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56" r:id="rId3"/>
    <p:sldId id="257" r:id="rId4"/>
    <p:sldId id="259" r:id="rId5"/>
    <p:sldId id="261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7"/>
    <a:srgbClr val="EAB144"/>
    <a:srgbClr val="FFD85A"/>
    <a:srgbClr val="EAC75C"/>
    <a:srgbClr val="FFF8F2"/>
    <a:srgbClr val="FFFFDA"/>
    <a:srgbClr val="FF99B8"/>
    <a:srgbClr val="FD33A7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8"/>
    <p:restoredTop sz="93642"/>
  </p:normalViewPr>
  <p:slideViewPr>
    <p:cSldViewPr snapToGrid="0" snapToObjects="1">
      <p:cViewPr>
        <p:scale>
          <a:sx n="106" d="100"/>
          <a:sy n="106" d="100"/>
        </p:scale>
        <p:origin x="190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8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5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8968" y="224953"/>
            <a:ext cx="65114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41" y="1608222"/>
            <a:ext cx="64633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案内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56135" y="1608222"/>
            <a:ext cx="76174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ｱﾝｹｰﾄ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1〜5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61651" y="2991491"/>
            <a:ext cx="110799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その他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施設案内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3408" y="2991491"/>
            <a:ext cx="110799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アルパ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店舗出力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4298" y="4647071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店舗案内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408" y="6035028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経路案内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04183" y="1608222"/>
            <a:ext cx="226215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各アプリランチャー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25303" y="2991491"/>
            <a:ext cx="122341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ｱﾝｹｰﾄ</a:t>
            </a:r>
            <a:r>
              <a:rPr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61652" y="4651759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経路案内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12" idx="2"/>
            <a:endCxn id="4" idx="1"/>
          </p:cNvCxnSpPr>
          <p:nvPr/>
        </p:nvCxnSpPr>
        <p:spPr>
          <a:xfrm rot="5400000" flipH="1">
            <a:off x="-1979184" y="3247771"/>
            <a:ext cx="5994741" cy="318438"/>
          </a:xfrm>
          <a:prstGeom prst="bentConnector4">
            <a:avLst>
              <a:gd name="adj1" fmla="val -3813"/>
              <a:gd name="adj2" fmla="val 245761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7" idx="2"/>
            <a:endCxn id="4" idx="1"/>
          </p:cNvCxnSpPr>
          <p:nvPr/>
        </p:nvCxnSpPr>
        <p:spPr>
          <a:xfrm rot="5400000" flipH="1">
            <a:off x="2272387" y="-1003799"/>
            <a:ext cx="2951204" cy="5778041"/>
          </a:xfrm>
          <a:prstGeom prst="bentConnector4">
            <a:avLst>
              <a:gd name="adj1" fmla="val -110890"/>
              <a:gd name="adj2" fmla="val 10791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4" idx="2"/>
            <a:endCxn id="5" idx="0"/>
          </p:cNvCxnSpPr>
          <p:nvPr/>
        </p:nvCxnSpPr>
        <p:spPr>
          <a:xfrm rot="5400000">
            <a:off x="674005" y="1097688"/>
            <a:ext cx="1013937" cy="713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4" idx="2"/>
            <a:endCxn id="6" idx="0"/>
          </p:cNvCxnSpPr>
          <p:nvPr/>
        </p:nvCxnSpPr>
        <p:spPr>
          <a:xfrm rot="16200000" flipH="1">
            <a:off x="3403805" y="-1624983"/>
            <a:ext cx="1013937" cy="545247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4" idx="2"/>
            <a:endCxn id="14" idx="0"/>
          </p:cNvCxnSpPr>
          <p:nvPr/>
        </p:nvCxnSpPr>
        <p:spPr>
          <a:xfrm rot="16200000" flipH="1">
            <a:off x="5102932" y="-3324109"/>
            <a:ext cx="1013937" cy="88507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5" idx="2"/>
            <a:endCxn id="9" idx="0"/>
          </p:cNvCxnSpPr>
          <p:nvPr/>
        </p:nvCxnSpPr>
        <p:spPr>
          <a:xfrm rot="16200000" flipH="1">
            <a:off x="1939560" y="1215401"/>
            <a:ext cx="1013937" cy="25382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2"/>
            <a:endCxn id="10" idx="0"/>
          </p:cNvCxnSpPr>
          <p:nvPr/>
        </p:nvCxnSpPr>
        <p:spPr>
          <a:xfrm rot="5400000">
            <a:off x="670439" y="2484522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0" idx="2"/>
            <a:endCxn id="11" idx="0"/>
          </p:cNvCxnSpPr>
          <p:nvPr/>
        </p:nvCxnSpPr>
        <p:spPr>
          <a:xfrm rot="16200000" flipH="1">
            <a:off x="678227" y="4137001"/>
            <a:ext cx="1009249" cy="108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1" idx="2"/>
            <a:endCxn id="12" idx="0"/>
          </p:cNvCxnSpPr>
          <p:nvPr/>
        </p:nvCxnSpPr>
        <p:spPr>
          <a:xfrm rot="5400000">
            <a:off x="673539" y="5520270"/>
            <a:ext cx="1018625" cy="108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9" idx="2"/>
            <a:endCxn id="19" idx="0"/>
          </p:cNvCxnSpPr>
          <p:nvPr/>
        </p:nvCxnSpPr>
        <p:spPr>
          <a:xfrm rot="16200000" flipH="1">
            <a:off x="3208681" y="4144789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6" idx="2"/>
            <a:endCxn id="17" idx="0"/>
          </p:cNvCxnSpPr>
          <p:nvPr/>
        </p:nvCxnSpPr>
        <p:spPr>
          <a:xfrm rot="5400000">
            <a:off x="6268540" y="2623022"/>
            <a:ext cx="736938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19" idx="2"/>
            <a:endCxn id="4" idx="1"/>
          </p:cNvCxnSpPr>
          <p:nvPr/>
        </p:nvCxnSpPr>
        <p:spPr>
          <a:xfrm rot="5400000" flipH="1">
            <a:off x="-18427" y="1287014"/>
            <a:ext cx="4611472" cy="2856682"/>
          </a:xfrm>
          <a:prstGeom prst="bentConnector4">
            <a:avLst>
              <a:gd name="adj1" fmla="val -34700"/>
              <a:gd name="adj2" fmla="val 11642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9481265" y="2991491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mtClean="0"/>
              <a:t>各アプリ</a:t>
            </a:r>
            <a:endParaRPr kumimoji="1" lang="ja-JP" altLang="en-US" dirty="0"/>
          </a:p>
        </p:txBody>
      </p:sp>
      <p:cxnSp>
        <p:nvCxnSpPr>
          <p:cNvPr id="124" name="カギ線コネクタ 123"/>
          <p:cNvCxnSpPr>
            <a:stCxn id="14" idx="2"/>
            <a:endCxn id="123" idx="0"/>
          </p:cNvCxnSpPr>
          <p:nvPr/>
        </p:nvCxnSpPr>
        <p:spPr>
          <a:xfrm rot="16200000" flipH="1">
            <a:off x="9528294" y="2484521"/>
            <a:ext cx="101393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32832" y="11927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案内選択時</a:t>
            </a:r>
            <a:endParaRPr kumimoji="1" lang="ja-JP" altLang="en-US" sz="140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727947" y="1197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アンケート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0126200" y="119272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Pepper</a:t>
            </a:r>
            <a:r>
              <a:rPr lang="ja-JP" altLang="en-US" sz="1400" dirty="0" smtClean="0"/>
              <a:t>と遊ぶ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329683" y="25773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アルパ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3867925" y="257736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その他施設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6818653" y="255527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アンケート回答終了時</a:t>
            </a:r>
            <a:endParaRPr kumimoji="1" lang="ja-JP" altLang="en-US" sz="14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0126200" y="25773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アプリ</a:t>
            </a:r>
            <a:r>
              <a:rPr kumimoji="1" lang="ja-JP" altLang="en-US" sz="1400" smtClean="0"/>
              <a:t>選択</a:t>
            </a:r>
            <a:r>
              <a:rPr kumimoji="1" lang="ja-JP" altLang="en-US" sz="1400" dirty="0" smtClean="0"/>
              <a:t>時</a:t>
            </a:r>
            <a:endParaRPr kumimoji="1" lang="ja-JP" altLang="en-US" sz="1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232832" y="42255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店舗選択時</a:t>
            </a:r>
            <a:endParaRPr kumimoji="1" lang="ja-JP" altLang="en-US" sz="1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867026" y="4175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経路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238469" y="57090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経路</a:t>
            </a:r>
            <a:r>
              <a:rPr kumimoji="1" lang="ja-JP" altLang="en-US" sz="1400" dirty="0" smtClean="0"/>
              <a:t>選択時</a:t>
            </a:r>
            <a:endParaRPr kumimoji="1" lang="ja-JP" altLang="en-US" sz="14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375358" y="4559968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30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31410" y="3112168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案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内</a:t>
            </a:r>
            <a:endParaRPr kumimoji="1" lang="ja-JP" altLang="en-US" sz="44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165743" y="3112168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ア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ン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ケ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ート</a:t>
            </a:r>
            <a:endParaRPr kumimoji="1" lang="ja-JP" altLang="en-US" sz="44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200076" y="3112168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Pepper</a:t>
            </a:r>
            <a:r>
              <a:rPr kumimoji="1" lang="ja-JP" altLang="en-US" sz="4400" b="1" dirty="0" smtClean="0"/>
              <a:t>と</a:t>
            </a:r>
            <a:r>
              <a:rPr kumimoji="1" lang="en-US" altLang="ja-JP" sz="4400" b="1" dirty="0" smtClean="0"/>
              <a:t/>
            </a:r>
            <a:br>
              <a:rPr kumimoji="1" lang="en-US" altLang="ja-JP" sz="4400" b="1" dirty="0" smtClean="0"/>
            </a:br>
            <a:r>
              <a:rPr kumimoji="1" lang="ja-JP" altLang="en-US" sz="4400" b="1" dirty="0" smtClean="0"/>
              <a:t>遊ぼう</a:t>
            </a:r>
            <a:endParaRPr kumimoji="1" lang="ja-JP" altLang="en-US" sz="4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施設案内</a:t>
            </a:r>
            <a:r>
              <a:rPr lang="en-US" altLang="ja-JP" sz="4000" b="1" dirty="0" smtClean="0"/>
              <a:t> for Pepper</a:t>
            </a:r>
            <a:endParaRPr lang="en-US" altLang="ja-JP" sz="40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5414211" y="1437615"/>
            <a:ext cx="6536089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ja-JP" altLang="en-US" sz="2000" dirty="0"/>
              <a:t>　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▶簡体中文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案内</a:t>
            </a:r>
            <a:endParaRPr kumimoji="1" lang="ja-JP" altLang="en-US" sz="32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33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J-WORLD</a:t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TOKYO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展示ホール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貸し会議室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1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ブラネタリウム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満点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918000"/>
            <a:ext cx="1335451" cy="59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◀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055451" y="918000"/>
            <a:ext cx="1136549" cy="59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▶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7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アルパ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81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展望台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3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水族館</a:t>
            </a:r>
            <a:endParaRPr kumimoji="1"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971550"/>
            <a:ext cx="2222500" cy="1676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9154" y="967770"/>
            <a:ext cx="94949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 smtClean="0"/>
              <a:t>アミューズメント</a:t>
            </a:r>
            <a:r>
              <a:rPr lang="ja-JP" altLang="en-US" sz="2200" dirty="0"/>
              <a:t>機能としてのエンタテインメント性などは維持しつつ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全く</a:t>
            </a:r>
            <a:r>
              <a:rPr lang="ja-JP" altLang="en-US" sz="2200" dirty="0"/>
              <a:t>新しい非日常空間として「癒し」「安らぎ」「くつろぎ」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そして</a:t>
            </a:r>
            <a:r>
              <a:rPr lang="ja-JP" altLang="en-US" sz="2200" dirty="0"/>
              <a:t>「ココロ動かす、発見」を提供する、 </a:t>
            </a:r>
            <a:endParaRPr lang="en-US" altLang="ja-JP" sz="2200" dirty="0" smtClean="0"/>
          </a:p>
          <a:p>
            <a:r>
              <a:rPr lang="ja-JP" altLang="en-US" sz="2200" dirty="0" smtClean="0"/>
              <a:t>“</a:t>
            </a:r>
            <a:r>
              <a:rPr lang="ja-JP" altLang="en-US" sz="2200" dirty="0"/>
              <a:t>大人にも満足していただける”水族館です。</a:t>
            </a:r>
            <a:endParaRPr kumimoji="1" lang="ja-JP" altLang="en-US" sz="2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" r="38621" b="-42762"/>
          <a:stretch/>
        </p:blipFill>
        <p:spPr>
          <a:xfrm>
            <a:off x="82550" y="2710446"/>
            <a:ext cx="5628474" cy="6942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9262" y="3204992"/>
            <a:ext cx="53096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基本営業時間］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・</a:t>
            </a:r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  <a:r>
              <a:rPr lang="ja-JP" altLang="en-US" dirty="0"/>
              <a:t>～</a:t>
            </a:r>
            <a:r>
              <a:rPr lang="en-US" altLang="ja-JP" dirty="0"/>
              <a:t>18</a:t>
            </a:r>
            <a:r>
              <a:rPr lang="ja-JP" altLang="en-US" dirty="0"/>
              <a:t>：</a:t>
            </a:r>
            <a:r>
              <a:rPr lang="en-US" altLang="ja-JP" dirty="0" smtClean="0"/>
              <a:t>00</a:t>
            </a:r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詳しくは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を御覧ください。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r="51133" b="-11587"/>
          <a:stretch/>
        </p:blipFill>
        <p:spPr>
          <a:xfrm>
            <a:off x="82550" y="4899867"/>
            <a:ext cx="5635227" cy="5661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6015" y="5394413"/>
            <a:ext cx="53096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大人（高校生以上）　</a:t>
            </a:r>
            <a:r>
              <a:rPr lang="en-US" altLang="ja-JP" dirty="0"/>
              <a:t>2,200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こども（小・中学生）　</a:t>
            </a:r>
            <a:r>
              <a:rPr lang="en-US" altLang="ja-JP" dirty="0"/>
              <a:t>1,200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幼児（</a:t>
            </a:r>
            <a:r>
              <a:rPr lang="en-US" altLang="ja-JP" dirty="0"/>
              <a:t>4</a:t>
            </a:r>
            <a:r>
              <a:rPr lang="ja-JP" altLang="en-US" dirty="0"/>
              <a:t>才以上）　　　　</a:t>
            </a:r>
            <a:r>
              <a:rPr lang="en-US" altLang="ja-JP" dirty="0"/>
              <a:t>700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607" y="2547659"/>
            <a:ext cx="3360253" cy="2358286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6987392" y="5189022"/>
            <a:ext cx="3478681" cy="14587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/>
              <a:t>行</a:t>
            </a:r>
            <a:r>
              <a:rPr lang="en-US" altLang="ja-JP" sz="4400" b="1" dirty="0" smtClean="0"/>
              <a:t> </a:t>
            </a:r>
            <a:r>
              <a:rPr lang="ja-JP" altLang="en-US" sz="4400" b="1" dirty="0" smtClean="0"/>
              <a:t>き</a:t>
            </a:r>
            <a:r>
              <a:rPr lang="en-US" altLang="ja-JP" sz="4400" b="1" dirty="0" smtClean="0"/>
              <a:t> </a:t>
            </a:r>
            <a:r>
              <a:rPr lang="ja-JP" altLang="en-US" sz="4400" b="1" dirty="0" smtClean="0"/>
              <a:t>方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078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7" y="1210850"/>
            <a:ext cx="4875420" cy="51709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506777" y="1994240"/>
            <a:ext cx="668522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サンシャインシティ到着後は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ワールドインポートマートビル</a:t>
            </a:r>
            <a:r>
              <a:rPr lang="ja-JP" altLang="en-US" sz="2400" dirty="0"/>
              <a:t>１階</a:t>
            </a:r>
            <a:r>
              <a:rPr lang="ja-JP" altLang="en-US" sz="2400" dirty="0" smtClean="0"/>
              <a:t>から</a:t>
            </a:r>
            <a:endParaRPr lang="en-US" altLang="ja-JP" sz="2400" dirty="0" smtClean="0"/>
          </a:p>
          <a:p>
            <a:r>
              <a:rPr lang="ja-JP" altLang="en-US" sz="2400" dirty="0" smtClean="0"/>
              <a:t>「</a:t>
            </a:r>
            <a:r>
              <a:rPr lang="ja-JP" altLang="en-US" sz="2400" dirty="0"/>
              <a:t>水族館行きエレベーター」をご利用いただき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屋上</a:t>
            </a:r>
            <a:r>
              <a:rPr lang="ja-JP" altLang="en-US" sz="2400" dirty="0"/>
              <a:t>へお越しください</a:t>
            </a:r>
            <a:r>
              <a:rPr lang="ja-JP" altLang="en-US" sz="2400" dirty="0" smtClean="0"/>
              <a:t>。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t="1" r="44978" b="-58588"/>
          <a:stretch/>
        </p:blipFill>
        <p:spPr>
          <a:xfrm>
            <a:off x="5335327" y="1210850"/>
            <a:ext cx="6781711" cy="1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5121"/>
              </p:ext>
            </p:extLst>
          </p:nvPr>
        </p:nvGraphicFramePr>
        <p:xfrm>
          <a:off x="-1" y="2755266"/>
          <a:ext cx="12191999" cy="408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3"/>
                <a:gridCol w="4975057"/>
                <a:gridCol w="998620"/>
                <a:gridCol w="5097379"/>
              </a:tblGrid>
              <a:tr h="10850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SHIRTS PLAZA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Triumph Shop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サンシャインアルパ店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SAC’S BAR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coen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Axes femme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NaiL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QuicK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GLOBAL WORK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Café La Mille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フローチャート: 代替処理 12"/>
          <p:cNvSpPr/>
          <p:nvPr/>
        </p:nvSpPr>
        <p:spPr>
          <a:xfrm>
            <a:off x="11883189" y="2947737"/>
            <a:ext cx="196516" cy="38140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1897226" y="3404937"/>
            <a:ext cx="168442" cy="115503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-1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全件表示</a:t>
            </a:r>
            <a:endParaRPr kumimoji="1" lang="ja-JP" altLang="en-US" b="1" dirty="0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53599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レディース</a:t>
            </a:r>
            <a:endParaRPr kumimoji="1" lang="ja-JP" altLang="en-US" sz="1600" b="1" dirty="0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2707199" y="1951380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メンズ</a:t>
            </a:r>
            <a:endParaRPr kumimoji="1" lang="ja-JP" altLang="en-US" b="1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8157274" y="1949116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フーズ</a:t>
            </a:r>
            <a:endParaRPr kumimoji="1" lang="ja-JP" altLang="en-US" b="1" dirty="0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6789404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雑貨・</a:t>
            </a:r>
            <a:r>
              <a:rPr kumimoji="1" lang="en-US" altLang="ja-JP" sz="1600" b="1" dirty="0" smtClean="0"/>
              <a:t/>
            </a:r>
            <a:br>
              <a:rPr kumimoji="1" lang="en-US" altLang="ja-JP" sz="1600" b="1" dirty="0" smtClean="0"/>
            </a:br>
            <a:r>
              <a:rPr kumimoji="1" lang="ja-JP" altLang="en-US" sz="1600" b="1" dirty="0" smtClean="0"/>
              <a:t>インテリア</a:t>
            </a:r>
            <a:endParaRPr kumimoji="1" lang="ja-JP" altLang="en-US" sz="1600" b="1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5428669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ファッション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kumimoji="1" lang="ja-JP" altLang="en-US" sz="1400" b="1" dirty="0" smtClean="0"/>
              <a:t>雑貨</a:t>
            </a:r>
            <a:endParaRPr kumimoji="1" lang="ja-JP" altLang="en-US" sz="1400" b="1" dirty="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4067934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キッズ</a:t>
            </a:r>
            <a:endParaRPr kumimoji="1" lang="ja-JP" altLang="en-US" b="1" dirty="0"/>
          </a:p>
        </p:txBody>
      </p:sp>
      <p:sp>
        <p:nvSpPr>
          <p:cNvPr id="23" name="フローチャート: 代替処理 22"/>
          <p:cNvSpPr/>
          <p:nvPr/>
        </p:nvSpPr>
        <p:spPr>
          <a:xfrm>
            <a:off x="9496604" y="1949116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レストラン</a:t>
            </a:r>
            <a:endParaRPr kumimoji="1" lang="ja-JP" altLang="en-US" sz="1600" b="1" dirty="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10852668" y="1948065"/>
            <a:ext cx="1335321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12032" y="2671010"/>
            <a:ext cx="12191999" cy="69959"/>
          </a:xfrm>
          <a:prstGeom prst="rect">
            <a:avLst/>
          </a:prstGeom>
          <a:solidFill>
            <a:srgbClr val="FD00B0"/>
          </a:solidFill>
          <a:ln>
            <a:solidFill>
              <a:srgbClr val="FD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7748337" y="1179095"/>
            <a:ext cx="4148889" cy="54142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フロアを選択してください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       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58" y="996911"/>
            <a:ext cx="908384" cy="8542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営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間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968541" y="1004059"/>
            <a:ext cx="4890837" cy="854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ショピング</a:t>
            </a:r>
            <a:r>
              <a:rPr lang="en-US" altLang="ja-JP" dirty="0" smtClean="0">
                <a:solidFill>
                  <a:schemeClr val="tx1"/>
                </a:solidFill>
              </a:rPr>
              <a:t> 10:00~20:00       </a:t>
            </a:r>
            <a:r>
              <a:rPr lang="ja-JP" altLang="en-US" dirty="0" smtClean="0">
                <a:solidFill>
                  <a:schemeClr val="tx1"/>
                </a:solidFill>
              </a:rPr>
              <a:t>一部店舗を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レストラン</a:t>
            </a:r>
            <a:r>
              <a:rPr lang="en-US" altLang="ja-JP" dirty="0" smtClean="0">
                <a:solidFill>
                  <a:schemeClr val="tx1"/>
                </a:solidFill>
              </a:rPr>
              <a:t> 11:00~22:00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除く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1" y="886918"/>
            <a:ext cx="11852442" cy="5962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335"/>
            <a:ext cx="5836652" cy="7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アンケート</a:t>
            </a:r>
            <a:r>
              <a:rPr kumimoji="1" lang="en-US" altLang="ja-JP" sz="3200" b="1" dirty="0" smtClean="0"/>
              <a:t>Q1 / 5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28700" y="2556167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仲良くなれた！</a:t>
            </a:r>
            <a:endParaRPr kumimoji="1" lang="ja-JP" altLang="en-US" sz="44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549798" y="2552699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普通</a:t>
            </a:r>
            <a:endParaRPr kumimoji="1" lang="ja-JP" altLang="en-US" sz="44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1028700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興味がない</a:t>
            </a:r>
            <a:endParaRPr kumimoji="1" lang="ja-JP" altLang="en-US" sz="4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6549798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嫌い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93669"/>
            <a:ext cx="1219199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Meiryo" charset="-128"/>
                <a:ea typeface="Meiryo" charset="-128"/>
                <a:cs typeface="Meiryo" charset="-128"/>
              </a:rPr>
              <a:t>Q1.</a:t>
            </a:r>
            <a:r>
              <a:rPr lang="en-US" altLang="ja-JP" sz="4800" dirty="0" smtClean="0">
                <a:latin typeface="Meiryo" charset="-128"/>
                <a:ea typeface="Meiryo" charset="-128"/>
                <a:cs typeface="Meiryo" charset="-128"/>
              </a:rPr>
              <a:t>Pepper</a:t>
            </a:r>
            <a:r>
              <a:rPr lang="ja-JP" altLang="en-US" sz="4800" dirty="0" smtClean="0">
                <a:latin typeface="Meiryo" charset="-128"/>
                <a:ea typeface="Meiryo" charset="-128"/>
                <a:cs typeface="Meiryo" charset="-128"/>
              </a:rPr>
              <a:t>とは仲良くなれましたか？</a:t>
            </a:r>
            <a:endParaRPr kumimoji="1" lang="ja-JP" altLang="en-US" sz="48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9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Pepper</a:t>
            </a:r>
            <a:r>
              <a:rPr kumimoji="1" lang="ja-JP" altLang="en-US" sz="3200" b="1" dirty="0" smtClean="0"/>
              <a:t>と遊ぼう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六角形 1"/>
          <p:cNvSpPr/>
          <p:nvPr/>
        </p:nvSpPr>
        <p:spPr>
          <a:xfrm rot="16200000">
            <a:off x="247648" y="1528764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1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六角形 13"/>
          <p:cNvSpPr/>
          <p:nvPr/>
        </p:nvSpPr>
        <p:spPr>
          <a:xfrm rot="16200000">
            <a:off x="1685925" y="370998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5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六角形 14"/>
          <p:cNvSpPr/>
          <p:nvPr/>
        </p:nvSpPr>
        <p:spPr>
          <a:xfrm rot="16200000">
            <a:off x="3124201" y="1547812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2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六角形 15"/>
          <p:cNvSpPr/>
          <p:nvPr/>
        </p:nvSpPr>
        <p:spPr>
          <a:xfrm rot="16200000">
            <a:off x="4572001" y="372903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六角形 16"/>
          <p:cNvSpPr/>
          <p:nvPr/>
        </p:nvSpPr>
        <p:spPr>
          <a:xfrm rot="16200000">
            <a:off x="6000751" y="15239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3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六角形 17"/>
          <p:cNvSpPr/>
          <p:nvPr/>
        </p:nvSpPr>
        <p:spPr>
          <a:xfrm rot="16200000">
            <a:off x="7448551" y="37337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六角形 18"/>
          <p:cNvSpPr/>
          <p:nvPr/>
        </p:nvSpPr>
        <p:spPr>
          <a:xfrm rot="16200000">
            <a:off x="8899574" y="1523999"/>
            <a:ext cx="2724150" cy="2724150"/>
          </a:xfrm>
          <a:prstGeom prst="hexagon">
            <a:avLst/>
          </a:prstGeom>
          <a:solidFill>
            <a:srgbClr val="EAB14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</a:rPr>
              <a:t>遊びアプリ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4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481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265</Words>
  <Application>Microsoft Macintosh PowerPoint</Application>
  <PresentationFormat>ワイド画面</PresentationFormat>
  <Paragraphs>99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27</cp:revision>
  <dcterms:created xsi:type="dcterms:W3CDTF">2018-02-26T05:31:59Z</dcterms:created>
  <dcterms:modified xsi:type="dcterms:W3CDTF">2018-02-27T07:05:00Z</dcterms:modified>
</cp:coreProperties>
</file>