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9" r:id="rId2"/>
    <p:sldId id="256" r:id="rId3"/>
    <p:sldId id="272" r:id="rId4"/>
    <p:sldId id="268" r:id="rId5"/>
    <p:sldId id="273" r:id="rId6"/>
    <p:sldId id="27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B8"/>
    <a:srgbClr val="FD33A7"/>
    <a:srgbClr val="FFFFD7"/>
    <a:srgbClr val="EAB144"/>
    <a:srgbClr val="FFD85A"/>
    <a:srgbClr val="EAC75C"/>
    <a:srgbClr val="FFF8F2"/>
    <a:srgbClr val="FFFFDA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652"/>
  </p:normalViewPr>
  <p:slideViewPr>
    <p:cSldViewPr snapToGrid="0" snapToObjects="1">
      <p:cViewPr>
        <p:scale>
          <a:sx n="84" d="100"/>
          <a:sy n="84" d="100"/>
        </p:scale>
        <p:origin x="14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テキスト ボックス 163"/>
          <p:cNvSpPr txBox="1"/>
          <p:nvPr/>
        </p:nvSpPr>
        <p:spPr>
          <a:xfrm>
            <a:off x="7375358" y="4559968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  <p:sp>
        <p:nvSpPr>
          <p:cNvPr id="3" name="フローチャート: 代替処理 2"/>
          <p:cNvSpPr/>
          <p:nvPr/>
        </p:nvSpPr>
        <p:spPr>
          <a:xfrm>
            <a:off x="1607385" y="244719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48" name="フローチャート: 代替処理 47"/>
          <p:cNvSpPr/>
          <p:nvPr/>
        </p:nvSpPr>
        <p:spPr>
          <a:xfrm>
            <a:off x="4869280" y="2447195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施設</a:t>
            </a:r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7615871" y="244719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経路案内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3" idx="3"/>
            <a:endCxn id="48" idx="1"/>
          </p:cNvCxnSpPr>
          <p:nvPr/>
        </p:nvCxnSpPr>
        <p:spPr>
          <a:xfrm>
            <a:off x="3495985" y="3050516"/>
            <a:ext cx="13732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8" idx="3"/>
            <a:endCxn id="50" idx="1"/>
          </p:cNvCxnSpPr>
          <p:nvPr/>
        </p:nvCxnSpPr>
        <p:spPr>
          <a:xfrm flipV="1">
            <a:off x="6757880" y="3050516"/>
            <a:ext cx="85799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3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21501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アルパ</a:t>
            </a:r>
            <a:endParaRPr lang="en-US" altLang="ja-JP" sz="40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0" y="3877200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展示ホール</a:t>
            </a:r>
            <a:endParaRPr lang="en-US" altLang="ja-JP" sz="4000" b="1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600000" y="921501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 smtClean="0"/>
              <a:t>ALTA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600000" y="3877200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プリンスホテル</a:t>
            </a:r>
            <a:endParaRPr lang="en-US" altLang="ja-JP" sz="4000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7200000" y="921501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スカイ</a:t>
            </a:r>
            <a:r>
              <a:rPr lang="en-US" altLang="ja-JP" sz="4000" b="1" dirty="0" smtClean="0"/>
              <a:t/>
            </a:r>
            <a:br>
              <a:rPr lang="en-US" altLang="ja-JP" sz="4000" b="1" dirty="0" smtClean="0"/>
            </a:br>
            <a:r>
              <a:rPr lang="ja-JP" altLang="en-US" sz="4000" b="1" dirty="0" smtClean="0"/>
              <a:t>レストラン</a:t>
            </a:r>
            <a:endParaRPr lang="en-US" altLang="ja-JP" sz="4000" b="1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7200000" y="3877200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展望台</a:t>
            </a:r>
            <a:endParaRPr lang="en-US" altLang="ja-JP" sz="4000" b="1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0800000" y="921500"/>
            <a:ext cx="1392000" cy="5936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</a:rPr>
              <a:t>▶</a:t>
            </a:r>
            <a:endParaRPr lang="en-US" altLang="ja-JP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8" name="正方形/長方形 7"/>
          <p:cNvSpPr/>
          <p:nvPr/>
        </p:nvSpPr>
        <p:spPr>
          <a:xfrm>
            <a:off x="1386840" y="921501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水族館</a:t>
            </a:r>
            <a:endParaRPr lang="en-US" altLang="ja-JP" sz="40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386840" y="3877200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smtClean="0"/>
              <a:t>ナンジャタウン</a:t>
            </a:r>
            <a:endParaRPr lang="en-US" altLang="ja-JP" sz="3600" b="1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4986840" y="921501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プラネタリウム</a:t>
            </a:r>
            <a:endParaRPr lang="en-US" altLang="ja-JP" sz="3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986840" y="3877200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サンシャイン劇場</a:t>
            </a:r>
            <a:endParaRPr lang="en-US" altLang="ja-JP" sz="4000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8586840" y="921501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 smtClean="0"/>
              <a:t>J-WORLD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8586840" y="3877200"/>
            <a:ext cx="3600000" cy="298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古代オリエント博物館</a:t>
            </a:r>
            <a:endParaRPr lang="en-US" altLang="ja-JP" sz="4000" b="1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0" y="908950"/>
            <a:ext cx="1392000" cy="5936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bg1"/>
                </a:solidFill>
              </a:rPr>
              <a:t>◀</a:t>
            </a:r>
            <a:endParaRPr lang="en-US" altLang="ja-JP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0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420339" y="5646841"/>
            <a:ext cx="2172905" cy="872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き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方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758440" y="1310640"/>
            <a:ext cx="909828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ワールドインポートマートビル</a:t>
            </a:r>
            <a:endParaRPr kumimoji="1" lang="ja-JP" altLang="en-US" sz="28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137160" y="1310640"/>
            <a:ext cx="2424491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屋上</a:t>
            </a:r>
            <a:endParaRPr kumimoji="1" lang="ja-JP" altLang="en-US" sz="2800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2468019"/>
            <a:ext cx="2424492" cy="2847082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2880360" y="2452779"/>
            <a:ext cx="886528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［基本営業時間］</a:t>
            </a:r>
          </a:p>
          <a:p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日～</a:t>
            </a:r>
            <a:r>
              <a:rPr lang="en-US" altLang="ja-JP" dirty="0"/>
              <a:t>10</a:t>
            </a:r>
            <a:r>
              <a:rPr lang="ja-JP" altLang="en-US" dirty="0"/>
              <a:t>月</a:t>
            </a:r>
            <a:r>
              <a:rPr lang="en-US" altLang="ja-JP" dirty="0"/>
              <a:t>31</a:t>
            </a:r>
            <a:r>
              <a:rPr lang="ja-JP" altLang="en-US" dirty="0"/>
              <a:t>日　</a:t>
            </a:r>
            <a:r>
              <a:rPr lang="en-US" altLang="ja-JP" dirty="0"/>
              <a:t>10</a:t>
            </a:r>
            <a:r>
              <a:rPr lang="ja-JP" altLang="en-US" dirty="0"/>
              <a:t>：</a:t>
            </a:r>
            <a:r>
              <a:rPr lang="en-US" altLang="ja-JP" dirty="0"/>
              <a:t>00</a:t>
            </a:r>
            <a:r>
              <a:rPr lang="ja-JP" altLang="en-US" dirty="0"/>
              <a:t>～</a:t>
            </a:r>
            <a:r>
              <a:rPr lang="en-US" altLang="ja-JP" dirty="0"/>
              <a:t>20</a:t>
            </a:r>
            <a:r>
              <a:rPr lang="ja-JP" altLang="en-US" dirty="0"/>
              <a:t>：</a:t>
            </a:r>
            <a:r>
              <a:rPr lang="en-US" altLang="ja-JP" dirty="0"/>
              <a:t>00</a:t>
            </a:r>
          </a:p>
          <a:p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日～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31</a:t>
            </a:r>
            <a:r>
              <a:rPr lang="ja-JP" altLang="en-US" dirty="0"/>
              <a:t>日　</a:t>
            </a:r>
            <a:r>
              <a:rPr lang="en-US" altLang="ja-JP" dirty="0"/>
              <a:t>10</a:t>
            </a:r>
            <a:r>
              <a:rPr lang="ja-JP" altLang="en-US" dirty="0"/>
              <a:t>：</a:t>
            </a:r>
            <a:r>
              <a:rPr lang="en-US" altLang="ja-JP" dirty="0"/>
              <a:t>00</a:t>
            </a:r>
            <a:r>
              <a:rPr lang="ja-JP" altLang="en-US" dirty="0"/>
              <a:t>～</a:t>
            </a:r>
            <a:r>
              <a:rPr lang="en-US" altLang="ja-JP" dirty="0"/>
              <a:t>18</a:t>
            </a:r>
            <a:r>
              <a:rPr lang="ja-JP" altLang="en-US" dirty="0"/>
              <a:t>：</a:t>
            </a:r>
            <a:r>
              <a:rPr lang="en-US" altLang="ja-JP" dirty="0" smtClean="0"/>
              <a:t>00</a:t>
            </a:r>
          </a:p>
          <a:p>
            <a:endParaRPr lang="en-US" altLang="ja-JP" dirty="0"/>
          </a:p>
          <a:p>
            <a:r>
              <a:rPr lang="mr-IN" altLang="ja-JP" dirty="0"/>
              <a:t>TEL</a:t>
            </a:r>
            <a:r>
              <a:rPr lang="ja-JP" altLang="mr-IN" dirty="0"/>
              <a:t>：</a:t>
            </a:r>
            <a:r>
              <a:rPr lang="mr-IN" altLang="ja-JP" dirty="0" smtClean="0"/>
              <a:t>03-3989-3466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mr-IN" altLang="ja-JP" dirty="0"/>
          </a:p>
        </p:txBody>
      </p:sp>
    </p:spTree>
    <p:extLst>
      <p:ext uri="{BB962C8B-B14F-4D97-AF65-F5344CB8AC3E}">
        <p14:creationId xmlns:p14="http://schemas.microsoft.com/office/powerpoint/2010/main" val="1720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898950"/>
            <a:ext cx="9653369" cy="5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前提条件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主要</a:t>
            </a:r>
            <a:r>
              <a:rPr lang="en-US" altLang="ja-JP" sz="2000" dirty="0" smtClean="0"/>
              <a:t>12</a:t>
            </a:r>
            <a:r>
              <a:rPr lang="ja-JP" altLang="en-US" sz="2000" dirty="0" smtClean="0"/>
              <a:t>施設の簡易説明と経路案内</a:t>
            </a:r>
            <a:r>
              <a:rPr lang="ja-JP" altLang="en-US" sz="2000" dirty="0" smtClean="0"/>
              <a:t>のみ</a:t>
            </a:r>
            <a:endParaRPr lang="en-US" altLang="ja-JP" sz="2000" dirty="0" smtClean="0"/>
          </a:p>
          <a:p>
            <a:r>
              <a:rPr lang="ja-JP" altLang="en-US" sz="2000" dirty="0" smtClean="0"/>
              <a:t>各施設の説明画面レイアウトは統一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※</a:t>
            </a:r>
            <a:r>
              <a:rPr lang="ja-JP" altLang="en-US" sz="2000" dirty="0" smtClean="0"/>
              <a:t>画像や文章が変わるだけ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kumimoji="1" lang="ja-JP" altLang="en-US" sz="2000" dirty="0" smtClean="0"/>
              <a:t>アイコン</a:t>
            </a:r>
            <a:r>
              <a:rPr kumimoji="1" lang="ja-JP" altLang="en-US" sz="2000" dirty="0" smtClean="0"/>
              <a:t>や経路案内画像は、サンシャインシティ様から</a:t>
            </a:r>
            <a:r>
              <a:rPr kumimoji="1" lang="ja-JP" altLang="en-US" sz="2000" dirty="0" smtClean="0"/>
              <a:t>展開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簡易説明では、紹介文欄に入るボリュームの文章に限定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※</a:t>
            </a:r>
            <a:r>
              <a:rPr lang="ja-JP" altLang="en-US" sz="2000" dirty="0" smtClean="0"/>
              <a:t>施設名、営業時間、料金、概要</a:t>
            </a:r>
            <a:r>
              <a:rPr lang="ja-JP" altLang="en-US" sz="2000" dirty="0" smtClean="0"/>
              <a:t>など</a:t>
            </a:r>
            <a:endParaRPr lang="en-US" altLang="ja-JP" sz="2000" dirty="0" smtClean="0"/>
          </a:p>
          <a:p>
            <a:r>
              <a:rPr lang="ja-JP" altLang="en-US" sz="2000" dirty="0" smtClean="0"/>
              <a:t>出力は</a:t>
            </a:r>
            <a:r>
              <a:rPr lang="en-US" altLang="ja-JP" sz="2000" dirty="0" smtClean="0"/>
              <a:t>4</a:t>
            </a:r>
            <a:r>
              <a:rPr lang="ja-JP" altLang="en-US" sz="2000" dirty="0" smtClean="0"/>
              <a:t>ヶ国語対応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発声は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ヶ国語</a:t>
            </a:r>
            <a:r>
              <a:rPr lang="en-US" altLang="ja-JP" sz="2000" dirty="0" smtClean="0"/>
              <a:t>)</a:t>
            </a:r>
          </a:p>
          <a:p>
            <a:r>
              <a:rPr lang="ja-JP" altLang="en-US" sz="2000" dirty="0" smtClean="0"/>
              <a:t>発言用の文章はサンシャインシティ様から提供</a:t>
            </a:r>
            <a:endParaRPr lang="en-US" altLang="ja-JP" sz="2000" dirty="0" smtClean="0"/>
          </a:p>
          <a:p>
            <a:r>
              <a:rPr lang="ja-JP" altLang="en-US" sz="2000" dirty="0" smtClean="0"/>
              <a:t>イントネーション調節は日本語</a:t>
            </a:r>
            <a:r>
              <a:rPr lang="ja-JP" altLang="en-US" sz="2000" dirty="0" smtClean="0"/>
              <a:t>のみ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65637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110</Words>
  <Application>Microsoft Macintosh PowerPoint</Application>
  <PresentationFormat>ワイド画面</PresentationFormat>
  <Paragraphs>41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Mangal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前提条件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62</cp:revision>
  <dcterms:created xsi:type="dcterms:W3CDTF">2018-02-26T05:31:59Z</dcterms:created>
  <dcterms:modified xsi:type="dcterms:W3CDTF">2018-03-20T01:55:15Z</dcterms:modified>
</cp:coreProperties>
</file>