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652"/>
  </p:normalViewPr>
  <p:slideViewPr>
    <p:cSldViewPr snapToGrid="0" snapToObjects="1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99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5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82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1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6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36D-76C8-CC4F-90BA-50D75B55C296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5C4C-1ECB-6B4E-8993-86FB9D34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953"/>
            <a:ext cx="3878317" cy="43971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41" y="568953"/>
            <a:ext cx="3878317" cy="43971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82" y="568953"/>
            <a:ext cx="3878318" cy="43971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95392" y="6725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通常</a:t>
            </a:r>
            <a:r>
              <a:rPr lang="en-US" altLang="ja-JP" dirty="0" smtClean="0"/>
              <a:t>(</a:t>
            </a:r>
            <a:r>
              <a:rPr lang="ja-JP" altLang="en-US" dirty="0" smtClean="0"/>
              <a:t>現状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72833" y="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929675" y="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ダメ元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5165759"/>
            <a:ext cx="34163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通常は</a:t>
            </a:r>
            <a:r>
              <a:rPr kumimoji="1" lang="en-US" altLang="ja-JP" dirty="0" smtClean="0"/>
              <a:t>preference Items</a:t>
            </a:r>
            <a:r>
              <a:rPr kumimoji="1" lang="ja-JP" altLang="en-US" dirty="0" smtClean="0"/>
              <a:t>内で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Multi Value(</a:t>
            </a:r>
            <a:r>
              <a:rPr kumimoji="1" lang="ja-JP" altLang="en-US" dirty="0" smtClean="0"/>
              <a:t>選択欄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を使用するようです。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しかしこうすると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階層が一つ増えてしまいます。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56841" y="5165759"/>
            <a:ext cx="38876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上の階層</a:t>
            </a:r>
            <a:r>
              <a:rPr kumimoji="1" lang="en-US" altLang="ja-JP" dirty="0" smtClean="0"/>
              <a:t>(iPhone Settings Schema)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で追加しようとしましたが、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候補に</a:t>
            </a:r>
            <a:r>
              <a:rPr kumimoji="1" lang="en-US" altLang="ja-JP" dirty="0" smtClean="0"/>
              <a:t>Multi Value</a:t>
            </a:r>
            <a:r>
              <a:rPr kumimoji="1" lang="ja-JP" altLang="en-US" dirty="0" smtClean="0"/>
              <a:t>がない為、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追加できませんでした。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44681" y="5165759"/>
            <a:ext cx="34163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PreferenceItems</a:t>
            </a:r>
            <a:r>
              <a:rPr kumimoji="1" lang="ja-JP" altLang="en-US" dirty="0" smtClean="0"/>
              <a:t>内では自由に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編集できなかった為、無理やり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iPhoen</a:t>
            </a:r>
            <a:r>
              <a:rPr kumimoji="1" lang="en-US" altLang="ja-JP" dirty="0" smtClean="0"/>
              <a:t> Settings Schema 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に入れようとしましたが、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表示されませんでした。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90364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2</cp:revision>
  <dcterms:created xsi:type="dcterms:W3CDTF">2018-05-31T08:41:32Z</dcterms:created>
  <dcterms:modified xsi:type="dcterms:W3CDTF">2018-05-31T08:51:28Z</dcterms:modified>
</cp:coreProperties>
</file>