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54" r:id="rId2"/>
  </p:sldMasterIdLst>
  <p:notesMasterIdLst>
    <p:notesMasterId r:id="rId12"/>
  </p:notesMasterIdLst>
  <p:sldIdLst>
    <p:sldId id="256" r:id="rId3"/>
    <p:sldId id="266" r:id="rId4"/>
    <p:sldId id="267" r:id="rId5"/>
    <p:sldId id="270" r:id="rId6"/>
    <p:sldId id="268" r:id="rId7"/>
    <p:sldId id="269" r:id="rId8"/>
    <p:sldId id="271" r:id="rId9"/>
    <p:sldId id="272" r:id="rId10"/>
    <p:sldId id="257" r:id="rId1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04"/>
    <p:restoredTop sz="50000" autoAdjust="0"/>
  </p:normalViewPr>
  <p:slideViewPr>
    <p:cSldViewPr snapToGrid="0" snapToObjects="1">
      <p:cViewPr>
        <p:scale>
          <a:sx n="131" d="100"/>
          <a:sy n="131" d="100"/>
        </p:scale>
        <p:origin x="744" y="-8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2854F-9219-C240-B756-58AE2731AF74}" type="datetimeFigureOut">
              <a:rPr kumimoji="1" lang="ja-JP" altLang="en-US" smtClean="0"/>
              <a:t>2018/7/31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68FD4-C4FD-C34D-94F6-BA2B787D44D4}" type="slidenum">
              <a:rPr kumimoji="1" lang="ja-JP" altLang="en-US" smtClean="0"/>
              <a:t>‹#›</a:t>
            </a:fld>
            <a:endParaRPr kumimoji="1" lang="ja-JP" altLang="en-US"/>
          </a:p>
        </p:txBody>
      </p:sp>
    </p:spTree>
    <p:extLst>
      <p:ext uri="{BB962C8B-B14F-4D97-AF65-F5344CB8AC3E}">
        <p14:creationId xmlns:p14="http://schemas.microsoft.com/office/powerpoint/2010/main" val="16561146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0868FD4-C4FD-C34D-94F6-BA2B787D44D4}" type="slidenum">
              <a:rPr kumimoji="1" lang="ja-JP" altLang="en-US" smtClean="0"/>
              <a:t>0</a:t>
            </a:fld>
            <a:endParaRPr kumimoji="1" lang="ja-JP" altLang="en-US"/>
          </a:p>
        </p:txBody>
      </p:sp>
    </p:spTree>
    <p:extLst>
      <p:ext uri="{BB962C8B-B14F-4D97-AF65-F5344CB8AC3E}">
        <p14:creationId xmlns:p14="http://schemas.microsoft.com/office/powerpoint/2010/main" val="34457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0868FD4-C4FD-C34D-94F6-BA2B787D44D4}" type="slidenum">
              <a:rPr kumimoji="1" lang="ja-JP" altLang="en-US" smtClean="0"/>
              <a:t>1</a:t>
            </a:fld>
            <a:endParaRPr kumimoji="1" lang="ja-JP" altLang="en-US"/>
          </a:p>
        </p:txBody>
      </p:sp>
    </p:spTree>
    <p:extLst>
      <p:ext uri="{BB962C8B-B14F-4D97-AF65-F5344CB8AC3E}">
        <p14:creationId xmlns:p14="http://schemas.microsoft.com/office/powerpoint/2010/main" val="783373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0868FD4-C4FD-C34D-94F6-BA2B787D44D4}" type="slidenum">
              <a:rPr kumimoji="1" lang="ja-JP" altLang="en-US" smtClean="0"/>
              <a:t>2</a:t>
            </a:fld>
            <a:endParaRPr kumimoji="1" lang="ja-JP" altLang="en-US"/>
          </a:p>
        </p:txBody>
      </p:sp>
    </p:spTree>
    <p:extLst>
      <p:ext uri="{BB962C8B-B14F-4D97-AF65-F5344CB8AC3E}">
        <p14:creationId xmlns:p14="http://schemas.microsoft.com/office/powerpoint/2010/main" val="78337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0868FD4-C4FD-C34D-94F6-BA2B787D44D4}" type="slidenum">
              <a:rPr kumimoji="1" lang="ja-JP" altLang="en-US" smtClean="0"/>
              <a:t>3</a:t>
            </a:fld>
            <a:endParaRPr kumimoji="1" lang="ja-JP" altLang="en-US"/>
          </a:p>
        </p:txBody>
      </p:sp>
    </p:spTree>
    <p:extLst>
      <p:ext uri="{BB962C8B-B14F-4D97-AF65-F5344CB8AC3E}">
        <p14:creationId xmlns:p14="http://schemas.microsoft.com/office/powerpoint/2010/main" val="783373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0868FD4-C4FD-C34D-94F6-BA2B787D44D4}" type="slidenum">
              <a:rPr kumimoji="1" lang="ja-JP" altLang="en-US" smtClean="0"/>
              <a:t>4</a:t>
            </a:fld>
            <a:endParaRPr kumimoji="1" lang="ja-JP" altLang="en-US"/>
          </a:p>
        </p:txBody>
      </p:sp>
    </p:spTree>
    <p:extLst>
      <p:ext uri="{BB962C8B-B14F-4D97-AF65-F5344CB8AC3E}">
        <p14:creationId xmlns:p14="http://schemas.microsoft.com/office/powerpoint/2010/main" val="783373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0868FD4-C4FD-C34D-94F6-BA2B787D44D4}" type="slidenum">
              <a:rPr kumimoji="1" lang="ja-JP" altLang="en-US" smtClean="0"/>
              <a:t>5</a:t>
            </a:fld>
            <a:endParaRPr kumimoji="1" lang="ja-JP" altLang="en-US"/>
          </a:p>
        </p:txBody>
      </p:sp>
    </p:spTree>
    <p:extLst>
      <p:ext uri="{BB962C8B-B14F-4D97-AF65-F5344CB8AC3E}">
        <p14:creationId xmlns:p14="http://schemas.microsoft.com/office/powerpoint/2010/main" val="783373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0868FD4-C4FD-C34D-94F6-BA2B787D44D4}" type="slidenum">
              <a:rPr kumimoji="1" lang="ja-JP" altLang="en-US" smtClean="0"/>
              <a:t>6</a:t>
            </a:fld>
            <a:endParaRPr kumimoji="1" lang="ja-JP" altLang="en-US"/>
          </a:p>
        </p:txBody>
      </p:sp>
    </p:spTree>
    <p:extLst>
      <p:ext uri="{BB962C8B-B14F-4D97-AF65-F5344CB8AC3E}">
        <p14:creationId xmlns:p14="http://schemas.microsoft.com/office/powerpoint/2010/main" val="783373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0868FD4-C4FD-C34D-94F6-BA2B787D44D4}" type="slidenum">
              <a:rPr kumimoji="1" lang="ja-JP" altLang="en-US" smtClean="0"/>
              <a:t>7</a:t>
            </a:fld>
            <a:endParaRPr kumimoji="1" lang="ja-JP" altLang="en-US"/>
          </a:p>
        </p:txBody>
      </p:sp>
    </p:spTree>
    <p:extLst>
      <p:ext uri="{BB962C8B-B14F-4D97-AF65-F5344CB8AC3E}">
        <p14:creationId xmlns:p14="http://schemas.microsoft.com/office/powerpoint/2010/main" val="783373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a:xfrm>
            <a:off x="4558848" y="6379634"/>
            <a:ext cx="324076" cy="258234"/>
          </a:xfrm>
          <a:prstGeom prst="rect">
            <a:avLst/>
          </a:prstGeom>
        </p:spPr>
        <p:txBody>
          <a:bodyPr/>
          <a:lstStyle>
            <a:lvl1pPr>
              <a:defRPr sz="1200">
                <a:latin typeface="メイリオ"/>
                <a:ea typeface="メイリオ"/>
                <a:cs typeface="メイリオ"/>
              </a:defRPr>
            </a:lvl1pPr>
          </a:lstStyle>
          <a:p>
            <a:endParaRPr lang="ja-JP" alt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901" y="-78419"/>
            <a:ext cx="9324000" cy="7049113"/>
          </a:xfrm>
          <a:prstGeom prst="rect">
            <a:avLst/>
          </a:prstGeom>
        </p:spPr>
      </p:pic>
      <p:sp>
        <p:nvSpPr>
          <p:cNvPr id="8" name="タイトル 1"/>
          <p:cNvSpPr txBox="1">
            <a:spLocks/>
          </p:cNvSpPr>
          <p:nvPr userDrawn="1"/>
        </p:nvSpPr>
        <p:spPr>
          <a:xfrm>
            <a:off x="388041" y="1051874"/>
            <a:ext cx="4494883" cy="444529"/>
          </a:xfrm>
          <a:prstGeom prst="rect">
            <a:avLst/>
          </a:prstGeom>
        </p:spPr>
        <p:txBody>
          <a:bodyPr vert="horz" lIns="91440" tIns="45720" rIns="91440" bIns="45720" rtlCol="0" anchor="ctr">
            <a:normAutofit/>
          </a:bodyPr>
          <a:lstStyle>
            <a:lvl1pPr algn="l" defTabSz="457200" rtl="0" eaLnBrk="1" latinLnBrk="0" hangingPunct="1">
              <a:spcBef>
                <a:spcPct val="0"/>
              </a:spcBef>
              <a:buNone/>
              <a:defRPr kumimoji="1" sz="2400" kern="1200">
                <a:solidFill>
                  <a:schemeClr val="tx1"/>
                </a:solidFill>
                <a:latin typeface="+mj-lt"/>
                <a:ea typeface="+mj-ea"/>
                <a:cs typeface="+mj-cs"/>
              </a:defRPr>
            </a:lvl1pPr>
          </a:lstStyle>
          <a:p>
            <a:pPr marL="0" marR="0" indent="0" algn="l" defTabSz="457200" rtl="0" eaLnBrk="1" fontAlgn="auto" latinLnBrk="0" hangingPunct="1">
              <a:lnSpc>
                <a:spcPct val="100000"/>
              </a:lnSpc>
              <a:spcBef>
                <a:spcPct val="0"/>
              </a:spcBef>
              <a:spcAft>
                <a:spcPts val="0"/>
              </a:spcAft>
              <a:buClrTx/>
              <a:buSzTx/>
              <a:buFontTx/>
              <a:buNone/>
              <a:tabLst/>
              <a:defRPr/>
            </a:pPr>
            <a:endParaRPr lang="ja-JP" altLang="en-US" sz="140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ja-JP" altLang="en-US" sz="1400" dirty="0" smtClean="0"/>
          </a:p>
          <a:p>
            <a:endParaRPr lang="ja-JP" altLang="en-US" sz="1400" dirty="0"/>
          </a:p>
        </p:txBody>
      </p:sp>
    </p:spTree>
    <p:extLst>
      <p:ext uri="{BB962C8B-B14F-4D97-AF65-F5344CB8AC3E}">
        <p14:creationId xmlns:p14="http://schemas.microsoft.com/office/powerpoint/2010/main" val="103224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F5580A-2BB6-6548-B5C4-A49024862BA1}" type="slidenum">
              <a:rPr kumimoji="1" lang="ja-JP" altLang="en-US" smtClean="0"/>
              <a:t>‹#›</a:t>
            </a:fld>
            <a:endParaRPr kumimoji="1" lang="ja-JP" altLang="en-US"/>
          </a:p>
        </p:txBody>
      </p:sp>
    </p:spTree>
    <p:extLst>
      <p:ext uri="{BB962C8B-B14F-4D97-AF65-F5344CB8AC3E}">
        <p14:creationId xmlns:p14="http://schemas.microsoft.com/office/powerpoint/2010/main" val="1954389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F5580A-2BB6-6548-B5C4-A49024862BA1}" type="slidenum">
              <a:rPr kumimoji="1" lang="ja-JP" altLang="en-US" smtClean="0"/>
              <a:t>‹#›</a:t>
            </a:fld>
            <a:endParaRPr kumimoji="1" lang="ja-JP" altLang="en-US"/>
          </a:p>
        </p:txBody>
      </p:sp>
    </p:spTree>
    <p:extLst>
      <p:ext uri="{BB962C8B-B14F-4D97-AF65-F5344CB8AC3E}">
        <p14:creationId xmlns:p14="http://schemas.microsoft.com/office/powerpoint/2010/main" val="165786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F5580A-2BB6-6548-B5C4-A49024862BA1}" type="slidenum">
              <a:rPr kumimoji="1" lang="ja-JP" altLang="en-US" smtClean="0"/>
              <a:t>‹#›</a:t>
            </a:fld>
            <a:endParaRPr kumimoji="1" lang="ja-JP" altLang="en-US"/>
          </a:p>
        </p:txBody>
      </p:sp>
    </p:spTree>
    <p:extLst>
      <p:ext uri="{BB962C8B-B14F-4D97-AF65-F5344CB8AC3E}">
        <p14:creationId xmlns:p14="http://schemas.microsoft.com/office/powerpoint/2010/main" val="7848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F5580A-2BB6-6548-B5C4-A49024862BA1}" type="slidenum">
              <a:rPr kumimoji="1" lang="ja-JP" altLang="en-US" smtClean="0"/>
              <a:t>‹#›</a:t>
            </a:fld>
            <a:endParaRPr kumimoji="1" lang="ja-JP" altLang="en-US"/>
          </a:p>
        </p:txBody>
      </p:sp>
    </p:spTree>
    <p:extLst>
      <p:ext uri="{BB962C8B-B14F-4D97-AF65-F5344CB8AC3E}">
        <p14:creationId xmlns:p14="http://schemas.microsoft.com/office/powerpoint/2010/main" val="493913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F5580A-2BB6-6548-B5C4-A49024862BA1}" type="slidenum">
              <a:rPr kumimoji="1" lang="ja-JP" altLang="en-US" smtClean="0"/>
              <a:t>‹#›</a:t>
            </a:fld>
            <a:endParaRPr kumimoji="1" lang="ja-JP" altLang="en-US"/>
          </a:p>
        </p:txBody>
      </p:sp>
    </p:spTree>
    <p:extLst>
      <p:ext uri="{BB962C8B-B14F-4D97-AF65-F5344CB8AC3E}">
        <p14:creationId xmlns:p14="http://schemas.microsoft.com/office/powerpoint/2010/main" val="118717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388041" y="941567"/>
            <a:ext cx="6810845" cy="554836"/>
          </a:xfrm>
        </p:spPr>
        <p:txBody>
          <a:bodyPr>
            <a:normAutofit/>
          </a:bodyPr>
          <a:lstStyle>
            <a:lvl1pPr algn="l">
              <a:lnSpc>
                <a:spcPct val="120000"/>
              </a:lnSpc>
              <a:defRPr sz="1300">
                <a:solidFill>
                  <a:schemeClr val="tx1">
                    <a:lumMod val="75000"/>
                    <a:lumOff val="25000"/>
                  </a:schemeClr>
                </a:solidFill>
                <a:latin typeface="メイリオ"/>
                <a:ea typeface="メイリオ"/>
                <a:cs typeface="メイリオ"/>
              </a:defRPr>
            </a:lvl1pPr>
          </a:lstStyle>
          <a:p>
            <a:r>
              <a:rPr kumimoji="1" lang="ja-JP" altLang="en-US" dirty="0" smtClean="0"/>
              <a:t>テキストテキストテキストテキストテキストテキストテキストテキストテキストテキストテキストテキストテキストテキストテキストテキストテキストテキストテキストテキスト</a:t>
            </a:r>
            <a:endParaRPr kumimoji="1" lang="ja-JP" altLang="en-US" dirty="0"/>
          </a:p>
        </p:txBody>
      </p:sp>
      <p:sp>
        <p:nvSpPr>
          <p:cNvPr id="8" name="タイトル 1"/>
          <p:cNvSpPr txBox="1">
            <a:spLocks/>
          </p:cNvSpPr>
          <p:nvPr userDrawn="1"/>
        </p:nvSpPr>
        <p:spPr>
          <a:xfrm>
            <a:off x="388041" y="1051874"/>
            <a:ext cx="4494883" cy="444529"/>
          </a:xfrm>
          <a:prstGeom prst="rect">
            <a:avLst/>
          </a:prstGeom>
        </p:spPr>
        <p:txBody>
          <a:bodyPr vert="horz" lIns="91440" tIns="45720" rIns="91440" bIns="45720" rtlCol="0" anchor="ctr">
            <a:normAutofit/>
          </a:bodyPr>
          <a:lstStyle>
            <a:lvl1pPr algn="l" defTabSz="457200" rtl="0" eaLnBrk="1" latinLnBrk="0" hangingPunct="1">
              <a:spcBef>
                <a:spcPct val="0"/>
              </a:spcBef>
              <a:buNone/>
              <a:defRPr kumimoji="1" sz="2400" kern="1200">
                <a:solidFill>
                  <a:schemeClr val="tx1"/>
                </a:solidFill>
                <a:latin typeface="+mj-lt"/>
                <a:ea typeface="+mj-ea"/>
                <a:cs typeface="+mj-cs"/>
              </a:defRPr>
            </a:lvl1pPr>
          </a:lstStyle>
          <a:p>
            <a:pPr marL="0" marR="0" indent="0" algn="l" defTabSz="457200" rtl="0" eaLnBrk="1" fontAlgn="auto" latinLnBrk="0" hangingPunct="1">
              <a:lnSpc>
                <a:spcPct val="100000"/>
              </a:lnSpc>
              <a:spcBef>
                <a:spcPct val="0"/>
              </a:spcBef>
              <a:spcAft>
                <a:spcPts val="0"/>
              </a:spcAft>
              <a:buClrTx/>
              <a:buSzTx/>
              <a:buFontTx/>
              <a:buNone/>
              <a:tabLst/>
              <a:defRPr/>
            </a:pPr>
            <a:endParaRPr lang="ja-JP" altLang="en-US" sz="140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ja-JP" altLang="en-US" sz="1400" dirty="0" smtClean="0"/>
          </a:p>
          <a:p>
            <a:endParaRPr lang="ja-JP" altLang="en-US" sz="1400" dirty="0"/>
          </a:p>
        </p:txBody>
      </p:sp>
      <p:cxnSp>
        <p:nvCxnSpPr>
          <p:cNvPr id="11" name="直線コネクタ 10"/>
          <p:cNvCxnSpPr/>
          <p:nvPr userDrawn="1"/>
        </p:nvCxnSpPr>
        <p:spPr>
          <a:xfrm>
            <a:off x="388041" y="865600"/>
            <a:ext cx="8298759" cy="0"/>
          </a:xfrm>
          <a:prstGeom prst="line">
            <a:avLst/>
          </a:prstGeom>
          <a:ln w="28575">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6" name="スライド番号プレースホルダー 5"/>
          <p:cNvSpPr>
            <a:spLocks noGrp="1"/>
          </p:cNvSpPr>
          <p:nvPr>
            <p:ph type="sldNum" sz="quarter" idx="4"/>
          </p:nvPr>
        </p:nvSpPr>
        <p:spPr>
          <a:xfrm>
            <a:off x="3962238" y="6492875"/>
            <a:ext cx="1237451" cy="365125"/>
          </a:xfrm>
          <a:prstGeom prst="rect">
            <a:avLst/>
          </a:prstGeom>
        </p:spPr>
        <p:txBody>
          <a:bodyPr vert="horz" lIns="91440" tIns="45720" rIns="91440" bIns="45720" rtlCol="0" anchor="ctr"/>
          <a:lstStyle>
            <a:lvl1pPr algn="ctr">
              <a:defRPr sz="1200">
                <a:solidFill>
                  <a:schemeClr val="tx1">
                    <a:tint val="75000"/>
                  </a:schemeClr>
                </a:solidFill>
                <a:latin typeface="Meiryo" charset="-128"/>
                <a:ea typeface="Meiryo" charset="-128"/>
                <a:cs typeface="Meiryo" charset="-128"/>
              </a:defRPr>
            </a:lvl1pPr>
          </a:lstStyle>
          <a:p>
            <a:fld id="{F9F5580A-2BB6-6548-B5C4-A49024862BA1}" type="slidenum">
              <a:rPr lang="ja-JP" altLang="en-US" smtClean="0"/>
              <a:pPr/>
              <a:t>‹#›</a:t>
            </a:fld>
            <a:endParaRPr lang="ja-JP" altLang="en-US" dirty="0"/>
          </a:p>
        </p:txBody>
      </p:sp>
    </p:spTree>
    <p:extLst>
      <p:ext uri="{BB962C8B-B14F-4D97-AF65-F5344CB8AC3E}">
        <p14:creationId xmlns:p14="http://schemas.microsoft.com/office/powerpoint/2010/main" val="275403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pic>
        <p:nvPicPr>
          <p:cNvPr id="3" name="図 2"/>
          <p:cNvPicPr>
            <a:picLocks noChangeAspect="1"/>
          </p:cNvPicPr>
          <p:nvPr userDrawn="1"/>
        </p:nvPicPr>
        <p:blipFill rotWithShape="1">
          <a:blip r:embed="rId2">
            <a:extLst>
              <a:ext uri="{28A0092B-C50C-407E-A947-70E740481C1C}">
                <a14:useLocalDpi xmlns:a14="http://schemas.microsoft.com/office/drawing/2010/main" val="0"/>
              </a:ext>
            </a:extLst>
          </a:blip>
          <a:srcRect l="3381" b="1090"/>
          <a:stretch/>
        </p:blipFill>
        <p:spPr>
          <a:xfrm>
            <a:off x="-1" y="131981"/>
            <a:ext cx="9144001" cy="6726019"/>
          </a:xfrm>
          <a:prstGeom prst="rect">
            <a:avLst/>
          </a:prstGeom>
        </p:spPr>
      </p:pic>
      <p:sp>
        <p:nvSpPr>
          <p:cNvPr id="2" name="正方形/長方形 1"/>
          <p:cNvSpPr/>
          <p:nvPr userDrawn="1"/>
        </p:nvSpPr>
        <p:spPr>
          <a:xfrm>
            <a:off x="6616700" y="5918200"/>
            <a:ext cx="2451100" cy="787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kumimoji="1" lang="ja-JP" altLang="en-US" sz="900" b="0" i="0" kern="1200" dirty="0" smtClean="0">
                <a:solidFill>
                  <a:schemeClr val="bg1">
                    <a:lumMod val="75000"/>
                  </a:schemeClr>
                </a:solidFill>
                <a:effectLst/>
                <a:latin typeface="Meiryo" charset="-128"/>
                <a:ea typeface="Meiryo" charset="-128"/>
                <a:cs typeface="Meiryo" charset="-128"/>
              </a:rPr>
              <a:t>〒</a:t>
            </a:r>
            <a:r>
              <a:rPr kumimoji="1" lang="fi-FI" altLang="ja-JP" sz="900" b="0" i="0" kern="1200" dirty="0" smtClean="0">
                <a:solidFill>
                  <a:schemeClr val="bg1">
                    <a:lumMod val="75000"/>
                  </a:schemeClr>
                </a:solidFill>
                <a:effectLst/>
                <a:latin typeface="Meiryo" charset="-128"/>
                <a:ea typeface="Meiryo" charset="-128"/>
                <a:cs typeface="Meiryo" charset="-128"/>
              </a:rPr>
              <a:t>101-0031 </a:t>
            </a:r>
            <a:r>
              <a:rPr kumimoji="1" lang="ja-JP" altLang="en-US" sz="900" b="0" i="0" kern="1200" dirty="0" smtClean="0">
                <a:solidFill>
                  <a:schemeClr val="bg1">
                    <a:lumMod val="75000"/>
                  </a:schemeClr>
                </a:solidFill>
                <a:effectLst/>
                <a:latin typeface="Meiryo" charset="-128"/>
                <a:ea typeface="Meiryo" charset="-128"/>
                <a:cs typeface="Meiryo" charset="-128"/>
              </a:rPr>
              <a:t>東京都千代田区東神田</a:t>
            </a:r>
            <a:r>
              <a:rPr kumimoji="1" lang="en-US" altLang="ja-JP" sz="900" b="0" i="0" kern="1200" dirty="0" smtClean="0">
                <a:solidFill>
                  <a:schemeClr val="bg1">
                    <a:lumMod val="75000"/>
                  </a:schemeClr>
                </a:solidFill>
                <a:effectLst/>
                <a:latin typeface="Meiryo" charset="-128"/>
                <a:ea typeface="Meiryo" charset="-128"/>
                <a:cs typeface="Meiryo" charset="-128"/>
              </a:rPr>
              <a:t>3-1-2</a:t>
            </a:r>
          </a:p>
          <a:p>
            <a:pPr algn="l"/>
            <a:r>
              <a:rPr kumimoji="1" lang="en-US" altLang="ja-JP" sz="900" b="0" i="0" kern="1200" dirty="0" smtClean="0">
                <a:solidFill>
                  <a:schemeClr val="bg1">
                    <a:lumMod val="75000"/>
                  </a:schemeClr>
                </a:solidFill>
                <a:effectLst/>
                <a:latin typeface="Meiryo" charset="-128"/>
                <a:ea typeface="Meiryo" charset="-128"/>
                <a:cs typeface="Meiryo" charset="-128"/>
              </a:rPr>
              <a:t>THE CANAL GATE -AKIHABARA 3F</a:t>
            </a:r>
          </a:p>
          <a:p>
            <a:pPr algn="l"/>
            <a:r>
              <a:rPr kumimoji="1" lang="en-US" altLang="ja-JP" sz="900" b="0" i="0" kern="1200" dirty="0" smtClean="0">
                <a:solidFill>
                  <a:schemeClr val="bg1">
                    <a:lumMod val="75000"/>
                  </a:schemeClr>
                </a:solidFill>
                <a:effectLst/>
                <a:latin typeface="Meiryo" charset="-128"/>
                <a:ea typeface="Meiryo" charset="-128"/>
                <a:cs typeface="Meiryo" charset="-128"/>
              </a:rPr>
              <a:t>TEL</a:t>
            </a:r>
            <a:r>
              <a:rPr kumimoji="1" lang="ja-JP" altLang="en-US" sz="900" b="0" i="0" kern="1200" dirty="0" smtClean="0">
                <a:solidFill>
                  <a:schemeClr val="bg1">
                    <a:lumMod val="75000"/>
                  </a:schemeClr>
                </a:solidFill>
                <a:effectLst/>
                <a:latin typeface="Meiryo" charset="-128"/>
                <a:ea typeface="Meiryo" charset="-128"/>
                <a:cs typeface="Meiryo" charset="-128"/>
              </a:rPr>
              <a:t>：</a:t>
            </a:r>
            <a:r>
              <a:rPr kumimoji="1" lang="en-US" altLang="ja-JP" sz="900" b="0" i="0" kern="1200" dirty="0" smtClean="0">
                <a:solidFill>
                  <a:schemeClr val="bg1">
                    <a:lumMod val="75000"/>
                  </a:schemeClr>
                </a:solidFill>
                <a:effectLst/>
                <a:latin typeface="Meiryo" charset="-128"/>
                <a:ea typeface="Meiryo" charset="-128"/>
                <a:cs typeface="Meiryo" charset="-128"/>
              </a:rPr>
              <a:t>03-6858-3777</a:t>
            </a:r>
          </a:p>
          <a:p>
            <a:pPr algn="l"/>
            <a:r>
              <a:rPr kumimoji="1" lang="en-US" altLang="ja-JP" sz="900" b="0" i="0" kern="1200" dirty="0" smtClean="0">
                <a:solidFill>
                  <a:schemeClr val="bg1">
                    <a:lumMod val="75000"/>
                  </a:schemeClr>
                </a:solidFill>
                <a:effectLst/>
                <a:latin typeface="Meiryo" charset="-128"/>
                <a:ea typeface="Meiryo" charset="-128"/>
                <a:cs typeface="Meiryo" charset="-128"/>
              </a:rPr>
              <a:t>URL</a:t>
            </a:r>
            <a:r>
              <a:rPr kumimoji="1" lang="ja-JP" altLang="en-US" sz="900" b="0" i="0" kern="1200" dirty="0" smtClean="0">
                <a:solidFill>
                  <a:schemeClr val="bg1">
                    <a:lumMod val="75000"/>
                  </a:schemeClr>
                </a:solidFill>
                <a:effectLst/>
                <a:latin typeface="Meiryo" charset="-128"/>
                <a:ea typeface="Meiryo" charset="-128"/>
                <a:cs typeface="Meiryo" charset="-128"/>
              </a:rPr>
              <a:t>：</a:t>
            </a:r>
            <a:r>
              <a:rPr kumimoji="1" lang="en-US" altLang="ja-JP" sz="900" b="0" i="0" kern="1200" dirty="0" smtClean="0">
                <a:solidFill>
                  <a:schemeClr val="bg1">
                    <a:lumMod val="75000"/>
                  </a:schemeClr>
                </a:solidFill>
                <a:effectLst/>
                <a:latin typeface="Meiryo" charset="-128"/>
                <a:ea typeface="Meiryo" charset="-128"/>
                <a:cs typeface="Meiryo" charset="-128"/>
              </a:rPr>
              <a:t>http://www.jena.ne.jp</a:t>
            </a:r>
          </a:p>
          <a:p>
            <a:pPr algn="l"/>
            <a:endParaRPr kumimoji="1" lang="en-US" altLang="ja-JP" sz="600" b="0" i="0" kern="1200" dirty="0" smtClean="0">
              <a:solidFill>
                <a:schemeClr val="bg1">
                  <a:lumMod val="75000"/>
                </a:schemeClr>
              </a:solidFill>
              <a:effectLst/>
              <a:latin typeface="Meiryo" charset="-128"/>
              <a:ea typeface="Meiryo" charset="-128"/>
              <a:cs typeface="Meiryo" charset="-128"/>
            </a:endParaRPr>
          </a:p>
          <a:p>
            <a:pPr algn="l"/>
            <a:r>
              <a:rPr kumimoji="1" lang="en-US" altLang="ja-JP" sz="600" b="0" i="0" kern="1200" dirty="0" smtClean="0">
                <a:solidFill>
                  <a:schemeClr val="bg1">
                    <a:lumMod val="75000"/>
                  </a:schemeClr>
                </a:solidFill>
                <a:effectLst/>
                <a:latin typeface="Meiryo" charset="-128"/>
                <a:ea typeface="Meiryo" charset="-128"/>
                <a:cs typeface="Meiryo" charset="-128"/>
              </a:rPr>
              <a:t>Copyright ©2006-2018 </a:t>
            </a:r>
            <a:r>
              <a:rPr kumimoji="1" lang="en-US" altLang="ja-JP" sz="600" b="0" i="0" kern="1200" dirty="0" err="1" smtClean="0">
                <a:solidFill>
                  <a:schemeClr val="bg1">
                    <a:lumMod val="75000"/>
                  </a:schemeClr>
                </a:solidFill>
                <a:effectLst/>
                <a:latin typeface="Meiryo" charset="-128"/>
                <a:ea typeface="Meiryo" charset="-128"/>
                <a:cs typeface="Meiryo" charset="-128"/>
              </a:rPr>
              <a:t>jena</a:t>
            </a:r>
            <a:r>
              <a:rPr kumimoji="1" lang="en-US" altLang="ja-JP" sz="600" b="0" i="0" kern="1200" dirty="0" smtClean="0">
                <a:solidFill>
                  <a:schemeClr val="bg1">
                    <a:lumMod val="75000"/>
                  </a:schemeClr>
                </a:solidFill>
                <a:effectLst/>
                <a:latin typeface="Meiryo" charset="-128"/>
                <a:ea typeface="Meiryo" charset="-128"/>
                <a:cs typeface="Meiryo" charset="-128"/>
              </a:rPr>
              <a:t> co. ltd. All Rights Reserved</a:t>
            </a:r>
            <a:endParaRPr kumimoji="1" lang="ja-JP" altLang="en-US" sz="600" dirty="0">
              <a:solidFill>
                <a:schemeClr val="bg1">
                  <a:lumMod val="75000"/>
                </a:schemeClr>
              </a:solidFill>
              <a:latin typeface="Meiryo" charset="-128"/>
              <a:ea typeface="Meiryo" charset="-128"/>
              <a:cs typeface="Meiryo" charset="-128"/>
            </a:endParaRPr>
          </a:p>
        </p:txBody>
      </p:sp>
    </p:spTree>
    <p:extLst>
      <p:ext uri="{BB962C8B-B14F-4D97-AF65-F5344CB8AC3E}">
        <p14:creationId xmlns:p14="http://schemas.microsoft.com/office/powerpoint/2010/main" val="20507069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F5580A-2BB6-6548-B5C4-A49024862BA1}" type="slidenum">
              <a:rPr kumimoji="1" lang="ja-JP" altLang="en-US" smtClean="0"/>
              <a:t>‹#›</a:t>
            </a:fld>
            <a:endParaRPr kumimoji="1" lang="ja-JP" altLang="en-US"/>
          </a:p>
        </p:txBody>
      </p:sp>
    </p:spTree>
    <p:extLst>
      <p:ext uri="{BB962C8B-B14F-4D97-AF65-F5344CB8AC3E}">
        <p14:creationId xmlns:p14="http://schemas.microsoft.com/office/powerpoint/2010/main" val="24577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F5580A-2BB6-6548-B5C4-A49024862BA1}" type="slidenum">
              <a:rPr kumimoji="1" lang="ja-JP" altLang="en-US" smtClean="0"/>
              <a:t>‹#›</a:t>
            </a:fld>
            <a:endParaRPr kumimoji="1" lang="ja-JP" altLang="en-US"/>
          </a:p>
        </p:txBody>
      </p:sp>
    </p:spTree>
    <p:extLst>
      <p:ext uri="{BB962C8B-B14F-4D97-AF65-F5344CB8AC3E}">
        <p14:creationId xmlns:p14="http://schemas.microsoft.com/office/powerpoint/2010/main" val="120090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F5580A-2BB6-6548-B5C4-A49024862BA1}" type="slidenum">
              <a:rPr kumimoji="1" lang="ja-JP" altLang="en-US" smtClean="0"/>
              <a:t>‹#›</a:t>
            </a:fld>
            <a:endParaRPr kumimoji="1" lang="ja-JP" altLang="en-US"/>
          </a:p>
        </p:txBody>
      </p:sp>
    </p:spTree>
    <p:extLst>
      <p:ext uri="{BB962C8B-B14F-4D97-AF65-F5344CB8AC3E}">
        <p14:creationId xmlns:p14="http://schemas.microsoft.com/office/powerpoint/2010/main" val="151550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F5580A-2BB6-6548-B5C4-A49024862BA1}" type="slidenum">
              <a:rPr kumimoji="1" lang="ja-JP" altLang="en-US" smtClean="0"/>
              <a:t>‹#›</a:t>
            </a:fld>
            <a:endParaRPr kumimoji="1" lang="ja-JP" altLang="en-US"/>
          </a:p>
        </p:txBody>
      </p:sp>
    </p:spTree>
    <p:extLst>
      <p:ext uri="{BB962C8B-B14F-4D97-AF65-F5344CB8AC3E}">
        <p14:creationId xmlns:p14="http://schemas.microsoft.com/office/powerpoint/2010/main" val="197296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F5580A-2BB6-6548-B5C4-A49024862BA1}" type="slidenum">
              <a:rPr kumimoji="1" lang="ja-JP" altLang="en-US" smtClean="0"/>
              <a:t>‹#›</a:t>
            </a:fld>
            <a:endParaRPr kumimoji="1" lang="ja-JP" altLang="en-US"/>
          </a:p>
        </p:txBody>
      </p:sp>
    </p:spTree>
    <p:extLst>
      <p:ext uri="{BB962C8B-B14F-4D97-AF65-F5344CB8AC3E}">
        <p14:creationId xmlns:p14="http://schemas.microsoft.com/office/powerpoint/2010/main" val="40468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F5580A-2BB6-6548-B5C4-A49024862BA1}" type="slidenum">
              <a:rPr kumimoji="1" lang="ja-JP" altLang="en-US" smtClean="0"/>
              <a:t>‹#›</a:t>
            </a:fld>
            <a:endParaRPr kumimoji="1" lang="ja-JP" altLang="en-US"/>
          </a:p>
        </p:txBody>
      </p:sp>
    </p:spTree>
    <p:extLst>
      <p:ext uri="{BB962C8B-B14F-4D97-AF65-F5344CB8AC3E}">
        <p14:creationId xmlns:p14="http://schemas.microsoft.com/office/powerpoint/2010/main" val="4989427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8" name="日付プレースホルダー 3"/>
          <p:cNvSpPr>
            <a:spLocks noGrp="1"/>
          </p:cNvSpPr>
          <p:nvPr>
            <p:ph type="dt" sz="half" idx="2"/>
          </p:nvPr>
        </p:nvSpPr>
        <p:spPr>
          <a:xfrm>
            <a:off x="4402668" y="6277457"/>
            <a:ext cx="2731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2890935378"/>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Lst>
  <p:hf hdr="0" ft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5580A-2BB6-6548-B5C4-A49024862BA1}" type="slidenum">
              <a:rPr kumimoji="1" lang="ja-JP" altLang="en-US" smtClean="0"/>
              <a:t>‹#›</a:t>
            </a:fld>
            <a:endParaRPr kumimoji="1" lang="ja-JP" altLang="en-US"/>
          </a:p>
        </p:txBody>
      </p:sp>
    </p:spTree>
    <p:extLst>
      <p:ext uri="{BB962C8B-B14F-4D97-AF65-F5344CB8AC3E}">
        <p14:creationId xmlns:p14="http://schemas.microsoft.com/office/powerpoint/2010/main" val="10301219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11840" y="1907425"/>
            <a:ext cx="6050859" cy="400110"/>
          </a:xfrm>
          <a:prstGeom prst="rect">
            <a:avLst/>
          </a:prstGeom>
          <a:noFill/>
        </p:spPr>
        <p:txBody>
          <a:bodyPr wrap="square" rtlCol="0">
            <a:spAutoFit/>
          </a:bodyPr>
          <a:lstStyle/>
          <a:p>
            <a:r>
              <a:rPr lang="ja-JP" altLang="en-US" sz="2000" dirty="0">
                <a:solidFill>
                  <a:schemeClr val="tx1">
                    <a:lumMod val="75000"/>
                    <a:lumOff val="25000"/>
                  </a:schemeClr>
                </a:solidFill>
                <a:latin typeface="メイリオ"/>
                <a:ea typeface="メイリオ"/>
                <a:cs typeface="メイリオ"/>
              </a:rPr>
              <a:t>株式</a:t>
            </a:r>
            <a:r>
              <a:rPr lang="ja-JP" altLang="en-US" sz="2000" dirty="0" smtClean="0">
                <a:solidFill>
                  <a:schemeClr val="tx1">
                    <a:lumMod val="75000"/>
                    <a:lumOff val="25000"/>
                  </a:schemeClr>
                </a:solidFill>
                <a:latin typeface="メイリオ"/>
                <a:ea typeface="メイリオ"/>
                <a:cs typeface="メイリオ"/>
              </a:rPr>
              <a:t>会社ジンズ 御中</a:t>
            </a:r>
            <a:endParaRPr kumimoji="1" lang="en-US" altLang="ja-JP" sz="2000" dirty="0" smtClean="0">
              <a:solidFill>
                <a:schemeClr val="tx1">
                  <a:lumMod val="75000"/>
                  <a:lumOff val="25000"/>
                </a:schemeClr>
              </a:solidFill>
              <a:latin typeface="メイリオ"/>
              <a:ea typeface="メイリオ"/>
              <a:cs typeface="メイリオ"/>
            </a:endParaRPr>
          </a:p>
        </p:txBody>
      </p:sp>
      <p:sp>
        <p:nvSpPr>
          <p:cNvPr id="4" name="テキスト ボックス 3"/>
          <p:cNvSpPr txBox="1"/>
          <p:nvPr/>
        </p:nvSpPr>
        <p:spPr>
          <a:xfrm>
            <a:off x="307608" y="2377648"/>
            <a:ext cx="8315692" cy="830997"/>
          </a:xfrm>
          <a:prstGeom prst="rect">
            <a:avLst/>
          </a:prstGeom>
          <a:noFill/>
        </p:spPr>
        <p:txBody>
          <a:bodyPr wrap="square" rtlCol="0">
            <a:spAutoFit/>
          </a:bodyPr>
          <a:lstStyle/>
          <a:p>
            <a:r>
              <a:rPr lang="en-US" altLang="ja-JP" sz="2400" dirty="0" smtClean="0">
                <a:solidFill>
                  <a:schemeClr val="tx1">
                    <a:lumMod val="75000"/>
                    <a:lumOff val="25000"/>
                  </a:schemeClr>
                </a:solidFill>
                <a:latin typeface="メイリオ"/>
                <a:ea typeface="メイリオ"/>
                <a:cs typeface="メイリオ"/>
              </a:rPr>
              <a:t>J-SCAN v2</a:t>
            </a:r>
          </a:p>
          <a:p>
            <a:r>
              <a:rPr kumimoji="1" lang="ja-JP" altLang="en-US" sz="2400" dirty="0" smtClean="0">
                <a:solidFill>
                  <a:schemeClr val="tx1">
                    <a:lumMod val="75000"/>
                    <a:lumOff val="25000"/>
                  </a:schemeClr>
                </a:solidFill>
                <a:latin typeface="メイリオ"/>
                <a:ea typeface="メイリオ"/>
                <a:cs typeface="メイリオ"/>
              </a:rPr>
              <a:t>アプリケーション仕様について</a:t>
            </a:r>
            <a:endParaRPr kumimoji="1" lang="ja-JP" altLang="en-US" sz="2400" dirty="0">
              <a:solidFill>
                <a:schemeClr val="tx1">
                  <a:lumMod val="75000"/>
                  <a:lumOff val="25000"/>
                </a:schemeClr>
              </a:solidFill>
              <a:latin typeface="メイリオ"/>
              <a:ea typeface="メイリオ"/>
              <a:cs typeface="メイリオ"/>
            </a:endParaRPr>
          </a:p>
        </p:txBody>
      </p:sp>
      <p:sp>
        <p:nvSpPr>
          <p:cNvPr id="5" name="テキスト ボックス 4"/>
          <p:cNvSpPr txBox="1"/>
          <p:nvPr/>
        </p:nvSpPr>
        <p:spPr>
          <a:xfrm>
            <a:off x="307608" y="3750209"/>
            <a:ext cx="1990152" cy="261610"/>
          </a:xfrm>
          <a:prstGeom prst="rect">
            <a:avLst/>
          </a:prstGeom>
          <a:noFill/>
        </p:spPr>
        <p:txBody>
          <a:bodyPr wrap="square" rtlCol="0">
            <a:spAutoFit/>
          </a:bodyPr>
          <a:lstStyle/>
          <a:p>
            <a:r>
              <a:rPr kumimoji="1" lang="en-US" altLang="ja-JP" sz="1100" dirty="0" smtClean="0">
                <a:solidFill>
                  <a:schemeClr val="tx1">
                    <a:lumMod val="75000"/>
                    <a:lumOff val="25000"/>
                  </a:schemeClr>
                </a:solidFill>
                <a:latin typeface="メイリオ"/>
                <a:ea typeface="メイリオ"/>
                <a:cs typeface="メイリオ"/>
              </a:rPr>
              <a:t>2018/07/20</a:t>
            </a:r>
          </a:p>
        </p:txBody>
      </p:sp>
    </p:spTree>
    <p:extLst>
      <p:ext uri="{BB962C8B-B14F-4D97-AF65-F5344CB8AC3E}">
        <p14:creationId xmlns:p14="http://schemas.microsoft.com/office/powerpoint/2010/main" val="2580378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388041" y="355601"/>
            <a:ext cx="8256426" cy="461665"/>
          </a:xfrm>
          <a:prstGeom prst="rect">
            <a:avLst/>
          </a:prstGeom>
          <a:noFill/>
        </p:spPr>
        <p:txBody>
          <a:bodyPr wrap="square" rtlCol="0">
            <a:spAutoFit/>
          </a:bodyPr>
          <a:lstStyle/>
          <a:p>
            <a:r>
              <a:rPr kumimoji="1" lang="ja-JP" altLang="en-US" sz="2400" dirty="0" smtClean="0">
                <a:latin typeface="メイリオ"/>
                <a:ea typeface="メイリオ"/>
                <a:cs typeface="メイリオ"/>
              </a:rPr>
              <a:t>画面遷移</a:t>
            </a:r>
            <a:endParaRPr kumimoji="1" lang="en-US" altLang="ja-JP" sz="2400" dirty="0" smtClean="0">
              <a:latin typeface="メイリオ"/>
              <a:ea typeface="メイリオ"/>
              <a:cs typeface="メイリオ"/>
            </a:endParaRPr>
          </a:p>
        </p:txBody>
      </p:sp>
      <p:grpSp>
        <p:nvGrpSpPr>
          <p:cNvPr id="20" name="グループ化 19"/>
          <p:cNvGrpSpPr/>
          <p:nvPr/>
        </p:nvGrpSpPr>
        <p:grpSpPr>
          <a:xfrm>
            <a:off x="350033" y="954116"/>
            <a:ext cx="2963175" cy="2878002"/>
            <a:chOff x="350033" y="954116"/>
            <a:chExt cx="2963175" cy="2878002"/>
          </a:xfrm>
        </p:grpSpPr>
        <p:grpSp>
          <p:nvGrpSpPr>
            <p:cNvPr id="2" name="グループ化 1"/>
            <p:cNvGrpSpPr/>
            <p:nvPr/>
          </p:nvGrpSpPr>
          <p:grpSpPr>
            <a:xfrm>
              <a:off x="434965" y="1289448"/>
              <a:ext cx="2878243" cy="2542670"/>
              <a:chOff x="371421" y="2511670"/>
              <a:chExt cx="2878243" cy="2542670"/>
            </a:xfrm>
          </p:grpSpPr>
          <p:sp>
            <p:nvSpPr>
              <p:cNvPr id="21" name="角丸四角形 20"/>
              <p:cNvSpPr/>
              <p:nvPr/>
            </p:nvSpPr>
            <p:spPr bwMode="auto">
              <a:xfrm>
                <a:off x="371421" y="3429000"/>
                <a:ext cx="1235966" cy="628209"/>
              </a:xfrm>
              <a:prstGeom prst="round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050" b="1" dirty="0" smtClean="0">
                    <a:solidFill>
                      <a:schemeClr val="bg1"/>
                    </a:solidFill>
                    <a:latin typeface="Meiryo" charset="-128"/>
                    <a:ea typeface="Meiryo" charset="-128"/>
                    <a:cs typeface="Meiryo" charset="-128"/>
                  </a:rPr>
                  <a:t>Web App</a:t>
                </a:r>
                <a:endParaRPr kumimoji="0" lang="ja-JP" altLang="en-US" sz="1050" b="1" i="0" u="none" strike="noStrike" cap="none" normalizeH="0" baseline="0" dirty="0" smtClean="0">
                  <a:ln>
                    <a:noFill/>
                  </a:ln>
                  <a:solidFill>
                    <a:schemeClr val="bg1"/>
                  </a:solidFill>
                  <a:effectLst/>
                  <a:latin typeface="Meiryo" charset="-128"/>
                  <a:ea typeface="Meiryo" charset="-128"/>
                  <a:cs typeface="Meiryo" charset="-128"/>
                </a:endParaRPr>
              </a:p>
            </p:txBody>
          </p:sp>
          <p:cxnSp>
            <p:nvCxnSpPr>
              <p:cNvPr id="22" name="カギ線コネクタ 21"/>
              <p:cNvCxnSpPr>
                <a:stCxn id="24" idx="0"/>
                <a:endCxn id="21" idx="0"/>
              </p:cNvCxnSpPr>
              <p:nvPr/>
            </p:nvCxnSpPr>
            <p:spPr>
              <a:xfrm rot="16200000" flipV="1">
                <a:off x="1816643" y="2601761"/>
                <a:ext cx="12700" cy="1654477"/>
              </a:xfrm>
              <a:prstGeom prst="bentConnector3">
                <a:avLst>
                  <a:gd name="adj1" fmla="val 4569213"/>
                </a:avLst>
              </a:prstGeom>
              <a:ln>
                <a:headEnd type="arrow"/>
                <a:tailEnd type="none"/>
              </a:ln>
            </p:spPr>
            <p:style>
              <a:lnRef idx="2">
                <a:schemeClr val="dk1"/>
              </a:lnRef>
              <a:fillRef idx="0">
                <a:schemeClr val="dk1"/>
              </a:fillRef>
              <a:effectRef idx="1">
                <a:schemeClr val="dk1"/>
              </a:effectRef>
              <a:fontRef idx="minor">
                <a:schemeClr val="tx1"/>
              </a:fontRef>
            </p:style>
          </p:cxnSp>
          <p:sp>
            <p:nvSpPr>
              <p:cNvPr id="23" name="テキスト ボックス 22"/>
              <p:cNvSpPr txBox="1"/>
              <p:nvPr/>
            </p:nvSpPr>
            <p:spPr bwMode="auto">
              <a:xfrm>
                <a:off x="837872" y="2511670"/>
                <a:ext cx="1970240" cy="307777"/>
              </a:xfrm>
              <a:prstGeom prst="rect">
                <a:avLst/>
              </a:prstGeom>
              <a:noFill/>
              <a:ln w="9525">
                <a:noFill/>
                <a:miter lim="800000"/>
                <a:headEnd/>
                <a:tailEnd/>
              </a:ln>
            </p:spPr>
            <p:txBody>
              <a:bodyPr vert="horz" wrap="square" rtlCol="0">
                <a:spAutoFit/>
              </a:bodyPr>
              <a:lstStyle/>
              <a:p>
                <a:pPr marL="0" marR="0" indent="0" algn="ctr"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charset="-128"/>
                    <a:ea typeface="Meiryo" charset="-128"/>
                    <a:cs typeface="Meiryo" charset="-128"/>
                  </a:rPr>
                  <a:t>リンクタップ</a:t>
                </a:r>
              </a:p>
            </p:txBody>
          </p:sp>
          <p:sp>
            <p:nvSpPr>
              <p:cNvPr id="24" name="角丸四角形 23"/>
              <p:cNvSpPr/>
              <p:nvPr/>
            </p:nvSpPr>
            <p:spPr bwMode="auto">
              <a:xfrm>
                <a:off x="2038097" y="3429000"/>
                <a:ext cx="1211567" cy="618675"/>
              </a:xfrm>
              <a:prstGeom prst="round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050" b="1" dirty="0" smtClean="0">
                    <a:solidFill>
                      <a:schemeClr val="bg1"/>
                    </a:solidFill>
                    <a:latin typeface="Meiryo" charset="-128"/>
                    <a:ea typeface="Meiryo" charset="-128"/>
                    <a:cs typeface="Meiryo" charset="-128"/>
                  </a:rPr>
                  <a:t>J-SCAN </a:t>
                </a:r>
                <a:r>
                  <a:rPr kumimoji="0" lang="en-US" altLang="ja-JP" sz="1050" b="1" i="0" u="none" strike="noStrike" cap="none" normalizeH="0" baseline="0" dirty="0" smtClean="0">
                    <a:ln>
                      <a:noFill/>
                    </a:ln>
                    <a:solidFill>
                      <a:schemeClr val="bg1"/>
                    </a:solidFill>
                    <a:effectLst/>
                    <a:latin typeface="Meiryo" charset="-128"/>
                    <a:ea typeface="Meiryo" charset="-128"/>
                    <a:cs typeface="Meiryo" charset="-128"/>
                  </a:rPr>
                  <a:t>v1</a:t>
                </a:r>
                <a:endParaRPr kumimoji="0" lang="ja-JP" altLang="en-US" sz="1050" b="1" i="0" u="none" strike="noStrike" cap="none" normalizeH="0" baseline="0" dirty="0" smtClean="0">
                  <a:ln>
                    <a:noFill/>
                  </a:ln>
                  <a:solidFill>
                    <a:schemeClr val="bg1"/>
                  </a:solidFill>
                  <a:effectLst/>
                  <a:latin typeface="Meiryo" charset="-128"/>
                  <a:ea typeface="Meiryo" charset="-128"/>
                  <a:cs typeface="Meiryo" charset="-128"/>
                </a:endParaRPr>
              </a:p>
            </p:txBody>
          </p:sp>
          <p:cxnSp>
            <p:nvCxnSpPr>
              <p:cNvPr id="25" name="カギ線コネクタ 24"/>
              <p:cNvCxnSpPr>
                <a:stCxn id="21" idx="2"/>
                <a:endCxn id="24" idx="2"/>
              </p:cNvCxnSpPr>
              <p:nvPr/>
            </p:nvCxnSpPr>
            <p:spPr>
              <a:xfrm rot="5400000" flipH="1" flipV="1">
                <a:off x="1811875" y="3225203"/>
                <a:ext cx="9534" cy="1654477"/>
              </a:xfrm>
              <a:prstGeom prst="bentConnector3">
                <a:avLst>
                  <a:gd name="adj1" fmla="val -6402759"/>
                </a:avLst>
              </a:prstGeom>
              <a:ln>
                <a:headEnd type="arrow"/>
                <a:tailEnd type="none"/>
              </a:ln>
            </p:spPr>
            <p:style>
              <a:lnRef idx="2">
                <a:schemeClr val="dk1"/>
              </a:lnRef>
              <a:fillRef idx="0">
                <a:schemeClr val="dk1"/>
              </a:fillRef>
              <a:effectRef idx="1">
                <a:schemeClr val="dk1"/>
              </a:effectRef>
              <a:fontRef idx="minor">
                <a:schemeClr val="tx1"/>
              </a:fontRef>
            </p:style>
          </p:cxnSp>
          <p:sp>
            <p:nvSpPr>
              <p:cNvPr id="26" name="テキスト ボックス 25"/>
              <p:cNvSpPr txBox="1"/>
              <p:nvPr/>
            </p:nvSpPr>
            <p:spPr bwMode="auto">
              <a:xfrm>
                <a:off x="1023727" y="4746563"/>
                <a:ext cx="1598530" cy="307777"/>
              </a:xfrm>
              <a:prstGeom prst="rect">
                <a:avLst/>
              </a:prstGeom>
              <a:noFill/>
              <a:ln w="9525">
                <a:noFill/>
                <a:miter lim="800000"/>
                <a:headEnd/>
                <a:tailEnd/>
              </a:ln>
            </p:spPr>
            <p:txBody>
              <a:bodyPr vert="horz" wrap="square" rtlCol="0">
                <a:spAutoFit/>
              </a:bodyPr>
              <a:lstStyle/>
              <a:p>
                <a:pPr marL="0" marR="0" indent="0" algn="ctr"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charset="-128"/>
                    <a:ea typeface="Meiryo" charset="-128"/>
                    <a:cs typeface="Meiryo" charset="-128"/>
                  </a:rPr>
                  <a:t>スキャン完了</a:t>
                </a:r>
              </a:p>
            </p:txBody>
          </p:sp>
        </p:grpSp>
        <p:sp>
          <p:nvSpPr>
            <p:cNvPr id="27" name="テキスト ボックス 26"/>
            <p:cNvSpPr txBox="1"/>
            <p:nvPr/>
          </p:nvSpPr>
          <p:spPr bwMode="auto">
            <a:xfrm>
              <a:off x="350033" y="954116"/>
              <a:ext cx="914033" cy="307777"/>
            </a:xfrm>
            <a:prstGeom prst="rect">
              <a:avLst/>
            </a:prstGeom>
            <a:noFill/>
            <a:ln w="9525">
              <a:noFill/>
              <a:miter lim="800000"/>
              <a:headEnd/>
              <a:tailEnd/>
            </a:ln>
          </p:spPr>
          <p:txBody>
            <a:bodyPr vert="horz" wrap="none" rtlCol="0" anchor="ctr">
              <a:spAutoFit/>
            </a:bodyPr>
            <a:lstStyle/>
            <a:p>
              <a:pPr marL="0" marR="0" indent="0" defTabSz="914400" eaLnBrk="1" fontAlgn="auto" latinLnBrk="0" hangingPunct="1">
                <a:lnSpc>
                  <a:spcPct val="100000"/>
                </a:lnSpc>
                <a:spcBef>
                  <a:spcPts val="0"/>
                </a:spcBef>
                <a:spcAft>
                  <a:spcPts val="0"/>
                </a:spcAft>
                <a:buClrTx/>
                <a:buSzTx/>
                <a:buFontTx/>
                <a:buNone/>
                <a:tabLst/>
              </a:pPr>
              <a:r>
                <a:rPr lang="en-US" altLang="ja-JP" sz="1400" kern="0" dirty="0">
                  <a:latin typeface="Meiryo" charset="-128"/>
                  <a:ea typeface="Meiryo" charset="-128"/>
                  <a:cs typeface="Meiryo" charset="-128"/>
                </a:rPr>
                <a:t>v</a:t>
              </a:r>
              <a:r>
                <a:rPr kumimoji="1" lang="en-US" altLang="ja-JP" sz="1400" kern="0" dirty="0" smtClean="0">
                  <a:latin typeface="Meiryo" charset="-128"/>
                  <a:ea typeface="Meiryo" charset="-128"/>
                  <a:cs typeface="Meiryo" charset="-128"/>
                </a:rPr>
                <a:t>1(</a:t>
              </a:r>
              <a:r>
                <a:rPr kumimoji="1" lang="ja-JP" altLang="en-US" sz="1400" kern="0" dirty="0" smtClean="0">
                  <a:latin typeface="Meiryo" charset="-128"/>
                  <a:ea typeface="Meiryo" charset="-128"/>
                  <a:cs typeface="Meiryo" charset="-128"/>
                </a:rPr>
                <a:t>既存</a:t>
              </a:r>
              <a:r>
                <a:rPr kumimoji="1" lang="en-US" altLang="ja-JP" sz="1400" kern="0" dirty="0" smtClean="0">
                  <a:latin typeface="Meiryo" charset="-128"/>
                  <a:ea typeface="Meiryo" charset="-128"/>
                  <a:cs typeface="Meiryo" charset="-128"/>
                </a:rPr>
                <a:t>)</a:t>
              </a:r>
              <a:endParaRPr kumimoji="1" lang="ja-JP" altLang="en-US" sz="1400" kern="0" dirty="0" smtClean="0">
                <a:latin typeface="Meiryo" charset="-128"/>
                <a:ea typeface="Meiryo" charset="-128"/>
                <a:cs typeface="Meiryo" charset="-128"/>
              </a:endParaRPr>
            </a:p>
          </p:txBody>
        </p:sp>
      </p:grpSp>
      <p:grpSp>
        <p:nvGrpSpPr>
          <p:cNvPr id="68" name="グループ化 67"/>
          <p:cNvGrpSpPr/>
          <p:nvPr/>
        </p:nvGrpSpPr>
        <p:grpSpPr>
          <a:xfrm>
            <a:off x="3940958" y="952627"/>
            <a:ext cx="4703509" cy="4432066"/>
            <a:chOff x="3940958" y="952627"/>
            <a:chExt cx="4703509" cy="4432066"/>
          </a:xfrm>
        </p:grpSpPr>
        <p:sp>
          <p:nvSpPr>
            <p:cNvPr id="32" name="角丸四角形 31"/>
            <p:cNvSpPr/>
            <p:nvPr/>
          </p:nvSpPr>
          <p:spPr bwMode="auto">
            <a:xfrm>
              <a:off x="4025890" y="2186239"/>
              <a:ext cx="1235966" cy="628209"/>
            </a:xfrm>
            <a:prstGeom prst="round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050" b="1" dirty="0" smtClean="0">
                  <a:solidFill>
                    <a:schemeClr val="bg1"/>
                  </a:solidFill>
                  <a:latin typeface="Meiryo" charset="-128"/>
                  <a:ea typeface="Meiryo" charset="-128"/>
                  <a:cs typeface="Meiryo" charset="-128"/>
                </a:rPr>
                <a:t>Web</a:t>
              </a:r>
              <a:r>
                <a:rPr lang="ja-JP" altLang="en-US" sz="1050" b="1" dirty="0" smtClean="0">
                  <a:solidFill>
                    <a:schemeClr val="bg1"/>
                  </a:solidFill>
                  <a:latin typeface="Meiryo" charset="-128"/>
                  <a:ea typeface="Meiryo" charset="-128"/>
                  <a:cs typeface="Meiryo" charset="-128"/>
                </a:rPr>
                <a:t> </a:t>
              </a:r>
              <a:r>
                <a:rPr lang="en-US" altLang="ja-JP" sz="1050" b="1" dirty="0" smtClean="0">
                  <a:solidFill>
                    <a:schemeClr val="bg1"/>
                  </a:solidFill>
                  <a:latin typeface="Meiryo" charset="-128"/>
                  <a:ea typeface="Meiryo" charset="-128"/>
                  <a:cs typeface="Meiryo" charset="-128"/>
                </a:rPr>
                <a:t>App</a:t>
              </a:r>
              <a:endParaRPr kumimoji="0" lang="ja-JP" altLang="en-US" sz="1050" b="1" i="0" u="none" strike="noStrike" cap="none" normalizeH="0" baseline="0" dirty="0" smtClean="0">
                <a:ln>
                  <a:noFill/>
                </a:ln>
                <a:solidFill>
                  <a:schemeClr val="bg1"/>
                </a:solidFill>
                <a:effectLst/>
                <a:latin typeface="Meiryo" charset="-128"/>
                <a:ea typeface="Meiryo" charset="-128"/>
                <a:cs typeface="Meiryo" charset="-128"/>
              </a:endParaRPr>
            </a:p>
          </p:txBody>
        </p:sp>
        <p:cxnSp>
          <p:nvCxnSpPr>
            <p:cNvPr id="33" name="カギ線コネクタ 32"/>
            <p:cNvCxnSpPr>
              <a:stCxn id="35" idx="0"/>
              <a:endCxn id="32" idx="0"/>
            </p:cNvCxnSpPr>
            <p:nvPr/>
          </p:nvCxnSpPr>
          <p:spPr>
            <a:xfrm rot="16200000" flipV="1">
              <a:off x="5906195" y="923917"/>
              <a:ext cx="12700" cy="2524644"/>
            </a:xfrm>
            <a:prstGeom prst="bentConnector3">
              <a:avLst>
                <a:gd name="adj1" fmla="val 4275000"/>
              </a:avLst>
            </a:prstGeom>
            <a:ln>
              <a:headEnd type="arrow"/>
              <a:tailEnd type="none"/>
            </a:ln>
          </p:spPr>
          <p:style>
            <a:lnRef idx="2">
              <a:schemeClr val="dk1"/>
            </a:lnRef>
            <a:fillRef idx="0">
              <a:schemeClr val="dk1"/>
            </a:fillRef>
            <a:effectRef idx="1">
              <a:schemeClr val="dk1"/>
            </a:effectRef>
            <a:fontRef idx="minor">
              <a:schemeClr val="tx1"/>
            </a:fontRef>
          </p:style>
        </p:cxnSp>
        <p:sp>
          <p:nvSpPr>
            <p:cNvPr id="34" name="テキスト ボックス 33"/>
            <p:cNvSpPr txBox="1"/>
            <p:nvPr/>
          </p:nvSpPr>
          <p:spPr bwMode="auto">
            <a:xfrm>
              <a:off x="4645166" y="1287961"/>
              <a:ext cx="1970240" cy="307777"/>
            </a:xfrm>
            <a:prstGeom prst="rect">
              <a:avLst/>
            </a:prstGeom>
            <a:noFill/>
            <a:ln w="9525">
              <a:noFill/>
              <a:miter lim="800000"/>
              <a:headEnd/>
              <a:tailEnd/>
            </a:ln>
          </p:spPr>
          <p:txBody>
            <a:bodyPr vert="horz" wrap="square" rtlCol="0">
              <a:spAutoFit/>
            </a:bodyPr>
            <a:lstStyle/>
            <a:p>
              <a:pPr marL="0" marR="0" indent="0" algn="ctr"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charset="-128"/>
                  <a:ea typeface="Meiryo" charset="-128"/>
                  <a:cs typeface="Meiryo" charset="-128"/>
                </a:rPr>
                <a:t>リンクタップ</a:t>
              </a:r>
            </a:p>
          </p:txBody>
        </p:sp>
        <p:sp>
          <p:nvSpPr>
            <p:cNvPr id="35" name="角丸四角形 34"/>
            <p:cNvSpPr/>
            <p:nvPr/>
          </p:nvSpPr>
          <p:spPr bwMode="auto">
            <a:xfrm>
              <a:off x="5692566" y="2186239"/>
              <a:ext cx="2951901" cy="2585786"/>
            </a:xfrm>
            <a:prstGeom prst="round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ja-JP" sz="1050" b="1" dirty="0" smtClean="0">
                  <a:solidFill>
                    <a:schemeClr val="bg1"/>
                  </a:solidFill>
                  <a:latin typeface="Meiryo" charset="-128"/>
                  <a:ea typeface="Meiryo" charset="-128"/>
                  <a:cs typeface="Meiryo" charset="-128"/>
                </a:rPr>
                <a:t>J-SCAN </a:t>
              </a:r>
              <a:r>
                <a:rPr kumimoji="0" lang="en-US" altLang="ja-JP" sz="1050" b="1" i="0" u="none" strike="noStrike" cap="none" normalizeH="0" baseline="0" dirty="0" smtClean="0">
                  <a:ln>
                    <a:noFill/>
                  </a:ln>
                  <a:solidFill>
                    <a:schemeClr val="bg1"/>
                  </a:solidFill>
                  <a:effectLst/>
                  <a:latin typeface="Meiryo" charset="-128"/>
                  <a:ea typeface="Meiryo" charset="-128"/>
                  <a:cs typeface="Meiryo" charset="-128"/>
                </a:rPr>
                <a:t>v2</a:t>
              </a:r>
              <a:endParaRPr kumimoji="0" lang="ja-JP" altLang="en-US" sz="1050" b="1" i="0" u="none" strike="noStrike" cap="none" normalizeH="0" baseline="0" dirty="0" smtClean="0">
                <a:ln>
                  <a:noFill/>
                </a:ln>
                <a:solidFill>
                  <a:schemeClr val="bg1"/>
                </a:solidFill>
                <a:effectLst/>
                <a:latin typeface="Meiryo" charset="-128"/>
                <a:ea typeface="Meiryo" charset="-128"/>
                <a:cs typeface="Meiryo" charset="-128"/>
              </a:endParaRPr>
            </a:p>
          </p:txBody>
        </p:sp>
        <p:sp>
          <p:nvSpPr>
            <p:cNvPr id="31" name="テキスト ボックス 30"/>
            <p:cNvSpPr txBox="1"/>
            <p:nvPr/>
          </p:nvSpPr>
          <p:spPr bwMode="auto">
            <a:xfrm>
              <a:off x="3940958" y="952627"/>
              <a:ext cx="1632178" cy="307777"/>
            </a:xfrm>
            <a:prstGeom prst="rect">
              <a:avLst/>
            </a:prstGeom>
            <a:noFill/>
            <a:ln w="9525">
              <a:noFill/>
              <a:miter lim="800000"/>
              <a:headEnd/>
              <a:tailEnd/>
            </a:ln>
          </p:spPr>
          <p:txBody>
            <a:bodyPr vert="horz" wrap="none" rtlCol="0" anchor="ctr">
              <a:spAutoFit/>
            </a:bodyPr>
            <a:lstStyle/>
            <a:p>
              <a:pPr marL="0" marR="0" indent="0" defTabSz="914400" eaLnBrk="1" fontAlgn="auto" latinLnBrk="0" hangingPunct="1">
                <a:lnSpc>
                  <a:spcPct val="100000"/>
                </a:lnSpc>
                <a:spcBef>
                  <a:spcPts val="0"/>
                </a:spcBef>
                <a:spcAft>
                  <a:spcPts val="0"/>
                </a:spcAft>
                <a:buClrTx/>
                <a:buSzTx/>
                <a:buFontTx/>
                <a:buNone/>
                <a:tabLst/>
              </a:pPr>
              <a:r>
                <a:rPr lang="en-US" altLang="ja-JP" sz="1400" kern="0" dirty="0" smtClean="0">
                  <a:solidFill>
                    <a:srgbClr val="FF0000"/>
                  </a:solidFill>
                  <a:latin typeface="Meiryo" charset="-128"/>
                  <a:ea typeface="Meiryo" charset="-128"/>
                  <a:cs typeface="Meiryo" charset="-128"/>
                </a:rPr>
                <a:t>v</a:t>
              </a:r>
              <a:r>
                <a:rPr lang="en-US" altLang="ja-JP" sz="1400" kern="0" dirty="0">
                  <a:solidFill>
                    <a:srgbClr val="FF0000"/>
                  </a:solidFill>
                  <a:latin typeface="Meiryo" charset="-128"/>
                  <a:ea typeface="Meiryo" charset="-128"/>
                  <a:cs typeface="Meiryo" charset="-128"/>
                </a:rPr>
                <a:t>2</a:t>
              </a:r>
              <a:r>
                <a:rPr kumimoji="1" lang="en-US" altLang="ja-JP" sz="1400" kern="0" dirty="0" smtClean="0">
                  <a:solidFill>
                    <a:srgbClr val="FF0000"/>
                  </a:solidFill>
                  <a:latin typeface="Meiryo" charset="-128"/>
                  <a:ea typeface="Meiryo" charset="-128"/>
                  <a:cs typeface="Meiryo" charset="-128"/>
                </a:rPr>
                <a:t>(</a:t>
              </a:r>
              <a:r>
                <a:rPr lang="ja-JP" altLang="en-US" sz="1400" kern="0" dirty="0">
                  <a:solidFill>
                    <a:srgbClr val="FF0000"/>
                  </a:solidFill>
                  <a:latin typeface="Meiryo" charset="-128"/>
                  <a:ea typeface="Meiryo" charset="-128"/>
                  <a:cs typeface="Meiryo" charset="-128"/>
                </a:rPr>
                <a:t>アップデート</a:t>
              </a:r>
              <a:r>
                <a:rPr kumimoji="1" lang="en-US" altLang="ja-JP" sz="1400" kern="0" dirty="0" smtClean="0">
                  <a:solidFill>
                    <a:srgbClr val="FF0000"/>
                  </a:solidFill>
                  <a:latin typeface="Meiryo" charset="-128"/>
                  <a:ea typeface="Meiryo" charset="-128"/>
                  <a:cs typeface="Meiryo" charset="-128"/>
                </a:rPr>
                <a:t>)</a:t>
              </a:r>
              <a:endParaRPr kumimoji="1" lang="ja-JP" altLang="en-US" sz="1400" kern="0" dirty="0" smtClean="0">
                <a:solidFill>
                  <a:srgbClr val="FF0000"/>
                </a:solidFill>
                <a:latin typeface="Meiryo" charset="-128"/>
                <a:ea typeface="Meiryo" charset="-128"/>
                <a:cs typeface="Meiryo" charset="-128"/>
              </a:endParaRPr>
            </a:p>
          </p:txBody>
        </p:sp>
        <p:sp>
          <p:nvSpPr>
            <p:cNvPr id="39" name="角丸四角形 38"/>
            <p:cNvSpPr/>
            <p:nvPr/>
          </p:nvSpPr>
          <p:spPr bwMode="auto">
            <a:xfrm>
              <a:off x="5824601" y="3631046"/>
              <a:ext cx="1235966" cy="628209"/>
            </a:xfrm>
            <a:prstGeom prst="round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050" b="1" i="0" u="none" strike="noStrike" cap="none" normalizeH="0" baseline="0" dirty="0" smtClean="0">
                  <a:ln>
                    <a:noFill/>
                  </a:ln>
                  <a:solidFill>
                    <a:schemeClr val="tx1"/>
                  </a:solidFill>
                  <a:effectLst/>
                  <a:latin typeface="Meiryo" charset="-128"/>
                  <a:ea typeface="Meiryo" charset="-128"/>
                  <a:cs typeface="Meiryo" charset="-128"/>
                </a:rPr>
                <a:t>Mode Single</a:t>
              </a:r>
              <a:endParaRPr kumimoji="0" lang="ja-JP" altLang="en-US" sz="1050" b="1" i="0" u="none" strike="noStrike" cap="none" normalizeH="0" baseline="0" dirty="0" smtClean="0">
                <a:ln>
                  <a:noFill/>
                </a:ln>
                <a:solidFill>
                  <a:schemeClr val="tx1"/>
                </a:solidFill>
                <a:effectLst/>
                <a:latin typeface="Meiryo" charset="-128"/>
                <a:ea typeface="Meiryo" charset="-128"/>
                <a:cs typeface="Meiryo" charset="-128"/>
              </a:endParaRPr>
            </a:p>
          </p:txBody>
        </p:sp>
        <p:sp>
          <p:nvSpPr>
            <p:cNvPr id="40" name="角丸四角形 39"/>
            <p:cNvSpPr/>
            <p:nvPr/>
          </p:nvSpPr>
          <p:spPr bwMode="auto">
            <a:xfrm>
              <a:off x="7272401" y="3631045"/>
              <a:ext cx="1235966" cy="628209"/>
            </a:xfrm>
            <a:prstGeom prst="round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050" b="1" i="0" u="none" strike="noStrike" cap="none" normalizeH="0" baseline="0" dirty="0" smtClean="0">
                  <a:ln>
                    <a:noFill/>
                  </a:ln>
                  <a:solidFill>
                    <a:schemeClr val="tx1"/>
                  </a:solidFill>
                  <a:effectLst/>
                  <a:latin typeface="Meiryo" charset="-128"/>
                  <a:ea typeface="Meiryo" charset="-128"/>
                  <a:cs typeface="Meiryo" charset="-128"/>
                </a:rPr>
                <a:t>Mode</a:t>
              </a:r>
              <a:r>
                <a:rPr kumimoji="0" lang="ja-JP" altLang="en-US" sz="1050" b="1" dirty="0">
                  <a:solidFill>
                    <a:schemeClr val="tx1"/>
                  </a:solidFill>
                  <a:latin typeface="Meiryo" charset="-128"/>
                  <a:ea typeface="Meiryo" charset="-128"/>
                  <a:cs typeface="Meiryo" charset="-128"/>
                </a:rPr>
                <a:t> </a:t>
              </a:r>
              <a:r>
                <a:rPr kumimoji="0" lang="en-US" altLang="ja-JP" sz="1050" b="1" i="0" u="none" strike="noStrike" cap="none" normalizeH="0" baseline="0" dirty="0" smtClean="0">
                  <a:ln>
                    <a:noFill/>
                  </a:ln>
                  <a:solidFill>
                    <a:schemeClr val="tx1"/>
                  </a:solidFill>
                  <a:effectLst/>
                  <a:latin typeface="Meiryo" charset="-128"/>
                  <a:ea typeface="Meiryo" charset="-128"/>
                  <a:cs typeface="Meiryo" charset="-128"/>
                </a:rPr>
                <a:t>Multi</a:t>
              </a:r>
              <a:endParaRPr kumimoji="0" lang="ja-JP" altLang="en-US" sz="1050" b="1" i="0" u="none" strike="noStrike" cap="none" normalizeH="0" baseline="0" dirty="0" smtClean="0">
                <a:ln>
                  <a:noFill/>
                </a:ln>
                <a:solidFill>
                  <a:schemeClr val="tx1"/>
                </a:solidFill>
                <a:effectLst/>
                <a:latin typeface="Meiryo" charset="-128"/>
                <a:ea typeface="Meiryo" charset="-128"/>
                <a:cs typeface="Meiryo" charset="-128"/>
              </a:endParaRPr>
            </a:p>
          </p:txBody>
        </p:sp>
        <p:sp>
          <p:nvSpPr>
            <p:cNvPr id="41" name="フローチャート : 判断 40"/>
            <p:cNvSpPr/>
            <p:nvPr/>
          </p:nvSpPr>
          <p:spPr>
            <a:xfrm>
              <a:off x="6642508" y="2581275"/>
              <a:ext cx="1052015" cy="704850"/>
            </a:xfrm>
            <a:prstGeom prst="flowChartDecision">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Mode</a:t>
              </a:r>
            </a:p>
            <a:p>
              <a:pPr algn="ctr"/>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Check</a:t>
              </a:r>
              <a:endPar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2" name="カギ線コネクタ 41"/>
            <p:cNvCxnSpPr>
              <a:stCxn id="39" idx="0"/>
              <a:endCxn id="41" idx="2"/>
            </p:cNvCxnSpPr>
            <p:nvPr/>
          </p:nvCxnSpPr>
          <p:spPr>
            <a:xfrm rot="5400000" flipH="1" flipV="1">
              <a:off x="6633090" y="3095620"/>
              <a:ext cx="344921" cy="725932"/>
            </a:xfrm>
            <a:prstGeom prst="bentConnector3">
              <a:avLst>
                <a:gd name="adj1" fmla="val 50000"/>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45" name="カギ線コネクタ 44"/>
            <p:cNvCxnSpPr>
              <a:stCxn id="40" idx="0"/>
              <a:endCxn id="41" idx="2"/>
            </p:cNvCxnSpPr>
            <p:nvPr/>
          </p:nvCxnSpPr>
          <p:spPr>
            <a:xfrm rot="16200000" flipV="1">
              <a:off x="7356990" y="3097651"/>
              <a:ext cx="344920" cy="721868"/>
            </a:xfrm>
            <a:prstGeom prst="bentConnector3">
              <a:avLst>
                <a:gd name="adj1" fmla="val 50000"/>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48" name="カギ線コネクタ 47"/>
            <p:cNvCxnSpPr>
              <a:stCxn id="32" idx="2"/>
              <a:endCxn id="35" idx="2"/>
            </p:cNvCxnSpPr>
            <p:nvPr/>
          </p:nvCxnSpPr>
          <p:spPr>
            <a:xfrm rot="16200000" flipH="1">
              <a:off x="4927407" y="2530914"/>
              <a:ext cx="1957577" cy="2524644"/>
            </a:xfrm>
            <a:prstGeom prst="bentConnector3">
              <a:avLst>
                <a:gd name="adj1" fmla="val 111678"/>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51" name="カギ線コネクタ 50"/>
            <p:cNvCxnSpPr>
              <a:stCxn id="35" idx="2"/>
              <a:endCxn id="39" idx="2"/>
            </p:cNvCxnSpPr>
            <p:nvPr/>
          </p:nvCxnSpPr>
          <p:spPr>
            <a:xfrm rot="5400000" flipH="1">
              <a:off x="6549166" y="4152674"/>
              <a:ext cx="512770" cy="725933"/>
            </a:xfrm>
            <a:prstGeom prst="bentConnector3">
              <a:avLst>
                <a:gd name="adj1" fmla="val 50154"/>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57" name="カギ線コネクタ 56"/>
            <p:cNvCxnSpPr>
              <a:stCxn id="35" idx="2"/>
              <a:endCxn id="40" idx="2"/>
            </p:cNvCxnSpPr>
            <p:nvPr/>
          </p:nvCxnSpPr>
          <p:spPr>
            <a:xfrm rot="5400000" flipH="1" flipV="1">
              <a:off x="7273064" y="4154706"/>
              <a:ext cx="512771" cy="721867"/>
            </a:xfrm>
            <a:prstGeom prst="bentConnector3">
              <a:avLst>
                <a:gd name="adj1" fmla="val 50155"/>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65" name="直線矢印コネクタ 64"/>
            <p:cNvCxnSpPr>
              <a:stCxn id="35" idx="0"/>
            </p:cNvCxnSpPr>
            <p:nvPr/>
          </p:nvCxnSpPr>
          <p:spPr>
            <a:xfrm>
              <a:off x="7168517" y="2186239"/>
              <a:ext cx="6350" cy="3950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6" name="テキスト ボックス 65"/>
            <p:cNvSpPr txBox="1"/>
            <p:nvPr/>
          </p:nvSpPr>
          <p:spPr bwMode="auto">
            <a:xfrm>
              <a:off x="4643873" y="5076916"/>
              <a:ext cx="1598530" cy="307777"/>
            </a:xfrm>
            <a:prstGeom prst="rect">
              <a:avLst/>
            </a:prstGeom>
            <a:noFill/>
            <a:ln w="9525">
              <a:noFill/>
              <a:miter lim="800000"/>
              <a:headEnd/>
              <a:tailEnd/>
            </a:ln>
          </p:spPr>
          <p:txBody>
            <a:bodyPr vert="horz" wrap="square" rtlCol="0">
              <a:spAutoFit/>
            </a:bodyPr>
            <a:lstStyle/>
            <a:p>
              <a:pPr marL="0" marR="0" indent="0" algn="ctr"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charset="-128"/>
                  <a:ea typeface="Meiryo" charset="-128"/>
                  <a:cs typeface="Meiryo" charset="-128"/>
                </a:rPr>
                <a:t>スキャン完了</a:t>
              </a:r>
            </a:p>
          </p:txBody>
        </p:sp>
      </p:grpSp>
    </p:spTree>
    <p:extLst>
      <p:ext uri="{BB962C8B-B14F-4D97-AF65-F5344CB8AC3E}">
        <p14:creationId xmlns:p14="http://schemas.microsoft.com/office/powerpoint/2010/main" val="3554472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388041" y="355601"/>
            <a:ext cx="8256426" cy="461665"/>
          </a:xfrm>
          <a:prstGeom prst="rect">
            <a:avLst/>
          </a:prstGeom>
          <a:noFill/>
        </p:spPr>
        <p:txBody>
          <a:bodyPr wrap="square" rtlCol="0">
            <a:spAutoFit/>
          </a:bodyPr>
          <a:lstStyle/>
          <a:p>
            <a:r>
              <a:rPr kumimoji="1" lang="ja-JP" altLang="en-US" sz="2400" dirty="0" smtClean="0">
                <a:latin typeface="メイリオ"/>
                <a:ea typeface="メイリオ"/>
                <a:cs typeface="メイリオ"/>
              </a:rPr>
              <a:t>起動時</a:t>
            </a:r>
            <a:r>
              <a:rPr kumimoji="1" lang="en-US" altLang="ja-JP" sz="2400" dirty="0" smtClean="0">
                <a:latin typeface="メイリオ"/>
                <a:ea typeface="メイリオ"/>
                <a:cs typeface="メイリオ"/>
              </a:rPr>
              <a:t>URL</a:t>
            </a:r>
            <a:r>
              <a:rPr kumimoji="1" lang="ja-JP" altLang="en-US" sz="2400" dirty="0" smtClean="0">
                <a:latin typeface="メイリオ"/>
                <a:ea typeface="メイリオ"/>
                <a:cs typeface="メイリオ"/>
              </a:rPr>
              <a:t>スキーム仕様について</a:t>
            </a:r>
            <a:endParaRPr kumimoji="1" lang="en-US" altLang="ja-JP" sz="2400" dirty="0" smtClean="0">
              <a:latin typeface="メイリオ"/>
              <a:ea typeface="メイリオ"/>
              <a:cs typeface="メイリオ"/>
            </a:endParaRPr>
          </a:p>
        </p:txBody>
      </p:sp>
      <p:sp>
        <p:nvSpPr>
          <p:cNvPr id="6" name="テキスト ボックス 5"/>
          <p:cNvSpPr txBox="1"/>
          <p:nvPr/>
        </p:nvSpPr>
        <p:spPr>
          <a:xfrm>
            <a:off x="355280" y="945612"/>
            <a:ext cx="8398196" cy="95410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rPr>
              <a:t>v1(</a:t>
            </a:r>
            <a:r>
              <a:rPr lang="ja-JP" altLang="en-US" sz="1400" u="sng" dirty="0">
                <a:latin typeface="メイリオ" panose="020B0604030504040204" pitchFamily="50" charset="-128"/>
                <a:ea typeface="メイリオ" panose="020B0604030504040204" pitchFamily="50" charset="-128"/>
                <a:cs typeface="メイリオ" panose="020B0604030504040204" pitchFamily="50" charset="-128"/>
              </a:rPr>
              <a:t>既存</a:t>
            </a:r>
            <a:r>
              <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rPr>
              <a:t>jins-qr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scan?callback</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=https://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store-apps-stg.jins.com/tw?uuid=xxxx</a:t>
            </a: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以下要素を追加</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565096971"/>
              </p:ext>
            </p:extLst>
          </p:nvPr>
        </p:nvGraphicFramePr>
        <p:xfrm>
          <a:off x="749991" y="1899719"/>
          <a:ext cx="7572375" cy="2057400"/>
        </p:xfrm>
        <a:graphic>
          <a:graphicData uri="http://schemas.openxmlformats.org/drawingml/2006/table">
            <a:tbl>
              <a:tblPr firstRow="1" bandRow="1">
                <a:tableStyleId>{5C22544A-7EE6-4342-B048-85BDC9FD1C3A}</a:tableStyleId>
              </a:tblPr>
              <a:tblGrid>
                <a:gridCol w="1414463"/>
                <a:gridCol w="2690813"/>
                <a:gridCol w="1574005"/>
                <a:gridCol w="1893094"/>
              </a:tblGrid>
              <a:tr h="234290">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項目</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名称</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値</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r>
              <a:tr h="532478">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読み込みモード種別</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シングル</a:t>
                      </a:r>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枚読み</a:t>
                      </a:r>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マルチ</a:t>
                      </a:r>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複数枚読み</a:t>
                      </a:r>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a:txBody>
                  <a:tcPr anchor="ctr"/>
                </a:tc>
                <a:tc>
                  <a:txBody>
                    <a:bodyPr/>
                    <a:lstStyle/>
                    <a:p>
                      <a:pPr algn="l"/>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mode</a:t>
                      </a:r>
                    </a:p>
                  </a:txBody>
                  <a:tcPr anchor="ctr"/>
                </a:tc>
                <a:tc>
                  <a:txBody>
                    <a:bodyPr/>
                    <a:lstStyle/>
                    <a:p>
                      <a:pPr algn="l"/>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シングル</a:t>
                      </a:r>
                      <a:endPar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マルチ</a:t>
                      </a:r>
                      <a:endPar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省略不可</a:t>
                      </a:r>
                      <a:endPar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r>
              <a:tr h="383384">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画面タイトル文字列</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画面上部に表示するタイトル</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en-US" altLang="ja-JP" sz="1050" dirty="0" err="1" smtClean="0">
                          <a:latin typeface="メイリオ" panose="020B0604030504040204" pitchFamily="50" charset="-128"/>
                          <a:ea typeface="メイリオ" panose="020B0604030504040204" pitchFamily="50" charset="-128"/>
                          <a:cs typeface="メイリオ" panose="020B0604030504040204" pitchFamily="50" charset="-128"/>
                        </a:rPr>
                        <a:t>titlestr</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文字列を</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UTF-8</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エンコードで</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URL</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エスケープ</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r>
              <a:tr h="383384">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ボタン名称</a:t>
                      </a:r>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肯定</a:t>
                      </a:r>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a:txBody>
                  <a:tcPr anchor="ctr"/>
                </a:tc>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肯定ボタン名称</a:t>
                      </a:r>
                      <a:endPar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読み込んだ</a:t>
                      </a:r>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QR</a:t>
                      </a:r>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情報を確定する為のボタン</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en-US" altLang="ja-JP" sz="1050" dirty="0" err="1" smtClean="0">
                          <a:latin typeface="メイリオ" panose="020B0604030504040204" pitchFamily="50" charset="-128"/>
                          <a:ea typeface="メイリオ" panose="020B0604030504040204" pitchFamily="50" charset="-128"/>
                          <a:cs typeface="メイリオ" panose="020B0604030504040204" pitchFamily="50" charset="-128"/>
                        </a:rPr>
                        <a:t>okstr</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文字列を</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UTF-8</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エンコードで</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URL</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エスケープ</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r>
              <a:tr h="383384">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ボタン名称</a:t>
                      </a:r>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否定</a:t>
                      </a:r>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否定ボタン名称</a:t>
                      </a:r>
                      <a:endPar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破棄して戻るためのボタン</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en-US" altLang="ja-JP" sz="1050" dirty="0" err="1" smtClean="0">
                          <a:latin typeface="メイリオ" panose="020B0604030504040204" pitchFamily="50" charset="-128"/>
                          <a:ea typeface="メイリオ" panose="020B0604030504040204" pitchFamily="50" charset="-128"/>
                          <a:cs typeface="メイリオ" panose="020B0604030504040204" pitchFamily="50" charset="-128"/>
                        </a:rPr>
                        <a:t>cancelstr</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文字列を</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UTF-8</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エンコードで</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URL</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エスケープ</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r>
            </a:tbl>
          </a:graphicData>
        </a:graphic>
      </p:graphicFrame>
      <p:sp>
        <p:nvSpPr>
          <p:cNvPr id="10" name="テキスト ボックス 9"/>
          <p:cNvSpPr txBox="1"/>
          <p:nvPr/>
        </p:nvSpPr>
        <p:spPr>
          <a:xfrm>
            <a:off x="355280" y="4298412"/>
            <a:ext cx="8398196" cy="2408352"/>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v2(</a:t>
            </a:r>
            <a:r>
              <a:rPr lang="ja-JP" altLang="en-US" sz="1400"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アップデート</a:t>
            </a:r>
            <a:r>
              <a:rPr lang="en-US" altLang="ja-JP" sz="1400"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例</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読み込みモード種別＝マルチ</a:t>
            </a:r>
          </a:p>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タイトル文字列＝タイトル</a:t>
            </a:r>
          </a:p>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肯定ボタン文字列＝</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OK</a:t>
            </a:r>
          </a:p>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否定ボタン文字列＝</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Cancel</a:t>
            </a:r>
          </a:p>
          <a:p>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URL</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スキーム</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err="1">
                <a:latin typeface="メイリオ" panose="020B0604030504040204" pitchFamily="50" charset="-128"/>
                <a:ea typeface="メイリオ" panose="020B0604030504040204" pitchFamily="50" charset="-128"/>
                <a:cs typeface="メイリオ" panose="020B0604030504040204" pitchFamily="50" charset="-128"/>
              </a:rPr>
              <a:t>jins-qr</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50" dirty="0" err="1">
                <a:latin typeface="メイリオ" panose="020B0604030504040204" pitchFamily="50" charset="-128"/>
                <a:ea typeface="メイリオ" panose="020B0604030504040204" pitchFamily="50" charset="-128"/>
                <a:cs typeface="メイリオ" panose="020B0604030504040204" pitchFamily="50" charset="-128"/>
              </a:rPr>
              <a:t>scan?callback</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=https://store-apps-stg.jins.com/tw</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err="1" smtClean="0">
                <a:latin typeface="メイリオ" panose="020B0604030504040204" pitchFamily="50" charset="-128"/>
                <a:ea typeface="メイリオ" panose="020B0604030504040204" pitchFamily="50" charset="-128"/>
                <a:cs typeface="メイリオ" panose="020B0604030504040204" pitchFamily="50" charset="-128"/>
              </a:rPr>
              <a:t>uuid</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50" dirty="0" err="1" smtClean="0">
                <a:latin typeface="メイリオ" panose="020B0604030504040204" pitchFamily="50" charset="-128"/>
                <a:ea typeface="メイリオ" panose="020B0604030504040204" pitchFamily="50" charset="-128"/>
                <a:cs typeface="メイリオ" panose="020B0604030504040204" pitchFamily="50" charset="-128"/>
              </a:rPr>
              <a:t>xxxxx</a:t>
            </a:r>
            <a:endParaRPr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&amp;mode=2</a:t>
            </a:r>
          </a:p>
          <a:p>
            <a:r>
              <a:rPr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a:t>
            </a:r>
            <a:r>
              <a:rPr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titlestr=%</a:t>
            </a:r>
            <a:r>
              <a:rPr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E3%82%BF%E3%82%A4%E3%83%88%E3%83%AB</a:t>
            </a:r>
          </a:p>
          <a:p>
            <a:r>
              <a:rPr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a:t>
            </a:r>
            <a:r>
              <a:rPr lang="en-US" altLang="ja-JP" sz="1050"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okstr</a:t>
            </a:r>
            <a:r>
              <a:rPr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=OK</a:t>
            </a:r>
          </a:p>
          <a:p>
            <a:r>
              <a:rPr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a:t>
            </a:r>
            <a:r>
              <a:rPr lang="en-US" altLang="ja-JP" sz="1050"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cancelstr</a:t>
            </a:r>
            <a:r>
              <a:rPr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=Cancel</a:t>
            </a:r>
          </a:p>
        </p:txBody>
      </p:sp>
      <p:sp>
        <p:nvSpPr>
          <p:cNvPr id="11" name="テキスト ボックス 10"/>
          <p:cNvSpPr txBox="1"/>
          <p:nvPr/>
        </p:nvSpPr>
        <p:spPr>
          <a:xfrm>
            <a:off x="749991" y="4021413"/>
            <a:ext cx="8398196" cy="276999"/>
          </a:xfrm>
          <a:prstGeom prst="rect">
            <a:avLst/>
          </a:prstGeom>
          <a:noFill/>
        </p:spPr>
        <p:txBody>
          <a:bodyPr wrap="square" rtlCol="0">
            <a:spAutoFit/>
          </a:bodyPr>
          <a:lstStyle/>
          <a:p>
            <a:r>
              <a:rPr lang="en-US" altLang="ja-JP"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パラメータ指定がない場合は、アプリで定義するデフォルト設定を利用する</a:t>
            </a:r>
            <a:endParaRPr lang="en-US" altLang="ja-JP"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45893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388041" y="355601"/>
            <a:ext cx="8256426" cy="461665"/>
          </a:xfrm>
          <a:prstGeom prst="rect">
            <a:avLst/>
          </a:prstGeom>
          <a:noFill/>
        </p:spPr>
        <p:txBody>
          <a:bodyPr wrap="square" rtlCol="0">
            <a:spAutoFit/>
          </a:bodyPr>
          <a:lstStyle/>
          <a:p>
            <a:r>
              <a:rPr kumimoji="1" lang="en-US" altLang="ja-JP" sz="2400" dirty="0" smtClean="0">
                <a:latin typeface="メイリオ"/>
                <a:ea typeface="メイリオ"/>
                <a:cs typeface="メイリオ"/>
              </a:rPr>
              <a:t>Callback</a:t>
            </a:r>
            <a:r>
              <a:rPr kumimoji="1" lang="ja-JP" altLang="en-US" sz="2400" dirty="0" smtClean="0">
                <a:latin typeface="メイリオ"/>
                <a:ea typeface="メイリオ"/>
                <a:cs typeface="メイリオ"/>
              </a:rPr>
              <a:t>時</a:t>
            </a:r>
            <a:r>
              <a:rPr kumimoji="1" lang="en-US" altLang="ja-JP" sz="2400" dirty="0" smtClean="0">
                <a:latin typeface="メイリオ"/>
                <a:ea typeface="メイリオ"/>
                <a:cs typeface="メイリオ"/>
              </a:rPr>
              <a:t>URL</a:t>
            </a:r>
            <a:r>
              <a:rPr kumimoji="1" lang="ja-JP" altLang="en-US" sz="2400" dirty="0" smtClean="0">
                <a:latin typeface="メイリオ"/>
                <a:ea typeface="メイリオ"/>
                <a:cs typeface="メイリオ"/>
              </a:rPr>
              <a:t>スキーム仕様について</a:t>
            </a:r>
            <a:endParaRPr kumimoji="1" lang="en-US" altLang="ja-JP" sz="2400" dirty="0" smtClean="0">
              <a:latin typeface="メイリオ"/>
              <a:ea typeface="メイリオ"/>
              <a:cs typeface="メイリオ"/>
            </a:endParaRPr>
          </a:p>
        </p:txBody>
      </p:sp>
      <p:sp>
        <p:nvSpPr>
          <p:cNvPr id="6" name="テキスト ボックス 5"/>
          <p:cNvSpPr txBox="1"/>
          <p:nvPr/>
        </p:nvSpPr>
        <p:spPr>
          <a:xfrm>
            <a:off x="355280" y="945612"/>
            <a:ext cx="8398196" cy="95410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rPr>
              <a:t>v1(</a:t>
            </a:r>
            <a:r>
              <a:rPr lang="ja-JP" altLang="en-US" sz="1400" u="sng" dirty="0">
                <a:latin typeface="メイリオ" panose="020B0604030504040204" pitchFamily="50" charset="-128"/>
                <a:ea typeface="メイリオ" panose="020B0604030504040204" pitchFamily="50" charset="-128"/>
                <a:cs typeface="メイリオ" panose="020B0604030504040204" pitchFamily="50" charset="-128"/>
              </a:rPr>
              <a:t>既存</a:t>
            </a:r>
            <a:r>
              <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https://store-apps-stg.jins.com/tw?uuid={WEB</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アプリ側で付与</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}&amp;</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rPr>
              <a:t>qr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rPr>
              <a:t>xxxx</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以下要素を追加</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843637557"/>
              </p:ext>
            </p:extLst>
          </p:nvPr>
        </p:nvGraphicFramePr>
        <p:xfrm>
          <a:off x="800099" y="1909701"/>
          <a:ext cx="7572375" cy="708660"/>
        </p:xfrm>
        <a:graphic>
          <a:graphicData uri="http://schemas.openxmlformats.org/drawingml/2006/table">
            <a:tbl>
              <a:tblPr firstRow="1" bandRow="1">
                <a:tableStyleId>{5C22544A-7EE6-4342-B048-85BDC9FD1C3A}</a:tableStyleId>
              </a:tblPr>
              <a:tblGrid>
                <a:gridCol w="1414463"/>
                <a:gridCol w="2690813"/>
                <a:gridCol w="1574005"/>
                <a:gridCol w="1893094"/>
              </a:tblGrid>
              <a:tr h="242949">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項目</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名称</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値</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r>
              <a:tr h="370840">
                <a:tc>
                  <a:txBody>
                    <a:bodyPr/>
                    <a:lstStyle/>
                    <a:p>
                      <a:pPr algn="l"/>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枚数分の</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QR</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情報</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QR</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情報文字列郡</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qr</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QR</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情報文字列郡</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区切りで連結</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r>
            </a:tbl>
          </a:graphicData>
        </a:graphic>
      </p:graphicFrame>
      <p:sp>
        <p:nvSpPr>
          <p:cNvPr id="10" name="テキスト ボックス 9"/>
          <p:cNvSpPr txBox="1"/>
          <p:nvPr/>
        </p:nvSpPr>
        <p:spPr>
          <a:xfrm>
            <a:off x="355280" y="2679162"/>
            <a:ext cx="8398196" cy="1815882"/>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v2(</a:t>
            </a:r>
            <a:r>
              <a:rPr lang="ja-JP" altLang="en-US" sz="1400"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アップデート</a:t>
            </a:r>
            <a:r>
              <a:rPr lang="en-US" altLang="ja-JP" sz="1400"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lang="en-US" altLang="ja-JP" sz="1400"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区切り文字列使用</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形式にて付与する</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区切り文字</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2C</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例</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枚読み込み時</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(AAA</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BBB</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CCC)</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https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store-apps-stg.jins.com/tw?uuid=xxxx</a:t>
            </a:r>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&amp;qr=AAA%2CBBB%2CCCC</a:t>
            </a:r>
            <a:endPar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22836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388041" y="355601"/>
            <a:ext cx="8256426" cy="461665"/>
          </a:xfrm>
          <a:prstGeom prst="rect">
            <a:avLst/>
          </a:prstGeom>
          <a:noFill/>
        </p:spPr>
        <p:txBody>
          <a:bodyPr wrap="square" rtlCol="0">
            <a:spAutoFit/>
          </a:bodyPr>
          <a:lstStyle/>
          <a:p>
            <a:r>
              <a:rPr kumimoji="1" lang="en-US" altLang="ja-JP" sz="2400" dirty="0" smtClean="0">
                <a:latin typeface="メイリオ"/>
                <a:ea typeface="メイリオ"/>
                <a:cs typeface="メイリオ"/>
              </a:rPr>
              <a:t>Single Mode</a:t>
            </a:r>
            <a:r>
              <a:rPr lang="ja-JP" altLang="en-US" sz="2400" dirty="0">
                <a:latin typeface="メイリオ"/>
                <a:ea typeface="メイリオ"/>
                <a:cs typeface="メイリオ"/>
              </a:rPr>
              <a:t> </a:t>
            </a:r>
            <a:r>
              <a:rPr lang="ja-JP" altLang="en-US" sz="2400" dirty="0" smtClean="0">
                <a:latin typeface="メイリオ"/>
                <a:ea typeface="メイリオ"/>
                <a:cs typeface="メイリオ"/>
              </a:rPr>
              <a:t>仕様</a:t>
            </a:r>
            <a:endParaRPr kumimoji="1" lang="en-US" altLang="ja-JP" sz="2400" dirty="0" smtClean="0">
              <a:latin typeface="メイリオ"/>
              <a:ea typeface="メイリオ"/>
              <a:cs typeface="メイリオ"/>
            </a:endParaRPr>
          </a:p>
        </p:txBody>
      </p:sp>
      <p:sp>
        <p:nvSpPr>
          <p:cNvPr id="8" name="テキスト ボックス 7"/>
          <p:cNvSpPr txBox="1"/>
          <p:nvPr/>
        </p:nvSpPr>
        <p:spPr bwMode="auto">
          <a:xfrm>
            <a:off x="5035067" y="1950622"/>
            <a:ext cx="4099408" cy="4364453"/>
          </a:xfrm>
          <a:prstGeom prst="rect">
            <a:avLst/>
          </a:prstGeom>
          <a:noFill/>
          <a:ln w="9525">
            <a:noFill/>
            <a:miter lim="800000"/>
            <a:headEnd/>
            <a:tailEnd/>
          </a:ln>
        </p:spPr>
        <p:txBody>
          <a:bodyPr vert="horz" wrap="square" rtlCol="0">
            <a:noAutofit/>
          </a:bodyPr>
          <a:lstStyle/>
          <a:p>
            <a:pPr marL="0" marR="0" indent="0" defTabSz="914400" eaLnBrk="1" fontAlgn="auto" latinLnBrk="0" hangingPunct="1">
              <a:lnSpc>
                <a:spcPct val="100000"/>
              </a:lnSpc>
              <a:spcBef>
                <a:spcPts val="0"/>
              </a:spcBef>
              <a:spcAft>
                <a:spcPts val="0"/>
              </a:spcAft>
              <a:buClrTx/>
              <a:buSzTx/>
              <a:buFontTx/>
              <a:buNone/>
              <a:tabLst/>
            </a:pPr>
            <a:r>
              <a:rPr kumimoji="1" lang="en-US" altLang="ja-JP" sz="1100" kern="0" dirty="0" smtClean="0">
                <a:solidFill>
                  <a:sysClr val="windowText" lastClr="000000"/>
                </a:solidFill>
                <a:latin typeface="Meiryo" charset="-128"/>
                <a:ea typeface="Meiryo" charset="-128"/>
                <a:cs typeface="Meiryo" charset="-128"/>
              </a:rPr>
              <a:t>【</a:t>
            </a:r>
            <a:r>
              <a:rPr kumimoji="1" lang="ja-JP" altLang="en-US" sz="1100" kern="0" dirty="0" smtClean="0">
                <a:solidFill>
                  <a:sysClr val="windowText" lastClr="000000"/>
                </a:solidFill>
                <a:latin typeface="Meiryo" charset="-128"/>
                <a:ea typeface="Meiryo" charset="-128"/>
                <a:cs typeface="Meiryo" charset="-128"/>
              </a:rPr>
              <a:t>制御</a:t>
            </a:r>
            <a:r>
              <a:rPr kumimoji="1" lang="en-US" altLang="ja-JP" sz="1100" kern="0" dirty="0" smtClean="0">
                <a:solidFill>
                  <a:sysClr val="windowText" lastClr="000000"/>
                </a:solidFill>
                <a:latin typeface="Meiryo" charset="-128"/>
                <a:ea typeface="Meiryo" charset="-128"/>
                <a:cs typeface="Meiryo" charset="-128"/>
              </a:rPr>
              <a:t>】</a:t>
            </a:r>
          </a:p>
          <a:p>
            <a:pPr marL="0" marR="0" indent="0" defTabSz="914400" eaLnBrk="1" fontAlgn="auto" latinLnBrk="0" hangingPunct="1">
              <a:lnSpc>
                <a:spcPct val="100000"/>
              </a:lnSpc>
              <a:spcBef>
                <a:spcPts val="0"/>
              </a:spcBef>
              <a:spcAft>
                <a:spcPts val="0"/>
              </a:spcAft>
              <a:buClrTx/>
              <a:buSzTx/>
              <a:buFontTx/>
              <a:buNone/>
              <a:tabLst/>
            </a:pPr>
            <a:r>
              <a:rPr kumimoji="1" lang="ja-JP" altLang="en-US" sz="1100" kern="0" dirty="0" smtClean="0">
                <a:solidFill>
                  <a:srgbClr val="C00000"/>
                </a:solidFill>
                <a:latin typeface="Meiryo" charset="-128"/>
                <a:ea typeface="Meiryo" charset="-128"/>
                <a:cs typeface="Meiryo" charset="-128"/>
              </a:rPr>
              <a:t>・</a:t>
            </a:r>
            <a:r>
              <a:rPr kumimoji="1" lang="ja-JP" altLang="en-US" sz="1100" kern="0" dirty="0">
                <a:solidFill>
                  <a:srgbClr val="C00000"/>
                </a:solidFill>
                <a:latin typeface="Meiryo" charset="-128"/>
                <a:ea typeface="Meiryo" charset="-128"/>
                <a:cs typeface="Meiryo" charset="-128"/>
              </a:rPr>
              <a:t>受け取った</a:t>
            </a:r>
            <a:r>
              <a:rPr kumimoji="1" lang="en-US" altLang="ja-JP" sz="1100" kern="0" dirty="0" smtClean="0">
                <a:solidFill>
                  <a:srgbClr val="C00000"/>
                </a:solidFill>
                <a:latin typeface="Meiryo" charset="-128"/>
                <a:ea typeface="Meiryo" charset="-128"/>
                <a:cs typeface="Meiryo" charset="-128"/>
              </a:rPr>
              <a:t>URL</a:t>
            </a:r>
            <a:r>
              <a:rPr lang="ja-JP" altLang="en-US" sz="1100" kern="0" dirty="0">
                <a:solidFill>
                  <a:srgbClr val="C00000"/>
                </a:solidFill>
                <a:latin typeface="Meiryo" charset="-128"/>
                <a:ea typeface="Meiryo" charset="-128"/>
                <a:cs typeface="Meiryo" charset="-128"/>
              </a:rPr>
              <a:t>スキーム</a:t>
            </a:r>
            <a:r>
              <a:rPr kumimoji="1" lang="ja-JP" altLang="en-US" sz="1100" kern="0" dirty="0" smtClean="0">
                <a:solidFill>
                  <a:srgbClr val="C00000"/>
                </a:solidFill>
                <a:latin typeface="Meiryo" charset="-128"/>
                <a:ea typeface="Meiryo" charset="-128"/>
                <a:cs typeface="Meiryo" charset="-128"/>
              </a:rPr>
              <a:t>内</a:t>
            </a:r>
            <a:r>
              <a:rPr kumimoji="1" lang="ja-JP" altLang="en-US" sz="1100" kern="0" dirty="0">
                <a:solidFill>
                  <a:srgbClr val="C00000"/>
                </a:solidFill>
                <a:latin typeface="Meiryo" charset="-128"/>
                <a:ea typeface="Meiryo" charset="-128"/>
                <a:cs typeface="Meiryo" charset="-128"/>
              </a:rPr>
              <a:t>のモード値</a:t>
            </a:r>
            <a:r>
              <a:rPr kumimoji="1" lang="en-US" altLang="ja-JP" sz="1100" kern="0" baseline="30000" dirty="0">
                <a:solidFill>
                  <a:srgbClr val="C00000"/>
                </a:solidFill>
                <a:latin typeface="Meiryo" charset="-128"/>
                <a:ea typeface="Meiryo" charset="-128"/>
                <a:cs typeface="Meiryo" charset="-128"/>
              </a:rPr>
              <a:t>※1</a:t>
            </a:r>
            <a:r>
              <a:rPr kumimoji="1" lang="ja-JP" altLang="en-US" sz="1100" kern="0" dirty="0">
                <a:solidFill>
                  <a:srgbClr val="C00000"/>
                </a:solidFill>
                <a:latin typeface="Meiryo" charset="-128"/>
                <a:ea typeface="Meiryo" charset="-128"/>
                <a:cs typeface="Meiryo" charset="-128"/>
              </a:rPr>
              <a:t>が</a:t>
            </a:r>
            <a:r>
              <a:rPr kumimoji="1" lang="ja-JP" altLang="en-US" sz="1100" kern="0" dirty="0" smtClean="0">
                <a:solidFill>
                  <a:srgbClr val="C00000"/>
                </a:solidFill>
                <a:latin typeface="Meiryo" charset="-128"/>
                <a:ea typeface="Meiryo" charset="-128"/>
                <a:cs typeface="Meiryo" charset="-128"/>
              </a:rPr>
              <a:t>シングル</a:t>
            </a:r>
            <a:endParaRPr kumimoji="1" lang="en-US" altLang="ja-JP" sz="1100" kern="0" dirty="0" smtClean="0">
              <a:solidFill>
                <a:srgbClr val="C00000"/>
              </a:solidFill>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lang="ja-JP" altLang="en-US" sz="1100" kern="0" dirty="0">
                <a:solidFill>
                  <a:srgbClr val="C00000"/>
                </a:solidFill>
                <a:latin typeface="Meiryo" charset="-128"/>
                <a:ea typeface="Meiryo" charset="-128"/>
                <a:cs typeface="Meiryo" charset="-128"/>
              </a:rPr>
              <a:t>　</a:t>
            </a:r>
            <a:r>
              <a:rPr lang="ja-JP" altLang="en-US" sz="1100" kern="0" dirty="0" smtClean="0">
                <a:solidFill>
                  <a:srgbClr val="C00000"/>
                </a:solidFill>
                <a:latin typeface="Meiryo" charset="-128"/>
                <a:ea typeface="Meiryo" charset="-128"/>
                <a:cs typeface="Meiryo" charset="-128"/>
              </a:rPr>
              <a:t>→新規</a:t>
            </a:r>
            <a:endParaRPr kumimoji="1" lang="en-US" altLang="ja-JP" sz="1100" kern="0" dirty="0" smtClean="0">
              <a:solidFill>
                <a:srgbClr val="C00000"/>
              </a:solidFill>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100" kern="0" dirty="0">
              <a:solidFill>
                <a:srgbClr val="C00000"/>
              </a:solidFill>
              <a:latin typeface="Meiryo" charset="-128"/>
              <a:ea typeface="Meiryo" charset="-128"/>
              <a:cs typeface="Meiryo" charset="-128"/>
            </a:endParaRPr>
          </a:p>
          <a:p>
            <a:pPr eaLnBrk="1" fontAlgn="auto" hangingPunct="1">
              <a:spcBef>
                <a:spcPts val="0"/>
              </a:spcBef>
              <a:spcAft>
                <a:spcPts val="0"/>
              </a:spcAft>
            </a:pPr>
            <a:r>
              <a:rPr kumimoji="1" lang="ja-JP" altLang="en-US" sz="1100" kern="0" dirty="0" smtClean="0">
                <a:solidFill>
                  <a:srgbClr val="C00000"/>
                </a:solidFill>
                <a:latin typeface="Meiryo" charset="-128"/>
                <a:ea typeface="Meiryo" charset="-128"/>
                <a:cs typeface="Meiryo" charset="-128"/>
              </a:rPr>
              <a:t>・タイトルを表示する</a:t>
            </a:r>
            <a:endParaRPr kumimoji="1" lang="en-US" altLang="ja-JP" sz="1100" kern="0" dirty="0" smtClean="0">
              <a:solidFill>
                <a:srgbClr val="C00000"/>
              </a:solidFill>
              <a:latin typeface="Meiryo" charset="-128"/>
              <a:ea typeface="Meiryo" charset="-128"/>
              <a:cs typeface="Meiryo" charset="-128"/>
            </a:endParaRPr>
          </a:p>
          <a:p>
            <a:pPr eaLnBrk="1" fontAlgn="auto" hangingPunct="1">
              <a:spcBef>
                <a:spcPts val="0"/>
              </a:spcBef>
              <a:spcAft>
                <a:spcPts val="0"/>
              </a:spcAft>
            </a:pPr>
            <a:r>
              <a:rPr lang="ja-JP" altLang="en-US" sz="1100" kern="0" dirty="0">
                <a:solidFill>
                  <a:srgbClr val="C00000"/>
                </a:solidFill>
                <a:latin typeface="Meiryo" charset="-128"/>
                <a:ea typeface="Meiryo" charset="-128"/>
                <a:cs typeface="Meiryo" charset="-128"/>
              </a:rPr>
              <a:t>　</a:t>
            </a:r>
            <a:r>
              <a:rPr lang="ja-JP" altLang="en-US" sz="1100" kern="0" dirty="0" smtClean="0">
                <a:solidFill>
                  <a:srgbClr val="C00000"/>
                </a:solidFill>
                <a:latin typeface="Meiryo" charset="-128"/>
                <a:ea typeface="Meiryo" charset="-128"/>
                <a:cs typeface="Meiryo" charset="-128"/>
              </a:rPr>
              <a:t>→新規、</a:t>
            </a:r>
            <a:r>
              <a:rPr lang="en-US" altLang="ja-JP" sz="1100" kern="0" dirty="0" smtClean="0">
                <a:solidFill>
                  <a:srgbClr val="C00000"/>
                </a:solidFill>
                <a:latin typeface="Meiryo" charset="-128"/>
                <a:ea typeface="Meiryo" charset="-128"/>
                <a:cs typeface="Meiryo" charset="-128"/>
              </a:rPr>
              <a:t>URL</a:t>
            </a:r>
            <a:r>
              <a:rPr lang="ja-JP" altLang="en-US" sz="1100" kern="0" dirty="0" smtClean="0">
                <a:solidFill>
                  <a:srgbClr val="C00000"/>
                </a:solidFill>
                <a:latin typeface="Meiryo" charset="-128"/>
                <a:ea typeface="Meiryo" charset="-128"/>
                <a:cs typeface="Meiryo" charset="-128"/>
              </a:rPr>
              <a:t>スキームから取得</a:t>
            </a:r>
            <a:endParaRPr lang="en-US" altLang="ja-JP" sz="1100" kern="0" dirty="0" smtClean="0">
              <a:solidFill>
                <a:srgbClr val="C00000"/>
              </a:solidFill>
              <a:latin typeface="Meiryo" charset="-128"/>
              <a:ea typeface="Meiryo" charset="-128"/>
              <a:cs typeface="Meiryo" charset="-128"/>
            </a:endParaRPr>
          </a:p>
          <a:p>
            <a:pPr eaLnBrk="1" fontAlgn="auto" hangingPunct="1">
              <a:spcBef>
                <a:spcPts val="0"/>
              </a:spcBef>
              <a:spcAft>
                <a:spcPts val="0"/>
              </a:spcAft>
            </a:pPr>
            <a:endParaRPr lang="en-US" altLang="ja-JP" sz="1100" kern="0" dirty="0">
              <a:solidFill>
                <a:srgbClr val="C00000"/>
              </a:solidFill>
              <a:latin typeface="Meiryo" charset="-128"/>
              <a:ea typeface="Meiryo" charset="-128"/>
              <a:cs typeface="Meiryo" charset="-128"/>
            </a:endParaRPr>
          </a:p>
          <a:p>
            <a:pPr eaLnBrk="1" fontAlgn="auto" hangingPunct="1">
              <a:spcBef>
                <a:spcPts val="0"/>
              </a:spcBef>
              <a:spcAft>
                <a:spcPts val="0"/>
              </a:spcAft>
            </a:pPr>
            <a:r>
              <a:rPr lang="ja-JP" altLang="en-US" sz="1100" kern="0" dirty="0" smtClean="0">
                <a:latin typeface="Meiryo" charset="-128"/>
                <a:ea typeface="Meiryo" charset="-128"/>
                <a:cs typeface="Meiryo" charset="-128"/>
              </a:rPr>
              <a:t>・説明文を表示する</a:t>
            </a:r>
            <a:endParaRPr lang="en-US" altLang="ja-JP" sz="1100" kern="0" dirty="0" smtClean="0">
              <a:latin typeface="Meiryo" charset="-128"/>
              <a:ea typeface="Meiryo" charset="-128"/>
              <a:cs typeface="Meiryo" charset="-128"/>
            </a:endParaRPr>
          </a:p>
          <a:p>
            <a:pPr eaLnBrk="1" fontAlgn="auto" hangingPunct="1">
              <a:spcBef>
                <a:spcPts val="0"/>
              </a:spcBef>
              <a:spcAft>
                <a:spcPts val="0"/>
              </a:spcAft>
            </a:pPr>
            <a:r>
              <a:rPr lang="ja-JP" altLang="en-US" sz="1100" kern="0" dirty="0">
                <a:latin typeface="Meiryo" charset="-128"/>
                <a:ea typeface="Meiryo" charset="-128"/>
                <a:cs typeface="Meiryo" charset="-128"/>
              </a:rPr>
              <a:t>　</a:t>
            </a:r>
            <a:r>
              <a:rPr lang="ja-JP" altLang="en-US" sz="1100" kern="0" dirty="0" smtClean="0">
                <a:latin typeface="Meiryo" charset="-128"/>
                <a:ea typeface="Meiryo" charset="-128"/>
                <a:cs typeface="Meiryo" charset="-128"/>
              </a:rPr>
              <a:t>→変更なし</a:t>
            </a:r>
            <a:endParaRPr lang="en-US" altLang="ja-JP" sz="1100" kern="0" dirty="0" smtClean="0">
              <a:latin typeface="Meiryo" charset="-128"/>
              <a:ea typeface="Meiryo" charset="-128"/>
              <a:cs typeface="Meiryo" charset="-128"/>
            </a:endParaRPr>
          </a:p>
          <a:p>
            <a:pPr eaLnBrk="1" fontAlgn="auto" hangingPunct="1">
              <a:spcBef>
                <a:spcPts val="0"/>
              </a:spcBef>
              <a:spcAft>
                <a:spcPts val="0"/>
              </a:spcAft>
            </a:pPr>
            <a:endParaRPr kumimoji="1" lang="en-US" altLang="ja-JP" sz="1100" kern="0" dirty="0" smtClean="0">
              <a:solidFill>
                <a:srgbClr val="C00000"/>
              </a:solidFill>
              <a:latin typeface="Meiryo" charset="-128"/>
              <a:ea typeface="Meiryo" charset="-128"/>
              <a:cs typeface="Meiryo" charset="-128"/>
            </a:endParaRPr>
          </a:p>
          <a:p>
            <a:r>
              <a:rPr lang="ja-JP" altLang="en-US" sz="1100" kern="0" dirty="0" smtClean="0">
                <a:solidFill>
                  <a:srgbClr val="C00000"/>
                </a:solidFill>
                <a:latin typeface="Meiryo" charset="-128"/>
                <a:ea typeface="Meiryo" charset="-128"/>
                <a:cs typeface="Meiryo" charset="-128"/>
              </a:rPr>
              <a:t>・キャンセルボタンを配置する</a:t>
            </a:r>
            <a:endParaRPr lang="en-US" altLang="ja-JP" sz="1100" kern="0" dirty="0">
              <a:solidFill>
                <a:srgbClr val="C00000"/>
              </a:solidFill>
              <a:latin typeface="Meiryo" charset="-128"/>
              <a:ea typeface="Meiryo" charset="-128"/>
              <a:cs typeface="Meiryo" charset="-128"/>
            </a:endParaRPr>
          </a:p>
          <a:p>
            <a:r>
              <a:rPr lang="ja-JP" altLang="en-US" sz="1100" kern="0" dirty="0">
                <a:solidFill>
                  <a:srgbClr val="C00000"/>
                </a:solidFill>
                <a:latin typeface="Meiryo" charset="-128"/>
                <a:ea typeface="Meiryo" charset="-128"/>
                <a:cs typeface="Meiryo" charset="-128"/>
              </a:rPr>
              <a:t>　→</a:t>
            </a:r>
            <a:r>
              <a:rPr lang="ja-JP" altLang="en-US" sz="1100" kern="0" dirty="0" smtClean="0">
                <a:solidFill>
                  <a:srgbClr val="C00000"/>
                </a:solidFill>
                <a:latin typeface="Meiryo" charset="-128"/>
                <a:ea typeface="Meiryo" charset="-128"/>
                <a:cs typeface="Meiryo" charset="-128"/>
              </a:rPr>
              <a:t>新規</a:t>
            </a:r>
            <a:endParaRPr lang="en-US" altLang="ja-JP" sz="1100" kern="0" dirty="0" smtClean="0">
              <a:solidFill>
                <a:srgbClr val="C00000"/>
              </a:solidFill>
              <a:latin typeface="Meiryo" charset="-128"/>
              <a:ea typeface="Meiryo" charset="-128"/>
              <a:cs typeface="Meiryo" charset="-128"/>
            </a:endParaRPr>
          </a:p>
          <a:p>
            <a:r>
              <a:rPr lang="ja-JP" altLang="en-US" sz="1100" kern="0" dirty="0">
                <a:solidFill>
                  <a:srgbClr val="C00000"/>
                </a:solidFill>
                <a:latin typeface="Meiryo" charset="-128"/>
                <a:ea typeface="Meiryo" charset="-128"/>
                <a:cs typeface="Meiryo" charset="-128"/>
              </a:rPr>
              <a:t>　</a:t>
            </a:r>
            <a:r>
              <a:rPr lang="ja-JP" altLang="en-US" sz="1100" kern="0" dirty="0" smtClean="0">
                <a:solidFill>
                  <a:srgbClr val="C00000"/>
                </a:solidFill>
                <a:latin typeface="Meiryo" charset="-128"/>
                <a:ea typeface="Meiryo" charset="-128"/>
                <a:cs typeface="Meiryo" charset="-128"/>
              </a:rPr>
              <a:t>　名称は</a:t>
            </a:r>
            <a:r>
              <a:rPr lang="en-US" altLang="ja-JP" sz="1100" kern="0" dirty="0" smtClean="0">
                <a:solidFill>
                  <a:srgbClr val="C00000"/>
                </a:solidFill>
                <a:latin typeface="Meiryo" charset="-128"/>
                <a:ea typeface="Meiryo" charset="-128"/>
                <a:cs typeface="Meiryo" charset="-128"/>
              </a:rPr>
              <a:t>URL</a:t>
            </a:r>
            <a:r>
              <a:rPr lang="ja-JP" altLang="en-US" sz="1100" kern="0" dirty="0" smtClean="0">
                <a:solidFill>
                  <a:srgbClr val="C00000"/>
                </a:solidFill>
                <a:latin typeface="Meiryo" charset="-128"/>
                <a:ea typeface="Meiryo" charset="-128"/>
                <a:cs typeface="Meiryo" charset="-128"/>
              </a:rPr>
              <a:t>スキームから取得</a:t>
            </a:r>
            <a:endParaRPr lang="en-US" altLang="ja-JP" sz="1100" kern="0" dirty="0" smtClean="0">
              <a:solidFill>
                <a:srgbClr val="C00000"/>
              </a:solidFill>
              <a:latin typeface="Meiryo" charset="-128"/>
              <a:ea typeface="Meiryo" charset="-128"/>
              <a:cs typeface="Meiryo" charset="-128"/>
            </a:endParaRPr>
          </a:p>
          <a:p>
            <a:r>
              <a:rPr lang="ja-JP" altLang="en-US" sz="1100" kern="0" dirty="0">
                <a:solidFill>
                  <a:srgbClr val="C00000"/>
                </a:solidFill>
                <a:latin typeface="Meiryo" charset="-128"/>
                <a:ea typeface="Meiryo" charset="-128"/>
                <a:cs typeface="Meiryo" charset="-128"/>
              </a:rPr>
              <a:t>　</a:t>
            </a:r>
            <a:r>
              <a:rPr lang="ja-JP" altLang="en-US" sz="1100" kern="0" dirty="0" smtClean="0">
                <a:solidFill>
                  <a:srgbClr val="C00000"/>
                </a:solidFill>
                <a:latin typeface="Meiryo" charset="-128"/>
                <a:ea typeface="Meiryo" charset="-128"/>
                <a:cs typeface="Meiryo" charset="-128"/>
              </a:rPr>
              <a:t>　押下時は</a:t>
            </a:r>
            <a:r>
              <a:rPr lang="en-US" altLang="ja-JP" sz="1100" kern="0" dirty="0" err="1" smtClean="0">
                <a:solidFill>
                  <a:srgbClr val="C00000"/>
                </a:solidFill>
                <a:latin typeface="Meiryo" charset="-128"/>
                <a:ea typeface="Meiryo" charset="-128"/>
                <a:cs typeface="Meiryo" charset="-128"/>
              </a:rPr>
              <a:t>callbackurl</a:t>
            </a:r>
            <a:r>
              <a:rPr lang="ja-JP" altLang="en-US" sz="1100" kern="0" dirty="0" smtClean="0">
                <a:solidFill>
                  <a:srgbClr val="C00000"/>
                </a:solidFill>
                <a:latin typeface="Meiryo" charset="-128"/>
                <a:ea typeface="Meiryo" charset="-128"/>
                <a:cs typeface="Meiryo" charset="-128"/>
              </a:rPr>
              <a:t>へパラメータなしで返却</a:t>
            </a:r>
            <a:endParaRPr kumimoji="1" lang="en-US" altLang="ja-JP" sz="1100" kern="0" dirty="0">
              <a:solidFill>
                <a:srgbClr val="C00000"/>
              </a:solidFill>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100" kern="0" dirty="0">
              <a:solidFill>
                <a:sysClr val="windowText" lastClr="000000"/>
              </a:solidFill>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100" kern="0" dirty="0" smtClean="0">
                <a:solidFill>
                  <a:sysClr val="windowText" lastClr="000000"/>
                </a:solidFill>
                <a:latin typeface="Meiryo" charset="-128"/>
                <a:ea typeface="Meiryo" charset="-128"/>
                <a:cs typeface="Meiryo" charset="-128"/>
              </a:rPr>
              <a:t>・</a:t>
            </a:r>
            <a:r>
              <a:rPr kumimoji="1" lang="en-US" altLang="ja-JP" sz="1100" kern="0" dirty="0" smtClean="0">
                <a:solidFill>
                  <a:sysClr val="windowText" lastClr="000000"/>
                </a:solidFill>
                <a:latin typeface="Meiryo" charset="-128"/>
                <a:ea typeface="Meiryo" charset="-128"/>
                <a:cs typeface="Meiryo" charset="-128"/>
              </a:rPr>
              <a:t>QR</a:t>
            </a:r>
            <a:r>
              <a:rPr kumimoji="1" lang="ja-JP" altLang="en-US" sz="1100" kern="0" dirty="0" smtClean="0">
                <a:solidFill>
                  <a:sysClr val="windowText" lastClr="000000"/>
                </a:solidFill>
                <a:latin typeface="Meiryo" charset="-128"/>
                <a:ea typeface="Meiryo" charset="-128"/>
                <a:cs typeface="Meiryo" charset="-128"/>
              </a:rPr>
              <a:t>コード読み取り時、シャッター音を鳴らす</a:t>
            </a:r>
            <a:endParaRPr kumimoji="1" lang="en-US" altLang="ja-JP" sz="1100" kern="0" dirty="0" smtClean="0">
              <a:solidFill>
                <a:sysClr val="windowText" lastClr="000000"/>
              </a:solidFill>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100" kern="0" dirty="0" smtClean="0">
                <a:solidFill>
                  <a:srgbClr val="C00000"/>
                </a:solidFill>
                <a:latin typeface="Meiryo" charset="-128"/>
                <a:ea typeface="Meiryo" charset="-128"/>
                <a:cs typeface="Meiryo" charset="-128"/>
              </a:rPr>
              <a:t>　→</a:t>
            </a:r>
            <a:r>
              <a:rPr kumimoji="1" lang="en-US" altLang="ja-JP" sz="1100" kern="0" dirty="0" smtClean="0">
                <a:solidFill>
                  <a:srgbClr val="C00000"/>
                </a:solidFill>
                <a:latin typeface="Meiryo" charset="-128"/>
                <a:ea typeface="Meiryo" charset="-128"/>
                <a:cs typeface="Meiryo" charset="-128"/>
              </a:rPr>
              <a:t>J-PORTAL</a:t>
            </a:r>
            <a:r>
              <a:rPr kumimoji="1" lang="ja-JP" altLang="en-US" sz="1100" kern="0" dirty="0" smtClean="0">
                <a:solidFill>
                  <a:srgbClr val="C00000"/>
                </a:solidFill>
                <a:latin typeface="Meiryo" charset="-128"/>
                <a:ea typeface="Meiryo" charset="-128"/>
                <a:cs typeface="Meiryo" charset="-128"/>
              </a:rPr>
              <a:t>利用の効果音へ変更</a:t>
            </a:r>
            <a:endParaRPr kumimoji="1" lang="en-US" altLang="ja-JP" sz="1100" kern="0" dirty="0" smtClean="0">
              <a:solidFill>
                <a:srgbClr val="C00000"/>
              </a:solidFill>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100" kern="0" dirty="0">
              <a:solidFill>
                <a:sysClr val="windowText" lastClr="000000"/>
              </a:solidFill>
              <a:latin typeface="Meiryo" charset="-128"/>
              <a:ea typeface="Meiryo" charset="-128"/>
              <a:cs typeface="Meiryo" charset="-128"/>
            </a:endParaRPr>
          </a:p>
          <a:p>
            <a:pPr eaLnBrk="1" fontAlgn="auto" hangingPunct="1">
              <a:spcBef>
                <a:spcPts val="0"/>
              </a:spcBef>
              <a:spcAft>
                <a:spcPts val="0"/>
              </a:spcAft>
            </a:pPr>
            <a:r>
              <a:rPr kumimoji="1" lang="ja-JP" altLang="en-US" sz="1100" kern="0" dirty="0">
                <a:solidFill>
                  <a:sysClr val="windowText" lastClr="000000"/>
                </a:solidFill>
                <a:latin typeface="Meiryo" charset="-128"/>
                <a:ea typeface="Meiryo" charset="-128"/>
                <a:cs typeface="Meiryo" charset="-128"/>
              </a:rPr>
              <a:t>・</a:t>
            </a:r>
            <a:r>
              <a:rPr kumimoji="1" lang="en-US" altLang="ja-JP" sz="1100" kern="0" dirty="0">
                <a:solidFill>
                  <a:sysClr val="windowText" lastClr="000000"/>
                </a:solidFill>
                <a:latin typeface="Meiryo" charset="-128"/>
                <a:ea typeface="Meiryo" charset="-128"/>
                <a:cs typeface="Meiryo" charset="-128"/>
              </a:rPr>
              <a:t>QR</a:t>
            </a:r>
            <a:r>
              <a:rPr kumimoji="1" lang="ja-JP" altLang="en-US" sz="1100" kern="0" dirty="0">
                <a:solidFill>
                  <a:sysClr val="windowText" lastClr="000000"/>
                </a:solidFill>
                <a:latin typeface="Meiryo" charset="-128"/>
                <a:ea typeface="Meiryo" charset="-128"/>
                <a:cs typeface="Meiryo" charset="-128"/>
              </a:rPr>
              <a:t>コード</a:t>
            </a:r>
            <a:r>
              <a:rPr kumimoji="1" lang="ja-JP" altLang="en-US" sz="1100" kern="0" dirty="0" smtClean="0">
                <a:solidFill>
                  <a:sysClr val="windowText" lastClr="000000"/>
                </a:solidFill>
                <a:latin typeface="Meiryo" charset="-128"/>
                <a:ea typeface="Meiryo" charset="-128"/>
                <a:cs typeface="Meiryo" charset="-128"/>
              </a:rPr>
              <a:t>を読み取り時</a:t>
            </a:r>
            <a:endParaRPr kumimoji="1" lang="en-US" altLang="ja-JP" sz="1100" kern="0" dirty="0" smtClean="0">
              <a:solidFill>
                <a:sysClr val="windowText" lastClr="000000"/>
              </a:solidFill>
              <a:latin typeface="Meiryo" charset="-128"/>
              <a:ea typeface="Meiryo" charset="-128"/>
              <a:cs typeface="Meiryo" charset="-128"/>
            </a:endParaRPr>
          </a:p>
          <a:p>
            <a:pPr eaLnBrk="1" fontAlgn="auto" hangingPunct="1">
              <a:spcBef>
                <a:spcPts val="0"/>
              </a:spcBef>
              <a:spcAft>
                <a:spcPts val="0"/>
              </a:spcAft>
            </a:pPr>
            <a:r>
              <a:rPr lang="ja-JP" altLang="en-US" sz="1100" kern="0" dirty="0">
                <a:solidFill>
                  <a:sysClr val="windowText" lastClr="000000"/>
                </a:solidFill>
                <a:latin typeface="Meiryo" charset="-128"/>
                <a:ea typeface="Meiryo" charset="-128"/>
                <a:cs typeface="Meiryo" charset="-128"/>
              </a:rPr>
              <a:t>　</a:t>
            </a:r>
            <a:r>
              <a:rPr kumimoji="1" lang="en-US" altLang="ja-JP" sz="1100" kern="0" dirty="0" err="1" smtClean="0">
                <a:solidFill>
                  <a:sysClr val="windowText" lastClr="000000"/>
                </a:solidFill>
                <a:latin typeface="Meiryo" charset="-128"/>
                <a:ea typeface="Meiryo" charset="-128"/>
                <a:cs typeface="Meiryo" charset="-128"/>
              </a:rPr>
              <a:t>callbackurl</a:t>
            </a:r>
            <a:r>
              <a:rPr kumimoji="1" lang="ja-JP" altLang="en-US" sz="1100" kern="0" dirty="0" smtClean="0">
                <a:solidFill>
                  <a:sysClr val="windowText" lastClr="000000"/>
                </a:solidFill>
                <a:latin typeface="Meiryo" charset="-128"/>
                <a:ea typeface="Meiryo" charset="-128"/>
                <a:cs typeface="Meiryo" charset="-128"/>
              </a:rPr>
              <a:t>へパラメータを付与して返却</a:t>
            </a:r>
            <a:endParaRPr kumimoji="1" lang="en-US" altLang="ja-JP" sz="1100" kern="0" dirty="0" smtClean="0">
              <a:solidFill>
                <a:sysClr val="windowText" lastClr="000000"/>
              </a:solidFill>
              <a:latin typeface="Meiryo" charset="-128"/>
              <a:ea typeface="Meiryo" charset="-128"/>
              <a:cs typeface="Meiryo" charset="-128"/>
            </a:endParaRPr>
          </a:p>
          <a:p>
            <a:pPr eaLnBrk="1" fontAlgn="auto" hangingPunct="1">
              <a:spcBef>
                <a:spcPts val="0"/>
              </a:spcBef>
              <a:spcAft>
                <a:spcPts val="0"/>
              </a:spcAft>
            </a:pPr>
            <a:r>
              <a:rPr lang="ja-JP" altLang="en-US" sz="1100" kern="0" dirty="0">
                <a:solidFill>
                  <a:sysClr val="windowText" lastClr="000000"/>
                </a:solidFill>
                <a:latin typeface="Meiryo" charset="-128"/>
                <a:ea typeface="Meiryo" charset="-128"/>
                <a:cs typeface="Meiryo" charset="-128"/>
              </a:rPr>
              <a:t>　</a:t>
            </a:r>
            <a:r>
              <a:rPr lang="ja-JP" altLang="en-US" sz="1100" kern="0" dirty="0" smtClean="0">
                <a:solidFill>
                  <a:sysClr val="windowText" lastClr="000000"/>
                </a:solidFill>
                <a:latin typeface="Meiryo" charset="-128"/>
                <a:ea typeface="Meiryo" charset="-128"/>
                <a:cs typeface="Meiryo" charset="-128"/>
              </a:rPr>
              <a:t>→変更なし</a:t>
            </a:r>
            <a:endParaRPr kumimoji="1" lang="en-US" altLang="ja-JP" sz="1100" kern="0" dirty="0">
              <a:solidFill>
                <a:srgbClr val="C00000"/>
              </a:solidFill>
              <a:latin typeface="Meiryo" charset="-128"/>
              <a:ea typeface="Meiryo" charset="-128"/>
              <a:cs typeface="Meiryo" charset="-128"/>
            </a:endParaRPr>
          </a:p>
          <a:p>
            <a:pPr eaLnBrk="1" fontAlgn="auto" hangingPunct="1">
              <a:spcBef>
                <a:spcPts val="0"/>
              </a:spcBef>
              <a:spcAft>
                <a:spcPts val="0"/>
              </a:spcAft>
            </a:pPr>
            <a:endParaRPr kumimoji="1" lang="en-US" altLang="ja-JP" sz="1100" kern="0" dirty="0" smtClean="0">
              <a:solidFill>
                <a:sysClr val="windowText" lastClr="000000"/>
              </a:solidFill>
              <a:latin typeface="Meiryo" charset="-128"/>
              <a:ea typeface="Meiryo" charset="-128"/>
              <a:cs typeface="Meiryo" charset="-128"/>
            </a:endParaRPr>
          </a:p>
          <a:p>
            <a:pPr defTabSz="914400"/>
            <a:r>
              <a:rPr lang="en-US" altLang="ja-JP" sz="1100" kern="0" dirty="0">
                <a:solidFill>
                  <a:sysClr val="windowText" lastClr="000000"/>
                </a:solidFill>
                <a:latin typeface="Meiryo" charset="-128"/>
                <a:ea typeface="Meiryo" charset="-128"/>
                <a:cs typeface="Meiryo" charset="-128"/>
              </a:rPr>
              <a:t>※</a:t>
            </a:r>
            <a:r>
              <a:rPr lang="en-US" altLang="ja-JP" sz="1100" kern="0" dirty="0" smtClean="0">
                <a:solidFill>
                  <a:sysClr val="windowText" lastClr="000000"/>
                </a:solidFill>
                <a:latin typeface="Meiryo" charset="-128"/>
                <a:ea typeface="Meiryo" charset="-128"/>
                <a:cs typeface="Meiryo" charset="-128"/>
              </a:rPr>
              <a:t>1</a:t>
            </a:r>
          </a:p>
          <a:p>
            <a:pPr defTabSz="914400"/>
            <a:r>
              <a:rPr lang="ja-JP" altLang="en-US" sz="1100" kern="0" dirty="0">
                <a:solidFill>
                  <a:sysClr val="windowText" lastClr="000000"/>
                </a:solidFill>
                <a:latin typeface="Meiryo" charset="-128"/>
                <a:ea typeface="Meiryo" charset="-128"/>
                <a:cs typeface="Meiryo" charset="-128"/>
              </a:rPr>
              <a:t>　</a:t>
            </a:r>
            <a:r>
              <a:rPr lang="ja-JP" altLang="en-US" sz="1100" kern="0" dirty="0" smtClean="0">
                <a:solidFill>
                  <a:sysClr val="windowText" lastClr="000000"/>
                </a:solidFill>
                <a:latin typeface="Meiryo" charset="-128"/>
                <a:ea typeface="Meiryo" charset="-128"/>
                <a:cs typeface="Meiryo" charset="-128"/>
              </a:rPr>
              <a:t>起動</a:t>
            </a:r>
            <a:r>
              <a:rPr lang="ja-JP" altLang="en-US" sz="1100" kern="0" dirty="0">
                <a:solidFill>
                  <a:sysClr val="windowText" lastClr="000000"/>
                </a:solidFill>
                <a:latin typeface="Meiryo" charset="-128"/>
                <a:ea typeface="Meiryo" charset="-128"/>
                <a:cs typeface="Meiryo" charset="-128"/>
              </a:rPr>
              <a:t>時、シングルモードで表示するか、</a:t>
            </a:r>
            <a:endParaRPr lang="en-US" altLang="ja-JP" sz="1100" kern="0" dirty="0">
              <a:solidFill>
                <a:sysClr val="windowText" lastClr="000000"/>
              </a:solidFill>
              <a:latin typeface="Meiryo" charset="-128"/>
              <a:ea typeface="Meiryo" charset="-128"/>
              <a:cs typeface="Meiryo" charset="-128"/>
            </a:endParaRPr>
          </a:p>
          <a:p>
            <a:pPr defTabSz="914400"/>
            <a:r>
              <a:rPr lang="ja-JP" altLang="en-US" sz="1100" kern="0" dirty="0">
                <a:solidFill>
                  <a:sysClr val="windowText" lastClr="000000"/>
                </a:solidFill>
                <a:latin typeface="Meiryo" charset="-128"/>
                <a:ea typeface="Meiryo" charset="-128"/>
                <a:cs typeface="Meiryo" charset="-128"/>
              </a:rPr>
              <a:t>　</a:t>
            </a:r>
            <a:r>
              <a:rPr lang="ja-JP" altLang="en-US" sz="1100" kern="0" dirty="0" smtClean="0">
                <a:solidFill>
                  <a:sysClr val="windowText" lastClr="000000"/>
                </a:solidFill>
                <a:latin typeface="Meiryo" charset="-128"/>
                <a:ea typeface="Meiryo" charset="-128"/>
                <a:cs typeface="Meiryo" charset="-128"/>
              </a:rPr>
              <a:t>マルチモード</a:t>
            </a:r>
            <a:r>
              <a:rPr lang="ja-JP" altLang="en-US" sz="1100" kern="0" dirty="0">
                <a:solidFill>
                  <a:sysClr val="windowText" lastClr="000000"/>
                </a:solidFill>
                <a:latin typeface="Meiryo" charset="-128"/>
                <a:ea typeface="Meiryo" charset="-128"/>
                <a:cs typeface="Meiryo" charset="-128"/>
              </a:rPr>
              <a:t>で表示するか判別するための値。</a:t>
            </a:r>
            <a:endParaRPr kumimoji="1" lang="en-US" altLang="ja-JP" sz="1100" kern="0" dirty="0">
              <a:solidFill>
                <a:srgbClr val="C00000"/>
              </a:solidFill>
              <a:latin typeface="Meiryo" charset="-128"/>
              <a:ea typeface="Meiryo" charset="-128"/>
              <a:cs typeface="Meiryo" charset="-128"/>
            </a:endParaRPr>
          </a:p>
        </p:txBody>
      </p:sp>
      <p:sp>
        <p:nvSpPr>
          <p:cNvPr id="9" name="正方形/長方形 8"/>
          <p:cNvSpPr/>
          <p:nvPr/>
        </p:nvSpPr>
        <p:spPr bwMode="auto">
          <a:xfrm rot="5400000">
            <a:off x="-199368" y="2504268"/>
            <a:ext cx="3168352" cy="2166464"/>
          </a:xfrm>
          <a:prstGeom prst="rec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Meiryo" charset="-128"/>
              <a:ea typeface="Meiryo" charset="-128"/>
              <a:cs typeface="Meiryo" charset="-128"/>
            </a:endParaRPr>
          </a:p>
        </p:txBody>
      </p:sp>
      <p:sp>
        <p:nvSpPr>
          <p:cNvPr id="12" name="正方形/長方形 11"/>
          <p:cNvSpPr/>
          <p:nvPr/>
        </p:nvSpPr>
        <p:spPr bwMode="auto">
          <a:xfrm>
            <a:off x="301576" y="2003321"/>
            <a:ext cx="2163352" cy="248683"/>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700" dirty="0" smtClean="0">
                <a:latin typeface="Meiryo" charset="-128"/>
                <a:ea typeface="Meiryo" charset="-128"/>
                <a:cs typeface="Meiryo" charset="-128"/>
              </a:rPr>
              <a:t>QR</a:t>
            </a:r>
            <a:r>
              <a:rPr lang="ja-JP" altLang="en-US" sz="700" dirty="0" smtClean="0">
                <a:latin typeface="Meiryo" charset="-128"/>
                <a:ea typeface="Meiryo" charset="-128"/>
                <a:cs typeface="Meiryo" charset="-128"/>
              </a:rPr>
              <a:t>コード</a:t>
            </a:r>
            <a:r>
              <a:rPr kumimoji="0" lang="ja-JP" altLang="en-US" sz="700" b="0" i="0" u="none" strike="noStrike" cap="none" normalizeH="0" baseline="0" dirty="0" smtClean="0">
                <a:ln>
                  <a:noFill/>
                </a:ln>
                <a:solidFill>
                  <a:schemeClr val="tx1"/>
                </a:solidFill>
                <a:effectLst/>
                <a:latin typeface="Meiryo" charset="-128"/>
                <a:ea typeface="Meiryo" charset="-128"/>
                <a:cs typeface="Meiryo" charset="-128"/>
              </a:rPr>
              <a:t>をスキャンしてください</a:t>
            </a:r>
          </a:p>
        </p:txBody>
      </p:sp>
      <p:sp>
        <p:nvSpPr>
          <p:cNvPr id="13" name="L 字 12"/>
          <p:cNvSpPr/>
          <p:nvPr/>
        </p:nvSpPr>
        <p:spPr bwMode="auto">
          <a:xfrm>
            <a:off x="1027880" y="3905023"/>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14" name="L 字 13"/>
          <p:cNvSpPr/>
          <p:nvPr/>
        </p:nvSpPr>
        <p:spPr bwMode="auto">
          <a:xfrm rot="5400000">
            <a:off x="1032976" y="3458244"/>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15" name="L 字 14"/>
          <p:cNvSpPr/>
          <p:nvPr/>
        </p:nvSpPr>
        <p:spPr bwMode="auto">
          <a:xfrm rot="10800000">
            <a:off x="1483929" y="3469154"/>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16" name="L 字 15"/>
          <p:cNvSpPr/>
          <p:nvPr/>
        </p:nvSpPr>
        <p:spPr bwMode="auto">
          <a:xfrm rot="16200000">
            <a:off x="1483929" y="3915933"/>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17" name="正方形/長方形 16"/>
          <p:cNvSpPr/>
          <p:nvPr/>
        </p:nvSpPr>
        <p:spPr bwMode="auto">
          <a:xfrm rot="5400000">
            <a:off x="2317320" y="2504264"/>
            <a:ext cx="3168352" cy="2166464"/>
          </a:xfrm>
          <a:prstGeom prst="rec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Meiryo" charset="-128"/>
              <a:ea typeface="Meiryo" charset="-128"/>
              <a:cs typeface="Meiryo" charset="-128"/>
            </a:endParaRPr>
          </a:p>
        </p:txBody>
      </p:sp>
      <p:sp>
        <p:nvSpPr>
          <p:cNvPr id="18" name="正方形/長方形 17"/>
          <p:cNvSpPr/>
          <p:nvPr/>
        </p:nvSpPr>
        <p:spPr bwMode="auto">
          <a:xfrm>
            <a:off x="2818264" y="2362865"/>
            <a:ext cx="2163352" cy="256509"/>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eaLnBrk="1" hangingPunct="1"/>
            <a:r>
              <a:rPr lang="en-US" altLang="ja-JP" sz="700" dirty="0">
                <a:latin typeface="Meiryo" charset="-128"/>
                <a:ea typeface="Meiryo" charset="-128"/>
                <a:cs typeface="Meiryo" charset="-128"/>
              </a:rPr>
              <a:t>QR</a:t>
            </a:r>
            <a:r>
              <a:rPr lang="ja-JP" altLang="en-US" sz="700" dirty="0">
                <a:latin typeface="Meiryo" charset="-128"/>
                <a:ea typeface="Meiryo" charset="-128"/>
                <a:cs typeface="Meiryo" charset="-128"/>
              </a:rPr>
              <a:t>コード</a:t>
            </a:r>
            <a:r>
              <a:rPr lang="ja-JP" altLang="en-US" sz="700" dirty="0" smtClean="0">
                <a:latin typeface="Meiryo" charset="-128"/>
                <a:ea typeface="Meiryo" charset="-128"/>
                <a:cs typeface="Meiryo" charset="-128"/>
              </a:rPr>
              <a:t>をスキャンしてください</a:t>
            </a:r>
            <a:endParaRPr lang="ja-JP" altLang="en-US" sz="700" dirty="0">
              <a:latin typeface="Meiryo" charset="-128"/>
              <a:ea typeface="Meiryo" charset="-128"/>
              <a:cs typeface="Meiryo" charset="-128"/>
            </a:endParaRPr>
          </a:p>
        </p:txBody>
      </p:sp>
      <p:sp>
        <p:nvSpPr>
          <p:cNvPr id="19" name="L 字 18"/>
          <p:cNvSpPr/>
          <p:nvPr/>
        </p:nvSpPr>
        <p:spPr bwMode="auto">
          <a:xfrm>
            <a:off x="3544568" y="3807986"/>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20" name="L 字 19"/>
          <p:cNvSpPr/>
          <p:nvPr/>
        </p:nvSpPr>
        <p:spPr bwMode="auto">
          <a:xfrm rot="5400000">
            <a:off x="3549664" y="3361207"/>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21" name="L 字 20"/>
          <p:cNvSpPr/>
          <p:nvPr/>
        </p:nvSpPr>
        <p:spPr bwMode="auto">
          <a:xfrm rot="10800000">
            <a:off x="4000617" y="3372117"/>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22" name="L 字 21"/>
          <p:cNvSpPr/>
          <p:nvPr/>
        </p:nvSpPr>
        <p:spPr bwMode="auto">
          <a:xfrm rot="16200000">
            <a:off x="4000617" y="3818896"/>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23" name="正方形/長方形 22"/>
          <p:cNvSpPr/>
          <p:nvPr/>
        </p:nvSpPr>
        <p:spPr bwMode="auto">
          <a:xfrm>
            <a:off x="2821376" y="2003321"/>
            <a:ext cx="2163352" cy="359544"/>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ja-JP" altLang="en-US" sz="1000" b="0" i="0" u="none" strike="noStrike" cap="none" normalizeH="0" baseline="0" dirty="0" smtClean="0">
                <a:ln>
                  <a:noFill/>
                </a:ln>
                <a:solidFill>
                  <a:schemeClr val="bg1"/>
                </a:solidFill>
                <a:effectLst/>
                <a:latin typeface="Meiryo" charset="-128"/>
                <a:ea typeface="Meiryo" charset="-128"/>
                <a:cs typeface="Meiryo" charset="-128"/>
              </a:rPr>
              <a:t>タイトル</a:t>
            </a:r>
          </a:p>
        </p:txBody>
      </p:sp>
      <p:sp>
        <p:nvSpPr>
          <p:cNvPr id="24" name="正方形/長方形 23"/>
          <p:cNvSpPr/>
          <p:nvPr/>
        </p:nvSpPr>
        <p:spPr bwMode="auto">
          <a:xfrm>
            <a:off x="2819820" y="4869630"/>
            <a:ext cx="2164908" cy="302042"/>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00" dirty="0" smtClean="0">
                <a:latin typeface="Meiryo" charset="-128"/>
                <a:ea typeface="Meiryo" charset="-128"/>
                <a:cs typeface="Meiryo" charset="-128"/>
              </a:rPr>
              <a:t>キャンセル</a:t>
            </a:r>
            <a:endParaRPr kumimoji="0" lang="ja-JP" altLang="en-US" sz="1000" b="0" i="0" u="none" strike="noStrike" cap="none" normalizeH="0" baseline="0" dirty="0" smtClean="0">
              <a:ln>
                <a:noFill/>
              </a:ln>
              <a:solidFill>
                <a:schemeClr val="tx1"/>
              </a:solidFill>
              <a:effectLst/>
              <a:latin typeface="Meiryo" charset="-128"/>
              <a:ea typeface="Meiryo" charset="-128"/>
              <a:cs typeface="Meiryo" charset="-128"/>
            </a:endParaRPr>
          </a:p>
        </p:txBody>
      </p:sp>
      <p:sp>
        <p:nvSpPr>
          <p:cNvPr id="25" name="下矢印 24"/>
          <p:cNvSpPr/>
          <p:nvPr/>
        </p:nvSpPr>
        <p:spPr bwMode="auto">
          <a:xfrm rot="16200000">
            <a:off x="2481848" y="3495356"/>
            <a:ext cx="360040" cy="5760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26" name="テキスト ボックス 25"/>
          <p:cNvSpPr txBox="1"/>
          <p:nvPr/>
        </p:nvSpPr>
        <p:spPr bwMode="auto">
          <a:xfrm>
            <a:off x="301576" y="1670086"/>
            <a:ext cx="2166463" cy="307777"/>
          </a:xfrm>
          <a:prstGeom prst="rect">
            <a:avLst/>
          </a:prstGeom>
          <a:noFill/>
          <a:ln w="9525">
            <a:noFill/>
            <a:miter lim="800000"/>
            <a:headEnd/>
            <a:tailEnd/>
          </a:ln>
        </p:spPr>
        <p:txBody>
          <a:bodyPr vert="horz" wrap="square" rtlCol="0">
            <a:spAutoFit/>
          </a:bodyPr>
          <a:lstStyle/>
          <a:p>
            <a:pPr marL="0" marR="0" indent="0" defTabSz="914400" eaLnBrk="1" fontAlgn="auto" latinLnBrk="0" hangingPunct="1">
              <a:lnSpc>
                <a:spcPct val="100000"/>
              </a:lnSpc>
              <a:spcBef>
                <a:spcPts val="0"/>
              </a:spcBef>
              <a:spcAft>
                <a:spcPts val="0"/>
              </a:spcAft>
              <a:buClrTx/>
              <a:buSzTx/>
              <a:buFontTx/>
              <a:buNone/>
              <a:tabLst/>
            </a:pPr>
            <a:r>
              <a:rPr lang="en-US" altLang="ja-JP" sz="1400" kern="0" dirty="0" smtClean="0">
                <a:solidFill>
                  <a:sysClr val="windowText" lastClr="000000"/>
                </a:solidFill>
                <a:latin typeface="Meiryo" charset="-128"/>
                <a:ea typeface="Meiryo" charset="-128"/>
                <a:cs typeface="Meiryo" charset="-128"/>
              </a:rPr>
              <a:t>v1</a:t>
            </a:r>
            <a:endParaRPr kumimoji="1" lang="ja-JP" altLang="en-US" sz="1400" kern="0" dirty="0" smtClean="0">
              <a:solidFill>
                <a:sysClr val="windowText" lastClr="000000"/>
              </a:solidFill>
              <a:latin typeface="Meiryo" charset="-128"/>
              <a:ea typeface="Meiryo" charset="-128"/>
              <a:cs typeface="Meiryo" charset="-128"/>
            </a:endParaRPr>
          </a:p>
        </p:txBody>
      </p:sp>
      <p:sp>
        <p:nvSpPr>
          <p:cNvPr id="30" name="テキスト ボックス 29"/>
          <p:cNvSpPr txBox="1"/>
          <p:nvPr/>
        </p:nvSpPr>
        <p:spPr bwMode="auto">
          <a:xfrm>
            <a:off x="2815153" y="1708283"/>
            <a:ext cx="2166463" cy="307777"/>
          </a:xfrm>
          <a:prstGeom prst="rect">
            <a:avLst/>
          </a:prstGeom>
          <a:noFill/>
          <a:ln w="9525">
            <a:noFill/>
            <a:miter lim="800000"/>
            <a:headEnd/>
            <a:tailEnd/>
          </a:ln>
        </p:spPr>
        <p:txBody>
          <a:bodyPr vert="horz" wrap="square" rtlCol="0">
            <a:spAutoFit/>
          </a:bodyPr>
          <a:lstStyle/>
          <a:p>
            <a:pPr marL="0" marR="0" indent="0" defTabSz="914400" eaLnBrk="1" fontAlgn="auto" latinLnBrk="0" hangingPunct="1">
              <a:lnSpc>
                <a:spcPct val="100000"/>
              </a:lnSpc>
              <a:spcBef>
                <a:spcPts val="0"/>
              </a:spcBef>
              <a:spcAft>
                <a:spcPts val="0"/>
              </a:spcAft>
              <a:buClrTx/>
              <a:buSzTx/>
              <a:buFontTx/>
              <a:buNone/>
              <a:tabLst/>
            </a:pPr>
            <a:r>
              <a:rPr lang="en-US" altLang="ja-JP" sz="1400" kern="0" dirty="0" smtClean="0">
                <a:solidFill>
                  <a:sysClr val="windowText" lastClr="000000"/>
                </a:solidFill>
                <a:latin typeface="Meiryo" charset="-128"/>
                <a:ea typeface="Meiryo" charset="-128"/>
                <a:cs typeface="Meiryo" charset="-128"/>
              </a:rPr>
              <a:t>v2(Single Mode)</a:t>
            </a:r>
            <a:endParaRPr kumimoji="1" lang="ja-JP" altLang="en-US" sz="1400" kern="0" dirty="0" smtClean="0">
              <a:solidFill>
                <a:sysClr val="windowText" lastClr="000000"/>
              </a:solidFill>
              <a:latin typeface="Meiryo" charset="-128"/>
              <a:ea typeface="Meiryo" charset="-128"/>
              <a:cs typeface="Meiryo" charset="-128"/>
            </a:endParaRPr>
          </a:p>
        </p:txBody>
      </p:sp>
      <p:sp>
        <p:nvSpPr>
          <p:cNvPr id="31" name="テキスト ボックス 30"/>
          <p:cNvSpPr txBox="1"/>
          <p:nvPr/>
        </p:nvSpPr>
        <p:spPr bwMode="auto">
          <a:xfrm>
            <a:off x="388041" y="946186"/>
            <a:ext cx="8256426" cy="523220"/>
          </a:xfrm>
          <a:prstGeom prst="rect">
            <a:avLst/>
          </a:prstGeom>
          <a:noFill/>
          <a:ln w="9525">
            <a:noFill/>
            <a:miter lim="800000"/>
            <a:headEnd/>
            <a:tailEnd/>
          </a:ln>
        </p:spPr>
        <p:txBody>
          <a:bodyPr vert="horz" wrap="square" rtlCol="0">
            <a:spAutoFit/>
          </a:bodyPr>
          <a:lstStyle/>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charset="-128"/>
                <a:ea typeface="Meiryo" charset="-128"/>
                <a:cs typeface="Meiryo" charset="-128"/>
              </a:rPr>
              <a:t>概要</a:t>
            </a:r>
            <a:endParaRPr lang="en-US" altLang="ja-JP" sz="1400" kern="0" dirty="0">
              <a:solidFill>
                <a:sysClr val="windowText" lastClr="000000"/>
              </a:solidFill>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charset="-128"/>
                <a:ea typeface="Meiryo" charset="-128"/>
                <a:cs typeface="Meiryo" charset="-128"/>
              </a:rPr>
              <a:t>・１枚読み込みのみを実施する為の機能</a:t>
            </a:r>
            <a:endParaRPr kumimoji="1" lang="en-US" altLang="ja-JP" sz="1400" kern="0" dirty="0" smtClean="0">
              <a:solidFill>
                <a:sysClr val="windowText" lastClr="000000"/>
              </a:solidFill>
              <a:latin typeface="Meiryo" charset="-128"/>
              <a:ea typeface="Meiryo" charset="-128"/>
              <a:cs typeface="Meiryo" charset="-128"/>
            </a:endParaRPr>
          </a:p>
        </p:txBody>
      </p:sp>
    </p:spTree>
    <p:extLst>
      <p:ext uri="{BB962C8B-B14F-4D97-AF65-F5344CB8AC3E}">
        <p14:creationId xmlns:p14="http://schemas.microsoft.com/office/powerpoint/2010/main" val="4013080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388041" y="355601"/>
            <a:ext cx="8256426" cy="461665"/>
          </a:xfrm>
          <a:prstGeom prst="rect">
            <a:avLst/>
          </a:prstGeom>
          <a:noFill/>
        </p:spPr>
        <p:txBody>
          <a:bodyPr wrap="square" rtlCol="0">
            <a:spAutoFit/>
          </a:bodyPr>
          <a:lstStyle/>
          <a:p>
            <a:r>
              <a:rPr kumimoji="1" lang="en-US" altLang="ja-JP" sz="2400" dirty="0" smtClean="0">
                <a:latin typeface="メイリオ"/>
                <a:ea typeface="メイリオ"/>
                <a:cs typeface="メイリオ"/>
              </a:rPr>
              <a:t>Multi Mode</a:t>
            </a:r>
            <a:r>
              <a:rPr lang="ja-JP" altLang="en-US" sz="2400" dirty="0" smtClean="0">
                <a:latin typeface="メイリオ"/>
                <a:ea typeface="メイリオ"/>
                <a:cs typeface="メイリオ"/>
              </a:rPr>
              <a:t> 仕様</a:t>
            </a:r>
            <a:endParaRPr kumimoji="1" lang="en-US" altLang="ja-JP" sz="2400" dirty="0" smtClean="0">
              <a:latin typeface="メイリオ"/>
              <a:ea typeface="メイリオ"/>
              <a:cs typeface="メイリオ"/>
            </a:endParaRPr>
          </a:p>
        </p:txBody>
      </p:sp>
      <p:sp>
        <p:nvSpPr>
          <p:cNvPr id="8" name="テキスト ボックス 7"/>
          <p:cNvSpPr txBox="1"/>
          <p:nvPr/>
        </p:nvSpPr>
        <p:spPr bwMode="auto">
          <a:xfrm>
            <a:off x="2985363" y="1658468"/>
            <a:ext cx="5863362" cy="5199531"/>
          </a:xfrm>
          <a:prstGeom prst="rect">
            <a:avLst/>
          </a:prstGeom>
          <a:noFill/>
          <a:ln w="9525">
            <a:noFill/>
            <a:miter lim="800000"/>
            <a:headEnd/>
            <a:tailEnd/>
          </a:ln>
        </p:spPr>
        <p:txBody>
          <a:bodyPr vert="horz" wrap="square" rtlCol="0">
            <a:noAutofit/>
          </a:bodyPr>
          <a:lstStyle/>
          <a:p>
            <a:pPr marL="0" marR="0" indent="0" defTabSz="914400" eaLnBrk="1" fontAlgn="auto" latinLnBrk="0" hangingPunct="1">
              <a:lnSpc>
                <a:spcPct val="100000"/>
              </a:lnSpc>
              <a:spcBef>
                <a:spcPts val="0"/>
              </a:spcBef>
              <a:spcAft>
                <a:spcPts val="0"/>
              </a:spcAft>
              <a:buClrTx/>
              <a:buSzTx/>
              <a:buFontTx/>
              <a:buNone/>
              <a:tabLst/>
            </a:pPr>
            <a:r>
              <a:rPr kumimoji="1" lang="en-US" altLang="ja-JP" sz="1100" kern="0" dirty="0" smtClean="0">
                <a:latin typeface="Meiryo" charset="-128"/>
                <a:ea typeface="Meiryo" charset="-128"/>
                <a:cs typeface="Meiryo" charset="-128"/>
              </a:rPr>
              <a:t>【</a:t>
            </a:r>
            <a:r>
              <a:rPr kumimoji="1" lang="ja-JP" altLang="en-US" sz="1100" kern="0" dirty="0" smtClean="0">
                <a:latin typeface="Meiryo" charset="-128"/>
                <a:ea typeface="Meiryo" charset="-128"/>
                <a:cs typeface="Meiryo" charset="-128"/>
              </a:rPr>
              <a:t>制御</a:t>
            </a:r>
            <a:r>
              <a:rPr kumimoji="1" lang="en-US" altLang="ja-JP" sz="1100" kern="0" dirty="0" smtClean="0">
                <a:latin typeface="Meiryo" charset="-128"/>
                <a:ea typeface="Meiryo" charset="-128"/>
                <a:cs typeface="Meiryo" charset="-128"/>
              </a:rPr>
              <a:t>】</a:t>
            </a:r>
            <a:r>
              <a:rPr kumimoji="1" lang="ja-JP" altLang="en-US" sz="1100" kern="0" dirty="0" smtClean="0">
                <a:latin typeface="Meiryo" charset="-128"/>
                <a:ea typeface="Meiryo" charset="-128"/>
                <a:cs typeface="Meiryo" charset="-128"/>
              </a:rPr>
              <a:t>　</a:t>
            </a:r>
            <a:r>
              <a:rPr kumimoji="1" lang="en-US" altLang="ja-JP" sz="1100" kern="0" dirty="0" smtClean="0">
                <a:latin typeface="Meiryo" charset="-128"/>
                <a:ea typeface="Meiryo" charset="-128"/>
                <a:cs typeface="Meiryo" charset="-128"/>
              </a:rPr>
              <a:t>※</a:t>
            </a:r>
            <a:r>
              <a:rPr kumimoji="1" lang="ja-JP" altLang="en-US" sz="1100" kern="0" dirty="0" smtClean="0">
                <a:latin typeface="Meiryo" charset="-128"/>
                <a:ea typeface="Meiryo" charset="-128"/>
                <a:cs typeface="Meiryo" charset="-128"/>
              </a:rPr>
              <a:t>記載がないものは</a:t>
            </a:r>
            <a:r>
              <a:rPr kumimoji="1" lang="en-US" altLang="ja-JP" sz="1100" kern="0" dirty="0" smtClean="0">
                <a:latin typeface="Meiryo" charset="-128"/>
                <a:ea typeface="Meiryo" charset="-128"/>
                <a:cs typeface="Meiryo" charset="-128"/>
              </a:rPr>
              <a:t>Single Mode</a:t>
            </a:r>
            <a:r>
              <a:rPr kumimoji="1" lang="ja-JP" altLang="en-US" sz="1100" kern="0" dirty="0" smtClean="0">
                <a:latin typeface="Meiryo" charset="-128"/>
                <a:ea typeface="Meiryo" charset="-128"/>
                <a:cs typeface="Meiryo" charset="-128"/>
              </a:rPr>
              <a:t>と同様</a:t>
            </a:r>
            <a:endParaRPr kumimoji="1" lang="en-US" altLang="ja-JP" sz="1100" kern="0" dirty="0" smtClean="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100" kern="0" dirty="0" smtClean="0">
                <a:latin typeface="Meiryo" charset="-128"/>
                <a:ea typeface="Meiryo" charset="-128"/>
                <a:cs typeface="Meiryo" charset="-128"/>
              </a:rPr>
              <a:t>・</a:t>
            </a:r>
            <a:r>
              <a:rPr kumimoji="1" lang="ja-JP" altLang="en-US" sz="1100" kern="0" dirty="0">
                <a:latin typeface="Meiryo" charset="-128"/>
                <a:ea typeface="Meiryo" charset="-128"/>
                <a:cs typeface="Meiryo" charset="-128"/>
              </a:rPr>
              <a:t>受け取った</a:t>
            </a:r>
            <a:r>
              <a:rPr kumimoji="1" lang="en-US" altLang="ja-JP" sz="1100" kern="0" dirty="0" smtClean="0">
                <a:latin typeface="Meiryo" charset="-128"/>
                <a:ea typeface="Meiryo" charset="-128"/>
                <a:cs typeface="Meiryo" charset="-128"/>
              </a:rPr>
              <a:t>URL</a:t>
            </a:r>
            <a:r>
              <a:rPr lang="ja-JP" altLang="en-US" sz="1100" kern="0" dirty="0">
                <a:latin typeface="Meiryo" charset="-128"/>
                <a:ea typeface="Meiryo" charset="-128"/>
                <a:cs typeface="Meiryo" charset="-128"/>
              </a:rPr>
              <a:t>スキーム</a:t>
            </a:r>
            <a:r>
              <a:rPr kumimoji="1" lang="ja-JP" altLang="en-US" sz="1100" kern="0" dirty="0" smtClean="0">
                <a:latin typeface="Meiryo" charset="-128"/>
                <a:ea typeface="Meiryo" charset="-128"/>
                <a:cs typeface="Meiryo" charset="-128"/>
              </a:rPr>
              <a:t>内</a:t>
            </a:r>
            <a:r>
              <a:rPr kumimoji="1" lang="ja-JP" altLang="en-US" sz="1100" kern="0" dirty="0">
                <a:latin typeface="Meiryo" charset="-128"/>
                <a:ea typeface="Meiryo" charset="-128"/>
                <a:cs typeface="Meiryo" charset="-128"/>
              </a:rPr>
              <a:t>の</a:t>
            </a:r>
            <a:r>
              <a:rPr kumimoji="1" lang="ja-JP" altLang="en-US" sz="1100" kern="0" dirty="0" smtClean="0">
                <a:latin typeface="Meiryo" charset="-128"/>
                <a:ea typeface="Meiryo" charset="-128"/>
                <a:cs typeface="Meiryo" charset="-128"/>
              </a:rPr>
              <a:t>モード値がマルチ</a:t>
            </a:r>
            <a:endParaRPr kumimoji="1" lang="en-US" altLang="ja-JP" sz="1100" kern="0" dirty="0" smtClean="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100" kern="0" dirty="0">
              <a:latin typeface="Meiryo" charset="-128"/>
              <a:ea typeface="Meiryo" charset="-128"/>
              <a:cs typeface="Meiryo" charset="-128"/>
            </a:endParaRPr>
          </a:p>
          <a:p>
            <a:pPr eaLnBrk="1" fontAlgn="auto" hangingPunct="1">
              <a:spcBef>
                <a:spcPts val="0"/>
              </a:spcBef>
              <a:spcAft>
                <a:spcPts val="0"/>
              </a:spcAft>
            </a:pPr>
            <a:r>
              <a:rPr kumimoji="1" lang="ja-JP" altLang="en-US" sz="1100" kern="0" dirty="0" smtClean="0">
                <a:latin typeface="Meiryo" charset="-128"/>
                <a:ea typeface="Meiryo" charset="-128"/>
                <a:cs typeface="Meiryo" charset="-128"/>
              </a:rPr>
              <a:t>・タイトルを表示する</a:t>
            </a:r>
            <a:endParaRPr lang="en-US" altLang="ja-JP" sz="1100" kern="0" dirty="0">
              <a:latin typeface="Meiryo" charset="-128"/>
              <a:ea typeface="Meiryo" charset="-128"/>
              <a:cs typeface="Meiryo" charset="-128"/>
            </a:endParaRPr>
          </a:p>
          <a:p>
            <a:pPr eaLnBrk="1" fontAlgn="auto" hangingPunct="1">
              <a:spcBef>
                <a:spcPts val="0"/>
              </a:spcBef>
              <a:spcAft>
                <a:spcPts val="0"/>
              </a:spcAft>
            </a:pPr>
            <a:r>
              <a:rPr kumimoji="1" lang="ja-JP" altLang="en-US" sz="1100" kern="0" dirty="0" smtClean="0">
                <a:latin typeface="Meiryo" charset="-128"/>
                <a:ea typeface="Meiryo" charset="-128"/>
                <a:cs typeface="Meiryo" charset="-128"/>
              </a:rPr>
              <a:t>　→</a:t>
            </a:r>
            <a:r>
              <a:rPr kumimoji="1" lang="en-US" altLang="ja-JP" sz="1100" kern="0" dirty="0" smtClean="0">
                <a:latin typeface="Meiryo" charset="-128"/>
                <a:ea typeface="Meiryo" charset="-128"/>
                <a:cs typeface="Meiryo" charset="-128"/>
              </a:rPr>
              <a:t>URL</a:t>
            </a:r>
            <a:r>
              <a:rPr kumimoji="1" lang="ja-JP" altLang="en-US" sz="1100" kern="0" dirty="0" smtClean="0">
                <a:latin typeface="Meiryo" charset="-128"/>
                <a:ea typeface="Meiryo" charset="-128"/>
                <a:cs typeface="Meiryo" charset="-128"/>
              </a:rPr>
              <a:t>スキームから取得</a:t>
            </a:r>
            <a:endParaRPr kumimoji="1" lang="en-US" altLang="ja-JP" sz="1100" kern="0" dirty="0" smtClean="0">
              <a:latin typeface="Meiryo" charset="-128"/>
              <a:ea typeface="Meiryo" charset="-128"/>
              <a:cs typeface="Meiryo" charset="-128"/>
            </a:endParaRPr>
          </a:p>
          <a:p>
            <a:pPr eaLnBrk="1" fontAlgn="auto" hangingPunct="1">
              <a:spcBef>
                <a:spcPts val="0"/>
              </a:spcBef>
              <a:spcAft>
                <a:spcPts val="0"/>
              </a:spcAft>
            </a:pPr>
            <a:endParaRPr lang="en-US" altLang="ja-JP" sz="1100" kern="0" dirty="0" smtClean="0">
              <a:latin typeface="Meiryo" charset="-128"/>
              <a:ea typeface="Meiryo" charset="-128"/>
              <a:cs typeface="Meiryo" charset="-128"/>
            </a:endParaRPr>
          </a:p>
          <a:p>
            <a:pPr eaLnBrk="1" fontAlgn="auto" hangingPunct="1">
              <a:spcBef>
                <a:spcPts val="0"/>
              </a:spcBef>
              <a:spcAft>
                <a:spcPts val="0"/>
              </a:spcAft>
            </a:pPr>
            <a:r>
              <a:rPr lang="ja-JP" altLang="en-US" sz="1100" kern="0" dirty="0" smtClean="0">
                <a:latin typeface="Meiryo" charset="-128"/>
                <a:ea typeface="Meiryo" charset="-128"/>
                <a:cs typeface="Meiryo" charset="-128"/>
              </a:rPr>
              <a:t>・読み取り枚数を表示する</a:t>
            </a:r>
            <a:endParaRPr lang="en-US" altLang="ja-JP" sz="1100" kern="0" dirty="0" smtClean="0">
              <a:latin typeface="Meiryo" charset="-128"/>
              <a:ea typeface="Meiryo" charset="-128"/>
              <a:cs typeface="Meiryo" charset="-128"/>
            </a:endParaRPr>
          </a:p>
          <a:p>
            <a:pPr eaLnBrk="1" fontAlgn="auto" hangingPunct="1">
              <a:spcBef>
                <a:spcPts val="0"/>
              </a:spcBef>
              <a:spcAft>
                <a:spcPts val="0"/>
              </a:spcAft>
            </a:pPr>
            <a:r>
              <a:rPr lang="ja-JP" altLang="en-US" sz="1100" kern="0" dirty="0">
                <a:latin typeface="Meiryo" charset="-128"/>
                <a:ea typeface="Meiryo" charset="-128"/>
                <a:cs typeface="Meiryo" charset="-128"/>
              </a:rPr>
              <a:t>　</a:t>
            </a:r>
            <a:r>
              <a:rPr lang="ja-JP" altLang="en-US" sz="1100" kern="0" dirty="0" smtClean="0">
                <a:latin typeface="Meiryo" charset="-128"/>
                <a:ea typeface="Meiryo" charset="-128"/>
                <a:cs typeface="Meiryo" charset="-128"/>
              </a:rPr>
              <a:t>→上限は</a:t>
            </a:r>
            <a:r>
              <a:rPr lang="en-US" altLang="ja-JP" sz="1100" kern="0" dirty="0" smtClean="0">
                <a:latin typeface="Meiryo" charset="-128"/>
                <a:ea typeface="Meiryo" charset="-128"/>
                <a:cs typeface="Meiryo" charset="-128"/>
              </a:rPr>
              <a:t>100</a:t>
            </a:r>
            <a:r>
              <a:rPr lang="ja-JP" altLang="en-US" sz="1100" kern="0" dirty="0" smtClean="0">
                <a:latin typeface="Meiryo" charset="-128"/>
                <a:ea typeface="Meiryo" charset="-128"/>
                <a:cs typeface="Meiryo" charset="-128"/>
              </a:rPr>
              <a:t>とする</a:t>
            </a:r>
            <a:endParaRPr lang="en-US" altLang="ja-JP" sz="1100" kern="0" dirty="0">
              <a:latin typeface="Meiryo" charset="-128"/>
              <a:ea typeface="Meiryo" charset="-128"/>
              <a:cs typeface="Meiryo" charset="-128"/>
            </a:endParaRPr>
          </a:p>
          <a:p>
            <a:pPr eaLnBrk="1" fontAlgn="auto" hangingPunct="1">
              <a:spcBef>
                <a:spcPts val="0"/>
              </a:spcBef>
              <a:spcAft>
                <a:spcPts val="0"/>
              </a:spcAft>
            </a:pPr>
            <a:endParaRPr kumimoji="1" lang="en-US" altLang="ja-JP" sz="1100" kern="0" dirty="0" smtClean="0">
              <a:latin typeface="Meiryo" charset="-128"/>
              <a:ea typeface="Meiryo" charset="-128"/>
              <a:cs typeface="Meiryo" charset="-128"/>
            </a:endParaRPr>
          </a:p>
          <a:p>
            <a:pPr eaLnBrk="1" fontAlgn="auto" hangingPunct="1">
              <a:spcBef>
                <a:spcPts val="0"/>
              </a:spcBef>
              <a:spcAft>
                <a:spcPts val="0"/>
              </a:spcAft>
            </a:pPr>
            <a:r>
              <a:rPr lang="ja-JP" altLang="en-US" sz="1100" kern="0" dirty="0" smtClean="0">
                <a:latin typeface="Meiryo" charset="-128"/>
                <a:ea typeface="Meiryo" charset="-128"/>
                <a:cs typeface="Meiryo" charset="-128"/>
              </a:rPr>
              <a:t>・読み取り完了ボタンを配置する</a:t>
            </a:r>
            <a:endParaRPr lang="en-US" altLang="ja-JP" sz="1100" kern="0" dirty="0" smtClean="0">
              <a:latin typeface="Meiryo" charset="-128"/>
              <a:ea typeface="Meiryo" charset="-128"/>
              <a:cs typeface="Meiryo" charset="-128"/>
            </a:endParaRPr>
          </a:p>
          <a:p>
            <a:r>
              <a:rPr lang="ja-JP" altLang="en-US" sz="1100" kern="0" dirty="0" smtClean="0">
                <a:latin typeface="Meiryo" charset="-128"/>
                <a:ea typeface="Meiryo" charset="-128"/>
                <a:cs typeface="Meiryo" charset="-128"/>
              </a:rPr>
              <a:t>　→名称</a:t>
            </a:r>
            <a:r>
              <a:rPr lang="ja-JP" altLang="en-US" sz="1100" kern="0" dirty="0">
                <a:latin typeface="Meiryo" charset="-128"/>
                <a:ea typeface="Meiryo" charset="-128"/>
                <a:cs typeface="Meiryo" charset="-128"/>
              </a:rPr>
              <a:t>は</a:t>
            </a:r>
            <a:r>
              <a:rPr lang="en-US" altLang="ja-JP" sz="1100" kern="0" dirty="0">
                <a:latin typeface="Meiryo" charset="-128"/>
                <a:ea typeface="Meiryo" charset="-128"/>
                <a:cs typeface="Meiryo" charset="-128"/>
              </a:rPr>
              <a:t>URL</a:t>
            </a:r>
            <a:r>
              <a:rPr lang="ja-JP" altLang="en-US" sz="1100" kern="0" dirty="0">
                <a:latin typeface="Meiryo" charset="-128"/>
                <a:ea typeface="Meiryo" charset="-128"/>
                <a:cs typeface="Meiryo" charset="-128"/>
              </a:rPr>
              <a:t>スキームから取得</a:t>
            </a:r>
            <a:endParaRPr lang="en-US" altLang="ja-JP" sz="1100" kern="0" dirty="0">
              <a:latin typeface="Meiryo" charset="-128"/>
              <a:ea typeface="Meiryo" charset="-128"/>
              <a:cs typeface="Meiryo" charset="-128"/>
            </a:endParaRPr>
          </a:p>
          <a:p>
            <a:r>
              <a:rPr lang="ja-JP" altLang="en-US" sz="1100" kern="0" dirty="0">
                <a:latin typeface="Meiryo" charset="-128"/>
                <a:ea typeface="Meiryo" charset="-128"/>
                <a:cs typeface="Meiryo" charset="-128"/>
              </a:rPr>
              <a:t>　　</a:t>
            </a:r>
            <a:r>
              <a:rPr lang="ja-JP" altLang="en-US" sz="1100" kern="0" dirty="0" smtClean="0">
                <a:latin typeface="Meiryo" charset="-128"/>
                <a:ea typeface="Meiryo" charset="-128"/>
                <a:cs typeface="Meiryo" charset="-128"/>
              </a:rPr>
              <a:t>押下時</a:t>
            </a:r>
            <a:endParaRPr lang="en-US" altLang="ja-JP" sz="1100" kern="0" dirty="0" smtClean="0">
              <a:latin typeface="Meiryo" charset="-128"/>
              <a:ea typeface="Meiryo" charset="-128"/>
              <a:cs typeface="Meiryo" charset="-128"/>
            </a:endParaRPr>
          </a:p>
          <a:p>
            <a:r>
              <a:rPr lang="ja-JP" altLang="en-US" sz="1100" kern="0" dirty="0">
                <a:solidFill>
                  <a:sysClr val="windowText" lastClr="000000"/>
                </a:solidFill>
                <a:latin typeface="Meiryo" charset="-128"/>
                <a:ea typeface="Meiryo" charset="-128"/>
                <a:cs typeface="Meiryo" charset="-128"/>
              </a:rPr>
              <a:t>　</a:t>
            </a:r>
            <a:r>
              <a:rPr lang="ja-JP" altLang="en-US" sz="1100" kern="0" dirty="0" smtClean="0">
                <a:solidFill>
                  <a:sysClr val="windowText" lastClr="000000"/>
                </a:solidFill>
                <a:latin typeface="Meiryo" charset="-128"/>
                <a:ea typeface="Meiryo" charset="-128"/>
                <a:cs typeface="Meiryo" charset="-128"/>
              </a:rPr>
              <a:t>　　</a:t>
            </a:r>
            <a:r>
              <a:rPr lang="en-US" altLang="ja-JP" sz="1100" kern="0" dirty="0" err="1" smtClean="0">
                <a:solidFill>
                  <a:sysClr val="windowText" lastClr="000000"/>
                </a:solidFill>
                <a:latin typeface="Meiryo" charset="-128"/>
                <a:ea typeface="Meiryo" charset="-128"/>
                <a:cs typeface="Meiryo" charset="-128"/>
              </a:rPr>
              <a:t>callbackurl</a:t>
            </a:r>
            <a:r>
              <a:rPr lang="ja-JP" altLang="en-US" sz="1100" kern="0" dirty="0">
                <a:solidFill>
                  <a:sysClr val="windowText" lastClr="000000"/>
                </a:solidFill>
                <a:latin typeface="Meiryo" charset="-128"/>
                <a:ea typeface="Meiryo" charset="-128"/>
                <a:cs typeface="Meiryo" charset="-128"/>
              </a:rPr>
              <a:t>へパラメータを付与して</a:t>
            </a:r>
            <a:r>
              <a:rPr lang="ja-JP" altLang="en-US" sz="1100" kern="0" dirty="0" smtClean="0">
                <a:solidFill>
                  <a:sysClr val="windowText" lastClr="000000"/>
                </a:solidFill>
                <a:latin typeface="Meiryo" charset="-128"/>
                <a:ea typeface="Meiryo" charset="-128"/>
                <a:cs typeface="Meiryo" charset="-128"/>
              </a:rPr>
              <a:t>返却</a:t>
            </a:r>
            <a:endParaRPr lang="en-US" altLang="ja-JP" sz="1100" kern="0" dirty="0" smtClean="0">
              <a:solidFill>
                <a:sysClr val="windowText" lastClr="000000"/>
              </a:solidFill>
              <a:latin typeface="Meiryo" charset="-128"/>
              <a:ea typeface="Meiryo" charset="-128"/>
              <a:cs typeface="Meiryo" charset="-128"/>
            </a:endParaRPr>
          </a:p>
          <a:p>
            <a:endParaRPr lang="en-US" altLang="ja-JP" sz="1100" kern="0" dirty="0">
              <a:solidFill>
                <a:sysClr val="windowText" lastClr="000000"/>
              </a:solidFill>
              <a:latin typeface="Meiryo" charset="-128"/>
              <a:ea typeface="Meiryo" charset="-128"/>
              <a:cs typeface="Meiryo" charset="-128"/>
            </a:endParaRPr>
          </a:p>
          <a:p>
            <a:r>
              <a:rPr lang="ja-JP" altLang="en-US" sz="1100" kern="0" dirty="0" smtClean="0">
                <a:solidFill>
                  <a:sysClr val="windowText" lastClr="000000"/>
                </a:solidFill>
                <a:latin typeface="Meiryo" charset="-128"/>
                <a:ea typeface="Meiryo" charset="-128"/>
                <a:cs typeface="Meiryo" charset="-128"/>
              </a:rPr>
              <a:t>　　読み込みなし状態</a:t>
            </a:r>
            <a:r>
              <a:rPr lang="en-US" altLang="ja-JP" sz="1100" kern="0" dirty="0" smtClean="0">
                <a:solidFill>
                  <a:sysClr val="windowText" lastClr="000000"/>
                </a:solidFill>
                <a:latin typeface="Meiryo" charset="-128"/>
                <a:ea typeface="Meiryo" charset="-128"/>
                <a:cs typeface="Meiryo" charset="-128"/>
              </a:rPr>
              <a:t>(0</a:t>
            </a:r>
            <a:r>
              <a:rPr lang="ja-JP" altLang="en-US" sz="1100" kern="0" dirty="0" smtClean="0">
                <a:solidFill>
                  <a:sysClr val="windowText" lastClr="000000"/>
                </a:solidFill>
                <a:latin typeface="Meiryo" charset="-128"/>
                <a:ea typeface="Meiryo" charset="-128"/>
                <a:cs typeface="Meiryo" charset="-128"/>
              </a:rPr>
              <a:t>枚</a:t>
            </a:r>
            <a:r>
              <a:rPr lang="en-US" altLang="ja-JP" sz="1100" kern="0" dirty="0" smtClean="0">
                <a:solidFill>
                  <a:sysClr val="windowText" lastClr="000000"/>
                </a:solidFill>
                <a:latin typeface="Meiryo" charset="-128"/>
                <a:ea typeface="Meiryo" charset="-128"/>
                <a:cs typeface="Meiryo" charset="-128"/>
              </a:rPr>
              <a:t>)</a:t>
            </a:r>
            <a:r>
              <a:rPr lang="ja-JP" altLang="en-US" sz="1100" kern="0" dirty="0" err="1" smtClean="0">
                <a:solidFill>
                  <a:sysClr val="windowText" lastClr="000000"/>
                </a:solidFill>
                <a:latin typeface="Meiryo" charset="-128"/>
                <a:ea typeface="Meiryo" charset="-128"/>
                <a:cs typeface="Meiryo" charset="-128"/>
              </a:rPr>
              <a:t>での</a:t>
            </a:r>
            <a:r>
              <a:rPr lang="ja-JP" altLang="en-US" sz="1100" kern="0" dirty="0" smtClean="0">
                <a:solidFill>
                  <a:sysClr val="windowText" lastClr="000000"/>
                </a:solidFill>
                <a:latin typeface="Meiryo" charset="-128"/>
                <a:ea typeface="Meiryo" charset="-128"/>
                <a:cs typeface="Meiryo" charset="-128"/>
              </a:rPr>
              <a:t>制御</a:t>
            </a:r>
            <a:endParaRPr lang="en-US" altLang="ja-JP" sz="1100" kern="0" dirty="0" smtClean="0">
              <a:solidFill>
                <a:sysClr val="windowText" lastClr="000000"/>
              </a:solidFill>
              <a:latin typeface="Meiryo" charset="-128"/>
              <a:ea typeface="Meiryo" charset="-128"/>
              <a:cs typeface="Meiryo" charset="-128"/>
            </a:endParaRPr>
          </a:p>
          <a:p>
            <a:r>
              <a:rPr lang="ja-JP" altLang="en-US" sz="1100" kern="0" dirty="0">
                <a:solidFill>
                  <a:sysClr val="windowText" lastClr="000000"/>
                </a:solidFill>
                <a:latin typeface="Meiryo" charset="-128"/>
                <a:ea typeface="Meiryo" charset="-128"/>
                <a:cs typeface="Meiryo" charset="-128"/>
              </a:rPr>
              <a:t>　</a:t>
            </a:r>
            <a:r>
              <a:rPr lang="ja-JP" altLang="en-US" sz="1100" kern="0" dirty="0" smtClean="0">
                <a:solidFill>
                  <a:sysClr val="windowText" lastClr="000000"/>
                </a:solidFill>
                <a:latin typeface="Meiryo" charset="-128"/>
                <a:ea typeface="Meiryo" charset="-128"/>
                <a:cs typeface="Meiryo" charset="-128"/>
              </a:rPr>
              <a:t>　　押下できない状態</a:t>
            </a:r>
            <a:r>
              <a:rPr lang="en-US" altLang="ja-JP" sz="1100" kern="0" dirty="0" smtClean="0">
                <a:solidFill>
                  <a:sysClr val="windowText" lastClr="000000"/>
                </a:solidFill>
                <a:latin typeface="Meiryo" charset="-128"/>
                <a:ea typeface="Meiryo" charset="-128"/>
                <a:cs typeface="Meiryo" charset="-128"/>
              </a:rPr>
              <a:t>(disable</a:t>
            </a:r>
            <a:r>
              <a:rPr lang="en-US" altLang="ja-JP" sz="1100" kern="0" dirty="0">
                <a:solidFill>
                  <a:sysClr val="windowText" lastClr="000000"/>
                </a:solidFill>
                <a:latin typeface="Meiryo" charset="-128"/>
                <a:ea typeface="Meiryo" charset="-128"/>
                <a:cs typeface="Meiryo" charset="-128"/>
              </a:rPr>
              <a:t>)</a:t>
            </a:r>
            <a:r>
              <a:rPr lang="ja-JP" altLang="en-US" sz="1100" kern="0" dirty="0" smtClean="0">
                <a:solidFill>
                  <a:sysClr val="windowText" lastClr="000000"/>
                </a:solidFill>
                <a:latin typeface="Meiryo" charset="-128"/>
                <a:ea typeface="Meiryo" charset="-128"/>
                <a:cs typeface="Meiryo" charset="-128"/>
              </a:rPr>
              <a:t>とする</a:t>
            </a:r>
            <a:endParaRPr lang="en-US" altLang="ja-JP" sz="1100" kern="0" dirty="0" smtClean="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100" kern="0" dirty="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100" kern="0" dirty="0" smtClean="0">
                <a:latin typeface="Meiryo" charset="-128"/>
                <a:ea typeface="Meiryo" charset="-128"/>
                <a:cs typeface="Meiryo" charset="-128"/>
              </a:rPr>
              <a:t>・</a:t>
            </a:r>
            <a:r>
              <a:rPr kumimoji="1" lang="en-US" altLang="ja-JP" sz="1100" kern="0" dirty="0" smtClean="0">
                <a:latin typeface="Meiryo" charset="-128"/>
                <a:ea typeface="Meiryo" charset="-128"/>
                <a:cs typeface="Meiryo" charset="-128"/>
              </a:rPr>
              <a:t>QR</a:t>
            </a:r>
            <a:r>
              <a:rPr kumimoji="1" lang="ja-JP" altLang="en-US" sz="1100" kern="0" dirty="0" smtClean="0">
                <a:latin typeface="Meiryo" charset="-128"/>
                <a:ea typeface="Meiryo" charset="-128"/>
                <a:cs typeface="Meiryo" charset="-128"/>
              </a:rPr>
              <a:t>コード読み取り時</a:t>
            </a:r>
            <a:endParaRPr kumimoji="1" lang="en-US" altLang="ja-JP" sz="1100" kern="0" dirty="0" smtClean="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lang="ja-JP" altLang="en-US" sz="1100" kern="0" dirty="0">
                <a:latin typeface="Meiryo" charset="-128"/>
                <a:ea typeface="Meiryo" charset="-128"/>
                <a:cs typeface="Meiryo" charset="-128"/>
              </a:rPr>
              <a:t>　</a:t>
            </a:r>
            <a:r>
              <a:rPr lang="ja-JP" altLang="en-US" sz="1100" kern="0" dirty="0" smtClean="0">
                <a:latin typeface="Meiryo" charset="-128"/>
                <a:ea typeface="Meiryo" charset="-128"/>
                <a:cs typeface="Meiryo" charset="-128"/>
              </a:rPr>
              <a:t>→最大</a:t>
            </a:r>
            <a:r>
              <a:rPr lang="en-US" altLang="ja-JP" sz="1100" kern="0" dirty="0" smtClean="0">
                <a:latin typeface="Meiryo" charset="-128"/>
                <a:ea typeface="Meiryo" charset="-128"/>
                <a:cs typeface="Meiryo" charset="-128"/>
              </a:rPr>
              <a:t>100</a:t>
            </a:r>
            <a:r>
              <a:rPr lang="ja-JP" altLang="en-US" sz="1100" kern="0" dirty="0" smtClean="0">
                <a:latin typeface="Meiryo" charset="-128"/>
                <a:ea typeface="Meiryo" charset="-128"/>
                <a:cs typeface="Meiryo" charset="-128"/>
              </a:rPr>
              <a:t>枚まで読み取りを可能とする。</a:t>
            </a:r>
            <a:endParaRPr lang="en-US" altLang="ja-JP" sz="1100" kern="0" dirty="0" smtClean="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endParaRPr lang="en-US" altLang="ja-JP" sz="1100" kern="0" dirty="0" smtClean="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100" kern="0" dirty="0">
                <a:latin typeface="Meiryo" charset="-128"/>
                <a:ea typeface="Meiryo" charset="-128"/>
                <a:cs typeface="Meiryo" charset="-128"/>
              </a:rPr>
              <a:t>　</a:t>
            </a:r>
            <a:r>
              <a:rPr kumimoji="1" lang="ja-JP" altLang="en-US" sz="1100" kern="0" dirty="0" smtClean="0">
                <a:latin typeface="Meiryo" charset="-128"/>
                <a:ea typeface="Meiryo" charset="-128"/>
                <a:cs typeface="Meiryo" charset="-128"/>
              </a:rPr>
              <a:t>　</a:t>
            </a:r>
            <a:r>
              <a:rPr kumimoji="1" lang="en-US" altLang="ja-JP" sz="1100" kern="0" dirty="0" smtClean="0">
                <a:latin typeface="Meiryo" charset="-128"/>
                <a:ea typeface="Meiryo" charset="-128"/>
                <a:cs typeface="Meiryo" charset="-128"/>
              </a:rPr>
              <a:t>0-9</a:t>
            </a:r>
            <a:r>
              <a:rPr lang="en-US" altLang="ja-JP" sz="1100" kern="0" dirty="0">
                <a:latin typeface="Meiryo" charset="-128"/>
                <a:ea typeface="Meiryo" charset="-128"/>
                <a:cs typeface="Meiryo" charset="-128"/>
              </a:rPr>
              <a:t>8</a:t>
            </a:r>
            <a:r>
              <a:rPr kumimoji="1" lang="ja-JP" altLang="en-US" sz="1100" kern="0" dirty="0" smtClean="0">
                <a:latin typeface="Meiryo" charset="-128"/>
                <a:ea typeface="Meiryo" charset="-128"/>
                <a:cs typeface="Meiryo" charset="-128"/>
              </a:rPr>
              <a:t>枚</a:t>
            </a:r>
            <a:endParaRPr kumimoji="1" lang="en-US" altLang="ja-JP" sz="1100" kern="0" dirty="0" smtClean="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lang="ja-JP" altLang="en-US" sz="1100" kern="0" dirty="0">
                <a:latin typeface="Meiryo" charset="-128"/>
                <a:ea typeface="Meiryo" charset="-128"/>
                <a:cs typeface="Meiryo" charset="-128"/>
              </a:rPr>
              <a:t>　</a:t>
            </a:r>
            <a:r>
              <a:rPr lang="ja-JP" altLang="en-US" sz="1100" kern="0" dirty="0" smtClean="0">
                <a:latin typeface="Meiryo" charset="-128"/>
                <a:ea typeface="Meiryo" charset="-128"/>
                <a:cs typeface="Meiryo" charset="-128"/>
              </a:rPr>
              <a:t>　　読み取り枚数をインクリメント</a:t>
            </a:r>
            <a:endParaRPr lang="en-US" altLang="ja-JP" sz="1100" kern="0" dirty="0" smtClean="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100" kern="0" dirty="0">
                <a:latin typeface="Meiryo" charset="-128"/>
                <a:ea typeface="Meiryo" charset="-128"/>
                <a:cs typeface="Meiryo" charset="-128"/>
              </a:rPr>
              <a:t>　</a:t>
            </a:r>
            <a:r>
              <a:rPr kumimoji="1" lang="ja-JP" altLang="en-US" sz="1100" kern="0" dirty="0" smtClean="0">
                <a:latin typeface="Meiryo" charset="-128"/>
                <a:ea typeface="Meiryo" charset="-128"/>
                <a:cs typeface="Meiryo" charset="-128"/>
              </a:rPr>
              <a:t>　　同じ</a:t>
            </a:r>
            <a:r>
              <a:rPr kumimoji="1" lang="en-US" altLang="ja-JP" sz="1100" kern="0" dirty="0" smtClean="0">
                <a:latin typeface="Meiryo" charset="-128"/>
                <a:ea typeface="Meiryo" charset="-128"/>
                <a:cs typeface="Meiryo" charset="-128"/>
              </a:rPr>
              <a:t>QR</a:t>
            </a:r>
            <a:r>
              <a:rPr kumimoji="1" lang="ja-JP" altLang="en-US" sz="1100" kern="0" dirty="0" smtClean="0">
                <a:latin typeface="Meiryo" charset="-128"/>
                <a:ea typeface="Meiryo" charset="-128"/>
                <a:cs typeface="Meiryo" charset="-128"/>
              </a:rPr>
              <a:t>コードだった場合、</a:t>
            </a:r>
            <a:r>
              <a:rPr lang="ja-JP" altLang="en-US" sz="1100" kern="0" dirty="0">
                <a:latin typeface="Meiryo" charset="-128"/>
                <a:ea typeface="Meiryo" charset="-128"/>
                <a:cs typeface="Meiryo" charset="-128"/>
              </a:rPr>
              <a:t>既</a:t>
            </a:r>
            <a:r>
              <a:rPr lang="ja-JP" altLang="en-US" sz="1100" kern="0" dirty="0" smtClean="0">
                <a:latin typeface="Meiryo" charset="-128"/>
                <a:ea typeface="Meiryo" charset="-128"/>
                <a:cs typeface="Meiryo" charset="-128"/>
              </a:rPr>
              <a:t>に読み込み済みである旨をユーザーへ伝える文言を</a:t>
            </a:r>
            <a:endParaRPr lang="en-US" altLang="ja-JP" sz="1100" kern="0" dirty="0" smtClean="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lang="ja-JP" altLang="en-US" sz="1100" kern="0" dirty="0">
                <a:latin typeface="Meiryo" charset="-128"/>
                <a:ea typeface="Meiryo" charset="-128"/>
                <a:cs typeface="Meiryo" charset="-128"/>
              </a:rPr>
              <a:t>　</a:t>
            </a:r>
            <a:r>
              <a:rPr lang="ja-JP" altLang="en-US" sz="1100" kern="0" dirty="0" smtClean="0">
                <a:latin typeface="Meiryo" charset="-128"/>
                <a:ea typeface="Meiryo" charset="-128"/>
                <a:cs typeface="Meiryo" charset="-128"/>
              </a:rPr>
              <a:t>　　表示するためのトースト表示を行う</a:t>
            </a:r>
            <a:endParaRPr lang="en-US" altLang="ja-JP" sz="1100" kern="0" dirty="0" smtClean="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100" kern="0" dirty="0" smtClean="0">
                <a:latin typeface="Meiryo" charset="-128"/>
                <a:ea typeface="Meiryo" charset="-128"/>
                <a:cs typeface="Meiryo" charset="-128"/>
              </a:rPr>
              <a:t>　　　</a:t>
            </a:r>
            <a:r>
              <a:rPr kumimoji="1" lang="en-US" altLang="ja-JP" sz="1100" kern="0" dirty="0" smtClean="0">
                <a:latin typeface="Meiryo" charset="-128"/>
                <a:ea typeface="Meiryo" charset="-128"/>
                <a:cs typeface="Meiryo" charset="-128"/>
              </a:rPr>
              <a:t>※</a:t>
            </a:r>
            <a:r>
              <a:rPr kumimoji="1" lang="ja-JP" altLang="en-US" sz="1100" kern="0" dirty="0" smtClean="0">
                <a:latin typeface="Meiryo" charset="-128"/>
                <a:ea typeface="Meiryo" charset="-128"/>
                <a:cs typeface="Meiryo" charset="-128"/>
              </a:rPr>
              <a:t>ポップアップで画面ロックはしない</a:t>
            </a:r>
            <a:endParaRPr kumimoji="1" lang="en-US" altLang="ja-JP" sz="1100" kern="0" dirty="0" smtClean="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endParaRPr lang="en-US" altLang="ja-JP" sz="1100" kern="0" dirty="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100" kern="0" dirty="0" smtClean="0">
                <a:latin typeface="Meiryo" charset="-128"/>
                <a:ea typeface="Meiryo" charset="-128"/>
                <a:cs typeface="Meiryo" charset="-128"/>
              </a:rPr>
              <a:t>　　</a:t>
            </a:r>
            <a:r>
              <a:rPr kumimoji="1" lang="en-US" altLang="ja-JP" sz="1100" kern="0" dirty="0" smtClean="0">
                <a:latin typeface="Meiryo" charset="-128"/>
                <a:ea typeface="Meiryo" charset="-128"/>
                <a:cs typeface="Meiryo" charset="-128"/>
              </a:rPr>
              <a:t>99</a:t>
            </a:r>
            <a:r>
              <a:rPr kumimoji="1" lang="ja-JP" altLang="en-US" sz="1100" kern="0" dirty="0" smtClean="0">
                <a:latin typeface="Meiryo" charset="-128"/>
                <a:ea typeface="Meiryo" charset="-128"/>
                <a:cs typeface="Meiryo" charset="-128"/>
              </a:rPr>
              <a:t>枚</a:t>
            </a:r>
            <a:endParaRPr kumimoji="1" lang="en-US" altLang="ja-JP" sz="1100" kern="0" dirty="0" smtClean="0">
              <a:latin typeface="Meiryo" charset="-128"/>
              <a:ea typeface="Meiryo" charset="-128"/>
              <a:cs typeface="Meiryo" charset="-128"/>
            </a:endParaRPr>
          </a:p>
          <a:p>
            <a:pPr defTabSz="914400"/>
            <a:r>
              <a:rPr lang="ja-JP" altLang="en-US" sz="1100" kern="0" dirty="0">
                <a:latin typeface="Meiryo" charset="-128"/>
                <a:ea typeface="Meiryo" charset="-128"/>
                <a:cs typeface="Meiryo" charset="-128"/>
              </a:rPr>
              <a:t>　　　読み取り枚数を</a:t>
            </a:r>
            <a:r>
              <a:rPr lang="ja-JP" altLang="en-US" sz="1100" kern="0" dirty="0" smtClean="0">
                <a:latin typeface="Meiryo" charset="-128"/>
                <a:ea typeface="Meiryo" charset="-128"/>
                <a:cs typeface="Meiryo" charset="-128"/>
              </a:rPr>
              <a:t>インクリメント</a:t>
            </a:r>
            <a:r>
              <a:rPr lang="en-US" altLang="ja-JP" sz="1100" kern="0" dirty="0" smtClean="0">
                <a:latin typeface="Meiryo" charset="-128"/>
                <a:ea typeface="Meiryo" charset="-128"/>
                <a:cs typeface="Meiryo" charset="-128"/>
              </a:rPr>
              <a:t>(</a:t>
            </a:r>
            <a:r>
              <a:rPr lang="ja-JP" altLang="en-US" sz="1100" kern="0" dirty="0" smtClean="0">
                <a:latin typeface="Meiryo" charset="-128"/>
                <a:ea typeface="Meiryo" charset="-128"/>
                <a:cs typeface="Meiryo" charset="-128"/>
              </a:rPr>
              <a:t>表示が</a:t>
            </a:r>
            <a:r>
              <a:rPr lang="en-US" altLang="ja-JP" sz="1100" kern="0" dirty="0" smtClean="0">
                <a:latin typeface="Meiryo" charset="-128"/>
                <a:ea typeface="Meiryo" charset="-128"/>
                <a:cs typeface="Meiryo" charset="-128"/>
              </a:rPr>
              <a:t>100</a:t>
            </a:r>
            <a:r>
              <a:rPr lang="ja-JP" altLang="en-US" sz="1100" kern="0" dirty="0" smtClean="0">
                <a:latin typeface="Meiryo" charset="-128"/>
                <a:ea typeface="Meiryo" charset="-128"/>
                <a:cs typeface="Meiryo" charset="-128"/>
              </a:rPr>
              <a:t>となる</a:t>
            </a:r>
            <a:r>
              <a:rPr lang="en-US" altLang="ja-JP" sz="1100" kern="0" dirty="0" smtClean="0">
                <a:latin typeface="Meiryo" charset="-128"/>
                <a:ea typeface="Meiryo" charset="-128"/>
                <a:cs typeface="Meiryo" charset="-128"/>
              </a:rPr>
              <a:t>)</a:t>
            </a:r>
            <a:endParaRPr kumimoji="1" lang="en-US" altLang="ja-JP" sz="1100" kern="0" dirty="0" smtClean="0">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lang="ja-JP" altLang="en-US" sz="1100" kern="0" dirty="0">
                <a:latin typeface="Meiryo" charset="-128"/>
                <a:ea typeface="Meiryo" charset="-128"/>
                <a:cs typeface="Meiryo" charset="-128"/>
              </a:rPr>
              <a:t>　</a:t>
            </a:r>
            <a:r>
              <a:rPr lang="ja-JP" altLang="en-US" sz="1100" kern="0" dirty="0" smtClean="0">
                <a:latin typeface="Meiryo" charset="-128"/>
                <a:ea typeface="Meiryo" charset="-128"/>
                <a:cs typeface="Meiryo" charset="-128"/>
              </a:rPr>
              <a:t>　　読み取り完了で上限の</a:t>
            </a:r>
            <a:r>
              <a:rPr lang="en-US" altLang="ja-JP" sz="1100" kern="0" dirty="0" smtClean="0">
                <a:latin typeface="Meiryo" charset="-128"/>
                <a:ea typeface="Meiryo" charset="-128"/>
                <a:cs typeface="Meiryo" charset="-128"/>
              </a:rPr>
              <a:t>100</a:t>
            </a:r>
            <a:r>
              <a:rPr lang="ja-JP" altLang="en-US" sz="1100" kern="0" dirty="0" smtClean="0">
                <a:latin typeface="Meiryo" charset="-128"/>
                <a:ea typeface="Meiryo" charset="-128"/>
                <a:cs typeface="Meiryo" charset="-128"/>
              </a:rPr>
              <a:t>枚となるため、上限到達のポップアップ表示を行う</a:t>
            </a:r>
            <a:endParaRPr lang="en-US" altLang="ja-JP" sz="1100" kern="0" dirty="0" smtClean="0">
              <a:latin typeface="Meiryo" charset="-128"/>
              <a:ea typeface="Meiryo" charset="-128"/>
              <a:cs typeface="Meiryo" charset="-128"/>
            </a:endParaRPr>
          </a:p>
          <a:p>
            <a:pPr defTabSz="914400"/>
            <a:r>
              <a:rPr kumimoji="1" lang="ja-JP" altLang="en-US" sz="1100" kern="0" dirty="0">
                <a:latin typeface="Meiryo" charset="-128"/>
                <a:ea typeface="Meiryo" charset="-128"/>
                <a:cs typeface="Meiryo" charset="-128"/>
              </a:rPr>
              <a:t>　</a:t>
            </a:r>
            <a:r>
              <a:rPr kumimoji="1" lang="ja-JP" altLang="en-US" sz="1100" kern="0" dirty="0" smtClean="0">
                <a:latin typeface="Meiryo" charset="-128"/>
                <a:ea typeface="Meiryo" charset="-128"/>
                <a:cs typeface="Meiryo" charset="-128"/>
              </a:rPr>
              <a:t>　　</a:t>
            </a:r>
            <a:r>
              <a:rPr kumimoji="1" lang="en-US" altLang="ja-JP" sz="1100" kern="0" dirty="0" smtClean="0">
                <a:latin typeface="Meiryo" charset="-128"/>
                <a:ea typeface="Meiryo" charset="-128"/>
                <a:cs typeface="Meiryo" charset="-128"/>
              </a:rPr>
              <a:t>OK</a:t>
            </a:r>
            <a:r>
              <a:rPr lang="ja-JP" altLang="en-US" sz="1100" kern="0" dirty="0" smtClean="0">
                <a:latin typeface="Meiryo" charset="-128"/>
                <a:ea typeface="Meiryo" charset="-128"/>
                <a:cs typeface="Meiryo" charset="-128"/>
              </a:rPr>
              <a:t>押下で</a:t>
            </a:r>
            <a:r>
              <a:rPr lang="en-US" altLang="ja-JP" sz="1100" kern="0" dirty="0" err="1" smtClean="0">
                <a:solidFill>
                  <a:sysClr val="windowText" lastClr="000000"/>
                </a:solidFill>
                <a:latin typeface="Meiryo" charset="-128"/>
                <a:ea typeface="Meiryo" charset="-128"/>
                <a:cs typeface="Meiryo" charset="-128"/>
              </a:rPr>
              <a:t>callbackurl</a:t>
            </a:r>
            <a:r>
              <a:rPr lang="ja-JP" altLang="en-US" sz="1100" kern="0" dirty="0">
                <a:solidFill>
                  <a:sysClr val="windowText" lastClr="000000"/>
                </a:solidFill>
                <a:latin typeface="Meiryo" charset="-128"/>
                <a:ea typeface="Meiryo" charset="-128"/>
                <a:cs typeface="Meiryo" charset="-128"/>
              </a:rPr>
              <a:t>へパラメータを付与して返却</a:t>
            </a:r>
            <a:endParaRPr lang="en-US" altLang="ja-JP" sz="1100" kern="0" dirty="0" smtClean="0">
              <a:latin typeface="Meiryo" charset="-128"/>
              <a:ea typeface="Meiryo" charset="-128"/>
              <a:cs typeface="Meiryo" charset="-128"/>
            </a:endParaRPr>
          </a:p>
        </p:txBody>
      </p:sp>
      <p:sp>
        <p:nvSpPr>
          <p:cNvPr id="31" name="テキスト ボックス 30"/>
          <p:cNvSpPr txBox="1"/>
          <p:nvPr/>
        </p:nvSpPr>
        <p:spPr bwMode="auto">
          <a:xfrm>
            <a:off x="388041" y="946186"/>
            <a:ext cx="8256426" cy="523220"/>
          </a:xfrm>
          <a:prstGeom prst="rect">
            <a:avLst/>
          </a:prstGeom>
          <a:noFill/>
          <a:ln w="9525">
            <a:noFill/>
            <a:miter lim="800000"/>
            <a:headEnd/>
            <a:tailEnd/>
          </a:ln>
        </p:spPr>
        <p:txBody>
          <a:bodyPr vert="horz" wrap="square" rtlCol="0">
            <a:spAutoFit/>
          </a:bodyPr>
          <a:lstStyle/>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charset="-128"/>
                <a:ea typeface="Meiryo" charset="-128"/>
                <a:cs typeface="Meiryo" charset="-128"/>
              </a:rPr>
              <a:t>概要</a:t>
            </a:r>
            <a:endParaRPr lang="en-US" altLang="ja-JP" sz="1400" kern="0" dirty="0">
              <a:solidFill>
                <a:sysClr val="windowText" lastClr="000000"/>
              </a:solidFill>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charset="-128"/>
                <a:ea typeface="Meiryo" charset="-128"/>
                <a:cs typeface="Meiryo" charset="-128"/>
              </a:rPr>
              <a:t>・複数枚読み込みを実施する為の機能</a:t>
            </a:r>
            <a:endParaRPr kumimoji="1" lang="en-US" altLang="ja-JP" sz="1400" kern="0" dirty="0" smtClean="0">
              <a:solidFill>
                <a:sysClr val="windowText" lastClr="000000"/>
              </a:solidFill>
              <a:latin typeface="Meiryo" charset="-128"/>
              <a:ea typeface="Meiryo" charset="-128"/>
              <a:cs typeface="Meiryo" charset="-128"/>
            </a:endParaRPr>
          </a:p>
        </p:txBody>
      </p:sp>
      <p:sp>
        <p:nvSpPr>
          <p:cNvPr id="27" name="正方形/長方形 26"/>
          <p:cNvSpPr/>
          <p:nvPr/>
        </p:nvSpPr>
        <p:spPr bwMode="auto">
          <a:xfrm rot="5400000">
            <a:off x="-983" y="2159413"/>
            <a:ext cx="3168352" cy="2166464"/>
          </a:xfrm>
          <a:prstGeom prst="rec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Meiryo" charset="-128"/>
              <a:ea typeface="Meiryo" charset="-128"/>
              <a:cs typeface="Meiryo" charset="-128"/>
            </a:endParaRPr>
          </a:p>
        </p:txBody>
      </p:sp>
      <p:sp>
        <p:nvSpPr>
          <p:cNvPr id="28" name="正方形/長方形 27"/>
          <p:cNvSpPr/>
          <p:nvPr/>
        </p:nvSpPr>
        <p:spPr bwMode="auto">
          <a:xfrm>
            <a:off x="499961" y="2018015"/>
            <a:ext cx="2163352" cy="180636"/>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eaLnBrk="1" hangingPunct="1"/>
            <a:r>
              <a:rPr lang="en-US" altLang="ja-JP" sz="700" dirty="0" smtClean="0">
                <a:latin typeface="Meiryo" charset="-128"/>
                <a:ea typeface="Meiryo" charset="-128"/>
                <a:cs typeface="Meiryo" charset="-128"/>
              </a:rPr>
              <a:t>QR</a:t>
            </a:r>
            <a:r>
              <a:rPr lang="ja-JP" altLang="en-US" sz="700" dirty="0" smtClean="0">
                <a:latin typeface="Meiryo" charset="-128"/>
                <a:ea typeface="Meiryo" charset="-128"/>
                <a:cs typeface="Meiryo" charset="-128"/>
              </a:rPr>
              <a:t>コードをスキャンしてください</a:t>
            </a:r>
          </a:p>
        </p:txBody>
      </p:sp>
      <p:sp>
        <p:nvSpPr>
          <p:cNvPr id="29" name="L 字 28"/>
          <p:cNvSpPr/>
          <p:nvPr/>
        </p:nvSpPr>
        <p:spPr bwMode="auto">
          <a:xfrm>
            <a:off x="1226265" y="3463135"/>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32" name="L 字 31"/>
          <p:cNvSpPr/>
          <p:nvPr/>
        </p:nvSpPr>
        <p:spPr bwMode="auto">
          <a:xfrm rot="5400000">
            <a:off x="1231361" y="3016356"/>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33" name="L 字 32"/>
          <p:cNvSpPr/>
          <p:nvPr/>
        </p:nvSpPr>
        <p:spPr bwMode="auto">
          <a:xfrm rot="10800000">
            <a:off x="1682314" y="3027266"/>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34" name="L 字 33"/>
          <p:cNvSpPr/>
          <p:nvPr/>
        </p:nvSpPr>
        <p:spPr bwMode="auto">
          <a:xfrm rot="16200000">
            <a:off x="1682314" y="3474045"/>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35" name="正方形/長方形 34"/>
          <p:cNvSpPr/>
          <p:nvPr/>
        </p:nvSpPr>
        <p:spPr bwMode="auto">
          <a:xfrm>
            <a:off x="503073" y="1658470"/>
            <a:ext cx="2163352" cy="355704"/>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ja-JP" altLang="en-US" sz="1000" b="0" i="0" u="none" strike="noStrike" cap="none" normalizeH="0" baseline="0" dirty="0" smtClean="0">
                <a:ln>
                  <a:noFill/>
                </a:ln>
                <a:solidFill>
                  <a:schemeClr val="bg1"/>
                </a:solidFill>
                <a:effectLst/>
                <a:latin typeface="Meiryo" charset="-128"/>
                <a:ea typeface="Meiryo" charset="-128"/>
                <a:cs typeface="Meiryo" charset="-128"/>
              </a:rPr>
              <a:t>タイトル</a:t>
            </a:r>
          </a:p>
        </p:txBody>
      </p:sp>
      <p:sp>
        <p:nvSpPr>
          <p:cNvPr id="36" name="正方形/長方形 35"/>
          <p:cNvSpPr/>
          <p:nvPr/>
        </p:nvSpPr>
        <p:spPr bwMode="auto">
          <a:xfrm>
            <a:off x="1581637" y="4539835"/>
            <a:ext cx="1078563" cy="302042"/>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00" dirty="0" smtClean="0">
                <a:latin typeface="Meiryo" charset="-128"/>
                <a:ea typeface="Meiryo" charset="-128"/>
                <a:cs typeface="Meiryo" charset="-128"/>
              </a:rPr>
              <a:t>キャンセル</a:t>
            </a:r>
            <a:endParaRPr kumimoji="0" lang="ja-JP" altLang="en-US" sz="1000" b="0" i="0" u="none" strike="noStrike" cap="none" normalizeH="0" baseline="0" dirty="0" smtClean="0">
              <a:ln>
                <a:noFill/>
              </a:ln>
              <a:solidFill>
                <a:schemeClr val="tx1"/>
              </a:solidFill>
              <a:effectLst/>
              <a:latin typeface="Meiryo" charset="-128"/>
              <a:ea typeface="Meiryo" charset="-128"/>
              <a:cs typeface="Meiryo" charset="-128"/>
            </a:endParaRPr>
          </a:p>
        </p:txBody>
      </p:sp>
      <p:sp>
        <p:nvSpPr>
          <p:cNvPr id="38" name="正方形/長方形 37"/>
          <p:cNvSpPr/>
          <p:nvPr/>
        </p:nvSpPr>
        <p:spPr bwMode="auto">
          <a:xfrm>
            <a:off x="503074" y="4539835"/>
            <a:ext cx="1078563" cy="302042"/>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000" b="0" i="0" u="none" strike="noStrike" cap="none" normalizeH="0" baseline="0" dirty="0" smtClean="0">
                <a:ln>
                  <a:noFill/>
                </a:ln>
                <a:solidFill>
                  <a:schemeClr val="bg1"/>
                </a:solidFill>
                <a:effectLst/>
                <a:latin typeface="Meiryo" charset="-128"/>
                <a:ea typeface="Meiryo" charset="-128"/>
                <a:cs typeface="Meiryo" charset="-128"/>
              </a:rPr>
              <a:t>読み取り完了</a:t>
            </a:r>
          </a:p>
        </p:txBody>
      </p:sp>
      <p:sp>
        <p:nvSpPr>
          <p:cNvPr id="2" name="円/楕円 1"/>
          <p:cNvSpPr/>
          <p:nvPr/>
        </p:nvSpPr>
        <p:spPr>
          <a:xfrm>
            <a:off x="2400299" y="1722444"/>
            <a:ext cx="209127" cy="209127"/>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０</a:t>
            </a:r>
            <a:endParaRPr kumimoji="1" lang="ja-JP" altLang="en-US" sz="9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角丸四角形 39"/>
          <p:cNvSpPr/>
          <p:nvPr/>
        </p:nvSpPr>
        <p:spPr bwMode="auto">
          <a:xfrm>
            <a:off x="758549" y="5159834"/>
            <a:ext cx="1584176" cy="1210248"/>
          </a:xfrm>
          <a:prstGeom prst="roundRect">
            <a:avLst/>
          </a:prstGeom>
          <a:solidFill>
            <a:srgbClr val="F7F7F7"/>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cxnSp>
        <p:nvCxnSpPr>
          <p:cNvPr id="41" name="直線コネクタ 40"/>
          <p:cNvCxnSpPr/>
          <p:nvPr/>
        </p:nvCxnSpPr>
        <p:spPr>
          <a:xfrm>
            <a:off x="758549" y="6067395"/>
            <a:ext cx="1584176" cy="0"/>
          </a:xfrm>
          <a:prstGeom prst="line">
            <a:avLst/>
          </a:prstGeom>
          <a:noFill/>
          <a:ln w="6350" cap="rnd" cmpd="sng" algn="ctr">
            <a:solidFill>
              <a:schemeClr val="tx1"/>
            </a:solidFill>
            <a:prstDash val="solid"/>
          </a:ln>
          <a:effectLst/>
        </p:spPr>
      </p:cxnSp>
      <p:sp>
        <p:nvSpPr>
          <p:cNvPr id="42" name="テキスト ボックス 41"/>
          <p:cNvSpPr txBox="1"/>
          <p:nvPr/>
        </p:nvSpPr>
        <p:spPr bwMode="auto">
          <a:xfrm>
            <a:off x="1353448" y="6094600"/>
            <a:ext cx="385042" cy="261610"/>
          </a:xfrm>
          <a:prstGeom prst="rect">
            <a:avLst/>
          </a:prstGeom>
          <a:noFill/>
          <a:ln w="9525">
            <a:noFill/>
            <a:miter lim="800000"/>
            <a:headEnd/>
            <a:tailEnd/>
          </a:ln>
        </p:spPr>
        <p:txBody>
          <a:bodyPr vert="horz" wrap="none" rtlCol="0">
            <a:spAutoFit/>
          </a:bodyPr>
          <a:lstStyle/>
          <a:p>
            <a:pPr marL="0" marR="0" indent="0" defTabSz="914400" eaLnBrk="1" fontAlgn="auto" latinLnBrk="0" hangingPunct="1">
              <a:lnSpc>
                <a:spcPct val="100000"/>
              </a:lnSpc>
              <a:spcBef>
                <a:spcPts val="0"/>
              </a:spcBef>
              <a:spcAft>
                <a:spcPts val="0"/>
              </a:spcAft>
              <a:buClrTx/>
              <a:buSzTx/>
              <a:buFontTx/>
              <a:buNone/>
              <a:tabLst/>
            </a:pPr>
            <a:r>
              <a:rPr kumimoji="1" lang="en-US" altLang="ja-JP" sz="1100" kern="0" dirty="0" smtClean="0">
                <a:solidFill>
                  <a:sysClr val="windowText" lastClr="000000"/>
                </a:solidFill>
                <a:latin typeface="Meiryo" charset="-128"/>
                <a:ea typeface="Meiryo" charset="-128"/>
                <a:cs typeface="Meiryo" charset="-128"/>
              </a:rPr>
              <a:t>OK</a:t>
            </a:r>
            <a:endParaRPr kumimoji="1" lang="ja-JP" altLang="en-US" sz="1100" kern="0" dirty="0" smtClean="0">
              <a:solidFill>
                <a:sysClr val="windowText" lastClr="000000"/>
              </a:solidFill>
              <a:latin typeface="Meiryo" charset="-128"/>
              <a:ea typeface="Meiryo" charset="-128"/>
              <a:cs typeface="Meiryo" charset="-128"/>
            </a:endParaRPr>
          </a:p>
        </p:txBody>
      </p:sp>
      <p:sp>
        <p:nvSpPr>
          <p:cNvPr id="43" name="テキスト ボックス 42"/>
          <p:cNvSpPr txBox="1"/>
          <p:nvPr/>
        </p:nvSpPr>
        <p:spPr bwMode="auto">
          <a:xfrm>
            <a:off x="799085" y="5350115"/>
            <a:ext cx="1505540" cy="584775"/>
          </a:xfrm>
          <a:prstGeom prst="rect">
            <a:avLst/>
          </a:prstGeom>
          <a:noFill/>
          <a:ln w="9525">
            <a:noFill/>
            <a:miter lim="800000"/>
            <a:headEnd/>
            <a:tailEnd/>
          </a:ln>
        </p:spPr>
        <p:txBody>
          <a:bodyPr vert="horz" wrap="none" rtlCol="0">
            <a:spAutoFit/>
          </a:bodyPr>
          <a:lstStyle/>
          <a:p>
            <a:pPr marL="0" marR="0" indent="0" algn="ctr" defTabSz="914400" eaLnBrk="1" fontAlgn="auto" latinLnBrk="0" hangingPunct="1">
              <a:lnSpc>
                <a:spcPct val="100000"/>
              </a:lnSpc>
              <a:spcBef>
                <a:spcPts val="0"/>
              </a:spcBef>
              <a:spcAft>
                <a:spcPts val="0"/>
              </a:spcAft>
              <a:buClrTx/>
              <a:buSzTx/>
              <a:buFontTx/>
              <a:buNone/>
              <a:tabLst/>
            </a:pPr>
            <a:r>
              <a:rPr kumimoji="1" lang="ja-JP" altLang="en-US" sz="800" kern="0" dirty="0" smtClean="0">
                <a:solidFill>
                  <a:sysClr val="windowText" lastClr="000000"/>
                </a:solidFill>
                <a:latin typeface="Meiryo" charset="-128"/>
                <a:ea typeface="Meiryo" charset="-128"/>
                <a:cs typeface="Meiryo" charset="-128"/>
              </a:rPr>
              <a:t>上限到達</a:t>
            </a:r>
            <a:endParaRPr kumimoji="1" lang="en-US" altLang="ja-JP" sz="800" kern="0" dirty="0" smtClean="0">
              <a:solidFill>
                <a:sysClr val="windowText" lastClr="000000"/>
              </a:solidFill>
              <a:latin typeface="Meiryo" charset="-128"/>
              <a:ea typeface="Meiryo" charset="-128"/>
              <a:cs typeface="Meiryo" charset="-128"/>
            </a:endParaRPr>
          </a:p>
          <a:p>
            <a:pPr marL="0" marR="0" indent="0" algn="ctr" defTabSz="914400" eaLnBrk="1" fontAlgn="auto" latinLnBrk="0" hangingPunct="1">
              <a:lnSpc>
                <a:spcPct val="100000"/>
              </a:lnSpc>
              <a:spcBef>
                <a:spcPts val="0"/>
              </a:spcBef>
              <a:spcAft>
                <a:spcPts val="0"/>
              </a:spcAft>
              <a:buClrTx/>
              <a:buSzTx/>
              <a:buFontTx/>
              <a:buNone/>
              <a:tabLst/>
            </a:pPr>
            <a:endParaRPr kumimoji="1" lang="en-US" altLang="ja-JP" sz="800" kern="0" dirty="0" smtClean="0">
              <a:solidFill>
                <a:sysClr val="windowText" lastClr="000000"/>
              </a:solidFill>
              <a:latin typeface="Meiryo" charset="-128"/>
              <a:ea typeface="Meiryo" charset="-128"/>
              <a:cs typeface="Meiryo" charset="-128"/>
            </a:endParaRPr>
          </a:p>
          <a:p>
            <a:pPr marL="0" marR="0" indent="0" algn="ctr" defTabSz="914400" eaLnBrk="1" fontAlgn="auto" latinLnBrk="0" hangingPunct="1">
              <a:lnSpc>
                <a:spcPct val="100000"/>
              </a:lnSpc>
              <a:spcBef>
                <a:spcPts val="0"/>
              </a:spcBef>
              <a:spcAft>
                <a:spcPts val="0"/>
              </a:spcAft>
              <a:buClrTx/>
              <a:buSzTx/>
              <a:buFontTx/>
              <a:buNone/>
              <a:tabLst/>
            </a:pPr>
            <a:r>
              <a:rPr kumimoji="1" lang="ja-JP" altLang="en-US" sz="800" kern="0" dirty="0" smtClean="0">
                <a:solidFill>
                  <a:sysClr val="windowText" lastClr="000000"/>
                </a:solidFill>
                <a:latin typeface="Meiryo" charset="-128"/>
                <a:ea typeface="Meiryo" charset="-128"/>
                <a:cs typeface="Meiryo" charset="-128"/>
              </a:rPr>
              <a:t>上限</a:t>
            </a:r>
            <a:r>
              <a:rPr kumimoji="1" lang="en-US" altLang="ja-JP" sz="800" kern="0" dirty="0" smtClean="0">
                <a:solidFill>
                  <a:sysClr val="windowText" lastClr="000000"/>
                </a:solidFill>
                <a:latin typeface="Meiryo" charset="-128"/>
                <a:ea typeface="Meiryo" charset="-128"/>
                <a:cs typeface="Meiryo" charset="-128"/>
              </a:rPr>
              <a:t>100</a:t>
            </a:r>
            <a:r>
              <a:rPr kumimoji="1" lang="ja-JP" altLang="en-US" sz="800" kern="0" dirty="0" smtClean="0">
                <a:solidFill>
                  <a:sysClr val="windowText" lastClr="000000"/>
                </a:solidFill>
                <a:latin typeface="Meiryo" charset="-128"/>
                <a:ea typeface="Meiryo" charset="-128"/>
                <a:cs typeface="Meiryo" charset="-128"/>
              </a:rPr>
              <a:t>枚を読取りました。</a:t>
            </a:r>
            <a:r>
              <a:rPr kumimoji="1" lang="en-US" altLang="ja-JP" sz="800" kern="0" dirty="0" smtClean="0">
                <a:solidFill>
                  <a:sysClr val="windowText" lastClr="000000"/>
                </a:solidFill>
                <a:latin typeface="Meiryo" charset="-128"/>
                <a:ea typeface="Meiryo" charset="-128"/>
                <a:cs typeface="Meiryo" charset="-128"/>
              </a:rPr>
              <a:t/>
            </a:r>
            <a:br>
              <a:rPr kumimoji="1" lang="en-US" altLang="ja-JP" sz="800" kern="0" dirty="0" smtClean="0">
                <a:solidFill>
                  <a:sysClr val="windowText" lastClr="000000"/>
                </a:solidFill>
                <a:latin typeface="Meiryo" charset="-128"/>
                <a:ea typeface="Meiryo" charset="-128"/>
                <a:cs typeface="Meiryo" charset="-128"/>
              </a:rPr>
            </a:br>
            <a:r>
              <a:rPr kumimoji="1" lang="en-US" altLang="ja-JP" sz="800" kern="0" dirty="0" smtClean="0">
                <a:solidFill>
                  <a:sysClr val="windowText" lastClr="000000"/>
                </a:solidFill>
                <a:latin typeface="Meiryo" charset="-128"/>
                <a:ea typeface="Meiryo" charset="-128"/>
                <a:cs typeface="Meiryo" charset="-128"/>
              </a:rPr>
              <a:t>WEB</a:t>
            </a:r>
            <a:r>
              <a:rPr lang="ja-JP" altLang="en-US" sz="800" kern="0" dirty="0">
                <a:solidFill>
                  <a:sysClr val="windowText" lastClr="000000"/>
                </a:solidFill>
                <a:latin typeface="Meiryo" charset="-128"/>
                <a:ea typeface="Meiryo" charset="-128"/>
                <a:cs typeface="Meiryo" charset="-128"/>
              </a:rPr>
              <a:t>アプリ</a:t>
            </a:r>
            <a:r>
              <a:rPr kumimoji="1" lang="ja-JP" altLang="en-US" sz="800" kern="0" dirty="0" smtClean="0">
                <a:solidFill>
                  <a:sysClr val="windowText" lastClr="000000"/>
                </a:solidFill>
                <a:latin typeface="Meiryo" charset="-128"/>
                <a:ea typeface="Meiryo" charset="-128"/>
                <a:cs typeface="Meiryo" charset="-128"/>
              </a:rPr>
              <a:t>へ戻ります。</a:t>
            </a:r>
          </a:p>
        </p:txBody>
      </p:sp>
    </p:spTree>
    <p:extLst>
      <p:ext uri="{BB962C8B-B14F-4D97-AF65-F5344CB8AC3E}">
        <p14:creationId xmlns:p14="http://schemas.microsoft.com/office/powerpoint/2010/main" val="4121584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388041" y="355601"/>
            <a:ext cx="8256426" cy="461665"/>
          </a:xfrm>
          <a:prstGeom prst="rect">
            <a:avLst/>
          </a:prstGeom>
          <a:noFill/>
        </p:spPr>
        <p:txBody>
          <a:bodyPr wrap="square" rtlCol="0">
            <a:spAutoFit/>
          </a:bodyPr>
          <a:lstStyle/>
          <a:p>
            <a:r>
              <a:rPr kumimoji="1" lang="ja-JP" altLang="en-US" sz="2400" dirty="0" smtClean="0">
                <a:latin typeface="メイリオ"/>
                <a:ea typeface="メイリオ"/>
                <a:cs typeface="メイリオ"/>
              </a:rPr>
              <a:t>デフォルト設定文言</a:t>
            </a:r>
            <a:endParaRPr kumimoji="1" lang="en-US" altLang="ja-JP" sz="2400" dirty="0" smtClean="0">
              <a:latin typeface="メイリオ"/>
              <a:ea typeface="メイリオ"/>
              <a:cs typeface="メイリオ"/>
            </a:endParaRPr>
          </a:p>
        </p:txBody>
      </p:sp>
      <p:sp>
        <p:nvSpPr>
          <p:cNvPr id="31" name="テキスト ボックス 30"/>
          <p:cNvSpPr txBox="1"/>
          <p:nvPr/>
        </p:nvSpPr>
        <p:spPr bwMode="auto">
          <a:xfrm>
            <a:off x="388041" y="946186"/>
            <a:ext cx="8256426" cy="523220"/>
          </a:xfrm>
          <a:prstGeom prst="rect">
            <a:avLst/>
          </a:prstGeom>
          <a:noFill/>
          <a:ln w="9525">
            <a:noFill/>
            <a:miter lim="800000"/>
            <a:headEnd/>
            <a:tailEnd/>
          </a:ln>
        </p:spPr>
        <p:txBody>
          <a:bodyPr vert="horz" wrap="square" rtlCol="0">
            <a:spAutoFit/>
          </a:bodyPr>
          <a:lstStyle/>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charset="-128"/>
                <a:ea typeface="Meiryo" charset="-128"/>
                <a:cs typeface="Meiryo" charset="-128"/>
              </a:rPr>
              <a:t>以下、</a:t>
            </a:r>
            <a:r>
              <a:rPr kumimoji="1" lang="en-US" altLang="ja-JP" sz="1400" kern="0" dirty="0" smtClean="0">
                <a:solidFill>
                  <a:sysClr val="windowText" lastClr="000000"/>
                </a:solidFill>
                <a:latin typeface="Meiryo" charset="-128"/>
                <a:ea typeface="Meiryo" charset="-128"/>
                <a:cs typeface="Meiryo" charset="-128"/>
              </a:rPr>
              <a:t>URL</a:t>
            </a:r>
            <a:r>
              <a:rPr kumimoji="1" lang="ja-JP" altLang="en-US" sz="1400" kern="0" dirty="0" smtClean="0">
                <a:solidFill>
                  <a:sysClr val="windowText" lastClr="000000"/>
                </a:solidFill>
                <a:latin typeface="Meiryo" charset="-128"/>
                <a:ea typeface="Meiryo" charset="-128"/>
                <a:cs typeface="Meiryo" charset="-128"/>
              </a:rPr>
              <a:t>スキームにて指定がない場合のデフォルト文言をご提供願います。</a:t>
            </a:r>
            <a:endParaRPr kumimoji="1" lang="en-US" altLang="ja-JP" sz="1400" kern="0" dirty="0" smtClean="0">
              <a:solidFill>
                <a:sysClr val="windowText" lastClr="000000"/>
              </a:solidFill>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lang="en-US" altLang="ja-JP" sz="1400" kern="0" dirty="0" smtClean="0">
                <a:solidFill>
                  <a:sysClr val="windowText" lastClr="000000"/>
                </a:solidFill>
                <a:latin typeface="Meiryo" charset="-128"/>
                <a:ea typeface="Meiryo" charset="-128"/>
                <a:cs typeface="Meiryo" charset="-128"/>
              </a:rPr>
              <a:t>※</a:t>
            </a:r>
            <a:r>
              <a:rPr lang="ja-JP" altLang="en-US" sz="1400" kern="0" dirty="0" smtClean="0">
                <a:solidFill>
                  <a:sysClr val="windowText" lastClr="000000"/>
                </a:solidFill>
                <a:latin typeface="Meiryo" charset="-128"/>
                <a:ea typeface="Meiryo" charset="-128"/>
                <a:cs typeface="Meiryo" charset="-128"/>
              </a:rPr>
              <a:t>決定事項として、</a:t>
            </a:r>
            <a:r>
              <a:rPr lang="ja-JP" altLang="en-US" sz="1400" kern="0" dirty="0" smtClean="0">
                <a:solidFill>
                  <a:srgbClr val="FF0000"/>
                </a:solidFill>
                <a:latin typeface="Meiryo" charset="-128"/>
                <a:ea typeface="Meiryo" charset="-128"/>
                <a:cs typeface="Meiryo" charset="-128"/>
              </a:rPr>
              <a:t>英語のみ</a:t>
            </a:r>
            <a:r>
              <a:rPr lang="ja-JP" altLang="en-US" sz="1400" kern="0" dirty="0" smtClean="0">
                <a:solidFill>
                  <a:sysClr val="windowText" lastClr="000000"/>
                </a:solidFill>
                <a:latin typeface="Meiryo" charset="-128"/>
                <a:ea typeface="Meiryo" charset="-128"/>
                <a:cs typeface="Meiryo" charset="-128"/>
              </a:rPr>
              <a:t>といたします。言語切替必要な場合は、ご提供願います。</a:t>
            </a:r>
            <a:endParaRPr lang="en-US" altLang="ja-JP" sz="1400" kern="0" dirty="0" smtClean="0">
              <a:solidFill>
                <a:sysClr val="windowText" lastClr="000000"/>
              </a:solidFill>
              <a:latin typeface="Meiryo" charset="-128"/>
              <a:ea typeface="Meiryo" charset="-128"/>
              <a:cs typeface="Meiryo" charset="-128"/>
            </a:endParaRPr>
          </a:p>
        </p:txBody>
      </p:sp>
      <p:sp>
        <p:nvSpPr>
          <p:cNvPr id="19" name="正方形/長方形 18"/>
          <p:cNvSpPr/>
          <p:nvPr/>
        </p:nvSpPr>
        <p:spPr bwMode="auto">
          <a:xfrm rot="5400000">
            <a:off x="-983" y="2159413"/>
            <a:ext cx="3168352" cy="2166464"/>
          </a:xfrm>
          <a:prstGeom prst="rec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Meiryo" charset="-128"/>
              <a:ea typeface="Meiryo" charset="-128"/>
              <a:cs typeface="Meiryo" charset="-128"/>
            </a:endParaRPr>
          </a:p>
        </p:txBody>
      </p:sp>
      <p:sp>
        <p:nvSpPr>
          <p:cNvPr id="20" name="正方形/長方形 19"/>
          <p:cNvSpPr/>
          <p:nvPr/>
        </p:nvSpPr>
        <p:spPr bwMode="auto">
          <a:xfrm>
            <a:off x="499961" y="2018015"/>
            <a:ext cx="2163352" cy="180636"/>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eaLnBrk="1" hangingPunct="1"/>
            <a:r>
              <a:rPr lang="en-US" altLang="ja-JP" sz="700" dirty="0" smtClean="0">
                <a:latin typeface="Meiryo" charset="-128"/>
                <a:ea typeface="Meiryo" charset="-128"/>
                <a:cs typeface="Meiryo" charset="-128"/>
              </a:rPr>
              <a:t>QR</a:t>
            </a:r>
            <a:r>
              <a:rPr lang="ja-JP" altLang="en-US" sz="700" dirty="0" smtClean="0">
                <a:latin typeface="Meiryo" charset="-128"/>
                <a:ea typeface="Meiryo" charset="-128"/>
                <a:cs typeface="Meiryo" charset="-128"/>
              </a:rPr>
              <a:t>コードをスキャンしてください</a:t>
            </a:r>
          </a:p>
        </p:txBody>
      </p:sp>
      <p:sp>
        <p:nvSpPr>
          <p:cNvPr id="21" name="L 字 20"/>
          <p:cNvSpPr/>
          <p:nvPr/>
        </p:nvSpPr>
        <p:spPr bwMode="auto">
          <a:xfrm>
            <a:off x="1226265" y="3463135"/>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22" name="L 字 21"/>
          <p:cNvSpPr/>
          <p:nvPr/>
        </p:nvSpPr>
        <p:spPr bwMode="auto">
          <a:xfrm rot="5400000">
            <a:off x="1231361" y="3016356"/>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23" name="L 字 22"/>
          <p:cNvSpPr/>
          <p:nvPr/>
        </p:nvSpPr>
        <p:spPr bwMode="auto">
          <a:xfrm rot="10800000">
            <a:off x="1682314" y="3027266"/>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24" name="L 字 23"/>
          <p:cNvSpPr/>
          <p:nvPr/>
        </p:nvSpPr>
        <p:spPr bwMode="auto">
          <a:xfrm rot="16200000">
            <a:off x="1682314" y="3474045"/>
            <a:ext cx="252028" cy="262220"/>
          </a:xfrm>
          <a:prstGeom prst="corner">
            <a:avLst>
              <a:gd name="adj1" fmla="val 16858"/>
              <a:gd name="adj2" fmla="val 16858"/>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sp>
        <p:nvSpPr>
          <p:cNvPr id="25" name="正方形/長方形 24"/>
          <p:cNvSpPr/>
          <p:nvPr/>
        </p:nvSpPr>
        <p:spPr bwMode="auto">
          <a:xfrm>
            <a:off x="503073" y="1658470"/>
            <a:ext cx="2163352" cy="355704"/>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ja-JP" altLang="en-US" sz="1000" b="0" i="0" u="none" strike="noStrike" cap="none" normalizeH="0" baseline="0" dirty="0" smtClean="0">
                <a:ln>
                  <a:noFill/>
                </a:ln>
                <a:solidFill>
                  <a:schemeClr val="bg1"/>
                </a:solidFill>
                <a:effectLst/>
                <a:latin typeface="Meiryo" charset="-128"/>
                <a:ea typeface="Meiryo" charset="-128"/>
                <a:cs typeface="Meiryo" charset="-128"/>
              </a:rPr>
              <a:t>タイトル</a:t>
            </a:r>
          </a:p>
        </p:txBody>
      </p:sp>
      <p:sp>
        <p:nvSpPr>
          <p:cNvPr id="26" name="正方形/長方形 25"/>
          <p:cNvSpPr/>
          <p:nvPr/>
        </p:nvSpPr>
        <p:spPr bwMode="auto">
          <a:xfrm>
            <a:off x="1581637" y="4539835"/>
            <a:ext cx="1078563" cy="302042"/>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00" dirty="0" smtClean="0">
                <a:latin typeface="Meiryo" charset="-128"/>
                <a:ea typeface="Meiryo" charset="-128"/>
                <a:cs typeface="Meiryo" charset="-128"/>
              </a:rPr>
              <a:t>キャンセル</a:t>
            </a:r>
            <a:endParaRPr kumimoji="0" lang="ja-JP" altLang="en-US" sz="1000" b="0" i="0" u="none" strike="noStrike" cap="none" normalizeH="0" baseline="0" dirty="0" smtClean="0">
              <a:ln>
                <a:noFill/>
              </a:ln>
              <a:solidFill>
                <a:schemeClr val="tx1"/>
              </a:solidFill>
              <a:effectLst/>
              <a:latin typeface="Meiryo" charset="-128"/>
              <a:ea typeface="Meiryo" charset="-128"/>
              <a:cs typeface="Meiryo" charset="-128"/>
            </a:endParaRPr>
          </a:p>
        </p:txBody>
      </p:sp>
      <p:sp>
        <p:nvSpPr>
          <p:cNvPr id="30" name="正方形/長方形 29"/>
          <p:cNvSpPr/>
          <p:nvPr/>
        </p:nvSpPr>
        <p:spPr bwMode="auto">
          <a:xfrm>
            <a:off x="503074" y="4539835"/>
            <a:ext cx="1078563" cy="302042"/>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000" b="0" i="0" u="none" strike="noStrike" cap="none" normalizeH="0" baseline="0" dirty="0" smtClean="0">
                <a:ln>
                  <a:noFill/>
                </a:ln>
                <a:solidFill>
                  <a:schemeClr val="bg1"/>
                </a:solidFill>
                <a:effectLst/>
                <a:latin typeface="Meiryo" charset="-128"/>
                <a:ea typeface="Meiryo" charset="-128"/>
                <a:cs typeface="Meiryo" charset="-128"/>
              </a:rPr>
              <a:t>読み取り完了</a:t>
            </a:r>
          </a:p>
        </p:txBody>
      </p:sp>
      <p:sp>
        <p:nvSpPr>
          <p:cNvPr id="37" name="円/楕円 36"/>
          <p:cNvSpPr/>
          <p:nvPr/>
        </p:nvSpPr>
        <p:spPr>
          <a:xfrm>
            <a:off x="2400299" y="1722444"/>
            <a:ext cx="209127" cy="209127"/>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０</a:t>
            </a:r>
            <a:endParaRPr kumimoji="1" lang="ja-JP" altLang="en-US" sz="900" b="1"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9" name="表 38"/>
          <p:cNvGraphicFramePr>
            <a:graphicFrameLocks noGrp="1"/>
          </p:cNvGraphicFramePr>
          <p:nvPr>
            <p:extLst>
              <p:ext uri="{D42A27DB-BD31-4B8C-83A1-F6EECF244321}">
                <p14:modId xmlns:p14="http://schemas.microsoft.com/office/powerpoint/2010/main" val="1436192423"/>
              </p:ext>
            </p:extLst>
          </p:nvPr>
        </p:nvGraphicFramePr>
        <p:xfrm>
          <a:off x="2852736" y="1682221"/>
          <a:ext cx="5700713" cy="3634740"/>
        </p:xfrm>
        <a:graphic>
          <a:graphicData uri="http://schemas.openxmlformats.org/drawingml/2006/table">
            <a:tbl>
              <a:tblPr firstRow="1" bandRow="1">
                <a:tableStyleId>{5C22544A-7EE6-4342-B048-85BDC9FD1C3A}</a:tableStyleId>
              </a:tblPr>
              <a:tblGrid>
                <a:gridCol w="2176464"/>
                <a:gridCol w="3524249"/>
              </a:tblGrid>
              <a:tr h="242949">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項目</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文言</a:t>
                      </a:r>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表内に記載願います</a:t>
                      </a:r>
                      <a:r>
                        <a:rPr kumimoji="1"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r>
              <a:tr h="370840">
                <a:tc>
                  <a:txBody>
                    <a:bodyPr/>
                    <a:lstStyle/>
                    <a:p>
                      <a:pPr algn="l"/>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タイトル</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※single</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multi</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分ける場合はそれぞれ</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※URL</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スキームからの指定可能</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370840">
                <a:tc>
                  <a:txBody>
                    <a:bodyPr/>
                    <a:lstStyle/>
                    <a:p>
                      <a:pPr algn="l"/>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肯定ボタン</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※URL</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スキームからの指定可能</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370840">
                <a:tc>
                  <a:txBody>
                    <a:bodyPr/>
                    <a:lstStyle/>
                    <a:p>
                      <a:pPr algn="l"/>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否定ボタン</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※URL</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スキームからの指定可能</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370840">
                <a:tc>
                  <a:txBody>
                    <a:bodyPr/>
                    <a:lstStyle/>
                    <a:p>
                      <a:pPr algn="l"/>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上限ポップアップ</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タイトル</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アプリ固定保持</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370840">
                <a:tc>
                  <a:txBody>
                    <a:bodyPr/>
                    <a:lstStyle/>
                    <a:p>
                      <a:pPr algn="l"/>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上限ポップアップ</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本文</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アプリ固定保持</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370840">
                <a:tc>
                  <a:txBody>
                    <a:bodyPr/>
                    <a:lstStyle/>
                    <a:p>
                      <a:pPr algn="l"/>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上限ポップアップ</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ボタン</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アプリ固定保持</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370840">
                <a:tc>
                  <a:txBody>
                    <a:bodyPr/>
                    <a:lstStyle/>
                    <a:p>
                      <a:pPr algn="l"/>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同</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QR</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コード読み取り時</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トースト文言</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l"/>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アプリ固定保持</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cxnSp>
        <p:nvCxnSpPr>
          <p:cNvPr id="5" name="直線矢印コネクタ 4"/>
          <p:cNvCxnSpPr/>
          <p:nvPr/>
        </p:nvCxnSpPr>
        <p:spPr>
          <a:xfrm flipH="1" flipV="1">
            <a:off x="1226265" y="1827007"/>
            <a:ext cx="1716960" cy="2813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直線矢印コネクタ 43"/>
          <p:cNvCxnSpPr/>
          <p:nvPr/>
        </p:nvCxnSpPr>
        <p:spPr>
          <a:xfrm flipH="1">
            <a:off x="1042355" y="2809875"/>
            <a:ext cx="1810381" cy="1720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a:endCxn id="26" idx="0"/>
          </p:cNvCxnSpPr>
          <p:nvPr/>
        </p:nvCxnSpPr>
        <p:spPr>
          <a:xfrm flipH="1">
            <a:off x="2120919" y="3242645"/>
            <a:ext cx="774680" cy="1297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角丸四角形 45"/>
          <p:cNvSpPr/>
          <p:nvPr/>
        </p:nvSpPr>
        <p:spPr bwMode="auto">
          <a:xfrm>
            <a:off x="758549" y="4921709"/>
            <a:ext cx="1584176" cy="1210248"/>
          </a:xfrm>
          <a:prstGeom prst="roundRect">
            <a:avLst/>
          </a:prstGeom>
          <a:solidFill>
            <a:srgbClr val="F7F7F7"/>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Meiryo" charset="-128"/>
              <a:ea typeface="Meiryo" charset="-128"/>
              <a:cs typeface="Meiryo" charset="-128"/>
            </a:endParaRPr>
          </a:p>
        </p:txBody>
      </p:sp>
      <p:cxnSp>
        <p:nvCxnSpPr>
          <p:cNvPr id="47" name="直線コネクタ 46"/>
          <p:cNvCxnSpPr/>
          <p:nvPr/>
        </p:nvCxnSpPr>
        <p:spPr>
          <a:xfrm>
            <a:off x="758549" y="5829270"/>
            <a:ext cx="1584176" cy="0"/>
          </a:xfrm>
          <a:prstGeom prst="line">
            <a:avLst/>
          </a:prstGeom>
          <a:noFill/>
          <a:ln w="6350" cap="rnd" cmpd="sng" algn="ctr">
            <a:solidFill>
              <a:schemeClr val="tx1"/>
            </a:solidFill>
            <a:prstDash val="solid"/>
          </a:ln>
          <a:effectLst/>
        </p:spPr>
      </p:cxnSp>
      <p:sp>
        <p:nvSpPr>
          <p:cNvPr id="48" name="テキスト ボックス 47"/>
          <p:cNvSpPr txBox="1"/>
          <p:nvPr/>
        </p:nvSpPr>
        <p:spPr bwMode="auto">
          <a:xfrm>
            <a:off x="1353448" y="5856475"/>
            <a:ext cx="385042" cy="261610"/>
          </a:xfrm>
          <a:prstGeom prst="rect">
            <a:avLst/>
          </a:prstGeom>
          <a:noFill/>
          <a:ln w="9525">
            <a:noFill/>
            <a:miter lim="800000"/>
            <a:headEnd/>
            <a:tailEnd/>
          </a:ln>
        </p:spPr>
        <p:txBody>
          <a:bodyPr vert="horz" wrap="none" rtlCol="0">
            <a:spAutoFit/>
          </a:bodyPr>
          <a:lstStyle/>
          <a:p>
            <a:pPr marL="0" marR="0" indent="0" defTabSz="914400" eaLnBrk="1" fontAlgn="auto" latinLnBrk="0" hangingPunct="1">
              <a:lnSpc>
                <a:spcPct val="100000"/>
              </a:lnSpc>
              <a:spcBef>
                <a:spcPts val="0"/>
              </a:spcBef>
              <a:spcAft>
                <a:spcPts val="0"/>
              </a:spcAft>
              <a:buClrTx/>
              <a:buSzTx/>
              <a:buFontTx/>
              <a:buNone/>
              <a:tabLst/>
            </a:pPr>
            <a:r>
              <a:rPr kumimoji="1" lang="en-US" altLang="ja-JP" sz="1100" kern="0" dirty="0" smtClean="0">
                <a:solidFill>
                  <a:sysClr val="windowText" lastClr="000000"/>
                </a:solidFill>
                <a:latin typeface="Meiryo" charset="-128"/>
                <a:ea typeface="Meiryo" charset="-128"/>
                <a:cs typeface="Meiryo" charset="-128"/>
              </a:rPr>
              <a:t>OK</a:t>
            </a:r>
            <a:endParaRPr kumimoji="1" lang="ja-JP" altLang="en-US" sz="1100" kern="0" dirty="0" smtClean="0">
              <a:solidFill>
                <a:sysClr val="windowText" lastClr="000000"/>
              </a:solidFill>
              <a:latin typeface="Meiryo" charset="-128"/>
              <a:ea typeface="Meiryo" charset="-128"/>
              <a:cs typeface="Meiryo" charset="-128"/>
            </a:endParaRPr>
          </a:p>
        </p:txBody>
      </p:sp>
      <p:sp>
        <p:nvSpPr>
          <p:cNvPr id="51" name="テキスト ボックス 50"/>
          <p:cNvSpPr txBox="1"/>
          <p:nvPr/>
        </p:nvSpPr>
        <p:spPr bwMode="auto">
          <a:xfrm>
            <a:off x="799085" y="5111990"/>
            <a:ext cx="1505540" cy="584775"/>
          </a:xfrm>
          <a:prstGeom prst="rect">
            <a:avLst/>
          </a:prstGeom>
          <a:noFill/>
          <a:ln w="9525">
            <a:noFill/>
            <a:miter lim="800000"/>
            <a:headEnd/>
            <a:tailEnd/>
          </a:ln>
        </p:spPr>
        <p:txBody>
          <a:bodyPr vert="horz" wrap="none" rtlCol="0">
            <a:spAutoFit/>
          </a:bodyPr>
          <a:lstStyle/>
          <a:p>
            <a:pPr marL="0" marR="0" indent="0" algn="ctr" defTabSz="914400" eaLnBrk="1" fontAlgn="auto" latinLnBrk="0" hangingPunct="1">
              <a:lnSpc>
                <a:spcPct val="100000"/>
              </a:lnSpc>
              <a:spcBef>
                <a:spcPts val="0"/>
              </a:spcBef>
              <a:spcAft>
                <a:spcPts val="0"/>
              </a:spcAft>
              <a:buClrTx/>
              <a:buSzTx/>
              <a:buFontTx/>
              <a:buNone/>
              <a:tabLst/>
            </a:pPr>
            <a:r>
              <a:rPr kumimoji="1" lang="ja-JP" altLang="en-US" sz="800" kern="0" dirty="0" smtClean="0">
                <a:solidFill>
                  <a:sysClr val="windowText" lastClr="000000"/>
                </a:solidFill>
                <a:latin typeface="Meiryo" charset="-128"/>
                <a:ea typeface="Meiryo" charset="-128"/>
                <a:cs typeface="Meiryo" charset="-128"/>
              </a:rPr>
              <a:t>上限到達</a:t>
            </a:r>
            <a:endParaRPr kumimoji="1" lang="en-US" altLang="ja-JP" sz="800" kern="0" dirty="0" smtClean="0">
              <a:solidFill>
                <a:sysClr val="windowText" lastClr="000000"/>
              </a:solidFill>
              <a:latin typeface="Meiryo" charset="-128"/>
              <a:ea typeface="Meiryo" charset="-128"/>
              <a:cs typeface="Meiryo" charset="-128"/>
            </a:endParaRPr>
          </a:p>
          <a:p>
            <a:pPr marL="0" marR="0" indent="0" algn="ctr" defTabSz="914400" eaLnBrk="1" fontAlgn="auto" latinLnBrk="0" hangingPunct="1">
              <a:lnSpc>
                <a:spcPct val="100000"/>
              </a:lnSpc>
              <a:spcBef>
                <a:spcPts val="0"/>
              </a:spcBef>
              <a:spcAft>
                <a:spcPts val="0"/>
              </a:spcAft>
              <a:buClrTx/>
              <a:buSzTx/>
              <a:buFontTx/>
              <a:buNone/>
              <a:tabLst/>
            </a:pPr>
            <a:endParaRPr kumimoji="1" lang="en-US" altLang="ja-JP" sz="800" kern="0" dirty="0" smtClean="0">
              <a:solidFill>
                <a:sysClr val="windowText" lastClr="000000"/>
              </a:solidFill>
              <a:latin typeface="Meiryo" charset="-128"/>
              <a:ea typeface="Meiryo" charset="-128"/>
              <a:cs typeface="Meiryo" charset="-128"/>
            </a:endParaRPr>
          </a:p>
          <a:p>
            <a:pPr marL="0" marR="0" indent="0" algn="ctr" defTabSz="914400" eaLnBrk="1" fontAlgn="auto" latinLnBrk="0" hangingPunct="1">
              <a:lnSpc>
                <a:spcPct val="100000"/>
              </a:lnSpc>
              <a:spcBef>
                <a:spcPts val="0"/>
              </a:spcBef>
              <a:spcAft>
                <a:spcPts val="0"/>
              </a:spcAft>
              <a:buClrTx/>
              <a:buSzTx/>
              <a:buFontTx/>
              <a:buNone/>
              <a:tabLst/>
            </a:pPr>
            <a:r>
              <a:rPr kumimoji="1" lang="ja-JP" altLang="en-US" sz="800" kern="0" dirty="0" smtClean="0">
                <a:solidFill>
                  <a:sysClr val="windowText" lastClr="000000"/>
                </a:solidFill>
                <a:latin typeface="Meiryo" charset="-128"/>
                <a:ea typeface="Meiryo" charset="-128"/>
                <a:cs typeface="Meiryo" charset="-128"/>
              </a:rPr>
              <a:t>上限</a:t>
            </a:r>
            <a:r>
              <a:rPr kumimoji="1" lang="en-US" altLang="ja-JP" sz="800" kern="0" dirty="0" smtClean="0">
                <a:solidFill>
                  <a:sysClr val="windowText" lastClr="000000"/>
                </a:solidFill>
                <a:latin typeface="Meiryo" charset="-128"/>
                <a:ea typeface="Meiryo" charset="-128"/>
                <a:cs typeface="Meiryo" charset="-128"/>
              </a:rPr>
              <a:t>100</a:t>
            </a:r>
            <a:r>
              <a:rPr kumimoji="1" lang="ja-JP" altLang="en-US" sz="800" kern="0" dirty="0" smtClean="0">
                <a:solidFill>
                  <a:sysClr val="windowText" lastClr="000000"/>
                </a:solidFill>
                <a:latin typeface="Meiryo" charset="-128"/>
                <a:ea typeface="Meiryo" charset="-128"/>
                <a:cs typeface="Meiryo" charset="-128"/>
              </a:rPr>
              <a:t>枚を読取りました。</a:t>
            </a:r>
            <a:r>
              <a:rPr kumimoji="1" lang="en-US" altLang="ja-JP" sz="800" kern="0" dirty="0" smtClean="0">
                <a:solidFill>
                  <a:sysClr val="windowText" lastClr="000000"/>
                </a:solidFill>
                <a:latin typeface="Meiryo" charset="-128"/>
                <a:ea typeface="Meiryo" charset="-128"/>
                <a:cs typeface="Meiryo" charset="-128"/>
              </a:rPr>
              <a:t/>
            </a:r>
            <a:br>
              <a:rPr kumimoji="1" lang="en-US" altLang="ja-JP" sz="800" kern="0" dirty="0" smtClean="0">
                <a:solidFill>
                  <a:sysClr val="windowText" lastClr="000000"/>
                </a:solidFill>
                <a:latin typeface="Meiryo" charset="-128"/>
                <a:ea typeface="Meiryo" charset="-128"/>
                <a:cs typeface="Meiryo" charset="-128"/>
              </a:rPr>
            </a:br>
            <a:r>
              <a:rPr kumimoji="1" lang="en-US" altLang="ja-JP" sz="800" kern="0" dirty="0" smtClean="0">
                <a:solidFill>
                  <a:sysClr val="windowText" lastClr="000000"/>
                </a:solidFill>
                <a:latin typeface="Meiryo" charset="-128"/>
                <a:ea typeface="Meiryo" charset="-128"/>
                <a:cs typeface="Meiryo" charset="-128"/>
              </a:rPr>
              <a:t>WEB</a:t>
            </a:r>
            <a:r>
              <a:rPr lang="ja-JP" altLang="en-US" sz="800" kern="0" dirty="0">
                <a:solidFill>
                  <a:sysClr val="windowText" lastClr="000000"/>
                </a:solidFill>
                <a:latin typeface="Meiryo" charset="-128"/>
                <a:ea typeface="Meiryo" charset="-128"/>
                <a:cs typeface="Meiryo" charset="-128"/>
              </a:rPr>
              <a:t>アプリ</a:t>
            </a:r>
            <a:r>
              <a:rPr kumimoji="1" lang="ja-JP" altLang="en-US" sz="800" kern="0" dirty="0" smtClean="0">
                <a:solidFill>
                  <a:sysClr val="windowText" lastClr="000000"/>
                </a:solidFill>
                <a:latin typeface="Meiryo" charset="-128"/>
                <a:ea typeface="Meiryo" charset="-128"/>
                <a:cs typeface="Meiryo" charset="-128"/>
              </a:rPr>
              <a:t>へ戻ります。</a:t>
            </a:r>
          </a:p>
        </p:txBody>
      </p:sp>
      <p:sp>
        <p:nvSpPr>
          <p:cNvPr id="52" name="テキスト ボックス 51"/>
          <p:cNvSpPr txBox="1"/>
          <p:nvPr/>
        </p:nvSpPr>
        <p:spPr bwMode="auto">
          <a:xfrm>
            <a:off x="689558" y="6383091"/>
            <a:ext cx="1667444" cy="215444"/>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none" rtlCol="0">
            <a:spAutoFit/>
          </a:bodyPr>
          <a:lstStyle/>
          <a:p>
            <a:pPr marL="0" marR="0" indent="0" algn="ctr" defTabSz="914400" eaLnBrk="1" fontAlgn="auto" latinLnBrk="0" hangingPunct="1">
              <a:lnSpc>
                <a:spcPct val="100000"/>
              </a:lnSpc>
              <a:spcBef>
                <a:spcPts val="0"/>
              </a:spcBef>
              <a:spcAft>
                <a:spcPts val="0"/>
              </a:spcAft>
              <a:buClrTx/>
              <a:buSzTx/>
              <a:buFontTx/>
              <a:buNone/>
              <a:tabLst/>
            </a:pPr>
            <a:r>
              <a:rPr lang="ja-JP" altLang="en-US" sz="800" kern="0" dirty="0" smtClean="0">
                <a:solidFill>
                  <a:sysClr val="windowText" lastClr="000000"/>
                </a:solidFill>
                <a:latin typeface="Meiryo" charset="-128"/>
                <a:ea typeface="Meiryo" charset="-128"/>
                <a:cs typeface="Meiryo" charset="-128"/>
              </a:rPr>
              <a:t>この</a:t>
            </a:r>
            <a:r>
              <a:rPr lang="en-US" altLang="ja-JP" sz="800" kern="0" dirty="0" smtClean="0">
                <a:solidFill>
                  <a:sysClr val="windowText" lastClr="000000"/>
                </a:solidFill>
                <a:latin typeface="Meiryo" charset="-128"/>
                <a:ea typeface="Meiryo" charset="-128"/>
                <a:cs typeface="Meiryo" charset="-128"/>
              </a:rPr>
              <a:t>QR</a:t>
            </a:r>
            <a:r>
              <a:rPr lang="ja-JP" altLang="en-US" sz="800" kern="0" dirty="0" smtClean="0">
                <a:solidFill>
                  <a:sysClr val="windowText" lastClr="000000"/>
                </a:solidFill>
                <a:latin typeface="Meiryo" charset="-128"/>
                <a:ea typeface="Meiryo" charset="-128"/>
                <a:cs typeface="Meiryo" charset="-128"/>
              </a:rPr>
              <a:t>は</a:t>
            </a:r>
            <a:r>
              <a:rPr kumimoji="1" lang="ja-JP" altLang="en-US" sz="800" kern="0" dirty="0" smtClean="0">
                <a:solidFill>
                  <a:sysClr val="windowText" lastClr="000000"/>
                </a:solidFill>
                <a:latin typeface="Meiryo" charset="-128"/>
                <a:ea typeface="Meiryo" charset="-128"/>
                <a:cs typeface="Meiryo" charset="-128"/>
              </a:rPr>
              <a:t>既に読み取り済みです</a:t>
            </a:r>
          </a:p>
        </p:txBody>
      </p:sp>
      <p:cxnSp>
        <p:nvCxnSpPr>
          <p:cNvPr id="53" name="直線矢印コネクタ 52"/>
          <p:cNvCxnSpPr/>
          <p:nvPr/>
        </p:nvCxnSpPr>
        <p:spPr>
          <a:xfrm flipH="1">
            <a:off x="1589511" y="3594245"/>
            <a:ext cx="1306089" cy="159783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p:nvPr/>
        </p:nvCxnSpPr>
        <p:spPr>
          <a:xfrm flipH="1">
            <a:off x="1992790" y="4048125"/>
            <a:ext cx="902811" cy="126682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5" name="直線矢印コネクタ 54"/>
          <p:cNvCxnSpPr/>
          <p:nvPr/>
        </p:nvCxnSpPr>
        <p:spPr>
          <a:xfrm flipH="1">
            <a:off x="1629019" y="4452730"/>
            <a:ext cx="1266581" cy="147870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6" name="直線矢印コネクタ 55"/>
          <p:cNvCxnSpPr/>
          <p:nvPr/>
        </p:nvCxnSpPr>
        <p:spPr>
          <a:xfrm flipH="1">
            <a:off x="1629018" y="4985449"/>
            <a:ext cx="1266581" cy="147870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10924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388041" y="355601"/>
            <a:ext cx="8256426" cy="461665"/>
          </a:xfrm>
          <a:prstGeom prst="rect">
            <a:avLst/>
          </a:prstGeom>
          <a:noFill/>
        </p:spPr>
        <p:txBody>
          <a:bodyPr wrap="square" rtlCol="0">
            <a:spAutoFit/>
          </a:bodyPr>
          <a:lstStyle/>
          <a:p>
            <a:r>
              <a:rPr kumimoji="1" lang="ja-JP" altLang="en-US" sz="2400" dirty="0" smtClean="0">
                <a:latin typeface="メイリオ"/>
                <a:ea typeface="メイリオ"/>
                <a:cs typeface="メイリオ"/>
              </a:rPr>
              <a:t>参考</a:t>
            </a:r>
            <a:endParaRPr kumimoji="1" lang="en-US" altLang="ja-JP" sz="2400" dirty="0" smtClean="0">
              <a:latin typeface="メイリオ"/>
              <a:ea typeface="メイリオ"/>
              <a:cs typeface="メイリオ"/>
            </a:endParaRPr>
          </a:p>
        </p:txBody>
      </p:sp>
      <p:sp>
        <p:nvSpPr>
          <p:cNvPr id="31" name="テキスト ボックス 30"/>
          <p:cNvSpPr txBox="1"/>
          <p:nvPr/>
        </p:nvSpPr>
        <p:spPr bwMode="auto">
          <a:xfrm>
            <a:off x="388041" y="946186"/>
            <a:ext cx="8256426" cy="523220"/>
          </a:xfrm>
          <a:prstGeom prst="rect">
            <a:avLst/>
          </a:prstGeom>
          <a:noFill/>
          <a:ln w="9525">
            <a:noFill/>
            <a:miter lim="800000"/>
            <a:headEnd/>
            <a:tailEnd/>
          </a:ln>
        </p:spPr>
        <p:txBody>
          <a:bodyPr vert="horz" wrap="square" rtlCol="0">
            <a:spAutoFit/>
          </a:bodyPr>
          <a:lstStyle/>
          <a:p>
            <a:pPr marL="0" marR="0" indent="0" defTabSz="914400" eaLnBrk="1" fontAlgn="auto" latinLnBrk="0" hangingPunct="1">
              <a:lnSpc>
                <a:spcPct val="100000"/>
              </a:lnSpc>
              <a:spcBef>
                <a:spcPts val="0"/>
              </a:spcBef>
              <a:spcAft>
                <a:spcPts val="0"/>
              </a:spcAft>
              <a:buClrTx/>
              <a:buSzTx/>
              <a:buFontTx/>
              <a:buNone/>
              <a:tabLst/>
            </a:pPr>
            <a:r>
              <a:rPr lang="ja-JP" altLang="en-US" sz="1400" kern="0" dirty="0" smtClean="0">
                <a:solidFill>
                  <a:sysClr val="windowText" lastClr="000000"/>
                </a:solidFill>
                <a:latin typeface="Meiryo" charset="-128"/>
                <a:ea typeface="Meiryo" charset="-128"/>
                <a:cs typeface="Meiryo" charset="-128"/>
              </a:rPr>
              <a:t>既存画面一覧。</a:t>
            </a:r>
            <a:endParaRPr lang="en-US" altLang="ja-JP" sz="1400" kern="0" dirty="0" smtClean="0">
              <a:solidFill>
                <a:sysClr val="windowText" lastClr="000000"/>
              </a:solidFill>
              <a:latin typeface="Meiryo" charset="-128"/>
              <a:ea typeface="Meiryo" charset="-128"/>
              <a:cs typeface="Meiryo" charset="-128"/>
            </a:endParaRPr>
          </a:p>
          <a:p>
            <a:pPr marL="0" marR="0" indent="0" defTabSz="914400" eaLnBrk="1" fontAlgn="auto" latinLnBrk="0" hangingPunct="1">
              <a:lnSpc>
                <a:spcPct val="100000"/>
              </a:lnSpc>
              <a:spcBef>
                <a:spcPts val="0"/>
              </a:spcBef>
              <a:spcAft>
                <a:spcPts val="0"/>
              </a:spcAft>
              <a:buClrTx/>
              <a:buSzTx/>
              <a:buFontTx/>
              <a:buNone/>
              <a:tabLst/>
            </a:pPr>
            <a:r>
              <a:rPr lang="en-US" altLang="ja-JP" sz="1400" kern="0" dirty="0" smtClean="0">
                <a:solidFill>
                  <a:sysClr val="windowText" lastClr="000000"/>
                </a:solidFill>
                <a:latin typeface="Meiryo" charset="-128"/>
                <a:ea typeface="Meiryo" charset="-128"/>
                <a:cs typeface="Meiryo" charset="-128"/>
              </a:rPr>
              <a:t>※</a:t>
            </a:r>
            <a:r>
              <a:rPr lang="ja-JP" altLang="en-US" sz="1400" kern="0" dirty="0" smtClean="0">
                <a:solidFill>
                  <a:sysClr val="windowText" lastClr="000000"/>
                </a:solidFill>
                <a:latin typeface="Meiryo" charset="-128"/>
                <a:ea typeface="Meiryo" charset="-128"/>
                <a:cs typeface="Meiryo" charset="-128"/>
              </a:rPr>
              <a:t>文言はすべて日本語</a:t>
            </a:r>
            <a:r>
              <a:rPr lang="en-US" altLang="ja-JP" sz="1400" kern="0" dirty="0" smtClean="0">
                <a:solidFill>
                  <a:sysClr val="windowText" lastClr="000000"/>
                </a:solidFill>
                <a:latin typeface="Meiryo" charset="-128"/>
                <a:ea typeface="Meiryo" charset="-128"/>
                <a:cs typeface="Meiryo" charset="-128"/>
              </a:rPr>
              <a:t>/</a:t>
            </a:r>
            <a:r>
              <a:rPr lang="ja-JP" altLang="en-US" sz="1400" kern="0" dirty="0" smtClean="0">
                <a:solidFill>
                  <a:sysClr val="windowText" lastClr="000000"/>
                </a:solidFill>
                <a:latin typeface="Meiryo" charset="-128"/>
                <a:ea typeface="Meiryo" charset="-128"/>
                <a:cs typeface="Meiryo" charset="-128"/>
              </a:rPr>
              <a:t>英語</a:t>
            </a:r>
            <a:r>
              <a:rPr lang="en-US" altLang="ja-JP" sz="1400" kern="0" dirty="0" smtClean="0">
                <a:solidFill>
                  <a:sysClr val="windowText" lastClr="000000"/>
                </a:solidFill>
                <a:latin typeface="Meiryo" charset="-128"/>
                <a:ea typeface="Meiryo" charset="-128"/>
                <a:cs typeface="Meiryo" charset="-128"/>
              </a:rPr>
              <a:t>/</a:t>
            </a:r>
            <a:r>
              <a:rPr lang="ja-JP" altLang="en-US" sz="1400" kern="0" dirty="0" smtClean="0">
                <a:solidFill>
                  <a:sysClr val="windowText" lastClr="000000"/>
                </a:solidFill>
                <a:latin typeface="Meiryo" charset="-128"/>
                <a:ea typeface="Meiryo" charset="-128"/>
                <a:cs typeface="Meiryo" charset="-128"/>
              </a:rPr>
              <a:t>中国語</a:t>
            </a:r>
            <a:r>
              <a:rPr lang="en-US" altLang="ja-JP" sz="1400" kern="0" dirty="0" smtClean="0">
                <a:solidFill>
                  <a:sysClr val="windowText" lastClr="000000"/>
                </a:solidFill>
                <a:latin typeface="Meiryo" charset="-128"/>
                <a:ea typeface="Meiryo" charset="-128"/>
                <a:cs typeface="Meiryo" charset="-128"/>
              </a:rPr>
              <a:t>(</a:t>
            </a:r>
            <a:r>
              <a:rPr lang="ja-JP" altLang="en-US" sz="1400" kern="0" dirty="0" smtClean="0">
                <a:solidFill>
                  <a:sysClr val="windowText" lastClr="000000"/>
                </a:solidFill>
                <a:latin typeface="Meiryo" charset="-128"/>
                <a:ea typeface="Meiryo" charset="-128"/>
                <a:cs typeface="Meiryo" charset="-128"/>
              </a:rPr>
              <a:t>繁体</a:t>
            </a:r>
            <a:r>
              <a:rPr lang="en-US" altLang="ja-JP" sz="1400" kern="0" dirty="0" smtClean="0">
                <a:solidFill>
                  <a:sysClr val="windowText" lastClr="000000"/>
                </a:solidFill>
                <a:latin typeface="Meiryo" charset="-128"/>
                <a:ea typeface="Meiryo" charset="-128"/>
                <a:cs typeface="Meiryo" charset="-128"/>
              </a:rPr>
              <a:t>)/</a:t>
            </a:r>
            <a:r>
              <a:rPr lang="ja-JP" altLang="en-US" sz="1400" kern="0" dirty="0" smtClean="0">
                <a:solidFill>
                  <a:sysClr val="windowText" lastClr="000000"/>
                </a:solidFill>
                <a:latin typeface="Meiryo" charset="-128"/>
                <a:ea typeface="Meiryo" charset="-128"/>
                <a:cs typeface="Meiryo" charset="-128"/>
              </a:rPr>
              <a:t>中国語</a:t>
            </a:r>
            <a:r>
              <a:rPr lang="en-US" altLang="ja-JP" sz="1400" kern="0" dirty="0" smtClean="0">
                <a:solidFill>
                  <a:sysClr val="windowText" lastClr="000000"/>
                </a:solidFill>
                <a:latin typeface="Meiryo" charset="-128"/>
                <a:ea typeface="Meiryo" charset="-128"/>
                <a:cs typeface="Meiryo" charset="-128"/>
              </a:rPr>
              <a:t>(</a:t>
            </a:r>
            <a:r>
              <a:rPr lang="ja-JP" altLang="en-US" sz="1400" kern="0" dirty="0" smtClean="0">
                <a:solidFill>
                  <a:sysClr val="windowText" lastClr="000000"/>
                </a:solidFill>
                <a:latin typeface="Meiryo" charset="-128"/>
                <a:ea typeface="Meiryo" charset="-128"/>
                <a:cs typeface="Meiryo" charset="-128"/>
              </a:rPr>
              <a:t>簡体</a:t>
            </a:r>
            <a:r>
              <a:rPr lang="en-US" altLang="ja-JP" sz="1400" kern="0" dirty="0" smtClean="0">
                <a:solidFill>
                  <a:sysClr val="windowText" lastClr="000000"/>
                </a:solidFill>
                <a:latin typeface="Meiryo" charset="-128"/>
                <a:ea typeface="Meiryo" charset="-128"/>
                <a:cs typeface="Meiryo" charset="-128"/>
              </a:rPr>
              <a:t>)</a:t>
            </a:r>
            <a:r>
              <a:rPr lang="ja-JP" altLang="en-US" sz="1400" kern="0" dirty="0" smtClean="0">
                <a:solidFill>
                  <a:sysClr val="windowText" lastClr="000000"/>
                </a:solidFill>
                <a:latin typeface="Meiryo" charset="-128"/>
                <a:ea typeface="Meiryo" charset="-128"/>
                <a:cs typeface="Meiryo" charset="-128"/>
              </a:rPr>
              <a:t>対応済み</a:t>
            </a:r>
            <a:endParaRPr lang="en-US" altLang="ja-JP" sz="1400" kern="0" dirty="0" smtClean="0">
              <a:solidFill>
                <a:sysClr val="windowText" lastClr="000000"/>
              </a:solidFill>
              <a:latin typeface="Meiryo" charset="-128"/>
              <a:ea typeface="Meiryo" charset="-128"/>
              <a:cs typeface="Meiryo"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933" y="1469406"/>
            <a:ext cx="1785938" cy="3176588"/>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8783" y="3638706"/>
            <a:ext cx="1785938" cy="3176588"/>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633" y="1469406"/>
            <a:ext cx="1785938" cy="3176588"/>
          </a:xfrm>
          <a:prstGeom prst="rect">
            <a:avLst/>
          </a:prstGeom>
        </p:spPr>
      </p:pic>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1954" y="3638706"/>
            <a:ext cx="1785938" cy="3176588"/>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0304" y="1469406"/>
            <a:ext cx="1785938" cy="3176588"/>
          </a:xfrm>
          <a:prstGeom prst="rect">
            <a:avLst/>
          </a:prstGeom>
        </p:spPr>
      </p:pic>
    </p:spTree>
    <p:extLst>
      <p:ext uri="{BB962C8B-B14F-4D97-AF65-F5344CB8AC3E}">
        <p14:creationId xmlns:p14="http://schemas.microsoft.com/office/powerpoint/2010/main" val="920045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171890" y="3198167"/>
            <a:ext cx="800220" cy="461665"/>
          </a:xfrm>
          <a:prstGeom prst="rect">
            <a:avLst/>
          </a:prstGeom>
          <a:noFill/>
        </p:spPr>
        <p:txBody>
          <a:bodyPr wrap="none" rtlCol="0">
            <a:spAutoFit/>
          </a:bodyPr>
          <a:lstStyle/>
          <a:p>
            <a:pPr algn="ctr"/>
            <a:r>
              <a:rPr kumimoji="1" lang="ja-JP" altLang="en-US" sz="2400" dirty="0" smtClean="0">
                <a:solidFill>
                  <a:schemeClr val="tx1">
                    <a:lumMod val="75000"/>
                    <a:lumOff val="25000"/>
                  </a:schemeClr>
                </a:solidFill>
                <a:latin typeface="メイリオ"/>
                <a:ea typeface="メイリオ"/>
                <a:cs typeface="メイリオ"/>
              </a:rPr>
              <a:t>以上</a:t>
            </a:r>
            <a:endParaRPr kumimoji="1" lang="ja-JP" altLang="en-US" sz="24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051205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10186</TotalTime>
  <Words>426</Words>
  <Application>Microsoft Macintosh PowerPoint</Application>
  <PresentationFormat>画面に合わせる (4:3)</PresentationFormat>
  <Paragraphs>208</Paragraphs>
  <Slides>9</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9</vt:i4>
      </vt:variant>
    </vt:vector>
  </HeadingPairs>
  <TitlesOfParts>
    <vt:vector size="18" baseType="lpstr">
      <vt:lpstr>Arial</vt:lpstr>
      <vt:lpstr>Calibri</vt:lpstr>
      <vt:lpstr>Meiryo</vt:lpstr>
      <vt:lpstr>ＭＳ Ｐゴシック</vt:lpstr>
      <vt:lpstr>Yu Gothic</vt:lpstr>
      <vt:lpstr>Yu Gothic Light</vt:lpstr>
      <vt:lpstr>メイリオ</vt:lpstr>
      <vt:lpstr>ホワイト</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tkyk0520ossc@gmail.com</cp:lastModifiedBy>
  <cp:revision>3</cp:revision>
  <cp:lastPrinted>2017-01-19T23:02:47Z</cp:lastPrinted>
  <dcterms:created xsi:type="dcterms:W3CDTF">2015-11-10T08:29:37Z</dcterms:created>
  <dcterms:modified xsi:type="dcterms:W3CDTF">2018-07-31T11:18:32Z</dcterms:modified>
</cp:coreProperties>
</file>