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24"/>
    <a:srgbClr val="FFEC44"/>
    <a:srgbClr val="FFEA73"/>
    <a:srgbClr val="FFCF70"/>
    <a:srgbClr val="FFDF00"/>
    <a:srgbClr val="FF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682"/>
  </p:normalViewPr>
  <p:slideViewPr>
    <p:cSldViewPr snapToGrid="0" snapToObjects="1">
      <p:cViewPr varScale="1">
        <p:scale>
          <a:sx n="147" d="100"/>
          <a:sy n="147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7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67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3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9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3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1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3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77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E840-ACA1-AB42-B219-EFC1575B9050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08E1-12DF-AF43-B8B8-9242881FD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9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4" y="348344"/>
            <a:ext cx="4702629" cy="3322108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3344092" y="4197533"/>
            <a:ext cx="6252754" cy="20726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START</a:t>
            </a:r>
            <a:endParaRPr kumimoji="1" lang="ja-JP" altLang="en-US" sz="6000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42" y="0"/>
            <a:ext cx="1910758" cy="1349829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1341120" y="4545870"/>
            <a:ext cx="4058194" cy="16023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仕事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023463" y="4537157"/>
            <a:ext cx="4058194" cy="160237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勉強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98172" y="1950720"/>
            <a:ext cx="9050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 dirty="0"/>
              <a:t>お仕事ですか？それとも勉強ですか？</a:t>
            </a:r>
            <a:r>
              <a:rPr lang="ja-JP" altLang="ja-JP" sz="4000" dirty="0" smtClean="0">
                <a:effectLst/>
              </a:rPr>
              <a:t> 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57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42" y="0"/>
            <a:ext cx="1910758" cy="134982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45920" y="320971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 dirty="0"/>
              <a:t>今日はどのくらいご利用されますか？</a:t>
            </a:r>
            <a:endParaRPr kumimoji="1" lang="ja-JP" altLang="en-US" sz="4000" dirty="0"/>
          </a:p>
        </p:txBody>
      </p:sp>
      <p:sp>
        <p:nvSpPr>
          <p:cNvPr id="6" name="角丸四角形 5"/>
          <p:cNvSpPr/>
          <p:nvPr/>
        </p:nvSpPr>
        <p:spPr>
          <a:xfrm>
            <a:off x="1645919" y="1798316"/>
            <a:ext cx="3492133" cy="13193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latin typeface="Bangla MN" charset="0"/>
                <a:ea typeface="Bangla MN" charset="0"/>
                <a:cs typeface="Bangla MN" charset="0"/>
              </a:rPr>
              <a:t>1</a:t>
            </a:r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時間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723013" y="1798316"/>
            <a:ext cx="3558228" cy="13193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Bangla MN" charset="0"/>
                <a:ea typeface="Bangla MN" charset="0"/>
                <a:cs typeface="Bangla MN" charset="0"/>
              </a:rPr>
              <a:t>2</a:t>
            </a:r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時間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45919" y="3435526"/>
            <a:ext cx="3492133" cy="13193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Bangla MN" charset="0"/>
                <a:ea typeface="Bangla MN" charset="0"/>
                <a:cs typeface="Bangla MN" charset="0"/>
              </a:rPr>
              <a:t>3</a:t>
            </a:r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時間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645919" y="5072736"/>
            <a:ext cx="3492133" cy="13193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Bangla MN" charset="0"/>
                <a:ea typeface="Bangla MN" charset="0"/>
                <a:cs typeface="Bangla MN" charset="0"/>
              </a:rPr>
              <a:t>5</a:t>
            </a:r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時間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723013" y="3435526"/>
            <a:ext cx="3558228" cy="13193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Bangla MN" charset="0"/>
                <a:ea typeface="Bangla MN" charset="0"/>
                <a:cs typeface="Bangla MN" charset="0"/>
              </a:rPr>
              <a:t>4</a:t>
            </a:r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時間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723014" y="5072736"/>
            <a:ext cx="3558228" cy="131935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Bangla MN" charset="0"/>
                <a:ea typeface="Bangla MN" charset="0"/>
                <a:cs typeface="Bangla MN" charset="0"/>
              </a:rPr>
              <a:t>6</a:t>
            </a:r>
            <a:r>
              <a:rPr kumimoji="1" lang="ja-JP" altLang="en-US" sz="6000" dirty="0" smtClean="0">
                <a:latin typeface="Bangla MN" charset="0"/>
                <a:ea typeface="Bangla MN" charset="0"/>
                <a:cs typeface="Bangla MN" charset="0"/>
              </a:rPr>
              <a:t>時間</a:t>
            </a:r>
            <a:endParaRPr kumimoji="1" lang="ja-JP" altLang="en-US" sz="6000" dirty="0"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</Words>
  <Application>Microsoft Macintosh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Bangla MN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3</cp:revision>
  <dcterms:created xsi:type="dcterms:W3CDTF">2017-07-13T06:53:07Z</dcterms:created>
  <dcterms:modified xsi:type="dcterms:W3CDTF">2017-07-13T09:01:28Z</dcterms:modified>
</cp:coreProperties>
</file>