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2"/>
  </p:normalViewPr>
  <p:slideViewPr>
    <p:cSldViewPr snapToGrid="0" snapToObjects="1">
      <p:cViewPr varScale="1">
        <p:scale>
          <a:sx n="99" d="100"/>
          <a:sy n="99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63F6D-10E0-DD4F-A274-BBC1432CDC50}" type="datetimeFigureOut">
              <a:rPr kumimoji="1" lang="ja-JP" altLang="en-US" smtClean="0"/>
              <a:t>2017/2/9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CBA2-C697-894B-A551-7FD256E11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90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CD</a:t>
            </a:r>
            <a:r>
              <a:rPr kumimoji="1" lang="ja-JP" altLang="en-US" dirty="0" smtClean="0"/>
              <a:t>ラジカセ＝音声のみ＝表現力なし</a:t>
            </a:r>
            <a:endParaRPr kumimoji="1" lang="en-US" altLang="ja-JP" dirty="0" smtClean="0"/>
          </a:p>
          <a:p>
            <a:r>
              <a:rPr kumimoji="1" lang="ja-JP" altLang="en-US" dirty="0" smtClean="0"/>
              <a:t>ロボ＝音声合成、モーション、音声認識＝表現力を培う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CBA2-C697-894B-A551-7FD256E11B1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89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25217" y="802298"/>
            <a:ext cx="9729635" cy="2541431"/>
          </a:xfrm>
        </p:spPr>
        <p:txBody>
          <a:bodyPr anchor="ctr"/>
          <a:lstStyle/>
          <a:p>
            <a:pPr algn="ctr"/>
            <a:r>
              <a:rPr kumimoji="1" lang="en-US" altLang="ja-JP" dirty="0" smtClean="0"/>
              <a:t>English</a:t>
            </a:r>
            <a:r>
              <a:rPr lang="en-US" altLang="ja-JP" dirty="0" smtClean="0"/>
              <a:t>  </a:t>
            </a:r>
            <a:r>
              <a:rPr kumimoji="1" lang="en-US" altLang="ja-JP" dirty="0" smtClean="0"/>
              <a:t>Teacher</a:t>
            </a:r>
            <a:br>
              <a:rPr kumimoji="1" lang="en-US" altLang="ja-JP" dirty="0" smtClean="0"/>
            </a:br>
            <a:r>
              <a:rPr kumimoji="1" lang="en-US" altLang="ja-JP" dirty="0" smtClean="0"/>
              <a:t>- NAO -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25218" y="3531204"/>
            <a:ext cx="9729634" cy="977621"/>
          </a:xfrm>
        </p:spPr>
        <p:txBody>
          <a:bodyPr/>
          <a:lstStyle/>
          <a:p>
            <a:pPr algn="ctr"/>
            <a:endParaRPr lang="en-US" altLang="ja-JP" dirty="0" smtClean="0"/>
          </a:p>
          <a:p>
            <a:pPr algn="ctr"/>
            <a:r>
              <a:rPr lang="en-US" altLang="ja-JP" dirty="0" smtClean="0"/>
              <a:t>〜 CD</a:t>
            </a:r>
            <a:r>
              <a:rPr lang="ja-JP" altLang="en-US" dirty="0" smtClean="0"/>
              <a:t>ラジカセをロボットへ</a:t>
            </a:r>
            <a:r>
              <a:rPr lang="en-US" altLang="ja-JP" dirty="0" smtClean="0"/>
              <a:t> 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086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CD</a:t>
            </a:r>
            <a:r>
              <a:rPr kumimoji="1" lang="ja-JP" altLang="en-US" dirty="0" smtClean="0"/>
              <a:t>ラジカセの英単語練習に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物足りなさを感じていませんか？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237237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HGSSoeiKakugothicUB" charset="-128"/>
                <a:ea typeface="HGSSoeiKakugothicUB" charset="-128"/>
                <a:cs typeface="HGSSoeiKakugothicUB" charset="-128"/>
              </a:rPr>
              <a:t>その物足りなさは、きっと</a:t>
            </a:r>
            <a:r>
              <a:rPr kumimoji="1" lang="en-US" altLang="ja-JP" sz="4800" dirty="0" smtClean="0">
                <a:latin typeface="HGSSoeiKakugothicUB" charset="-128"/>
                <a:ea typeface="HGSSoeiKakugothicUB" charset="-128"/>
                <a:cs typeface="HGSSoeiKakugothicUB" charset="-128"/>
              </a:rPr>
              <a:t>“</a:t>
            </a:r>
            <a:r>
              <a:rPr kumimoji="1" lang="ja-JP" altLang="en-US" sz="4800" u="sng" dirty="0" smtClean="0">
                <a:latin typeface="HGSSoeiKakugothicUB" charset="-128"/>
                <a:ea typeface="HGSSoeiKakugothicUB" charset="-128"/>
                <a:cs typeface="HGSSoeiKakugothicUB" charset="-128"/>
              </a:rPr>
              <a:t>表現力</a:t>
            </a:r>
            <a:r>
              <a:rPr kumimoji="1" lang="en-US" altLang="ja-JP" sz="4800" dirty="0" smtClean="0">
                <a:latin typeface="HGSSoeiKakugothicUB" charset="-128"/>
                <a:ea typeface="HGSSoeiKakugothicUB" charset="-128"/>
                <a:cs typeface="HGSSoeiKakugothicUB" charset="-128"/>
              </a:rPr>
              <a:t>”!!!</a:t>
            </a:r>
            <a:endParaRPr kumimoji="1" lang="ja-JP" altLang="en-US" sz="4800" dirty="0">
              <a:latin typeface="HGSSoeiKakugothicUB" charset="-128"/>
              <a:ea typeface="HGSSoeiKakugothicUB" charset="-128"/>
              <a:cs typeface="HGSSoeiKakugothicUB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25763" y="3721993"/>
            <a:ext cx="7340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生徒たちは、無機質なラジカセやタブレットから発せられた音声に、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人と会話する練習をしていると感じるでしょうか？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endParaRPr kumimoji="1" lang="ja-JP" altLang="en-US" dirty="0"/>
          </a:p>
          <a:p>
            <a:r>
              <a:rPr kumimoji="1" lang="ja-JP" altLang="en-US" dirty="0" smtClean="0"/>
              <a:t>答えはきっと</a:t>
            </a:r>
            <a:r>
              <a:rPr kumimoji="1" lang="en-US" altLang="ja-JP" dirty="0" smtClean="0"/>
              <a:t>NO</a:t>
            </a:r>
            <a:r>
              <a:rPr kumimoji="1" lang="ja-JP" altLang="en-US" dirty="0" smtClean="0"/>
              <a:t>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64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925" y="3145449"/>
            <a:ext cx="3715649" cy="278673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358" y="423076"/>
            <a:ext cx="2118784" cy="158908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87" y="540553"/>
            <a:ext cx="1618577" cy="135413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1" r="23774" b="446"/>
          <a:stretch/>
        </p:blipFill>
        <p:spPr>
          <a:xfrm>
            <a:off x="5174805" y="3575233"/>
            <a:ext cx="1346142" cy="192716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106318" y="1001948"/>
            <a:ext cx="13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&lt; apple pen.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657164" y="4307983"/>
            <a:ext cx="1453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000" dirty="0"/>
              <a:t>&lt; apple pen.</a:t>
            </a:r>
            <a:endParaRPr kumimoji="1" lang="ja-JP" altLang="en-US" sz="2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8538" y="242766"/>
            <a:ext cx="633507" cy="1887696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kumimoji="1" lang="ja-JP" altLang="en-US" sz="2000" b="1" dirty="0" smtClean="0"/>
              <a:t>ラジカセ</a:t>
            </a:r>
            <a:endParaRPr kumimoji="1" lang="ja-JP" altLang="en-US" sz="20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8537" y="3594968"/>
            <a:ext cx="633507" cy="1887696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kumimoji="1" lang="ja-JP" altLang="en-US" sz="2000" b="1" dirty="0" smtClean="0"/>
              <a:t>ロボット</a:t>
            </a:r>
            <a:endParaRPr kumimoji="1" lang="ja-JP" altLang="en-US" sz="2000" b="1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246639" y="2653048"/>
            <a:ext cx="11945361" cy="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948207" y="423076"/>
            <a:ext cx="0" cy="553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392071" y="10458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・録音音声を再生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44561" y="3523154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・音声合成を再生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・モーションによる表現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・タブレットと連動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r>
              <a:rPr kumimoji="1" lang="ja-JP" altLang="en-US" dirty="0" smtClean="0"/>
              <a:t>・音声入力によるチェック</a:t>
            </a:r>
            <a:endParaRPr kumimoji="1"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90" y="4857472"/>
            <a:ext cx="1049628" cy="1049628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671" y="5087728"/>
            <a:ext cx="455317" cy="5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66" y="1287886"/>
            <a:ext cx="5335245" cy="356744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99244" y="1363449"/>
            <a:ext cx="57439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＝ロボットが可能な授業内容</a:t>
            </a:r>
            <a:r>
              <a:rPr kumimoji="1" lang="en-US" altLang="ja-JP" sz="2400" dirty="0" smtClean="0"/>
              <a:t>=</a:t>
            </a:r>
          </a:p>
          <a:p>
            <a:endParaRPr kumimoji="1" lang="en-US" altLang="ja-JP" sz="2400" dirty="0"/>
          </a:p>
          <a:p>
            <a:r>
              <a:rPr kumimoji="1" lang="ja-JP" altLang="en-US" sz="2400" dirty="0" smtClean="0"/>
              <a:t>■ネイティブな発音による英単語練習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kumimoji="1" lang="ja-JP" altLang="en-US" sz="2400" dirty="0" smtClean="0"/>
              <a:t>□教科書に沿ったヒアリング練習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■英語ダンスによるレクレーション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□タブレットとの連動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7378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顧客ターゲット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16600" dirty="0" smtClean="0"/>
              <a:t>小中学校</a:t>
            </a:r>
            <a:endParaRPr kumimoji="1" lang="ja-JP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0453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ギャラリー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ギャラリー</Template>
  <TotalTime>67</TotalTime>
  <Words>101</Words>
  <Application>Microsoft Macintosh PowerPoint</Application>
  <PresentationFormat>ワイド画面</PresentationFormat>
  <Paragraphs>29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Gill Sans MT</vt:lpstr>
      <vt:lpstr>HGSSoeiKakugothicUB</vt:lpstr>
      <vt:lpstr>Yu Gothic</vt:lpstr>
      <vt:lpstr>游ゴシック</vt:lpstr>
      <vt:lpstr>游ゴシック Light</vt:lpstr>
      <vt:lpstr>Arial</vt:lpstr>
      <vt:lpstr>ギャラリー</vt:lpstr>
      <vt:lpstr>English  Teacher - NAO -</vt:lpstr>
      <vt:lpstr>CDラジカセの英単語練習に 物足りなさを感じていませんか？</vt:lpstr>
      <vt:lpstr>PowerPoint プレゼンテーション</vt:lpstr>
      <vt:lpstr>PowerPoint プレゼンテーション</vt:lpstr>
      <vt:lpstr>顧客ターゲット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 Teacher - NAO -</dc:title>
  <dc:creator>Microsoft Office ユーザー</dc:creator>
  <cp:lastModifiedBy>Microsoft Office ユーザー</cp:lastModifiedBy>
  <cp:revision>8</cp:revision>
  <dcterms:created xsi:type="dcterms:W3CDTF">2017-02-09T01:24:05Z</dcterms:created>
  <dcterms:modified xsi:type="dcterms:W3CDTF">2017-02-09T02:31:22Z</dcterms:modified>
</cp:coreProperties>
</file>