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514"/>
  </p:normalViewPr>
  <p:slideViewPr>
    <p:cSldViewPr snapToGrid="0" snapToObjects="1">
      <p:cViewPr>
        <p:scale>
          <a:sx n="56" d="100"/>
          <a:sy n="56" d="100"/>
        </p:scale>
        <p:origin x="87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u="sng" dirty="0" smtClean="0"/>
              <a:t>目指すは、究極の無人化</a:t>
            </a:r>
            <a:endParaRPr kumimoji="1" lang="ja-JP" altLang="en-US" u="sng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ロボ</a:t>
            </a:r>
            <a:r>
              <a:rPr lang="en-US" altLang="ja-JP" sz="3600" dirty="0"/>
              <a:t> </a:t>
            </a:r>
            <a:r>
              <a:rPr kumimoji="1" lang="en-US" altLang="ja-JP" sz="3600" dirty="0" smtClean="0"/>
              <a:t>× </a:t>
            </a:r>
            <a:r>
              <a:rPr kumimoji="1" lang="ja-JP" altLang="en-US" sz="3600" dirty="0" smtClean="0"/>
              <a:t>自動精算機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93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無人化と謳いながら、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アナウンス役を雇っていませんか？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387" y="2716613"/>
            <a:ext cx="1934021" cy="25919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6" y="3114661"/>
            <a:ext cx="1801969" cy="18019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154557" y="3343192"/>
            <a:ext cx="3386765" cy="13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&lt;</a:t>
            </a:r>
            <a:r>
              <a:rPr kumimoji="1" lang="ja-JP" altLang="en-US" dirty="0" smtClean="0"/>
              <a:t>商品からハンガーを外し、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下に買い物カゴを入れて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START</a:t>
            </a:r>
            <a:r>
              <a:rPr kumimoji="1" lang="ja-JP" altLang="en-US" dirty="0" smtClean="0"/>
              <a:t>ボタンを押して下さい。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27275" y="3812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三角形 9"/>
          <p:cNvSpPr/>
          <p:nvPr/>
        </p:nvSpPr>
        <p:spPr>
          <a:xfrm rot="16200000">
            <a:off x="3365300" y="3392950"/>
            <a:ext cx="459474" cy="1119040"/>
          </a:xfrm>
          <a:prstGeom prst="triangle">
            <a:avLst>
              <a:gd name="adj" fmla="val 42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8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7393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ロボットを</a:t>
            </a:r>
            <a:r>
              <a:rPr lang="ja-JP" altLang="en-US" dirty="0" smtClean="0"/>
              <a:t>使えば、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無人で運営することができます。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97" y="2141330"/>
            <a:ext cx="2753140" cy="18320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39" y="4323984"/>
            <a:ext cx="1648947" cy="22099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4" y="4323984"/>
            <a:ext cx="1648947" cy="22099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04" y="4323984"/>
            <a:ext cx="1648947" cy="220992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8116258" y="2141330"/>
            <a:ext cx="3386765" cy="13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&lt;</a:t>
            </a:r>
            <a:r>
              <a:rPr kumimoji="1" lang="ja-JP" altLang="en-US" dirty="0" smtClean="0"/>
              <a:t>商品からハンガーを外し、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下に買い物カゴを入れて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START</a:t>
            </a:r>
            <a:r>
              <a:rPr kumimoji="1" lang="ja-JP" altLang="en-US" dirty="0" smtClean="0"/>
              <a:t>ボタンを押して下さい。</a:t>
            </a:r>
            <a:endParaRPr kumimoji="1" lang="ja-JP" altLang="en-US" dirty="0"/>
          </a:p>
        </p:txBody>
      </p:sp>
      <p:sp>
        <p:nvSpPr>
          <p:cNvPr id="11" name="三角形 10"/>
          <p:cNvSpPr/>
          <p:nvPr/>
        </p:nvSpPr>
        <p:spPr>
          <a:xfrm rot="16200000">
            <a:off x="7327001" y="2191088"/>
            <a:ext cx="459474" cy="1119040"/>
          </a:xfrm>
          <a:prstGeom prst="triangle">
            <a:avLst>
              <a:gd name="adj" fmla="val 42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3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精算機との連動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9257" r="21771" b="3163"/>
          <a:stretch/>
        </p:blipFill>
        <p:spPr>
          <a:xfrm>
            <a:off x="2351314" y="4008118"/>
            <a:ext cx="2246812" cy="206610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76" y="3745178"/>
            <a:ext cx="1934021" cy="259198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38847" y="2464153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将来的には、精算機と連動し、操作に遅れが出た際に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操作方法をアナウンスするなどのサービス提供も可能になります。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4598126" y="5041172"/>
            <a:ext cx="3934350" cy="1"/>
          </a:xfrm>
          <a:prstGeom prst="straightConnector1">
            <a:avLst/>
          </a:prstGeom>
          <a:ln w="1016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016137" y="5319837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同一の</a:t>
            </a:r>
            <a:r>
              <a:rPr kumimoji="1" lang="en-US" altLang="ja-JP" dirty="0" err="1" smtClean="0"/>
              <a:t>WiFi</a:t>
            </a:r>
            <a:r>
              <a:rPr kumimoji="1" lang="ja-JP" altLang="en-US" dirty="0" smtClean="0"/>
              <a:t>環境下で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データのやりとりを行う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11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顧客ターゲット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GU</a:t>
            </a:r>
            <a:r>
              <a:rPr lang="ja-JP" altLang="en-US" dirty="0" smtClean="0"/>
              <a:t>やユニクロなどの無人精算機を利用している販売店</a:t>
            </a:r>
            <a:endParaRPr lang="en-US" altLang="ja-JP" dirty="0" smtClean="0"/>
          </a:p>
          <a:p>
            <a:r>
              <a:rPr kumimoji="1" lang="ja-JP" altLang="en-US" dirty="0" smtClean="0"/>
              <a:t>映画館などの接客サービスに注力していない施設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アトラクション施設でキャクター性がない場所など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☓ディズニー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50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104</TotalTime>
  <Words>93</Words>
  <Application>Microsoft Macintosh PowerPoint</Application>
  <PresentationFormat>ワイド画面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Corbel</vt:lpstr>
      <vt:lpstr>HGｺﾞｼｯｸM</vt:lpstr>
      <vt:lpstr>Arial</vt:lpstr>
      <vt:lpstr>視差</vt:lpstr>
      <vt:lpstr>目指すは、究極の無人化</vt:lpstr>
      <vt:lpstr>無人化と謳いながら、 アナウンス役を雇っていませんか？</vt:lpstr>
      <vt:lpstr>ロボットを使えば、 無人で運営することができます。 </vt:lpstr>
      <vt:lpstr>精算機との連動</vt:lpstr>
      <vt:lpstr>顧客ターゲット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目指すは、究極の無人化</dc:title>
  <dc:creator>tkyk0520ossc@gmail.com</dc:creator>
  <cp:lastModifiedBy>tkyk0520ossc@gmail.com</cp:lastModifiedBy>
  <cp:revision>6</cp:revision>
  <dcterms:created xsi:type="dcterms:W3CDTF">2017-02-09T02:40:59Z</dcterms:created>
  <dcterms:modified xsi:type="dcterms:W3CDTF">2017-02-13T04:04:01Z</dcterms:modified>
</cp:coreProperties>
</file>