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3574"/>
  </p:normalViewPr>
  <p:slideViewPr>
    <p:cSldViewPr snapToGrid="0" snapToObjects="1">
      <p:cViewPr varScale="1">
        <p:scale>
          <a:sx n="96" d="100"/>
          <a:sy n="96" d="100"/>
        </p:scale>
        <p:origin x="6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16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7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1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3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8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C43F-7FBF-C749-B53F-D4D5E38EF962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AAA5-E9E0-EF49-8D04-10D0054C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3387" y="592895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 smtClean="0"/>
              <a:t>VisionAPI</a:t>
            </a:r>
            <a:endParaRPr kumimoji="1" lang="en-US" altLang="ja-JP" sz="3200" b="1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90256" y="396032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Tapia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76044" y="4210374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Database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76044" y="4795150"/>
            <a:ext cx="257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・季語</a:t>
            </a:r>
            <a:endParaRPr kumimoji="1" lang="en-US" altLang="ja-JP" dirty="0" smtClean="0"/>
          </a:p>
          <a:p>
            <a:r>
              <a:rPr lang="ja-JP" altLang="en-US" dirty="0" smtClean="0"/>
              <a:t>・文章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0000" y="11776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・画像コンテンツ抽出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53387" y="45451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・音声出力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・季語確認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83872" y="550557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翻訳</a:t>
            </a:r>
            <a:r>
              <a:rPr kumimoji="1" lang="en-US" altLang="ja-JP" sz="3200" b="1" dirty="0" smtClean="0"/>
              <a:t>API</a:t>
            </a:r>
            <a:endParaRPr kumimoji="1" lang="en-US" altLang="ja-JP" sz="32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70485" y="11353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・英語を日本語に翻訳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565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02803" y="2540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Tapia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4322" y="2903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1033" y="29854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Database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6250" y="26622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VisionAPI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928313" y="764275"/>
            <a:ext cx="17001" cy="542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802098" y="836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4688" y="16550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テキスト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英語</a:t>
            </a:r>
            <a:r>
              <a:rPr lang="ja-JP" altLang="en-US" dirty="0"/>
              <a:t>季語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91762" y="4032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俳句生成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29317" y="4443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俳句発声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694097" y="729776"/>
            <a:ext cx="17001" cy="542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6200640" y="746658"/>
            <a:ext cx="17001" cy="5421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8456412" y="764275"/>
            <a:ext cx="17001" cy="54217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68064" y="1154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画像バイナリ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928312" y="1339587"/>
            <a:ext cx="276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694097" y="1524253"/>
            <a:ext cx="252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702597" y="2126673"/>
            <a:ext cx="2515045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3694096" y="3837962"/>
            <a:ext cx="712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191762" y="3468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季語送信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3745099" y="4407817"/>
            <a:ext cx="714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10874387" y="746658"/>
            <a:ext cx="17000" cy="54217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872126" y="26622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翻訳</a:t>
            </a:r>
            <a:r>
              <a:rPr kumimoji="1" lang="en-US" altLang="ja-JP" dirty="0" smtClean="0"/>
              <a:t>API</a:t>
            </a:r>
            <a:endParaRPr kumimoji="1" lang="en-US" altLang="ja-JP" dirty="0" smtClean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3694097" y="2736526"/>
            <a:ext cx="476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3728098" y="3306380"/>
            <a:ext cx="4745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6254050" y="2865243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テキスト</a:t>
            </a:r>
            <a:r>
              <a:rPr kumimoji="1" lang="en-US" altLang="ja-JP" sz="1400" dirty="0" smtClean="0"/>
              <a:t>(</a:t>
            </a:r>
            <a:r>
              <a:rPr lang="ja-JP" altLang="en-US" sz="1400" dirty="0"/>
              <a:t>日本語</a:t>
            </a:r>
            <a:r>
              <a:rPr lang="ja-JP" altLang="en-US" sz="1400" dirty="0" smtClean="0"/>
              <a:t>季語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230637" y="23117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テキスト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英語</a:t>
            </a:r>
            <a:r>
              <a:rPr lang="ja-JP" altLang="en-US" dirty="0"/>
              <a:t>季語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936814" y="4826812"/>
            <a:ext cx="278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744789" y="3239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季語確認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936813" y="3635362"/>
            <a:ext cx="2765783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36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55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20</cp:revision>
  <dcterms:created xsi:type="dcterms:W3CDTF">2017-05-22T06:47:55Z</dcterms:created>
  <dcterms:modified xsi:type="dcterms:W3CDTF">2017-06-02T05:43:54Z</dcterms:modified>
</cp:coreProperties>
</file>