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835" r:id="rId1"/>
    <p:sldMasterId id="2147493848" r:id="rId2"/>
    <p:sldMasterId id="2147493900" r:id="rId3"/>
  </p:sldMasterIdLst>
  <p:notesMasterIdLst>
    <p:notesMasterId r:id="rId18"/>
  </p:notesMasterIdLst>
  <p:handoutMasterIdLst>
    <p:handoutMasterId r:id="rId19"/>
  </p:handoutMasterIdLst>
  <p:sldIdLst>
    <p:sldId id="891" r:id="rId4"/>
    <p:sldId id="890" r:id="rId5"/>
    <p:sldId id="902" r:id="rId6"/>
    <p:sldId id="903" r:id="rId7"/>
    <p:sldId id="904" r:id="rId8"/>
    <p:sldId id="907" r:id="rId9"/>
    <p:sldId id="906" r:id="rId10"/>
    <p:sldId id="908" r:id="rId11"/>
    <p:sldId id="909" r:id="rId12"/>
    <p:sldId id="911" r:id="rId13"/>
    <p:sldId id="910" r:id="rId14"/>
    <p:sldId id="912" r:id="rId15"/>
    <p:sldId id="913" r:id="rId16"/>
    <p:sldId id="914" r:id="rId17"/>
  </p:sldIdLst>
  <p:sldSz cx="9144000" cy="6858000" type="screen4x3"/>
  <p:notesSz cx="9067800" cy="6781800"/>
  <p:defaultTextStyle>
    <a:defPPr>
      <a:defRPr lang="ja-JP"/>
    </a:defPPr>
    <a:lvl1pPr algn="l" defTabSz="455509" rtl="0" fontAlgn="base">
      <a:spcBef>
        <a:spcPct val="0"/>
      </a:spcBef>
      <a:spcAft>
        <a:spcPct val="0"/>
      </a:spcAft>
      <a:defRPr kumimoji="1" kern="1200">
        <a:solidFill>
          <a:schemeClr val="tx1"/>
        </a:solidFill>
        <a:latin typeface="Calibri" pitchFamily="34" charset="0"/>
        <a:ea typeface="ＭＳ Ｐゴシック" pitchFamily="50" charset="-128"/>
        <a:cs typeface="+mn-cs"/>
      </a:defRPr>
    </a:lvl1pPr>
    <a:lvl2pPr marL="455509" indent="1586" algn="l" defTabSz="455509" rtl="0" fontAlgn="base">
      <a:spcBef>
        <a:spcPct val="0"/>
      </a:spcBef>
      <a:spcAft>
        <a:spcPct val="0"/>
      </a:spcAft>
      <a:defRPr kumimoji="1" kern="1200">
        <a:solidFill>
          <a:schemeClr val="tx1"/>
        </a:solidFill>
        <a:latin typeface="Calibri" pitchFamily="34" charset="0"/>
        <a:ea typeface="ＭＳ Ｐゴシック" pitchFamily="50" charset="-128"/>
        <a:cs typeface="+mn-cs"/>
      </a:defRPr>
    </a:lvl2pPr>
    <a:lvl3pPr marL="912606" indent="1586" algn="l" defTabSz="455509" rtl="0" fontAlgn="base">
      <a:spcBef>
        <a:spcPct val="0"/>
      </a:spcBef>
      <a:spcAft>
        <a:spcPct val="0"/>
      </a:spcAft>
      <a:defRPr kumimoji="1" kern="1200">
        <a:solidFill>
          <a:schemeClr val="tx1"/>
        </a:solidFill>
        <a:latin typeface="Calibri" pitchFamily="34" charset="0"/>
        <a:ea typeface="ＭＳ Ｐゴシック" pitchFamily="50" charset="-128"/>
        <a:cs typeface="+mn-cs"/>
      </a:defRPr>
    </a:lvl3pPr>
    <a:lvl4pPr marL="1369701" indent="1586" algn="l" defTabSz="455509" rtl="0" fontAlgn="base">
      <a:spcBef>
        <a:spcPct val="0"/>
      </a:spcBef>
      <a:spcAft>
        <a:spcPct val="0"/>
      </a:spcAft>
      <a:defRPr kumimoji="1" kern="1200">
        <a:solidFill>
          <a:schemeClr val="tx1"/>
        </a:solidFill>
        <a:latin typeface="Calibri" pitchFamily="34" charset="0"/>
        <a:ea typeface="ＭＳ Ｐゴシック" pitchFamily="50" charset="-128"/>
        <a:cs typeface="+mn-cs"/>
      </a:defRPr>
    </a:lvl4pPr>
    <a:lvl5pPr marL="1826798" indent="1586" algn="l" defTabSz="455509" rtl="0" fontAlgn="base">
      <a:spcBef>
        <a:spcPct val="0"/>
      </a:spcBef>
      <a:spcAft>
        <a:spcPct val="0"/>
      </a:spcAft>
      <a:defRPr kumimoji="1" kern="1200">
        <a:solidFill>
          <a:schemeClr val="tx1"/>
        </a:solidFill>
        <a:latin typeface="Calibri" pitchFamily="34" charset="0"/>
        <a:ea typeface="ＭＳ Ｐゴシック" pitchFamily="50" charset="-128"/>
        <a:cs typeface="+mn-cs"/>
      </a:defRPr>
    </a:lvl5pPr>
    <a:lvl6pPr marL="2285480" algn="l" defTabSz="914192" rtl="0" eaLnBrk="1" latinLnBrk="0" hangingPunct="1">
      <a:defRPr kumimoji="1" kern="1200">
        <a:solidFill>
          <a:schemeClr val="tx1"/>
        </a:solidFill>
        <a:latin typeface="Calibri" pitchFamily="34" charset="0"/>
        <a:ea typeface="ＭＳ Ｐゴシック" pitchFamily="50" charset="-128"/>
        <a:cs typeface="+mn-cs"/>
      </a:defRPr>
    </a:lvl6pPr>
    <a:lvl7pPr marL="2742576" algn="l" defTabSz="914192" rtl="0" eaLnBrk="1" latinLnBrk="0" hangingPunct="1">
      <a:defRPr kumimoji="1" kern="1200">
        <a:solidFill>
          <a:schemeClr val="tx1"/>
        </a:solidFill>
        <a:latin typeface="Calibri" pitchFamily="34" charset="0"/>
        <a:ea typeface="ＭＳ Ｐゴシック" pitchFamily="50" charset="-128"/>
        <a:cs typeface="+mn-cs"/>
      </a:defRPr>
    </a:lvl7pPr>
    <a:lvl8pPr marL="3199672" algn="l" defTabSz="914192" rtl="0" eaLnBrk="1" latinLnBrk="0" hangingPunct="1">
      <a:defRPr kumimoji="1" kern="1200">
        <a:solidFill>
          <a:schemeClr val="tx1"/>
        </a:solidFill>
        <a:latin typeface="Calibri" pitchFamily="34" charset="0"/>
        <a:ea typeface="ＭＳ Ｐゴシック" pitchFamily="50" charset="-128"/>
        <a:cs typeface="+mn-cs"/>
      </a:defRPr>
    </a:lvl8pPr>
    <a:lvl9pPr marL="3656768" algn="l" defTabSz="914192" rtl="0" eaLnBrk="1" latinLnBrk="0" hangingPunct="1">
      <a:defRPr kumimoji="1" kern="1200">
        <a:solidFill>
          <a:schemeClr val="tx1"/>
        </a:solidFill>
        <a:latin typeface="Calibri" pitchFamily="34" charset="0"/>
        <a:ea typeface="ＭＳ Ｐゴシック" pitchFamily="50" charset="-128"/>
        <a:cs typeface="+mn-cs"/>
      </a:defRPr>
    </a:lvl9pPr>
  </p:defaultTextStyle>
  <p:extLst>
    <p:ext uri="{521415D9-36F7-43E2-AB2F-B90AF26B5E84}">
      <p14:sectionLst xmlns:p14="http://schemas.microsoft.com/office/powerpoint/2010/main">
        <p14:section name="All" id="{9B5F1D02-20F2-4C95-9648-B4D2BD8C253F}">
          <p14:sldIdLst>
            <p14:sldId id="891"/>
            <p14:sldId id="890"/>
            <p14:sldId id="902"/>
            <p14:sldId id="903"/>
            <p14:sldId id="904"/>
            <p14:sldId id="907"/>
            <p14:sldId id="906"/>
            <p14:sldId id="908"/>
            <p14:sldId id="909"/>
            <p14:sldId id="911"/>
            <p14:sldId id="910"/>
            <p14:sldId id="912"/>
            <p14:sldId id="913"/>
            <p14:sldId id="914"/>
          </p14:sldIdLst>
        </p14:section>
        <p14:section name="タイトルなしのセクション" id="{40C271F3-7794-4C71-8FE5-BA4C7628636D}">
          <p14:sldIdLst/>
        </p14:section>
      </p14:sectionLst>
    </p:ext>
    <p:ext uri="{EFAFB233-063F-42B5-8137-9DF3F51BA10A}">
      <p15:sldGuideLst xmlns:p15="http://schemas.microsoft.com/office/powerpoint/2012/main">
        <p15:guide id="1" orient="horz" pos="2228" userDrawn="1">
          <p15:clr>
            <a:srgbClr val="A4A3A4"/>
          </p15:clr>
        </p15:guide>
        <p15:guide id="2" pos="5511" userDrawn="1">
          <p15:clr>
            <a:srgbClr val="A4A3A4"/>
          </p15:clr>
        </p15:guide>
      </p15:sldGuideLst>
    </p:ext>
    <p:ext uri="{2D200454-40CA-4A62-9FC3-DE9A4176ACB9}">
      <p15:notesGuideLst xmlns:p15="http://schemas.microsoft.com/office/powerpoint/2012/main">
        <p15:guide id="1" orient="horz" pos="2136" userDrawn="1">
          <p15:clr>
            <a:srgbClr val="A4A3A4"/>
          </p15:clr>
        </p15:guide>
        <p15:guide id="2" pos="285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FF"/>
    <a:srgbClr val="FF99FF"/>
    <a:srgbClr val="FF66FF"/>
    <a:srgbClr val="008000"/>
    <a:srgbClr val="006600"/>
    <a:srgbClr val="009900"/>
    <a:srgbClr val="CEE1DB"/>
    <a:srgbClr val="E8F1EE"/>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67034" autoAdjust="0"/>
  </p:normalViewPr>
  <p:slideViewPr>
    <p:cSldViewPr snapToGrid="0" snapToObjects="1">
      <p:cViewPr varScale="1">
        <p:scale>
          <a:sx n="87" d="100"/>
          <a:sy n="87" d="100"/>
        </p:scale>
        <p:origin x="1194" y="90"/>
      </p:cViewPr>
      <p:guideLst>
        <p:guide orient="horz" pos="2228"/>
        <p:guide pos="5511"/>
      </p:guideLst>
    </p:cSldViewPr>
  </p:slideViewPr>
  <p:outlineViewPr>
    <p:cViewPr>
      <p:scale>
        <a:sx n="33" d="100"/>
        <a:sy n="33" d="100"/>
      </p:scale>
      <p:origin x="0" y="1680"/>
    </p:cViewPr>
  </p:outlineViewPr>
  <p:notesTextViewPr>
    <p:cViewPr>
      <p:scale>
        <a:sx n="100" d="100"/>
        <a:sy n="100" d="100"/>
      </p:scale>
      <p:origin x="0" y="0"/>
    </p:cViewPr>
  </p:notesTextViewPr>
  <p:sorterViewPr>
    <p:cViewPr>
      <p:scale>
        <a:sx n="75" d="100"/>
        <a:sy n="75" d="100"/>
      </p:scale>
      <p:origin x="0" y="0"/>
    </p:cViewPr>
  </p:sorterViewPr>
  <p:notesViewPr>
    <p:cSldViewPr snapToGrid="0" snapToObjects="1">
      <p:cViewPr varScale="1">
        <p:scale>
          <a:sx n="79" d="100"/>
          <a:sy n="79" d="100"/>
        </p:scale>
        <p:origin x="-2851" y="-67"/>
      </p:cViewPr>
      <p:guideLst>
        <p:guide orient="horz" pos="2136"/>
        <p:guide pos="285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3929099" cy="339036"/>
          </a:xfrm>
          <a:prstGeom prst="rect">
            <a:avLst/>
          </a:prstGeom>
        </p:spPr>
        <p:txBody>
          <a:bodyPr vert="horz" lIns="88728" tIns="44364" rIns="88728" bIns="44364" rtlCol="0"/>
          <a:lstStyle>
            <a:lvl1pPr algn="l">
              <a:defRPr sz="1100"/>
            </a:lvl1pPr>
          </a:lstStyle>
          <a:p>
            <a:endParaRPr kumimoji="1" lang="ja-JP" altLang="en-US"/>
          </a:p>
        </p:txBody>
      </p:sp>
      <p:sp>
        <p:nvSpPr>
          <p:cNvPr id="3" name="日付プレースホルダー 2"/>
          <p:cNvSpPr>
            <a:spLocks noGrp="1"/>
          </p:cNvSpPr>
          <p:nvPr>
            <p:ph type="dt" sz="quarter" idx="1"/>
          </p:nvPr>
        </p:nvSpPr>
        <p:spPr>
          <a:xfrm>
            <a:off x="5136589" y="1"/>
            <a:ext cx="3929099" cy="339036"/>
          </a:xfrm>
          <a:prstGeom prst="rect">
            <a:avLst/>
          </a:prstGeom>
        </p:spPr>
        <p:txBody>
          <a:bodyPr vert="horz" lIns="88728" tIns="44364" rIns="88728" bIns="44364" rtlCol="0"/>
          <a:lstStyle>
            <a:lvl1pPr algn="r">
              <a:defRPr sz="1100"/>
            </a:lvl1pPr>
          </a:lstStyle>
          <a:p>
            <a:fld id="{5DC29BFC-8A92-4B8E-B690-6E2AE2A3D7A6}" type="datetimeFigureOut">
              <a:rPr kumimoji="1" lang="ja-JP" altLang="en-US" smtClean="0"/>
              <a:t>2018/1/12</a:t>
            </a:fld>
            <a:endParaRPr kumimoji="1" lang="ja-JP" altLang="en-US"/>
          </a:p>
        </p:txBody>
      </p:sp>
      <p:sp>
        <p:nvSpPr>
          <p:cNvPr id="4" name="フッター プレースホルダー 3"/>
          <p:cNvSpPr>
            <a:spLocks noGrp="1"/>
          </p:cNvSpPr>
          <p:nvPr>
            <p:ph type="ftr" sz="quarter" idx="2"/>
          </p:nvPr>
        </p:nvSpPr>
        <p:spPr>
          <a:xfrm>
            <a:off x="2" y="6441683"/>
            <a:ext cx="3929099" cy="339035"/>
          </a:xfrm>
          <a:prstGeom prst="rect">
            <a:avLst/>
          </a:prstGeom>
        </p:spPr>
        <p:txBody>
          <a:bodyPr vert="horz" lIns="88728" tIns="44364" rIns="88728" bIns="44364" rtlCol="0" anchor="b"/>
          <a:lstStyle>
            <a:lvl1pPr algn="l">
              <a:defRPr sz="1100"/>
            </a:lvl1pPr>
          </a:lstStyle>
          <a:p>
            <a:endParaRPr kumimoji="1" lang="ja-JP" altLang="en-US"/>
          </a:p>
        </p:txBody>
      </p:sp>
      <p:sp>
        <p:nvSpPr>
          <p:cNvPr id="5" name="スライド番号プレースホルダー 4"/>
          <p:cNvSpPr>
            <a:spLocks noGrp="1"/>
          </p:cNvSpPr>
          <p:nvPr>
            <p:ph type="sldNum" sz="quarter" idx="3"/>
          </p:nvPr>
        </p:nvSpPr>
        <p:spPr>
          <a:xfrm>
            <a:off x="5136589" y="6441683"/>
            <a:ext cx="3929099" cy="339035"/>
          </a:xfrm>
          <a:prstGeom prst="rect">
            <a:avLst/>
          </a:prstGeom>
        </p:spPr>
        <p:txBody>
          <a:bodyPr vert="horz" lIns="88728" tIns="44364" rIns="88728" bIns="44364" rtlCol="0" anchor="b"/>
          <a:lstStyle>
            <a:lvl1pPr algn="r">
              <a:defRPr sz="1100"/>
            </a:lvl1pPr>
          </a:lstStyle>
          <a:p>
            <a:fld id="{3F00DC19-C11F-4CB5-9072-AC8C56DBEDA9}" type="slidenum">
              <a:rPr kumimoji="1" lang="ja-JP" altLang="en-US" smtClean="0"/>
              <a:t>‹#›</a:t>
            </a:fld>
            <a:endParaRPr kumimoji="1" lang="ja-JP" altLang="en-US"/>
          </a:p>
        </p:txBody>
      </p:sp>
    </p:spTree>
    <p:extLst>
      <p:ext uri="{BB962C8B-B14F-4D97-AF65-F5344CB8AC3E}">
        <p14:creationId xmlns:p14="http://schemas.microsoft.com/office/powerpoint/2010/main" val="623481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3929099" cy="339036"/>
          </a:xfrm>
          <a:prstGeom prst="rect">
            <a:avLst/>
          </a:prstGeom>
        </p:spPr>
        <p:txBody>
          <a:bodyPr vert="horz" lIns="88728" tIns="44364" rIns="88728" bIns="44364" rtlCol="0"/>
          <a:lstStyle>
            <a:lvl1pPr algn="l" defTabSz="443592">
              <a:defRPr sz="1100"/>
            </a:lvl1pPr>
          </a:lstStyle>
          <a:p>
            <a:pPr>
              <a:defRPr/>
            </a:pPr>
            <a:endParaRPr lang="ja-JP" altLang="en-US"/>
          </a:p>
        </p:txBody>
      </p:sp>
      <p:sp>
        <p:nvSpPr>
          <p:cNvPr id="3" name="日付プレースホルダー 2"/>
          <p:cNvSpPr>
            <a:spLocks noGrp="1"/>
          </p:cNvSpPr>
          <p:nvPr>
            <p:ph type="dt" idx="1"/>
          </p:nvPr>
        </p:nvSpPr>
        <p:spPr>
          <a:xfrm>
            <a:off x="5136589" y="1"/>
            <a:ext cx="3929099" cy="339036"/>
          </a:xfrm>
          <a:prstGeom prst="rect">
            <a:avLst/>
          </a:prstGeom>
        </p:spPr>
        <p:txBody>
          <a:bodyPr vert="horz" lIns="88728" tIns="44364" rIns="88728" bIns="44364" rtlCol="0"/>
          <a:lstStyle>
            <a:lvl1pPr algn="r" defTabSz="443592">
              <a:defRPr sz="1100"/>
            </a:lvl1pPr>
          </a:lstStyle>
          <a:p>
            <a:pPr>
              <a:defRPr/>
            </a:pPr>
            <a:fld id="{B68C97EB-CF23-42AC-B9C4-A81B5CA012BB}" type="datetimeFigureOut">
              <a:rPr lang="ja-JP" altLang="en-US"/>
              <a:pPr>
                <a:defRPr/>
              </a:pPr>
              <a:t>2018/1/12</a:t>
            </a:fld>
            <a:endParaRPr lang="ja-JP" altLang="en-US"/>
          </a:p>
        </p:txBody>
      </p:sp>
      <p:sp>
        <p:nvSpPr>
          <p:cNvPr id="4" name="スライド イメージ プレースホルダー 3"/>
          <p:cNvSpPr>
            <a:spLocks noGrp="1" noRot="1" noChangeAspect="1"/>
          </p:cNvSpPr>
          <p:nvPr>
            <p:ph type="sldImg" idx="2"/>
          </p:nvPr>
        </p:nvSpPr>
        <p:spPr>
          <a:xfrm>
            <a:off x="2840038" y="509588"/>
            <a:ext cx="3387725" cy="2541587"/>
          </a:xfrm>
          <a:prstGeom prst="rect">
            <a:avLst/>
          </a:prstGeom>
          <a:noFill/>
          <a:ln w="12700">
            <a:solidFill>
              <a:prstClr val="black"/>
            </a:solidFill>
          </a:ln>
        </p:spPr>
        <p:txBody>
          <a:bodyPr vert="horz" lIns="88728" tIns="44364" rIns="88728" bIns="44364" rtlCol="0" anchor="ctr"/>
          <a:lstStyle/>
          <a:p>
            <a:pPr lvl="0"/>
            <a:endParaRPr lang="ja-JP" altLang="en-US" noProof="0"/>
          </a:p>
        </p:txBody>
      </p:sp>
      <p:sp>
        <p:nvSpPr>
          <p:cNvPr id="5" name="ノート プレースホルダー 4"/>
          <p:cNvSpPr>
            <a:spLocks noGrp="1"/>
          </p:cNvSpPr>
          <p:nvPr>
            <p:ph type="body" sz="quarter" idx="3"/>
          </p:nvPr>
        </p:nvSpPr>
        <p:spPr>
          <a:xfrm>
            <a:off x="907207" y="3221383"/>
            <a:ext cx="7253395" cy="3051322"/>
          </a:xfrm>
          <a:prstGeom prst="rect">
            <a:avLst/>
          </a:prstGeom>
        </p:spPr>
        <p:txBody>
          <a:bodyPr vert="horz" lIns="88728" tIns="44364" rIns="88728" bIns="44364" rtlCol="0"/>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2" y="6441683"/>
            <a:ext cx="3929099" cy="339035"/>
          </a:xfrm>
          <a:prstGeom prst="rect">
            <a:avLst/>
          </a:prstGeom>
        </p:spPr>
        <p:txBody>
          <a:bodyPr vert="horz" lIns="88728" tIns="44364" rIns="88728" bIns="44364" rtlCol="0" anchor="b"/>
          <a:lstStyle>
            <a:lvl1pPr algn="l" defTabSz="443592">
              <a:defRPr sz="1100"/>
            </a:lvl1pPr>
          </a:lstStyle>
          <a:p>
            <a:pPr>
              <a:defRPr/>
            </a:pPr>
            <a:endParaRPr lang="ja-JP" altLang="en-US"/>
          </a:p>
        </p:txBody>
      </p:sp>
      <p:sp>
        <p:nvSpPr>
          <p:cNvPr id="7" name="スライド番号プレースホルダー 6"/>
          <p:cNvSpPr>
            <a:spLocks noGrp="1"/>
          </p:cNvSpPr>
          <p:nvPr>
            <p:ph type="sldNum" sz="quarter" idx="5"/>
          </p:nvPr>
        </p:nvSpPr>
        <p:spPr>
          <a:xfrm>
            <a:off x="5136589" y="6441683"/>
            <a:ext cx="3929099" cy="339035"/>
          </a:xfrm>
          <a:prstGeom prst="rect">
            <a:avLst/>
          </a:prstGeom>
        </p:spPr>
        <p:txBody>
          <a:bodyPr vert="horz" lIns="88728" tIns="44364" rIns="88728" bIns="44364" rtlCol="0" anchor="b"/>
          <a:lstStyle>
            <a:lvl1pPr algn="r" defTabSz="443592">
              <a:defRPr sz="1100"/>
            </a:lvl1pPr>
          </a:lstStyle>
          <a:p>
            <a:pPr>
              <a:defRPr/>
            </a:pPr>
            <a:fld id="{97626116-8ABA-423A-B3ED-F40F0D581D9B}" type="slidenum">
              <a:rPr lang="ja-JP" altLang="en-US"/>
              <a:pPr>
                <a:defRPr/>
              </a:pPr>
              <a:t>‹#›</a:t>
            </a:fld>
            <a:endParaRPr lang="ja-JP" altLang="en-US"/>
          </a:p>
        </p:txBody>
      </p:sp>
    </p:spTree>
    <p:extLst>
      <p:ext uri="{BB962C8B-B14F-4D97-AF65-F5344CB8AC3E}">
        <p14:creationId xmlns:p14="http://schemas.microsoft.com/office/powerpoint/2010/main" val="23307181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5509" algn="l" rtl="0" eaLnBrk="0" fontAlgn="base" hangingPunct="0">
      <a:spcBef>
        <a:spcPct val="30000"/>
      </a:spcBef>
      <a:spcAft>
        <a:spcPct val="0"/>
      </a:spcAft>
      <a:defRPr kumimoji="1" sz="1200" kern="1200">
        <a:solidFill>
          <a:schemeClr val="tx1"/>
        </a:solidFill>
        <a:latin typeface="+mn-lt"/>
        <a:ea typeface="+mn-ea"/>
        <a:cs typeface="+mn-cs"/>
      </a:defRPr>
    </a:lvl2pPr>
    <a:lvl3pPr marL="912606" algn="l" rtl="0" eaLnBrk="0" fontAlgn="base" hangingPunct="0">
      <a:spcBef>
        <a:spcPct val="30000"/>
      </a:spcBef>
      <a:spcAft>
        <a:spcPct val="0"/>
      </a:spcAft>
      <a:defRPr kumimoji="1" sz="1200" kern="1200">
        <a:solidFill>
          <a:schemeClr val="tx1"/>
        </a:solidFill>
        <a:latin typeface="+mn-lt"/>
        <a:ea typeface="+mn-ea"/>
        <a:cs typeface="+mn-cs"/>
      </a:defRPr>
    </a:lvl3pPr>
    <a:lvl4pPr marL="1369701" algn="l" rtl="0" eaLnBrk="0" fontAlgn="base" hangingPunct="0">
      <a:spcBef>
        <a:spcPct val="30000"/>
      </a:spcBef>
      <a:spcAft>
        <a:spcPct val="0"/>
      </a:spcAft>
      <a:defRPr kumimoji="1" sz="1200" kern="1200">
        <a:solidFill>
          <a:schemeClr val="tx1"/>
        </a:solidFill>
        <a:latin typeface="+mn-lt"/>
        <a:ea typeface="+mn-ea"/>
        <a:cs typeface="+mn-cs"/>
      </a:defRPr>
    </a:lvl4pPr>
    <a:lvl5pPr marL="1826798" algn="l" rtl="0" eaLnBrk="0" fontAlgn="base" hangingPunct="0">
      <a:spcBef>
        <a:spcPct val="30000"/>
      </a:spcBef>
      <a:spcAft>
        <a:spcPct val="0"/>
      </a:spcAft>
      <a:defRPr kumimoji="1" sz="1200" kern="1200">
        <a:solidFill>
          <a:schemeClr val="tx1"/>
        </a:solidFill>
        <a:latin typeface="+mn-lt"/>
        <a:ea typeface="+mn-ea"/>
        <a:cs typeface="+mn-cs"/>
      </a:defRPr>
    </a:lvl5pPr>
    <a:lvl6pPr marL="2285220" algn="l" defTabSz="914088" rtl="0" eaLnBrk="1" latinLnBrk="0" hangingPunct="1">
      <a:defRPr kumimoji="1" sz="1200" kern="1200">
        <a:solidFill>
          <a:schemeClr val="tx1"/>
        </a:solidFill>
        <a:latin typeface="+mn-lt"/>
        <a:ea typeface="+mn-ea"/>
        <a:cs typeface="+mn-cs"/>
      </a:defRPr>
    </a:lvl6pPr>
    <a:lvl7pPr marL="2742264" algn="l" defTabSz="914088" rtl="0" eaLnBrk="1" latinLnBrk="0" hangingPunct="1">
      <a:defRPr kumimoji="1" sz="1200" kern="1200">
        <a:solidFill>
          <a:schemeClr val="tx1"/>
        </a:solidFill>
        <a:latin typeface="+mn-lt"/>
        <a:ea typeface="+mn-ea"/>
        <a:cs typeface="+mn-cs"/>
      </a:defRPr>
    </a:lvl7pPr>
    <a:lvl8pPr marL="3199308" algn="l" defTabSz="914088" rtl="0" eaLnBrk="1" latinLnBrk="0" hangingPunct="1">
      <a:defRPr kumimoji="1" sz="1200" kern="1200">
        <a:solidFill>
          <a:schemeClr val="tx1"/>
        </a:solidFill>
        <a:latin typeface="+mn-lt"/>
        <a:ea typeface="+mn-ea"/>
        <a:cs typeface="+mn-cs"/>
      </a:defRPr>
    </a:lvl8pPr>
    <a:lvl9pPr marL="3656352" algn="l" defTabSz="914088"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584450" y="544513"/>
            <a:ext cx="3617913" cy="2713037"/>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97626116-8ABA-423A-B3ED-F40F0D581D9B}" type="slidenum">
              <a:rPr lang="ja-JP" altLang="en-US" smtClean="0">
                <a:solidFill>
                  <a:prstClr val="black"/>
                </a:solidFill>
              </a:rPr>
              <a:pPr>
                <a:defRPr/>
              </a:pPr>
              <a:t>2</a:t>
            </a:fld>
            <a:endParaRPr lang="ja-JP" altLang="en-US">
              <a:solidFill>
                <a:prstClr val="black"/>
              </a:solidFill>
            </a:endParaRPr>
          </a:p>
        </p:txBody>
      </p:sp>
    </p:spTree>
    <p:extLst>
      <p:ext uri="{BB962C8B-B14F-4D97-AF65-F5344CB8AC3E}">
        <p14:creationId xmlns:p14="http://schemas.microsoft.com/office/powerpoint/2010/main" val="1498016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584450" y="544513"/>
            <a:ext cx="3617913" cy="2713037"/>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97626116-8ABA-423A-B3ED-F40F0D581D9B}" type="slidenum">
              <a:rPr lang="ja-JP" altLang="en-US" smtClean="0">
                <a:solidFill>
                  <a:prstClr val="black"/>
                </a:solidFill>
              </a:rPr>
              <a:pPr>
                <a:defRPr/>
              </a:pPr>
              <a:t>11</a:t>
            </a:fld>
            <a:endParaRPr lang="ja-JP" altLang="en-US">
              <a:solidFill>
                <a:prstClr val="black"/>
              </a:solidFill>
            </a:endParaRPr>
          </a:p>
        </p:txBody>
      </p:sp>
    </p:spTree>
    <p:extLst>
      <p:ext uri="{BB962C8B-B14F-4D97-AF65-F5344CB8AC3E}">
        <p14:creationId xmlns:p14="http://schemas.microsoft.com/office/powerpoint/2010/main" val="4180160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584450" y="544513"/>
            <a:ext cx="3617913" cy="2713037"/>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97626116-8ABA-423A-B3ED-F40F0D581D9B}" type="slidenum">
              <a:rPr lang="ja-JP" altLang="en-US" smtClean="0">
                <a:solidFill>
                  <a:prstClr val="black"/>
                </a:solidFill>
              </a:rPr>
              <a:pPr>
                <a:defRPr/>
              </a:pPr>
              <a:t>12</a:t>
            </a:fld>
            <a:endParaRPr lang="ja-JP" altLang="en-US">
              <a:solidFill>
                <a:prstClr val="black"/>
              </a:solidFill>
            </a:endParaRPr>
          </a:p>
        </p:txBody>
      </p:sp>
    </p:spTree>
    <p:extLst>
      <p:ext uri="{BB962C8B-B14F-4D97-AF65-F5344CB8AC3E}">
        <p14:creationId xmlns:p14="http://schemas.microsoft.com/office/powerpoint/2010/main" val="1891849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584450" y="544513"/>
            <a:ext cx="3617913" cy="2713037"/>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97626116-8ABA-423A-B3ED-F40F0D581D9B}" type="slidenum">
              <a:rPr lang="ja-JP" altLang="en-US" smtClean="0">
                <a:solidFill>
                  <a:prstClr val="black"/>
                </a:solidFill>
              </a:rPr>
              <a:pPr>
                <a:defRPr/>
              </a:pPr>
              <a:t>3</a:t>
            </a:fld>
            <a:endParaRPr lang="ja-JP" altLang="en-US">
              <a:solidFill>
                <a:prstClr val="black"/>
              </a:solidFill>
            </a:endParaRPr>
          </a:p>
        </p:txBody>
      </p:sp>
    </p:spTree>
    <p:extLst>
      <p:ext uri="{BB962C8B-B14F-4D97-AF65-F5344CB8AC3E}">
        <p14:creationId xmlns:p14="http://schemas.microsoft.com/office/powerpoint/2010/main" val="1135453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584450" y="544513"/>
            <a:ext cx="3617913" cy="2713037"/>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97626116-8ABA-423A-B3ED-F40F0D581D9B}" type="slidenum">
              <a:rPr lang="ja-JP" altLang="en-US" smtClean="0">
                <a:solidFill>
                  <a:prstClr val="black"/>
                </a:solidFill>
              </a:rPr>
              <a:pPr>
                <a:defRPr/>
              </a:pPr>
              <a:t>4</a:t>
            </a:fld>
            <a:endParaRPr lang="ja-JP" altLang="en-US">
              <a:solidFill>
                <a:prstClr val="black"/>
              </a:solidFill>
            </a:endParaRPr>
          </a:p>
        </p:txBody>
      </p:sp>
    </p:spTree>
    <p:extLst>
      <p:ext uri="{BB962C8B-B14F-4D97-AF65-F5344CB8AC3E}">
        <p14:creationId xmlns:p14="http://schemas.microsoft.com/office/powerpoint/2010/main" val="3970829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584450" y="544513"/>
            <a:ext cx="3617913" cy="2713037"/>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97626116-8ABA-423A-B3ED-F40F0D581D9B}" type="slidenum">
              <a:rPr lang="ja-JP" altLang="en-US" smtClean="0">
                <a:solidFill>
                  <a:prstClr val="black"/>
                </a:solidFill>
              </a:rPr>
              <a:pPr>
                <a:defRPr/>
              </a:pPr>
              <a:t>5</a:t>
            </a:fld>
            <a:endParaRPr lang="ja-JP" altLang="en-US">
              <a:solidFill>
                <a:prstClr val="black"/>
              </a:solidFill>
            </a:endParaRPr>
          </a:p>
        </p:txBody>
      </p:sp>
    </p:spTree>
    <p:extLst>
      <p:ext uri="{BB962C8B-B14F-4D97-AF65-F5344CB8AC3E}">
        <p14:creationId xmlns:p14="http://schemas.microsoft.com/office/powerpoint/2010/main" val="663391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584450" y="544513"/>
            <a:ext cx="3617913" cy="2713037"/>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97626116-8ABA-423A-B3ED-F40F0D581D9B}" type="slidenum">
              <a:rPr lang="ja-JP" altLang="en-US" smtClean="0">
                <a:solidFill>
                  <a:prstClr val="black"/>
                </a:solidFill>
              </a:rPr>
              <a:pPr>
                <a:defRPr/>
              </a:pPr>
              <a:t>6</a:t>
            </a:fld>
            <a:endParaRPr lang="ja-JP" altLang="en-US">
              <a:solidFill>
                <a:prstClr val="black"/>
              </a:solidFill>
            </a:endParaRPr>
          </a:p>
        </p:txBody>
      </p:sp>
    </p:spTree>
    <p:extLst>
      <p:ext uri="{BB962C8B-B14F-4D97-AF65-F5344CB8AC3E}">
        <p14:creationId xmlns:p14="http://schemas.microsoft.com/office/powerpoint/2010/main" val="2229565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584450" y="544513"/>
            <a:ext cx="3617913" cy="2713037"/>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97626116-8ABA-423A-B3ED-F40F0D581D9B}" type="slidenum">
              <a:rPr lang="ja-JP" altLang="en-US" smtClean="0">
                <a:solidFill>
                  <a:prstClr val="black"/>
                </a:solidFill>
              </a:rPr>
              <a:pPr>
                <a:defRPr/>
              </a:pPr>
              <a:t>7</a:t>
            </a:fld>
            <a:endParaRPr lang="ja-JP" altLang="en-US">
              <a:solidFill>
                <a:prstClr val="black"/>
              </a:solidFill>
            </a:endParaRPr>
          </a:p>
        </p:txBody>
      </p:sp>
    </p:spTree>
    <p:extLst>
      <p:ext uri="{BB962C8B-B14F-4D97-AF65-F5344CB8AC3E}">
        <p14:creationId xmlns:p14="http://schemas.microsoft.com/office/powerpoint/2010/main" val="3401037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584450" y="544513"/>
            <a:ext cx="3617913" cy="2713037"/>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97626116-8ABA-423A-B3ED-F40F0D581D9B}" type="slidenum">
              <a:rPr lang="ja-JP" altLang="en-US" smtClean="0">
                <a:solidFill>
                  <a:prstClr val="black"/>
                </a:solidFill>
              </a:rPr>
              <a:pPr>
                <a:defRPr/>
              </a:pPr>
              <a:t>8</a:t>
            </a:fld>
            <a:endParaRPr lang="ja-JP" altLang="en-US">
              <a:solidFill>
                <a:prstClr val="black"/>
              </a:solidFill>
            </a:endParaRPr>
          </a:p>
        </p:txBody>
      </p:sp>
    </p:spTree>
    <p:extLst>
      <p:ext uri="{BB962C8B-B14F-4D97-AF65-F5344CB8AC3E}">
        <p14:creationId xmlns:p14="http://schemas.microsoft.com/office/powerpoint/2010/main" val="2218296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584450" y="544513"/>
            <a:ext cx="3617913" cy="2713037"/>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97626116-8ABA-423A-B3ED-F40F0D581D9B}" type="slidenum">
              <a:rPr lang="ja-JP" altLang="en-US" smtClean="0">
                <a:solidFill>
                  <a:prstClr val="black"/>
                </a:solidFill>
              </a:rPr>
              <a:pPr>
                <a:defRPr/>
              </a:pPr>
              <a:t>9</a:t>
            </a:fld>
            <a:endParaRPr lang="ja-JP" altLang="en-US">
              <a:solidFill>
                <a:prstClr val="black"/>
              </a:solidFill>
            </a:endParaRPr>
          </a:p>
        </p:txBody>
      </p:sp>
    </p:spTree>
    <p:extLst>
      <p:ext uri="{BB962C8B-B14F-4D97-AF65-F5344CB8AC3E}">
        <p14:creationId xmlns:p14="http://schemas.microsoft.com/office/powerpoint/2010/main" val="1049030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584450" y="544513"/>
            <a:ext cx="3617913" cy="2713037"/>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97626116-8ABA-423A-B3ED-F40F0D581D9B}" type="slidenum">
              <a:rPr lang="ja-JP" altLang="en-US" smtClean="0">
                <a:solidFill>
                  <a:prstClr val="black"/>
                </a:solidFill>
              </a:rPr>
              <a:pPr>
                <a:defRPr/>
              </a:pPr>
              <a:t>10</a:t>
            </a:fld>
            <a:endParaRPr lang="ja-JP" altLang="en-US">
              <a:solidFill>
                <a:prstClr val="black"/>
              </a:solidFill>
            </a:endParaRPr>
          </a:p>
        </p:txBody>
      </p:sp>
    </p:spTree>
    <p:extLst>
      <p:ext uri="{BB962C8B-B14F-4D97-AF65-F5344CB8AC3E}">
        <p14:creationId xmlns:p14="http://schemas.microsoft.com/office/powerpoint/2010/main" val="9517356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0" name="正方形/長方形 9"/>
          <p:cNvSpPr/>
          <p:nvPr userDrawn="1"/>
        </p:nvSpPr>
        <p:spPr>
          <a:xfrm>
            <a:off x="0" y="1"/>
            <a:ext cx="9144000" cy="756897"/>
          </a:xfrm>
          <a:prstGeom prst="rect">
            <a:avLst/>
          </a:prstGeom>
          <a:solidFill>
            <a:schemeClr val="bg1">
              <a:lumMod val="95000"/>
            </a:schemeClr>
          </a:solidFill>
          <a:ln>
            <a:noFill/>
          </a:ln>
          <a:effectLst>
            <a:outerShdw blurRad="88900" dist="12700" dir="5400000" algn="t" rotWithShape="0">
              <a:schemeClr val="tx1">
                <a:alpha val="30000"/>
              </a:schemeClr>
            </a:outerShdw>
          </a:effectLst>
        </p:spPr>
        <p:style>
          <a:lnRef idx="2">
            <a:schemeClr val="dk1"/>
          </a:lnRef>
          <a:fillRef idx="1">
            <a:schemeClr val="lt1"/>
          </a:fillRef>
          <a:effectRef idx="0">
            <a:schemeClr val="dk1"/>
          </a:effectRef>
          <a:fontRef idx="none"/>
        </p:style>
        <p:txBody>
          <a:bodyPr vert="horz" lIns="115214" tIns="57607" rIns="115214" bIns="57607" rtlCol="0" anchor="ctr">
            <a:noAutofit/>
          </a:bodyPr>
          <a:lstStyle/>
          <a:p>
            <a:pPr algn="ctr" defTabSz="1152144" fontAlgn="auto">
              <a:spcAft>
                <a:spcPts val="0"/>
              </a:spcAft>
            </a:pPr>
            <a:endParaRPr lang="ja-JP" altLang="en-US" sz="4000">
              <a:solidFill>
                <a:srgbClr val="333333"/>
              </a:solidFill>
              <a:latin typeface="Meiryo UI"/>
              <a:ea typeface="Meiryo UI"/>
            </a:endParaRPr>
          </a:p>
        </p:txBody>
      </p:sp>
      <p:sp>
        <p:nvSpPr>
          <p:cNvPr id="15" name="正方形/長方形 14"/>
          <p:cNvSpPr/>
          <p:nvPr userDrawn="1"/>
        </p:nvSpPr>
        <p:spPr>
          <a:xfrm>
            <a:off x="8028386" y="133198"/>
            <a:ext cx="1115614" cy="480053"/>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defTabSz="1152144" fontAlgn="auto">
              <a:spcBef>
                <a:spcPts val="0"/>
              </a:spcBef>
              <a:spcAft>
                <a:spcPts val="0"/>
              </a:spcAft>
            </a:pPr>
            <a:r>
              <a:rPr lang="en-US" altLang="ja-JP" sz="1050" b="1" dirty="0">
                <a:solidFill>
                  <a:srgbClr val="FF0000"/>
                </a:solidFill>
              </a:rPr>
              <a:t>Confidential</a:t>
            </a:r>
          </a:p>
          <a:p>
            <a:pPr algn="ctr" defTabSz="1152144" fontAlgn="auto">
              <a:spcBef>
                <a:spcPts val="0"/>
              </a:spcBef>
              <a:spcAft>
                <a:spcPts val="0"/>
              </a:spcAft>
            </a:pPr>
            <a:r>
              <a:rPr lang="en-US" altLang="ja-JP" sz="1050" b="1" dirty="0">
                <a:solidFill>
                  <a:srgbClr val="FF0000"/>
                </a:solidFill>
              </a:rPr>
              <a:t>until: </a:t>
            </a:r>
            <a:r>
              <a:rPr lang="ja-JP" altLang="en-US" sz="1050" b="1" dirty="0">
                <a:solidFill>
                  <a:srgbClr val="FF0000"/>
                </a:solidFill>
              </a:rPr>
              <a:t>無期限</a:t>
            </a:r>
          </a:p>
        </p:txBody>
      </p:sp>
      <p:sp>
        <p:nvSpPr>
          <p:cNvPr id="2" name="タイトル 1"/>
          <p:cNvSpPr>
            <a:spLocks noGrp="1"/>
          </p:cNvSpPr>
          <p:nvPr userDrawn="1">
            <p:ph type="title"/>
          </p:nvPr>
        </p:nvSpPr>
        <p:spPr>
          <a:xfrm>
            <a:off x="755650" y="49576"/>
            <a:ext cx="7272734" cy="707322"/>
          </a:xfrm>
          <a:noFill/>
        </p:spPr>
        <p:txBody>
          <a:bodyPr/>
          <a:lstStyle>
            <a:lvl1pPr algn="l">
              <a:defRPr lang="ja-JP" altLang="en-US"/>
            </a:lvl1pPr>
          </a:lstStyle>
          <a:p>
            <a:r>
              <a:rPr kumimoji="1" lang="ja-JP" altLang="en-US"/>
              <a:t>マスター タイトルの書式設定</a:t>
            </a:r>
            <a:endParaRPr kumimoji="1" lang="ja-JP" altLang="en-US" dirty="0"/>
          </a:p>
        </p:txBody>
      </p:sp>
      <p:sp>
        <p:nvSpPr>
          <p:cNvPr id="3" name="コンテンツ プレースホルダー 2"/>
          <p:cNvSpPr>
            <a:spLocks noGrp="1"/>
          </p:cNvSpPr>
          <p:nvPr userDrawn="1">
            <p:ph idx="1"/>
          </p:nvPr>
        </p:nvSpPr>
        <p:spPr>
          <a:xfrm>
            <a:off x="683568" y="1028734"/>
            <a:ext cx="7776220" cy="5473666"/>
          </a:xfrm>
        </p:spPr>
        <p:txBody>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ja-JP" altLang="en-US" dirty="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pic>
        <p:nvPicPr>
          <p:cNvPr id="8" name="Picture 2" descr="C:\Users\shotaro\Desktop\_potx\logo\修正\automotive\element_A_color.pn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80"/>
            <a:ext cx="513180" cy="62222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shotaro\Desktop\_potx\logo\修正\automotive\Panasonic_Automotive_mono_v.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81654" y="279737"/>
            <a:ext cx="520409" cy="194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613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0" name="正方形/長方形 9"/>
          <p:cNvSpPr/>
          <p:nvPr userDrawn="1"/>
        </p:nvSpPr>
        <p:spPr>
          <a:xfrm>
            <a:off x="0" y="1"/>
            <a:ext cx="9144000" cy="756897"/>
          </a:xfrm>
          <a:prstGeom prst="rect">
            <a:avLst/>
          </a:prstGeom>
          <a:solidFill>
            <a:schemeClr val="bg1">
              <a:lumMod val="95000"/>
            </a:schemeClr>
          </a:solidFill>
          <a:ln>
            <a:noFill/>
          </a:ln>
          <a:effectLst>
            <a:outerShdw blurRad="88900" dist="12700" dir="5400000" algn="t" rotWithShape="0">
              <a:schemeClr val="tx1">
                <a:alpha val="30000"/>
              </a:schemeClr>
            </a:outerShdw>
          </a:effectLst>
        </p:spPr>
        <p:style>
          <a:lnRef idx="2">
            <a:schemeClr val="dk1"/>
          </a:lnRef>
          <a:fillRef idx="1">
            <a:schemeClr val="lt1"/>
          </a:fillRef>
          <a:effectRef idx="0">
            <a:schemeClr val="dk1"/>
          </a:effectRef>
          <a:fontRef idx="none"/>
        </p:style>
        <p:txBody>
          <a:bodyPr vert="horz" lIns="115214" tIns="57607" rIns="115214" bIns="57607" rtlCol="0" anchor="ctr">
            <a:noAutofit/>
          </a:bodyPr>
          <a:lstStyle/>
          <a:p>
            <a:pPr algn="ctr" defTabSz="1152144" fontAlgn="auto">
              <a:spcAft>
                <a:spcPts val="0"/>
              </a:spcAft>
            </a:pPr>
            <a:endParaRPr lang="ja-JP" altLang="en-US" sz="4000">
              <a:solidFill>
                <a:srgbClr val="333333"/>
              </a:solidFill>
              <a:latin typeface="Meiryo UI"/>
              <a:ea typeface="Meiryo UI"/>
            </a:endParaRPr>
          </a:p>
        </p:txBody>
      </p:sp>
      <p:sp>
        <p:nvSpPr>
          <p:cNvPr id="15" name="正方形/長方形 14"/>
          <p:cNvSpPr/>
          <p:nvPr userDrawn="1"/>
        </p:nvSpPr>
        <p:spPr>
          <a:xfrm>
            <a:off x="8028386" y="133198"/>
            <a:ext cx="1115614" cy="480053"/>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defTabSz="1152144" fontAlgn="auto">
              <a:spcBef>
                <a:spcPts val="0"/>
              </a:spcBef>
              <a:spcAft>
                <a:spcPts val="0"/>
              </a:spcAft>
            </a:pPr>
            <a:r>
              <a:rPr lang="en-US" altLang="ja-JP" sz="1050" b="1" dirty="0">
                <a:solidFill>
                  <a:srgbClr val="FF0000"/>
                </a:solidFill>
              </a:rPr>
              <a:t>Confidential</a:t>
            </a:r>
          </a:p>
          <a:p>
            <a:pPr algn="ctr" defTabSz="1152144" fontAlgn="auto">
              <a:spcBef>
                <a:spcPts val="0"/>
              </a:spcBef>
              <a:spcAft>
                <a:spcPts val="0"/>
              </a:spcAft>
            </a:pPr>
            <a:r>
              <a:rPr lang="en-US" altLang="ja-JP" sz="1050" b="1" dirty="0">
                <a:solidFill>
                  <a:srgbClr val="FF0000"/>
                </a:solidFill>
              </a:rPr>
              <a:t>until: </a:t>
            </a:r>
            <a:r>
              <a:rPr lang="ja-JP" altLang="en-US" sz="1050" b="1" dirty="0">
                <a:solidFill>
                  <a:srgbClr val="FF0000"/>
                </a:solidFill>
              </a:rPr>
              <a:t>無期限</a:t>
            </a:r>
          </a:p>
        </p:txBody>
      </p:sp>
      <p:sp>
        <p:nvSpPr>
          <p:cNvPr id="2" name="タイトル 1"/>
          <p:cNvSpPr>
            <a:spLocks noGrp="1"/>
          </p:cNvSpPr>
          <p:nvPr userDrawn="1">
            <p:ph type="title"/>
          </p:nvPr>
        </p:nvSpPr>
        <p:spPr>
          <a:xfrm>
            <a:off x="755650" y="49576"/>
            <a:ext cx="7272734" cy="707322"/>
          </a:xfrm>
          <a:noFill/>
        </p:spPr>
        <p:txBody>
          <a:bodyPr/>
          <a:lstStyle>
            <a:lvl1pPr algn="l">
              <a:defRPr lang="ja-JP" altLang="en-US"/>
            </a:lvl1pPr>
          </a:lstStyle>
          <a:p>
            <a:r>
              <a:rPr kumimoji="1" lang="ja-JP" altLang="en-US"/>
              <a:t>マスター タイトルの書式設定</a:t>
            </a:r>
            <a:endParaRPr kumimoji="1" lang="ja-JP" altLang="en-US" dirty="0"/>
          </a:p>
        </p:txBody>
      </p:sp>
      <p:sp>
        <p:nvSpPr>
          <p:cNvPr id="3" name="コンテンツ プレースホルダー 2"/>
          <p:cNvSpPr>
            <a:spLocks noGrp="1"/>
          </p:cNvSpPr>
          <p:nvPr userDrawn="1">
            <p:ph idx="1"/>
          </p:nvPr>
        </p:nvSpPr>
        <p:spPr>
          <a:xfrm>
            <a:off x="683568" y="1028734"/>
            <a:ext cx="7776220" cy="5473666"/>
          </a:xfrm>
        </p:spPr>
        <p:txBody>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ja-JP" altLang="en-US" dirty="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pic>
        <p:nvPicPr>
          <p:cNvPr id="8" name="Picture 2" descr="C:\Users\shotaro\Desktop\_potx\logo\修正\automotive\element_A_color.pn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78"/>
            <a:ext cx="513180" cy="62222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shotaro\Desktop\_potx\logo\修正\automotive\Panasonic_Automotive_mono_v.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81652" y="279737"/>
            <a:ext cx="520409" cy="194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225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7" name="正方形/長方形 6"/>
          <p:cNvSpPr/>
          <p:nvPr userDrawn="1"/>
        </p:nvSpPr>
        <p:spPr>
          <a:xfrm>
            <a:off x="2" y="1"/>
            <a:ext cx="9143999" cy="756897"/>
          </a:xfrm>
          <a:prstGeom prst="rect">
            <a:avLst/>
          </a:prstGeom>
          <a:solidFill>
            <a:schemeClr val="bg1">
              <a:lumMod val="95000"/>
            </a:schemeClr>
          </a:solidFill>
          <a:ln>
            <a:noFill/>
          </a:ln>
          <a:effectLst>
            <a:outerShdw blurRad="88900" dist="12700" dir="5400000" algn="t" rotWithShape="0">
              <a:schemeClr val="tx1">
                <a:alpha val="30000"/>
              </a:schemeClr>
            </a:outerShdw>
          </a:effectLst>
        </p:spPr>
        <p:style>
          <a:lnRef idx="2">
            <a:schemeClr val="dk1"/>
          </a:lnRef>
          <a:fillRef idx="1">
            <a:schemeClr val="lt1"/>
          </a:fillRef>
          <a:effectRef idx="0">
            <a:schemeClr val="dk1"/>
          </a:effectRef>
          <a:fontRef idx="none"/>
        </p:style>
        <p:txBody>
          <a:bodyPr vert="horz" lIns="115214" tIns="57607" rIns="115214" bIns="57607" rtlCol="0" anchor="ctr">
            <a:noAutofit/>
          </a:bodyPr>
          <a:lstStyle/>
          <a:p>
            <a:pPr algn="ctr" defTabSz="1152144" fontAlgn="auto">
              <a:spcAft>
                <a:spcPts val="0"/>
              </a:spcAft>
            </a:pPr>
            <a:endParaRPr lang="ja-JP" altLang="en-US" sz="4000">
              <a:solidFill>
                <a:srgbClr val="333333"/>
              </a:solidFill>
              <a:latin typeface="Meiryo UI"/>
              <a:ea typeface="Meiryo UI"/>
            </a:endParaRPr>
          </a:p>
        </p:txBody>
      </p:sp>
      <p:sp>
        <p:nvSpPr>
          <p:cNvPr id="2" name="タイトル 1"/>
          <p:cNvSpPr>
            <a:spLocks noGrp="1"/>
          </p:cNvSpPr>
          <p:nvPr>
            <p:ph type="title"/>
          </p:nvPr>
        </p:nvSpPr>
        <p:spPr>
          <a:xfrm>
            <a:off x="755650" y="49576"/>
            <a:ext cx="7272734" cy="707322"/>
          </a:xfrm>
        </p:spPr>
        <p:txBody>
          <a:bodyPr/>
          <a:lstStyle>
            <a:lvl1pPr algn="l">
              <a:defRPr lang="ja-JP" altLang="en-US" dirty="0"/>
            </a:lvl1pPr>
          </a:lstStyle>
          <a:p>
            <a:r>
              <a:rPr kumimoji="1" lang="ja-JP" altLang="en-US"/>
              <a:t>マスター タイトルの書式設定</a:t>
            </a:r>
            <a:endParaRPr kumimoji="1" lang="ja-JP" altLang="en-US" dirty="0"/>
          </a:p>
        </p:txBody>
      </p:sp>
      <p:sp>
        <p:nvSpPr>
          <p:cNvPr id="8" name="正方形/長方形 7"/>
          <p:cNvSpPr/>
          <p:nvPr userDrawn="1"/>
        </p:nvSpPr>
        <p:spPr>
          <a:xfrm>
            <a:off x="8028386" y="133198"/>
            <a:ext cx="1115614" cy="480053"/>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defTabSz="1152144" fontAlgn="auto">
              <a:spcBef>
                <a:spcPts val="0"/>
              </a:spcBef>
              <a:spcAft>
                <a:spcPts val="0"/>
              </a:spcAft>
            </a:pPr>
            <a:r>
              <a:rPr lang="en-US" altLang="ja-JP" sz="1050" b="1" dirty="0">
                <a:solidFill>
                  <a:srgbClr val="FF0000"/>
                </a:solidFill>
              </a:rPr>
              <a:t>Confidential</a:t>
            </a:r>
          </a:p>
          <a:p>
            <a:pPr algn="ctr" defTabSz="1152144" fontAlgn="auto">
              <a:spcBef>
                <a:spcPts val="0"/>
              </a:spcBef>
              <a:spcAft>
                <a:spcPts val="0"/>
              </a:spcAft>
            </a:pPr>
            <a:r>
              <a:rPr lang="en-US" altLang="ja-JP" sz="1050" b="1" dirty="0">
                <a:solidFill>
                  <a:srgbClr val="FF0000"/>
                </a:solidFill>
              </a:rPr>
              <a:t>until: </a:t>
            </a:r>
            <a:r>
              <a:rPr lang="ja-JP" altLang="en-US" sz="1050" b="1" dirty="0">
                <a:solidFill>
                  <a:srgbClr val="FF0000"/>
                </a:solidFill>
              </a:rPr>
              <a:t>無期限</a:t>
            </a:r>
          </a:p>
        </p:txBody>
      </p:sp>
      <p:pic>
        <p:nvPicPr>
          <p:cNvPr id="13" name="Picture 2" descr="C:\Users\shotaro\Desktop\_potx\logo\修正\automotive\element_A_color.pn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78"/>
            <a:ext cx="513180" cy="62222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shotaro\Desktop\_potx\logo\修正\automotive\Panasonic_Automotive_mono_v.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81652" y="279737"/>
            <a:ext cx="520409" cy="194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675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1_白_Panasonic">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descr="C:\Users\shotaro\Desktop\_potx\logo\修正\automotive\Panasonic_Automotive_color_v.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059111" y="2895560"/>
            <a:ext cx="3025778" cy="1132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82580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16" name="タイトル 15"/>
          <p:cNvSpPr>
            <a:spLocks noGrp="1"/>
          </p:cNvSpPr>
          <p:nvPr>
            <p:ph type="title" hasCustomPrompt="1"/>
          </p:nvPr>
        </p:nvSpPr>
        <p:spPr>
          <a:xfrm>
            <a:off x="449141" y="1434083"/>
            <a:ext cx="8229600" cy="2618509"/>
          </a:xfrm>
          <a:prstGeom prst="bevel">
            <a:avLst>
              <a:gd name="adj" fmla="val 4318"/>
            </a:avLst>
          </a:prstGeom>
          <a:solidFill>
            <a:srgbClr val="00AA80"/>
          </a:solidFill>
        </p:spPr>
        <p:txBody>
          <a:bodyPr anchor="ctr"/>
          <a:lstStyle>
            <a:lvl1pPr>
              <a:defRPr>
                <a:solidFill>
                  <a:schemeClr val="bg1"/>
                </a:solidFill>
                <a:effectLst>
                  <a:outerShdw blurRad="38100" dist="38100" dir="2700000" algn="tl">
                    <a:srgbClr val="000000">
                      <a:alpha val="43137"/>
                    </a:srgbClr>
                  </a:outerShdw>
                </a:effectLst>
              </a:defRPr>
            </a:lvl1pPr>
          </a:lstStyle>
          <a:p>
            <a:r>
              <a:rPr kumimoji="1" lang="ja-JP" altLang="en-US" dirty="0"/>
              <a:t>題名</a:t>
            </a:r>
          </a:p>
        </p:txBody>
      </p:sp>
      <p:pic>
        <p:nvPicPr>
          <p:cNvPr id="26" name="Picture 3" descr="C:\tool\Backup\Dtop\51_社内業務\事業ブランド基準\Logo\Automotive_G.jp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82460" y="158743"/>
            <a:ext cx="2344807" cy="820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0914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ユーザー設定レイアウト">
    <p:spTree>
      <p:nvGrpSpPr>
        <p:cNvPr id="1" name=""/>
        <p:cNvGrpSpPr/>
        <p:nvPr/>
      </p:nvGrpSpPr>
      <p:grpSpPr>
        <a:xfrm>
          <a:off x="0" y="0"/>
          <a:ext cx="0" cy="0"/>
          <a:chOff x="0" y="0"/>
          <a:chExt cx="0" cy="0"/>
        </a:xfrm>
      </p:grpSpPr>
      <p:sp>
        <p:nvSpPr>
          <p:cNvPr id="2" name="正方形/長方形 1"/>
          <p:cNvSpPr/>
          <p:nvPr userDrawn="1"/>
        </p:nvSpPr>
        <p:spPr>
          <a:xfrm>
            <a:off x="8028386" y="73132"/>
            <a:ext cx="1115614" cy="480053"/>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defTabSz="1152144" fontAlgn="auto">
              <a:spcBef>
                <a:spcPts val="0"/>
              </a:spcBef>
              <a:spcAft>
                <a:spcPts val="0"/>
              </a:spcAft>
            </a:pPr>
            <a:r>
              <a:rPr lang="en-US" altLang="ja-JP" sz="1050" b="1" dirty="0">
                <a:solidFill>
                  <a:srgbClr val="FF0000"/>
                </a:solidFill>
              </a:rPr>
              <a:t>Confidential</a:t>
            </a:r>
          </a:p>
          <a:p>
            <a:pPr algn="ctr" defTabSz="1152144" fontAlgn="auto">
              <a:spcBef>
                <a:spcPts val="0"/>
              </a:spcBef>
              <a:spcAft>
                <a:spcPts val="0"/>
              </a:spcAft>
            </a:pPr>
            <a:r>
              <a:rPr lang="en-US" altLang="ja-JP" sz="1050" b="1" dirty="0">
                <a:solidFill>
                  <a:srgbClr val="FF0000"/>
                </a:solidFill>
              </a:rPr>
              <a:t>until: </a:t>
            </a:r>
            <a:r>
              <a:rPr lang="ja-JP" altLang="en-US" sz="1050" b="1" dirty="0">
                <a:solidFill>
                  <a:srgbClr val="FF0000"/>
                </a:solidFill>
              </a:rPr>
              <a:t>無期限</a:t>
            </a:r>
          </a:p>
        </p:txBody>
      </p:sp>
    </p:spTree>
    <p:extLst>
      <p:ext uri="{BB962C8B-B14F-4D97-AF65-F5344CB8AC3E}">
        <p14:creationId xmlns:p14="http://schemas.microsoft.com/office/powerpoint/2010/main" val="2036410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457200" y="6356350"/>
            <a:ext cx="2133600" cy="365125"/>
          </a:xfrm>
          <a:prstGeom prst="rect">
            <a:avLst/>
          </a:prstGeom>
        </p:spPr>
        <p:txBody>
          <a:bodyPr/>
          <a:lstStyle/>
          <a:p>
            <a:fld id="{D743596E-D0BC-48B4-94F7-67695097082B}" type="datetime1">
              <a:rPr kumimoji="1" lang="ja-JP" altLang="en-US" smtClean="0"/>
              <a:t>2018/1/12</a:t>
            </a:fld>
            <a:endParaRPr kumimoji="1" lang="ja-JP" altLang="en-US"/>
          </a:p>
        </p:txBody>
      </p:sp>
      <p:sp>
        <p:nvSpPr>
          <p:cNvPr id="3" name="フッター プレースホルダー 2"/>
          <p:cNvSpPr>
            <a:spLocks noGrp="1"/>
          </p:cNvSpPr>
          <p:nvPr>
            <p:ph type="ftr" sz="quarter" idx="11"/>
          </p:nvPr>
        </p:nvSpPr>
        <p:spPr>
          <a:xfrm>
            <a:off x="3124200" y="6356350"/>
            <a:ext cx="28956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6553200" y="6356350"/>
            <a:ext cx="2133600" cy="365125"/>
          </a:xfrm>
          <a:prstGeom prst="rect">
            <a:avLst/>
          </a:prstGeom>
        </p:spPr>
        <p:txBody>
          <a:bodyPr/>
          <a:lstStyle/>
          <a:p>
            <a:fld id="{A1566889-DE0A-4A0E-AE51-354B3CE2E99D}" type="slidenum">
              <a:rPr kumimoji="1" lang="ja-JP" altLang="en-US" smtClean="0"/>
              <a:t>‹#›</a:t>
            </a:fld>
            <a:endParaRPr kumimoji="1" lang="ja-JP" altLang="en-US"/>
          </a:p>
        </p:txBody>
      </p:sp>
      <p:sp>
        <p:nvSpPr>
          <p:cNvPr id="5" name="Rectangle 6"/>
          <p:cNvSpPr>
            <a:spLocks noChangeArrowheads="1"/>
          </p:cNvSpPr>
          <p:nvPr userDrawn="1"/>
        </p:nvSpPr>
        <p:spPr bwMode="auto">
          <a:xfrm>
            <a:off x="0" y="0"/>
            <a:ext cx="9144000" cy="504825"/>
          </a:xfrm>
          <a:prstGeom prst="rect">
            <a:avLst/>
          </a:prstGeom>
          <a:gradFill>
            <a:gsLst>
              <a:gs pos="0">
                <a:srgbClr val="00AA80"/>
              </a:gs>
              <a:gs pos="59000">
                <a:srgbClr val="51BA97"/>
              </a:gs>
              <a:gs pos="100000">
                <a:srgbClr val="99FFCC"/>
              </a:gs>
            </a:gsLst>
            <a:lin ang="5400000" scaled="0"/>
          </a:gradFill>
          <a:ln w="9525" cmpd="sng">
            <a:noFill/>
            <a:miter lim="800000"/>
            <a:headEnd/>
            <a:tailEnd/>
          </a:ln>
        </p:spPr>
        <p:txBody>
          <a:bodyPr lIns="92075" tIns="46038" rIns="92075" bIns="46038"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defRPr/>
            </a:pPr>
            <a:r>
              <a:rPr lang="en-US" altLang="zh-CN" sz="2400" dirty="0">
                <a:solidFill>
                  <a:srgbClr val="FFFFFF"/>
                </a:solidFill>
                <a:latin typeface="HGPHeiseiKakugothictaiW9" pitchFamily="50" charset="-128"/>
                <a:ea typeface="HGPHeiseiKakugothictaiW9" pitchFamily="50" charset="-128"/>
              </a:rPr>
              <a:t> </a:t>
            </a:r>
            <a:endParaRPr lang="ja-JP" altLang="en-US" sz="2400" dirty="0">
              <a:solidFill>
                <a:srgbClr val="FFFFFF"/>
              </a:solidFill>
              <a:latin typeface="HGPHeiseiKakugothictaiW9" pitchFamily="50" charset="-128"/>
              <a:ea typeface="HGPHeiseiKakugothictaiW9" pitchFamily="50" charset="-128"/>
            </a:endParaRPr>
          </a:p>
        </p:txBody>
      </p:sp>
    </p:spTree>
    <p:extLst>
      <p:ext uri="{BB962C8B-B14F-4D97-AF65-F5344CB8AC3E}">
        <p14:creationId xmlns:p14="http://schemas.microsoft.com/office/powerpoint/2010/main" val="184911979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正方形/長方形 6"/>
          <p:cNvSpPr/>
          <p:nvPr/>
        </p:nvSpPr>
        <p:spPr>
          <a:xfrm>
            <a:off x="75" y="6568606"/>
            <a:ext cx="8800809" cy="2893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defTabSz="1152144" fontAlgn="auto">
              <a:spcBef>
                <a:spcPts val="0"/>
              </a:spcBef>
              <a:spcAft>
                <a:spcPts val="0"/>
              </a:spcAft>
            </a:pPr>
            <a:endParaRPr lang="ja-JP" altLang="en-US" sz="2300">
              <a:solidFill>
                <a:prstClr val="white"/>
              </a:solidFill>
            </a:endParaRPr>
          </a:p>
        </p:txBody>
      </p:sp>
      <p:sp>
        <p:nvSpPr>
          <p:cNvPr id="2" name="タイトル プレースホルダー 1"/>
          <p:cNvSpPr>
            <a:spLocks noGrp="1"/>
          </p:cNvSpPr>
          <p:nvPr>
            <p:ph type="title"/>
          </p:nvPr>
        </p:nvSpPr>
        <p:spPr>
          <a:xfrm>
            <a:off x="684215" y="49575"/>
            <a:ext cx="7775575" cy="787137"/>
          </a:xfrm>
          <a:prstGeom prst="rect">
            <a:avLst/>
          </a:prstGeom>
          <a:noFill/>
          <a:ln>
            <a:noFill/>
          </a:ln>
        </p:spPr>
        <p:style>
          <a:lnRef idx="2">
            <a:schemeClr val="dk1"/>
          </a:lnRef>
          <a:fillRef idx="1">
            <a:schemeClr val="lt1"/>
          </a:fillRef>
          <a:effectRef idx="0">
            <a:schemeClr val="dk1"/>
          </a:effectRef>
          <a:fontRef idx="none"/>
        </p:style>
        <p:txBody>
          <a:bodyPr vert="horz" lIns="115214" tIns="57607" rIns="115214" bIns="57607" rtlCol="0" anchor="ctr">
            <a:no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684215" y="1028733"/>
            <a:ext cx="7775575" cy="5184576"/>
          </a:xfrm>
          <a:prstGeom prst="rect">
            <a:avLst/>
          </a:prstGeom>
        </p:spPr>
        <p:txBody>
          <a:bodyPr vert="horz" lIns="115214" tIns="57607" rIns="115214" bIns="57607"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9" name="スライド番号プレースホルダー 5"/>
          <p:cNvSpPr txBox="1">
            <a:spLocks/>
          </p:cNvSpPr>
          <p:nvPr/>
        </p:nvSpPr>
        <p:spPr>
          <a:xfrm>
            <a:off x="8800881" y="6568606"/>
            <a:ext cx="343193" cy="288032"/>
          </a:xfrm>
          <a:prstGeom prst="rect">
            <a:avLst/>
          </a:prstGeom>
          <a:solidFill>
            <a:schemeClr val="accent1"/>
          </a:solidFill>
          <a:ln w="25400" cap="flat" cmpd="sng" algn="ctr">
            <a:noFill/>
            <a:prstDash val="solid"/>
          </a:ln>
          <a:effectLst>
            <a:outerShdw blurRad="88900" dist="12700" dir="5400000" algn="t" rotWithShape="0">
              <a:schemeClr val="tx1">
                <a:alpha val="30000"/>
              </a:schemeClr>
            </a:outerShdw>
          </a:effectLst>
        </p:spPr>
        <p:txBody>
          <a:bodyPr vert="horz" wrap="none" lIns="115214" tIns="57607" rIns="115214" bIns="57607" rtlCol="0" anchor="ctr">
            <a:noAutofit/>
          </a:bodyPr>
          <a:lstStyle>
            <a:defPPr>
              <a:defRPr lang="ja-JP"/>
            </a:defPPr>
            <a:lvl1pPr marL="0" algn="ctr" defTabSz="914400" rtl="0" eaLnBrk="1" latinLnBrk="0" hangingPunct="1">
              <a:defRPr kumimoji="1" lang="ja-JP" altLang="en-US" sz="1200" kern="1200">
                <a:solidFill>
                  <a:schemeClr val="bg1"/>
                </a:solidFill>
                <a:latin typeface="Berlin Sans FB" panose="020E0602020502020306" pitchFamily="34" charset="0"/>
                <a:ea typeface="+mj-ea"/>
                <a:cs typeface="+mj-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fontAlgn="auto">
              <a:spcBef>
                <a:spcPts val="0"/>
              </a:spcBef>
              <a:spcAft>
                <a:spcPts val="0"/>
              </a:spcAft>
            </a:pPr>
            <a:fld id="{E85D712A-502C-492E-85E4-90A2726CA4E5}" type="slidenum">
              <a:rPr lang="en-US" altLang="ja-JP" sz="1300" smtClean="0">
                <a:solidFill>
                  <a:prstClr val="white"/>
                </a:solidFill>
              </a:rPr>
              <a:pPr fontAlgn="auto">
                <a:spcBef>
                  <a:spcPts val="0"/>
                </a:spcBef>
                <a:spcAft>
                  <a:spcPts val="0"/>
                </a:spcAft>
              </a:pPr>
              <a:t>‹#›</a:t>
            </a:fld>
            <a:endParaRPr lang="en-US" altLang="ja-JP" sz="1300">
              <a:solidFill>
                <a:prstClr val="white"/>
              </a:solidFill>
            </a:endParaRPr>
          </a:p>
        </p:txBody>
      </p:sp>
      <p:sp>
        <p:nvSpPr>
          <p:cNvPr id="11" name="日付プレースホルダー 3"/>
          <p:cNvSpPr txBox="1">
            <a:spLocks/>
          </p:cNvSpPr>
          <p:nvPr/>
        </p:nvSpPr>
        <p:spPr>
          <a:xfrm>
            <a:off x="7839000" y="6555764"/>
            <a:ext cx="1053480" cy="269114"/>
          </a:xfrm>
          <a:prstGeom prst="rect">
            <a:avLst/>
          </a:prstGeom>
        </p:spPr>
        <p:txBody>
          <a:bodyPr vert="horz" lIns="115214" tIns="57607" rIns="115214" bIns="57607" rtlCol="0" anchor="ctr"/>
          <a:lstStyle>
            <a:defPPr>
              <a:defRPr lang="ja-JP"/>
            </a:defPPr>
            <a:lvl1pPr marL="0" algn="l" defTabSz="914400" rtl="0" eaLnBrk="1" latinLnBrk="0" hangingPunct="1">
              <a:defRPr kumimoji="1" sz="1000" kern="1200">
                <a:solidFill>
                  <a:schemeClr val="tx1">
                    <a:tint val="75000"/>
                  </a:schemeClr>
                </a:solidFill>
                <a:latin typeface="Berlin Sans FB" panose="020E0602020502020306" pitchFamily="34" charset="0"/>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fontAlgn="auto">
              <a:spcBef>
                <a:spcPts val="0"/>
              </a:spcBef>
              <a:spcAft>
                <a:spcPts val="0"/>
              </a:spcAft>
            </a:pPr>
            <a:fld id="{F99CF784-636E-47A7-BA00-A2D8C6F0546B}" type="datetime1">
              <a:rPr lang="ja-JP" altLang="en-US" sz="1100" smtClean="0">
                <a:solidFill>
                  <a:srgbClr val="333333">
                    <a:tint val="75000"/>
                  </a:srgbClr>
                </a:solidFill>
              </a:rPr>
              <a:pPr fontAlgn="auto">
                <a:spcBef>
                  <a:spcPts val="0"/>
                </a:spcBef>
                <a:spcAft>
                  <a:spcPts val="0"/>
                </a:spcAft>
              </a:pPr>
              <a:t>2018/1/12</a:t>
            </a:fld>
            <a:endParaRPr lang="ja-JP" altLang="en-US" sz="1100" dirty="0">
              <a:solidFill>
                <a:srgbClr val="333333">
                  <a:tint val="75000"/>
                </a:srgbClr>
              </a:solidFill>
            </a:endParaRPr>
          </a:p>
        </p:txBody>
      </p:sp>
      <p:sp>
        <p:nvSpPr>
          <p:cNvPr id="12" name="正方形/長方形 11"/>
          <p:cNvSpPr/>
          <p:nvPr/>
        </p:nvSpPr>
        <p:spPr>
          <a:xfrm>
            <a:off x="8028386" y="133198"/>
            <a:ext cx="1008112" cy="480053"/>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defTabSz="1152144" fontAlgn="auto">
              <a:spcBef>
                <a:spcPts val="0"/>
              </a:spcBef>
              <a:spcAft>
                <a:spcPts val="0"/>
              </a:spcAft>
            </a:pPr>
            <a:r>
              <a:rPr lang="en-US" altLang="ja-JP" sz="1200" b="1" dirty="0">
                <a:solidFill>
                  <a:srgbClr val="FF0000"/>
                </a:solidFill>
              </a:rPr>
              <a:t>Confidential</a:t>
            </a:r>
          </a:p>
          <a:p>
            <a:pPr algn="ctr" defTabSz="1152144" fontAlgn="auto">
              <a:spcBef>
                <a:spcPts val="0"/>
              </a:spcBef>
              <a:spcAft>
                <a:spcPts val="0"/>
              </a:spcAft>
            </a:pPr>
            <a:r>
              <a:rPr lang="en-US" altLang="ja-JP" sz="1200" b="1" dirty="0">
                <a:solidFill>
                  <a:srgbClr val="FF0000"/>
                </a:solidFill>
              </a:rPr>
              <a:t>until: </a:t>
            </a:r>
            <a:r>
              <a:rPr lang="ja-JP" altLang="en-US" sz="1200" b="1" dirty="0">
                <a:solidFill>
                  <a:srgbClr val="FF0000"/>
                </a:solidFill>
              </a:rPr>
              <a:t>無期限</a:t>
            </a:r>
          </a:p>
        </p:txBody>
      </p:sp>
    </p:spTree>
    <p:extLst>
      <p:ext uri="{BB962C8B-B14F-4D97-AF65-F5344CB8AC3E}">
        <p14:creationId xmlns:p14="http://schemas.microsoft.com/office/powerpoint/2010/main" val="1921115404"/>
      </p:ext>
    </p:extLst>
  </p:cSld>
  <p:clrMap bg1="lt1" tx1="dk1" bg2="lt2" tx2="dk2" accent1="accent1" accent2="accent2" accent3="accent3" accent4="accent4" accent5="accent5" accent6="accent6" hlink="hlink" folHlink="folHlink"/>
  <p:sldLayoutIdLst>
    <p:sldLayoutId id="2147493837" r:id="rId1"/>
  </p:sldLayoutIdLst>
  <p:hf sldNum="0" hdr="0" dt="0"/>
  <p:txStyles>
    <p:titleStyle>
      <a:lvl1pPr algn="ctr" defTabSz="1152144" rtl="0" eaLnBrk="1" latinLnBrk="0" hangingPunct="1">
        <a:spcBef>
          <a:spcPct val="0"/>
        </a:spcBef>
        <a:buNone/>
        <a:defRPr kumimoji="1" sz="3000" b="1" kern="1200">
          <a:solidFill>
            <a:schemeClr val="tx1"/>
          </a:solidFill>
          <a:latin typeface="+mj-lt"/>
          <a:ea typeface="+mj-ea"/>
          <a:cs typeface="+mj-cs"/>
        </a:defRPr>
      </a:lvl1pPr>
    </p:titleStyle>
    <p:bodyStyle>
      <a:lvl1pPr marL="432054" indent="-432054" algn="l" defTabSz="1152144" rtl="0" eaLnBrk="1" latinLnBrk="0" hangingPunct="1">
        <a:lnSpc>
          <a:spcPct val="100000"/>
        </a:lnSpc>
        <a:spcBef>
          <a:spcPts val="0"/>
        </a:spcBef>
        <a:spcAft>
          <a:spcPts val="756"/>
        </a:spcAft>
        <a:buClr>
          <a:schemeClr val="accent1"/>
        </a:buClr>
        <a:buFont typeface="Wingdings" panose="05000000000000000000" pitchFamily="2" charset="2"/>
        <a:buChar char="l"/>
        <a:defRPr kumimoji="1" sz="2500" b="0" kern="1200">
          <a:solidFill>
            <a:schemeClr val="tx1"/>
          </a:solidFill>
          <a:latin typeface="+mn-lt"/>
          <a:ea typeface="+mn-ea"/>
          <a:cs typeface="+mn-cs"/>
        </a:defRPr>
      </a:lvl1pPr>
      <a:lvl2pPr marL="936117" indent="-360045" algn="l" defTabSz="1152144" rtl="0" eaLnBrk="1" latinLnBrk="0" hangingPunct="1">
        <a:lnSpc>
          <a:spcPct val="100000"/>
        </a:lnSpc>
        <a:spcBef>
          <a:spcPts val="0"/>
        </a:spcBef>
        <a:spcAft>
          <a:spcPts val="756"/>
        </a:spcAft>
        <a:buClr>
          <a:schemeClr val="accent1"/>
        </a:buClr>
        <a:buSzPct val="90000"/>
        <a:buFont typeface="Wingdings" panose="05000000000000000000" pitchFamily="2" charset="2"/>
        <a:buChar char=""/>
        <a:defRPr kumimoji="1" sz="2300" b="0" kern="1200">
          <a:solidFill>
            <a:schemeClr val="tx1"/>
          </a:solidFill>
          <a:latin typeface="+mn-lt"/>
          <a:ea typeface="+mn-ea"/>
          <a:cs typeface="+mn-cs"/>
        </a:defRPr>
      </a:lvl2pPr>
      <a:lvl3pPr marL="1440180" indent="-288036" algn="l" defTabSz="1152144" rtl="0" eaLnBrk="1" latinLnBrk="0" hangingPunct="1">
        <a:lnSpc>
          <a:spcPct val="100000"/>
        </a:lnSpc>
        <a:spcBef>
          <a:spcPts val="0"/>
        </a:spcBef>
        <a:spcAft>
          <a:spcPts val="756"/>
        </a:spcAft>
        <a:buClr>
          <a:schemeClr val="accent1"/>
        </a:buClr>
        <a:buFont typeface="Arial" panose="020B0604020202020204" pitchFamily="34" charset="0"/>
        <a:buChar char="•"/>
        <a:defRPr kumimoji="1" sz="2000" b="0" kern="1200">
          <a:solidFill>
            <a:schemeClr val="tx1"/>
          </a:solidFill>
          <a:latin typeface="+mn-lt"/>
          <a:ea typeface="+mn-ea"/>
          <a:cs typeface="+mn-cs"/>
        </a:defRPr>
      </a:lvl3pPr>
      <a:lvl4pPr marL="2016252" indent="-288036" algn="l" defTabSz="1152144" rtl="0" eaLnBrk="1" latinLnBrk="0" hangingPunct="1">
        <a:lnSpc>
          <a:spcPct val="100000"/>
        </a:lnSpc>
        <a:spcBef>
          <a:spcPts val="0"/>
        </a:spcBef>
        <a:spcAft>
          <a:spcPts val="756"/>
        </a:spcAft>
        <a:buFont typeface="Arial" panose="020B0604020202020204" pitchFamily="34" charset="0"/>
        <a:buChar char="–"/>
        <a:defRPr kumimoji="1" sz="1800" b="0" kern="1200">
          <a:solidFill>
            <a:schemeClr val="tx1"/>
          </a:solidFill>
          <a:latin typeface="+mn-lt"/>
          <a:ea typeface="+mn-ea"/>
          <a:cs typeface="+mn-cs"/>
        </a:defRPr>
      </a:lvl4pPr>
      <a:lvl5pPr marL="2592324" indent="-288036" algn="l" defTabSz="1152144" rtl="0" eaLnBrk="1" latinLnBrk="0" hangingPunct="1">
        <a:lnSpc>
          <a:spcPct val="100000"/>
        </a:lnSpc>
        <a:spcBef>
          <a:spcPts val="0"/>
        </a:spcBef>
        <a:spcAft>
          <a:spcPts val="756"/>
        </a:spcAft>
        <a:buFont typeface="Arial" panose="020B0604020202020204" pitchFamily="34" charset="0"/>
        <a:buChar char="»"/>
        <a:defRPr kumimoji="1" sz="1800" b="0" kern="1200">
          <a:solidFill>
            <a:schemeClr val="tx1"/>
          </a:solidFill>
          <a:latin typeface="+mn-lt"/>
          <a:ea typeface="+mn-ea"/>
          <a:cs typeface="+mn-cs"/>
        </a:defRPr>
      </a:lvl5pPr>
      <a:lvl6pPr marL="3168396" indent="-288036" algn="l" defTabSz="1152144" rtl="0" eaLnBrk="1" latinLnBrk="0" hangingPunct="1">
        <a:spcBef>
          <a:spcPct val="20000"/>
        </a:spcBef>
        <a:buFont typeface="Arial" panose="020B0604020202020204" pitchFamily="34" charset="0"/>
        <a:buChar char="•"/>
        <a:defRPr kumimoji="1" sz="2500" kern="1200">
          <a:solidFill>
            <a:schemeClr val="tx1"/>
          </a:solidFill>
          <a:latin typeface="+mn-lt"/>
          <a:ea typeface="+mn-ea"/>
          <a:cs typeface="+mn-cs"/>
        </a:defRPr>
      </a:lvl6pPr>
      <a:lvl7pPr marL="3744468" indent="-288036" algn="l" defTabSz="1152144" rtl="0" eaLnBrk="1" latinLnBrk="0" hangingPunct="1">
        <a:spcBef>
          <a:spcPct val="20000"/>
        </a:spcBef>
        <a:buFont typeface="Arial" panose="020B0604020202020204" pitchFamily="34" charset="0"/>
        <a:buChar char="•"/>
        <a:defRPr kumimoji="1" sz="2500" kern="1200">
          <a:solidFill>
            <a:schemeClr val="tx1"/>
          </a:solidFill>
          <a:latin typeface="+mn-lt"/>
          <a:ea typeface="+mn-ea"/>
          <a:cs typeface="+mn-cs"/>
        </a:defRPr>
      </a:lvl7pPr>
      <a:lvl8pPr marL="4320540" indent="-288036" algn="l" defTabSz="1152144" rtl="0" eaLnBrk="1" latinLnBrk="0" hangingPunct="1">
        <a:spcBef>
          <a:spcPct val="20000"/>
        </a:spcBef>
        <a:buFont typeface="Arial" panose="020B0604020202020204" pitchFamily="34" charset="0"/>
        <a:buChar char="•"/>
        <a:defRPr kumimoji="1" sz="2500" kern="1200">
          <a:solidFill>
            <a:schemeClr val="tx1"/>
          </a:solidFill>
          <a:latin typeface="+mn-lt"/>
          <a:ea typeface="+mn-ea"/>
          <a:cs typeface="+mn-cs"/>
        </a:defRPr>
      </a:lvl8pPr>
      <a:lvl9pPr marL="4896612" indent="-288036" algn="l" defTabSz="1152144" rtl="0" eaLnBrk="1" latinLnBrk="0" hangingPunct="1">
        <a:spcBef>
          <a:spcPct val="20000"/>
        </a:spcBef>
        <a:buFont typeface="Arial" panose="020B0604020202020204" pitchFamily="34" charset="0"/>
        <a:buChar char="•"/>
        <a:defRPr kumimoji="1" sz="2500" kern="1200">
          <a:solidFill>
            <a:schemeClr val="tx1"/>
          </a:solidFill>
          <a:latin typeface="+mn-lt"/>
          <a:ea typeface="+mn-ea"/>
          <a:cs typeface="+mn-cs"/>
        </a:defRPr>
      </a:lvl9pPr>
    </p:bodyStyle>
    <p:otherStyle>
      <a:defPPr>
        <a:defRPr lang="ja-JP"/>
      </a:defPPr>
      <a:lvl1pPr marL="0" algn="l" defTabSz="1152144" rtl="0" eaLnBrk="1" latinLnBrk="0" hangingPunct="1">
        <a:defRPr kumimoji="1" sz="2300" kern="1200">
          <a:solidFill>
            <a:schemeClr val="tx1"/>
          </a:solidFill>
          <a:latin typeface="+mn-lt"/>
          <a:ea typeface="+mn-ea"/>
          <a:cs typeface="+mn-cs"/>
        </a:defRPr>
      </a:lvl1pPr>
      <a:lvl2pPr marL="576072" algn="l" defTabSz="1152144" rtl="0" eaLnBrk="1" latinLnBrk="0" hangingPunct="1">
        <a:defRPr kumimoji="1" sz="2300" kern="1200">
          <a:solidFill>
            <a:schemeClr val="tx1"/>
          </a:solidFill>
          <a:latin typeface="+mn-lt"/>
          <a:ea typeface="+mn-ea"/>
          <a:cs typeface="+mn-cs"/>
        </a:defRPr>
      </a:lvl2pPr>
      <a:lvl3pPr marL="1152144" algn="l" defTabSz="1152144" rtl="0" eaLnBrk="1" latinLnBrk="0" hangingPunct="1">
        <a:defRPr kumimoji="1" sz="2300" kern="1200">
          <a:solidFill>
            <a:schemeClr val="tx1"/>
          </a:solidFill>
          <a:latin typeface="+mn-lt"/>
          <a:ea typeface="+mn-ea"/>
          <a:cs typeface="+mn-cs"/>
        </a:defRPr>
      </a:lvl3pPr>
      <a:lvl4pPr marL="1728216" algn="l" defTabSz="1152144" rtl="0" eaLnBrk="1" latinLnBrk="0" hangingPunct="1">
        <a:defRPr kumimoji="1" sz="2300" kern="1200">
          <a:solidFill>
            <a:schemeClr val="tx1"/>
          </a:solidFill>
          <a:latin typeface="+mn-lt"/>
          <a:ea typeface="+mn-ea"/>
          <a:cs typeface="+mn-cs"/>
        </a:defRPr>
      </a:lvl4pPr>
      <a:lvl5pPr marL="2304288" algn="l" defTabSz="1152144" rtl="0" eaLnBrk="1" latinLnBrk="0" hangingPunct="1">
        <a:defRPr kumimoji="1" sz="2300" kern="1200">
          <a:solidFill>
            <a:schemeClr val="tx1"/>
          </a:solidFill>
          <a:latin typeface="+mn-lt"/>
          <a:ea typeface="+mn-ea"/>
          <a:cs typeface="+mn-cs"/>
        </a:defRPr>
      </a:lvl5pPr>
      <a:lvl6pPr marL="2880360" algn="l" defTabSz="1152144" rtl="0" eaLnBrk="1" latinLnBrk="0" hangingPunct="1">
        <a:defRPr kumimoji="1" sz="2300" kern="1200">
          <a:solidFill>
            <a:schemeClr val="tx1"/>
          </a:solidFill>
          <a:latin typeface="+mn-lt"/>
          <a:ea typeface="+mn-ea"/>
          <a:cs typeface="+mn-cs"/>
        </a:defRPr>
      </a:lvl6pPr>
      <a:lvl7pPr marL="3456432" algn="l" defTabSz="1152144" rtl="0" eaLnBrk="1" latinLnBrk="0" hangingPunct="1">
        <a:defRPr kumimoji="1" sz="2300" kern="1200">
          <a:solidFill>
            <a:schemeClr val="tx1"/>
          </a:solidFill>
          <a:latin typeface="+mn-lt"/>
          <a:ea typeface="+mn-ea"/>
          <a:cs typeface="+mn-cs"/>
        </a:defRPr>
      </a:lvl7pPr>
      <a:lvl8pPr marL="4032504" algn="l" defTabSz="1152144" rtl="0" eaLnBrk="1" latinLnBrk="0" hangingPunct="1">
        <a:defRPr kumimoji="1" sz="2300" kern="1200">
          <a:solidFill>
            <a:schemeClr val="tx1"/>
          </a:solidFill>
          <a:latin typeface="+mn-lt"/>
          <a:ea typeface="+mn-ea"/>
          <a:cs typeface="+mn-cs"/>
        </a:defRPr>
      </a:lvl8pPr>
      <a:lvl9pPr marL="4608576" algn="l" defTabSz="1152144" rtl="0" eaLnBrk="1" latinLnBrk="0" hangingPunct="1">
        <a:defRPr kumimoji="1" sz="2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正方形/長方形 6"/>
          <p:cNvSpPr/>
          <p:nvPr/>
        </p:nvSpPr>
        <p:spPr>
          <a:xfrm>
            <a:off x="73" y="6568606"/>
            <a:ext cx="8800809" cy="2893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defTabSz="1152144" fontAlgn="auto">
              <a:spcBef>
                <a:spcPts val="0"/>
              </a:spcBef>
              <a:spcAft>
                <a:spcPts val="0"/>
              </a:spcAft>
            </a:pPr>
            <a:endParaRPr lang="ja-JP" altLang="en-US" sz="2300">
              <a:solidFill>
                <a:prstClr val="white"/>
              </a:solidFill>
            </a:endParaRPr>
          </a:p>
        </p:txBody>
      </p:sp>
      <p:sp>
        <p:nvSpPr>
          <p:cNvPr id="2" name="タイトル プレースホルダー 1"/>
          <p:cNvSpPr>
            <a:spLocks noGrp="1"/>
          </p:cNvSpPr>
          <p:nvPr>
            <p:ph type="title"/>
          </p:nvPr>
        </p:nvSpPr>
        <p:spPr>
          <a:xfrm>
            <a:off x="684215" y="49575"/>
            <a:ext cx="7775575" cy="787137"/>
          </a:xfrm>
          <a:prstGeom prst="rect">
            <a:avLst/>
          </a:prstGeom>
          <a:noFill/>
          <a:ln>
            <a:noFill/>
          </a:ln>
        </p:spPr>
        <p:style>
          <a:lnRef idx="2">
            <a:schemeClr val="dk1"/>
          </a:lnRef>
          <a:fillRef idx="1">
            <a:schemeClr val="lt1"/>
          </a:fillRef>
          <a:effectRef idx="0">
            <a:schemeClr val="dk1"/>
          </a:effectRef>
          <a:fontRef idx="none"/>
        </p:style>
        <p:txBody>
          <a:bodyPr vert="horz" lIns="115214" tIns="57607" rIns="115214" bIns="57607" rtlCol="0" anchor="ctr">
            <a:no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684215" y="1028733"/>
            <a:ext cx="7775575" cy="5184576"/>
          </a:xfrm>
          <a:prstGeom prst="rect">
            <a:avLst/>
          </a:prstGeom>
        </p:spPr>
        <p:txBody>
          <a:bodyPr vert="horz" lIns="115214" tIns="57607" rIns="115214" bIns="57607"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9" name="スライド番号プレースホルダー 5"/>
          <p:cNvSpPr txBox="1">
            <a:spLocks/>
          </p:cNvSpPr>
          <p:nvPr/>
        </p:nvSpPr>
        <p:spPr>
          <a:xfrm>
            <a:off x="8800879" y="6568606"/>
            <a:ext cx="343193" cy="288032"/>
          </a:xfrm>
          <a:prstGeom prst="rect">
            <a:avLst/>
          </a:prstGeom>
          <a:solidFill>
            <a:schemeClr val="accent1"/>
          </a:solidFill>
          <a:ln w="25400" cap="flat" cmpd="sng" algn="ctr">
            <a:noFill/>
            <a:prstDash val="solid"/>
          </a:ln>
          <a:effectLst>
            <a:outerShdw blurRad="88900" dist="12700" dir="5400000" algn="t" rotWithShape="0">
              <a:schemeClr val="tx1">
                <a:alpha val="30000"/>
              </a:schemeClr>
            </a:outerShdw>
          </a:effectLst>
        </p:spPr>
        <p:txBody>
          <a:bodyPr vert="horz" wrap="none" lIns="115214" tIns="57607" rIns="115214" bIns="57607" rtlCol="0" anchor="ctr">
            <a:noAutofit/>
          </a:bodyPr>
          <a:lstStyle>
            <a:defPPr>
              <a:defRPr lang="ja-JP"/>
            </a:defPPr>
            <a:lvl1pPr marL="0" algn="ctr" defTabSz="914400" rtl="0" eaLnBrk="1" latinLnBrk="0" hangingPunct="1">
              <a:defRPr kumimoji="1" lang="ja-JP" altLang="en-US" sz="1200" kern="1200">
                <a:solidFill>
                  <a:schemeClr val="bg1"/>
                </a:solidFill>
                <a:latin typeface="Berlin Sans FB" panose="020E0602020502020306" pitchFamily="34" charset="0"/>
                <a:ea typeface="+mj-ea"/>
                <a:cs typeface="+mj-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fontAlgn="auto">
              <a:spcBef>
                <a:spcPts val="0"/>
              </a:spcBef>
              <a:spcAft>
                <a:spcPts val="0"/>
              </a:spcAft>
            </a:pPr>
            <a:fld id="{E85D712A-502C-492E-85E4-90A2726CA4E5}" type="slidenum">
              <a:rPr lang="en-US" altLang="ja-JP" sz="1300" smtClean="0">
                <a:solidFill>
                  <a:prstClr val="white"/>
                </a:solidFill>
              </a:rPr>
              <a:pPr fontAlgn="auto">
                <a:spcBef>
                  <a:spcPts val="0"/>
                </a:spcBef>
                <a:spcAft>
                  <a:spcPts val="0"/>
                </a:spcAft>
              </a:pPr>
              <a:t>‹#›</a:t>
            </a:fld>
            <a:endParaRPr lang="en-US" altLang="ja-JP" sz="1300">
              <a:solidFill>
                <a:prstClr val="white"/>
              </a:solidFill>
            </a:endParaRPr>
          </a:p>
        </p:txBody>
      </p:sp>
      <p:sp>
        <p:nvSpPr>
          <p:cNvPr id="11" name="日付プレースホルダー 3"/>
          <p:cNvSpPr txBox="1">
            <a:spLocks/>
          </p:cNvSpPr>
          <p:nvPr/>
        </p:nvSpPr>
        <p:spPr>
          <a:xfrm>
            <a:off x="7839000" y="6555764"/>
            <a:ext cx="1053480" cy="269114"/>
          </a:xfrm>
          <a:prstGeom prst="rect">
            <a:avLst/>
          </a:prstGeom>
        </p:spPr>
        <p:txBody>
          <a:bodyPr vert="horz" lIns="115214" tIns="57607" rIns="115214" bIns="57607" rtlCol="0" anchor="ctr"/>
          <a:lstStyle>
            <a:defPPr>
              <a:defRPr lang="ja-JP"/>
            </a:defPPr>
            <a:lvl1pPr marL="0" algn="l" defTabSz="914400" rtl="0" eaLnBrk="1" latinLnBrk="0" hangingPunct="1">
              <a:defRPr kumimoji="1" sz="1000" kern="1200">
                <a:solidFill>
                  <a:schemeClr val="tx1">
                    <a:tint val="75000"/>
                  </a:schemeClr>
                </a:solidFill>
                <a:latin typeface="Berlin Sans FB" panose="020E0602020502020306" pitchFamily="34" charset="0"/>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fontAlgn="auto">
              <a:spcBef>
                <a:spcPts val="0"/>
              </a:spcBef>
              <a:spcAft>
                <a:spcPts val="0"/>
              </a:spcAft>
            </a:pPr>
            <a:fld id="{F99CF784-636E-47A7-BA00-A2D8C6F0546B}" type="datetime1">
              <a:rPr lang="ja-JP" altLang="en-US" sz="1100" smtClean="0">
                <a:solidFill>
                  <a:srgbClr val="333333">
                    <a:tint val="75000"/>
                  </a:srgbClr>
                </a:solidFill>
              </a:rPr>
              <a:pPr fontAlgn="auto">
                <a:spcBef>
                  <a:spcPts val="0"/>
                </a:spcBef>
                <a:spcAft>
                  <a:spcPts val="0"/>
                </a:spcAft>
              </a:pPr>
              <a:t>2018/1/12</a:t>
            </a:fld>
            <a:endParaRPr lang="ja-JP" altLang="en-US" sz="1100" dirty="0">
              <a:solidFill>
                <a:srgbClr val="333333">
                  <a:tint val="75000"/>
                </a:srgbClr>
              </a:solidFill>
            </a:endParaRPr>
          </a:p>
        </p:txBody>
      </p:sp>
      <p:sp>
        <p:nvSpPr>
          <p:cNvPr id="12" name="正方形/長方形 11"/>
          <p:cNvSpPr/>
          <p:nvPr/>
        </p:nvSpPr>
        <p:spPr>
          <a:xfrm>
            <a:off x="8028386" y="133198"/>
            <a:ext cx="1115614" cy="480053"/>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defTabSz="1152144" fontAlgn="auto">
              <a:spcBef>
                <a:spcPts val="0"/>
              </a:spcBef>
              <a:spcAft>
                <a:spcPts val="0"/>
              </a:spcAft>
            </a:pPr>
            <a:r>
              <a:rPr lang="en-US" altLang="ja-JP" sz="1050" b="1" dirty="0">
                <a:solidFill>
                  <a:srgbClr val="FF0000"/>
                </a:solidFill>
              </a:rPr>
              <a:t>Confidential</a:t>
            </a:r>
          </a:p>
          <a:p>
            <a:pPr algn="ctr" defTabSz="1152144" fontAlgn="auto">
              <a:spcBef>
                <a:spcPts val="0"/>
              </a:spcBef>
              <a:spcAft>
                <a:spcPts val="0"/>
              </a:spcAft>
            </a:pPr>
            <a:r>
              <a:rPr lang="en-US" altLang="ja-JP" sz="1050" b="1" dirty="0">
                <a:solidFill>
                  <a:srgbClr val="FF0000"/>
                </a:solidFill>
              </a:rPr>
              <a:t>until: </a:t>
            </a:r>
            <a:r>
              <a:rPr lang="ja-JP" altLang="en-US" sz="1050" b="1" dirty="0">
                <a:solidFill>
                  <a:srgbClr val="FF0000"/>
                </a:solidFill>
              </a:rPr>
              <a:t>無期限</a:t>
            </a:r>
          </a:p>
        </p:txBody>
      </p:sp>
    </p:spTree>
    <p:extLst>
      <p:ext uri="{BB962C8B-B14F-4D97-AF65-F5344CB8AC3E}">
        <p14:creationId xmlns:p14="http://schemas.microsoft.com/office/powerpoint/2010/main" val="2220979127"/>
      </p:ext>
    </p:extLst>
  </p:cSld>
  <p:clrMap bg1="lt1" tx1="dk1" bg2="lt2" tx2="dk2" accent1="accent1" accent2="accent2" accent3="accent3" accent4="accent4" accent5="accent5" accent6="accent6" hlink="hlink" folHlink="folHlink"/>
  <p:sldLayoutIdLst>
    <p:sldLayoutId id="2147493850" r:id="rId1"/>
    <p:sldLayoutId id="2147493851" r:id="rId2"/>
    <p:sldLayoutId id="2147493857" r:id="rId3"/>
  </p:sldLayoutIdLst>
  <p:hf sldNum="0" hdr="0" dt="0"/>
  <p:txStyles>
    <p:titleStyle>
      <a:lvl1pPr algn="ctr" defTabSz="1152144" rtl="0" eaLnBrk="1" latinLnBrk="0" hangingPunct="1">
        <a:spcBef>
          <a:spcPct val="0"/>
        </a:spcBef>
        <a:buNone/>
        <a:defRPr kumimoji="1" sz="3000" b="1" kern="1200">
          <a:solidFill>
            <a:schemeClr val="tx1"/>
          </a:solidFill>
          <a:latin typeface="+mj-lt"/>
          <a:ea typeface="+mj-ea"/>
          <a:cs typeface="+mj-cs"/>
        </a:defRPr>
      </a:lvl1pPr>
    </p:titleStyle>
    <p:bodyStyle>
      <a:lvl1pPr marL="432054" indent="-432054" algn="l" defTabSz="1152144" rtl="0" eaLnBrk="1" latinLnBrk="0" hangingPunct="1">
        <a:lnSpc>
          <a:spcPct val="100000"/>
        </a:lnSpc>
        <a:spcBef>
          <a:spcPts val="0"/>
        </a:spcBef>
        <a:spcAft>
          <a:spcPts val="756"/>
        </a:spcAft>
        <a:buClr>
          <a:schemeClr val="accent1"/>
        </a:buClr>
        <a:buFont typeface="Wingdings" panose="05000000000000000000" pitchFamily="2" charset="2"/>
        <a:buChar char="l"/>
        <a:defRPr kumimoji="1" sz="2500" b="0" kern="1200">
          <a:solidFill>
            <a:schemeClr val="tx1"/>
          </a:solidFill>
          <a:latin typeface="+mn-lt"/>
          <a:ea typeface="+mn-ea"/>
          <a:cs typeface="+mn-cs"/>
        </a:defRPr>
      </a:lvl1pPr>
      <a:lvl2pPr marL="936117" indent="-360045" algn="l" defTabSz="1152144" rtl="0" eaLnBrk="1" latinLnBrk="0" hangingPunct="1">
        <a:lnSpc>
          <a:spcPct val="100000"/>
        </a:lnSpc>
        <a:spcBef>
          <a:spcPts val="0"/>
        </a:spcBef>
        <a:spcAft>
          <a:spcPts val="756"/>
        </a:spcAft>
        <a:buClr>
          <a:schemeClr val="accent1"/>
        </a:buClr>
        <a:buSzPct val="90000"/>
        <a:buFont typeface="Wingdings" panose="05000000000000000000" pitchFamily="2" charset="2"/>
        <a:buChar char=""/>
        <a:defRPr kumimoji="1" sz="2300" b="0" kern="1200">
          <a:solidFill>
            <a:schemeClr val="tx1"/>
          </a:solidFill>
          <a:latin typeface="+mn-lt"/>
          <a:ea typeface="+mn-ea"/>
          <a:cs typeface="+mn-cs"/>
        </a:defRPr>
      </a:lvl2pPr>
      <a:lvl3pPr marL="1440180" indent="-288036" algn="l" defTabSz="1152144" rtl="0" eaLnBrk="1" latinLnBrk="0" hangingPunct="1">
        <a:lnSpc>
          <a:spcPct val="100000"/>
        </a:lnSpc>
        <a:spcBef>
          <a:spcPts val="0"/>
        </a:spcBef>
        <a:spcAft>
          <a:spcPts val="756"/>
        </a:spcAft>
        <a:buClr>
          <a:schemeClr val="accent1"/>
        </a:buClr>
        <a:buFont typeface="Arial" panose="020B0604020202020204" pitchFamily="34" charset="0"/>
        <a:buChar char="•"/>
        <a:defRPr kumimoji="1" sz="2000" b="0" kern="1200">
          <a:solidFill>
            <a:schemeClr val="tx1"/>
          </a:solidFill>
          <a:latin typeface="+mn-lt"/>
          <a:ea typeface="+mn-ea"/>
          <a:cs typeface="+mn-cs"/>
        </a:defRPr>
      </a:lvl3pPr>
      <a:lvl4pPr marL="2016252" indent="-288036" algn="l" defTabSz="1152144" rtl="0" eaLnBrk="1" latinLnBrk="0" hangingPunct="1">
        <a:lnSpc>
          <a:spcPct val="100000"/>
        </a:lnSpc>
        <a:spcBef>
          <a:spcPts val="0"/>
        </a:spcBef>
        <a:spcAft>
          <a:spcPts val="756"/>
        </a:spcAft>
        <a:buFont typeface="Arial" panose="020B0604020202020204" pitchFamily="34" charset="0"/>
        <a:buChar char="–"/>
        <a:defRPr kumimoji="1" sz="1800" b="0" kern="1200">
          <a:solidFill>
            <a:schemeClr val="tx1"/>
          </a:solidFill>
          <a:latin typeface="+mn-lt"/>
          <a:ea typeface="+mn-ea"/>
          <a:cs typeface="+mn-cs"/>
        </a:defRPr>
      </a:lvl4pPr>
      <a:lvl5pPr marL="2592324" indent="-288036" algn="l" defTabSz="1152144" rtl="0" eaLnBrk="1" latinLnBrk="0" hangingPunct="1">
        <a:lnSpc>
          <a:spcPct val="100000"/>
        </a:lnSpc>
        <a:spcBef>
          <a:spcPts val="0"/>
        </a:spcBef>
        <a:spcAft>
          <a:spcPts val="756"/>
        </a:spcAft>
        <a:buFont typeface="Arial" panose="020B0604020202020204" pitchFamily="34" charset="0"/>
        <a:buChar char="»"/>
        <a:defRPr kumimoji="1" sz="1800" b="0" kern="1200">
          <a:solidFill>
            <a:schemeClr val="tx1"/>
          </a:solidFill>
          <a:latin typeface="+mn-lt"/>
          <a:ea typeface="+mn-ea"/>
          <a:cs typeface="+mn-cs"/>
        </a:defRPr>
      </a:lvl5pPr>
      <a:lvl6pPr marL="3168396" indent="-288036" algn="l" defTabSz="1152144" rtl="0" eaLnBrk="1" latinLnBrk="0" hangingPunct="1">
        <a:spcBef>
          <a:spcPct val="20000"/>
        </a:spcBef>
        <a:buFont typeface="Arial" panose="020B0604020202020204" pitchFamily="34" charset="0"/>
        <a:buChar char="•"/>
        <a:defRPr kumimoji="1" sz="2500" kern="1200">
          <a:solidFill>
            <a:schemeClr val="tx1"/>
          </a:solidFill>
          <a:latin typeface="+mn-lt"/>
          <a:ea typeface="+mn-ea"/>
          <a:cs typeface="+mn-cs"/>
        </a:defRPr>
      </a:lvl6pPr>
      <a:lvl7pPr marL="3744468" indent="-288036" algn="l" defTabSz="1152144" rtl="0" eaLnBrk="1" latinLnBrk="0" hangingPunct="1">
        <a:spcBef>
          <a:spcPct val="20000"/>
        </a:spcBef>
        <a:buFont typeface="Arial" panose="020B0604020202020204" pitchFamily="34" charset="0"/>
        <a:buChar char="•"/>
        <a:defRPr kumimoji="1" sz="2500" kern="1200">
          <a:solidFill>
            <a:schemeClr val="tx1"/>
          </a:solidFill>
          <a:latin typeface="+mn-lt"/>
          <a:ea typeface="+mn-ea"/>
          <a:cs typeface="+mn-cs"/>
        </a:defRPr>
      </a:lvl7pPr>
      <a:lvl8pPr marL="4320540" indent="-288036" algn="l" defTabSz="1152144" rtl="0" eaLnBrk="1" latinLnBrk="0" hangingPunct="1">
        <a:spcBef>
          <a:spcPct val="20000"/>
        </a:spcBef>
        <a:buFont typeface="Arial" panose="020B0604020202020204" pitchFamily="34" charset="0"/>
        <a:buChar char="•"/>
        <a:defRPr kumimoji="1" sz="2500" kern="1200">
          <a:solidFill>
            <a:schemeClr val="tx1"/>
          </a:solidFill>
          <a:latin typeface="+mn-lt"/>
          <a:ea typeface="+mn-ea"/>
          <a:cs typeface="+mn-cs"/>
        </a:defRPr>
      </a:lvl8pPr>
      <a:lvl9pPr marL="4896612" indent="-288036" algn="l" defTabSz="1152144" rtl="0" eaLnBrk="1" latinLnBrk="0" hangingPunct="1">
        <a:spcBef>
          <a:spcPct val="20000"/>
        </a:spcBef>
        <a:buFont typeface="Arial" panose="020B0604020202020204" pitchFamily="34" charset="0"/>
        <a:buChar char="•"/>
        <a:defRPr kumimoji="1" sz="2500" kern="1200">
          <a:solidFill>
            <a:schemeClr val="tx1"/>
          </a:solidFill>
          <a:latin typeface="+mn-lt"/>
          <a:ea typeface="+mn-ea"/>
          <a:cs typeface="+mn-cs"/>
        </a:defRPr>
      </a:lvl9pPr>
    </p:bodyStyle>
    <p:otherStyle>
      <a:defPPr>
        <a:defRPr lang="ja-JP"/>
      </a:defPPr>
      <a:lvl1pPr marL="0" algn="l" defTabSz="1152144" rtl="0" eaLnBrk="1" latinLnBrk="0" hangingPunct="1">
        <a:defRPr kumimoji="1" sz="2300" kern="1200">
          <a:solidFill>
            <a:schemeClr val="tx1"/>
          </a:solidFill>
          <a:latin typeface="+mn-lt"/>
          <a:ea typeface="+mn-ea"/>
          <a:cs typeface="+mn-cs"/>
        </a:defRPr>
      </a:lvl1pPr>
      <a:lvl2pPr marL="576072" algn="l" defTabSz="1152144" rtl="0" eaLnBrk="1" latinLnBrk="0" hangingPunct="1">
        <a:defRPr kumimoji="1" sz="2300" kern="1200">
          <a:solidFill>
            <a:schemeClr val="tx1"/>
          </a:solidFill>
          <a:latin typeface="+mn-lt"/>
          <a:ea typeface="+mn-ea"/>
          <a:cs typeface="+mn-cs"/>
        </a:defRPr>
      </a:lvl2pPr>
      <a:lvl3pPr marL="1152144" algn="l" defTabSz="1152144" rtl="0" eaLnBrk="1" latinLnBrk="0" hangingPunct="1">
        <a:defRPr kumimoji="1" sz="2300" kern="1200">
          <a:solidFill>
            <a:schemeClr val="tx1"/>
          </a:solidFill>
          <a:latin typeface="+mn-lt"/>
          <a:ea typeface="+mn-ea"/>
          <a:cs typeface="+mn-cs"/>
        </a:defRPr>
      </a:lvl3pPr>
      <a:lvl4pPr marL="1728216" algn="l" defTabSz="1152144" rtl="0" eaLnBrk="1" latinLnBrk="0" hangingPunct="1">
        <a:defRPr kumimoji="1" sz="2300" kern="1200">
          <a:solidFill>
            <a:schemeClr val="tx1"/>
          </a:solidFill>
          <a:latin typeface="+mn-lt"/>
          <a:ea typeface="+mn-ea"/>
          <a:cs typeface="+mn-cs"/>
        </a:defRPr>
      </a:lvl4pPr>
      <a:lvl5pPr marL="2304288" algn="l" defTabSz="1152144" rtl="0" eaLnBrk="1" latinLnBrk="0" hangingPunct="1">
        <a:defRPr kumimoji="1" sz="2300" kern="1200">
          <a:solidFill>
            <a:schemeClr val="tx1"/>
          </a:solidFill>
          <a:latin typeface="+mn-lt"/>
          <a:ea typeface="+mn-ea"/>
          <a:cs typeface="+mn-cs"/>
        </a:defRPr>
      </a:lvl5pPr>
      <a:lvl6pPr marL="2880360" algn="l" defTabSz="1152144" rtl="0" eaLnBrk="1" latinLnBrk="0" hangingPunct="1">
        <a:defRPr kumimoji="1" sz="2300" kern="1200">
          <a:solidFill>
            <a:schemeClr val="tx1"/>
          </a:solidFill>
          <a:latin typeface="+mn-lt"/>
          <a:ea typeface="+mn-ea"/>
          <a:cs typeface="+mn-cs"/>
        </a:defRPr>
      </a:lvl6pPr>
      <a:lvl7pPr marL="3456432" algn="l" defTabSz="1152144" rtl="0" eaLnBrk="1" latinLnBrk="0" hangingPunct="1">
        <a:defRPr kumimoji="1" sz="2300" kern="1200">
          <a:solidFill>
            <a:schemeClr val="tx1"/>
          </a:solidFill>
          <a:latin typeface="+mn-lt"/>
          <a:ea typeface="+mn-ea"/>
          <a:cs typeface="+mn-cs"/>
        </a:defRPr>
      </a:lvl7pPr>
      <a:lvl8pPr marL="4032504" algn="l" defTabSz="1152144" rtl="0" eaLnBrk="1" latinLnBrk="0" hangingPunct="1">
        <a:defRPr kumimoji="1" sz="2300" kern="1200">
          <a:solidFill>
            <a:schemeClr val="tx1"/>
          </a:solidFill>
          <a:latin typeface="+mn-lt"/>
          <a:ea typeface="+mn-ea"/>
          <a:cs typeface="+mn-cs"/>
        </a:defRPr>
      </a:lvl8pPr>
      <a:lvl9pPr marL="4608576" algn="l" defTabSz="1152144" rtl="0" eaLnBrk="1" latinLnBrk="0" hangingPunct="1">
        <a:defRPr kumimoji="1" sz="2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テキスト プレースホルダー 2"/>
          <p:cNvSpPr>
            <a:spLocks noGrp="1"/>
          </p:cNvSpPr>
          <p:nvPr>
            <p:ph type="body" idx="1"/>
          </p:nvPr>
        </p:nvSpPr>
        <p:spPr bwMode="auto">
          <a:xfrm>
            <a:off x="457200" y="160020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8" tIns="45704" rIns="91408" bIns="45704"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 name="タイトル 1"/>
          <p:cNvSpPr txBox="1">
            <a:spLocks/>
          </p:cNvSpPr>
          <p:nvPr/>
        </p:nvSpPr>
        <p:spPr>
          <a:xfrm>
            <a:off x="457200" y="152542"/>
            <a:ext cx="8229600" cy="376239"/>
          </a:xfrm>
          <a:prstGeom prst="rect">
            <a:avLst/>
          </a:prstGeom>
        </p:spPr>
        <p:txBody>
          <a:bodyPr lIns="91408" tIns="45704" rIns="91408" bIns="45704"/>
          <a:lstStyle>
            <a:lvl1pPr algn="ctr" defTabSz="457200" rtl="0" fontAlgn="base">
              <a:spcBef>
                <a:spcPct val="0"/>
              </a:spcBef>
              <a:spcAft>
                <a:spcPct val="0"/>
              </a:spcAft>
              <a:defRPr kumimoji="1" sz="4400" kern="1200">
                <a:solidFill>
                  <a:schemeClr val="tx1"/>
                </a:solidFill>
                <a:latin typeface="+mj-lt"/>
                <a:ea typeface="+mj-ea"/>
                <a:cs typeface="ＭＳ Ｐゴシック" charset="0"/>
              </a:defRPr>
            </a:lvl1pPr>
            <a:lvl2pPr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kumimoji="1" sz="4400">
                <a:solidFill>
                  <a:schemeClr val="tx1"/>
                </a:solidFill>
                <a:latin typeface="Calibri" charset="0"/>
                <a:ea typeface="ＭＳ Ｐゴシック" charset="0"/>
                <a:cs typeface="ＭＳ Ｐゴシック" charset="0"/>
              </a:defRPr>
            </a:lvl9pPr>
          </a:lstStyle>
          <a:p>
            <a:pPr>
              <a:defRPr/>
            </a:pPr>
            <a:endParaRPr lang="ja-JP" altLang="en-US" sz="2600" dirty="0">
              <a:solidFill>
                <a:prstClr val="black"/>
              </a:solidFill>
              <a:latin typeface="A-CID ゴシックMB101 B"/>
              <a:ea typeface="A-CID ゴシックMB101 B"/>
              <a:cs typeface="A-CID ゴシックMB101 B"/>
            </a:endParaRPr>
          </a:p>
        </p:txBody>
      </p:sp>
      <p:pic>
        <p:nvPicPr>
          <p:cNvPr id="1028" name="図 3"/>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auto">
          <a:xfrm>
            <a:off x="345831" y="598641"/>
            <a:ext cx="8466992"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図 6"/>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bwMode="auto">
          <a:xfrm>
            <a:off x="345831" y="5140334"/>
            <a:ext cx="8779120"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8575352"/>
      </p:ext>
    </p:extLst>
  </p:cSld>
  <p:clrMap bg1="lt1" tx1="dk1" bg2="lt2" tx2="dk2" accent1="accent1" accent2="accent2" accent3="accent3" accent4="accent4" accent5="accent5" accent6="accent6" hlink="hlink" folHlink="folHlink"/>
  <p:sldLayoutIdLst>
    <p:sldLayoutId id="2147493907" r:id="rId1"/>
    <p:sldLayoutId id="2147494040" r:id="rId2"/>
    <p:sldLayoutId id="2147494041" r:id="rId3"/>
  </p:sldLayoutIdLst>
  <p:txStyles>
    <p:titleStyle>
      <a:lvl1pPr algn="ctr" defTabSz="455509" rtl="0" eaLnBrk="0" fontAlgn="base" hangingPunct="0">
        <a:spcBef>
          <a:spcPct val="0"/>
        </a:spcBef>
        <a:spcAft>
          <a:spcPct val="0"/>
        </a:spcAft>
        <a:defRPr kumimoji="1" sz="4300" kern="1200">
          <a:solidFill>
            <a:schemeClr val="tx1"/>
          </a:solidFill>
          <a:latin typeface="+mj-lt"/>
          <a:ea typeface="+mj-ea"/>
          <a:cs typeface="ＭＳ Ｐゴシック" charset="0"/>
        </a:defRPr>
      </a:lvl1pPr>
      <a:lvl2pPr algn="ctr" defTabSz="455509" rtl="0" eaLnBrk="0" fontAlgn="base" hangingPunct="0">
        <a:spcBef>
          <a:spcPct val="0"/>
        </a:spcBef>
        <a:spcAft>
          <a:spcPct val="0"/>
        </a:spcAft>
        <a:defRPr kumimoji="1" sz="4300">
          <a:solidFill>
            <a:schemeClr val="tx1"/>
          </a:solidFill>
          <a:latin typeface="Calibri" charset="0"/>
          <a:ea typeface="ＭＳ Ｐゴシック" charset="0"/>
          <a:cs typeface="ＭＳ Ｐゴシック" charset="0"/>
        </a:defRPr>
      </a:lvl2pPr>
      <a:lvl3pPr algn="ctr" defTabSz="455509" rtl="0" eaLnBrk="0" fontAlgn="base" hangingPunct="0">
        <a:spcBef>
          <a:spcPct val="0"/>
        </a:spcBef>
        <a:spcAft>
          <a:spcPct val="0"/>
        </a:spcAft>
        <a:defRPr kumimoji="1" sz="4300">
          <a:solidFill>
            <a:schemeClr val="tx1"/>
          </a:solidFill>
          <a:latin typeface="Calibri" charset="0"/>
          <a:ea typeface="ＭＳ Ｐゴシック" charset="0"/>
          <a:cs typeface="ＭＳ Ｐゴシック" charset="0"/>
        </a:defRPr>
      </a:lvl3pPr>
      <a:lvl4pPr algn="ctr" defTabSz="455509" rtl="0" eaLnBrk="0" fontAlgn="base" hangingPunct="0">
        <a:spcBef>
          <a:spcPct val="0"/>
        </a:spcBef>
        <a:spcAft>
          <a:spcPct val="0"/>
        </a:spcAft>
        <a:defRPr kumimoji="1" sz="4300">
          <a:solidFill>
            <a:schemeClr val="tx1"/>
          </a:solidFill>
          <a:latin typeface="Calibri" charset="0"/>
          <a:ea typeface="ＭＳ Ｐゴシック" charset="0"/>
          <a:cs typeface="ＭＳ Ｐゴシック" charset="0"/>
        </a:defRPr>
      </a:lvl4pPr>
      <a:lvl5pPr algn="ctr" defTabSz="455509" rtl="0" eaLnBrk="0" fontAlgn="base" hangingPunct="0">
        <a:spcBef>
          <a:spcPct val="0"/>
        </a:spcBef>
        <a:spcAft>
          <a:spcPct val="0"/>
        </a:spcAft>
        <a:defRPr kumimoji="1" sz="4300">
          <a:solidFill>
            <a:schemeClr val="tx1"/>
          </a:solidFill>
          <a:latin typeface="Calibri" charset="0"/>
          <a:ea typeface="ＭＳ Ｐゴシック" charset="0"/>
          <a:cs typeface="ＭＳ Ｐゴシック" charset="0"/>
        </a:defRPr>
      </a:lvl5pPr>
      <a:lvl6pPr marL="457045" algn="ctr" defTabSz="457045" rtl="0" fontAlgn="base">
        <a:spcBef>
          <a:spcPct val="0"/>
        </a:spcBef>
        <a:spcAft>
          <a:spcPct val="0"/>
        </a:spcAft>
        <a:defRPr kumimoji="1" sz="4300">
          <a:solidFill>
            <a:schemeClr val="tx1"/>
          </a:solidFill>
          <a:latin typeface="Calibri" charset="0"/>
          <a:ea typeface="ＭＳ Ｐゴシック" charset="0"/>
          <a:cs typeface="ＭＳ Ｐゴシック" charset="0"/>
        </a:defRPr>
      </a:lvl6pPr>
      <a:lvl7pPr marL="914088" algn="ctr" defTabSz="457045" rtl="0" fontAlgn="base">
        <a:spcBef>
          <a:spcPct val="0"/>
        </a:spcBef>
        <a:spcAft>
          <a:spcPct val="0"/>
        </a:spcAft>
        <a:defRPr kumimoji="1" sz="4300">
          <a:solidFill>
            <a:schemeClr val="tx1"/>
          </a:solidFill>
          <a:latin typeface="Calibri" charset="0"/>
          <a:ea typeface="ＭＳ Ｐゴシック" charset="0"/>
          <a:cs typeface="ＭＳ Ｐゴシック" charset="0"/>
        </a:defRPr>
      </a:lvl7pPr>
      <a:lvl8pPr marL="1371132" algn="ctr" defTabSz="457045" rtl="0" fontAlgn="base">
        <a:spcBef>
          <a:spcPct val="0"/>
        </a:spcBef>
        <a:spcAft>
          <a:spcPct val="0"/>
        </a:spcAft>
        <a:defRPr kumimoji="1" sz="4300">
          <a:solidFill>
            <a:schemeClr val="tx1"/>
          </a:solidFill>
          <a:latin typeface="Calibri" charset="0"/>
          <a:ea typeface="ＭＳ Ｐゴシック" charset="0"/>
          <a:cs typeface="ＭＳ Ｐゴシック" charset="0"/>
        </a:defRPr>
      </a:lvl8pPr>
      <a:lvl9pPr marL="1828176" algn="ctr" defTabSz="457045" rtl="0" fontAlgn="base">
        <a:spcBef>
          <a:spcPct val="0"/>
        </a:spcBef>
        <a:spcAft>
          <a:spcPct val="0"/>
        </a:spcAft>
        <a:defRPr kumimoji="1" sz="4300">
          <a:solidFill>
            <a:schemeClr val="tx1"/>
          </a:solidFill>
          <a:latin typeface="Calibri" charset="0"/>
          <a:ea typeface="ＭＳ Ｐゴシック" charset="0"/>
          <a:cs typeface="ＭＳ Ｐゴシック" charset="0"/>
        </a:defRPr>
      </a:lvl9pPr>
    </p:titleStyle>
    <p:bodyStyle>
      <a:lvl1pPr marL="341236" indent="-341236" algn="l" defTabSz="455509" rtl="0" eaLnBrk="0" fontAlgn="base" hangingPunct="0">
        <a:spcBef>
          <a:spcPct val="20000"/>
        </a:spcBef>
        <a:spcAft>
          <a:spcPct val="0"/>
        </a:spcAft>
        <a:buFont typeface="Arial" pitchFamily="34" charset="0"/>
        <a:buChar char="•"/>
        <a:defRPr kumimoji="1" sz="3200" kern="1200">
          <a:solidFill>
            <a:schemeClr val="tx1"/>
          </a:solidFill>
          <a:latin typeface="+mn-lt"/>
          <a:ea typeface="+mn-ea"/>
          <a:cs typeface="ＭＳ Ｐゴシック" charset="0"/>
        </a:defRPr>
      </a:lvl1pPr>
      <a:lvl2pPr marL="741195" indent="-284098" algn="l" defTabSz="455509" rtl="0" eaLnBrk="0" fontAlgn="base" hangingPunct="0">
        <a:spcBef>
          <a:spcPct val="20000"/>
        </a:spcBef>
        <a:spcAft>
          <a:spcPct val="0"/>
        </a:spcAft>
        <a:buFont typeface="Arial" pitchFamily="34" charset="0"/>
        <a:buChar char="–"/>
        <a:defRPr kumimoji="1" sz="2800" kern="1200">
          <a:solidFill>
            <a:schemeClr val="tx1"/>
          </a:solidFill>
          <a:latin typeface="+mn-lt"/>
          <a:ea typeface="+mn-ea"/>
          <a:cs typeface="+mn-cs"/>
        </a:defRPr>
      </a:lvl2pPr>
      <a:lvl3pPr marL="1141153" indent="-226961" algn="l" defTabSz="455509" rtl="0" eaLnBrk="0" fontAlgn="base" hangingPunct="0">
        <a:spcBef>
          <a:spcPct val="20000"/>
        </a:spcBef>
        <a:spcAft>
          <a:spcPct val="0"/>
        </a:spcAft>
        <a:buFont typeface="Arial" pitchFamily="34" charset="0"/>
        <a:buChar char="•"/>
        <a:defRPr kumimoji="1" sz="2300" kern="1200">
          <a:solidFill>
            <a:schemeClr val="tx1"/>
          </a:solidFill>
          <a:latin typeface="+mn-lt"/>
          <a:ea typeface="+mn-ea"/>
          <a:cs typeface="+mn-cs"/>
        </a:defRPr>
      </a:lvl3pPr>
      <a:lvl4pPr marL="1598249" indent="-226961" algn="l" defTabSz="455509" rtl="0" eaLnBrk="0" fontAlgn="base" hangingPunct="0">
        <a:spcBef>
          <a:spcPct val="20000"/>
        </a:spcBef>
        <a:spcAft>
          <a:spcPct val="0"/>
        </a:spcAft>
        <a:buFont typeface="Arial" pitchFamily="34" charset="0"/>
        <a:buChar char="–"/>
        <a:defRPr kumimoji="1" sz="2000" kern="1200">
          <a:solidFill>
            <a:schemeClr val="tx1"/>
          </a:solidFill>
          <a:latin typeface="+mn-lt"/>
          <a:ea typeface="+mn-ea"/>
          <a:cs typeface="+mn-cs"/>
        </a:defRPr>
      </a:lvl4pPr>
      <a:lvl5pPr marL="2055345" indent="-226961" algn="l" defTabSz="455509" rtl="0" eaLnBrk="0" fontAlgn="base" hangingPunct="0">
        <a:spcBef>
          <a:spcPct val="20000"/>
        </a:spcBef>
        <a:spcAft>
          <a:spcPct val="0"/>
        </a:spcAft>
        <a:buFont typeface="Arial" pitchFamily="34" charset="0"/>
        <a:buChar char="»"/>
        <a:defRPr kumimoji="1" sz="2000" kern="1200">
          <a:solidFill>
            <a:schemeClr val="tx1"/>
          </a:solidFill>
          <a:latin typeface="+mn-lt"/>
          <a:ea typeface="+mn-ea"/>
          <a:cs typeface="+mn-cs"/>
        </a:defRPr>
      </a:lvl5pPr>
      <a:lvl6pPr marL="2513742" indent="-228522" algn="l" defTabSz="457045" rtl="0" eaLnBrk="1" latinLnBrk="0" hangingPunct="1">
        <a:spcBef>
          <a:spcPct val="20000"/>
        </a:spcBef>
        <a:buFont typeface="Arial"/>
        <a:buChar char="•"/>
        <a:defRPr kumimoji="1" sz="2000" kern="1200">
          <a:solidFill>
            <a:schemeClr val="tx1"/>
          </a:solidFill>
          <a:latin typeface="+mn-lt"/>
          <a:ea typeface="+mn-ea"/>
          <a:cs typeface="+mn-cs"/>
        </a:defRPr>
      </a:lvl6pPr>
      <a:lvl7pPr marL="2970786" indent="-228522" algn="l" defTabSz="457045" rtl="0" eaLnBrk="1" latinLnBrk="0" hangingPunct="1">
        <a:spcBef>
          <a:spcPct val="20000"/>
        </a:spcBef>
        <a:buFont typeface="Arial"/>
        <a:buChar char="•"/>
        <a:defRPr kumimoji="1" sz="2000" kern="1200">
          <a:solidFill>
            <a:schemeClr val="tx1"/>
          </a:solidFill>
          <a:latin typeface="+mn-lt"/>
          <a:ea typeface="+mn-ea"/>
          <a:cs typeface="+mn-cs"/>
        </a:defRPr>
      </a:lvl7pPr>
      <a:lvl8pPr marL="3427830" indent="-228522" algn="l" defTabSz="457045" rtl="0" eaLnBrk="1" latinLnBrk="0" hangingPunct="1">
        <a:spcBef>
          <a:spcPct val="20000"/>
        </a:spcBef>
        <a:buFont typeface="Arial"/>
        <a:buChar char="•"/>
        <a:defRPr kumimoji="1" sz="2000" kern="1200">
          <a:solidFill>
            <a:schemeClr val="tx1"/>
          </a:solidFill>
          <a:latin typeface="+mn-lt"/>
          <a:ea typeface="+mn-ea"/>
          <a:cs typeface="+mn-cs"/>
        </a:defRPr>
      </a:lvl8pPr>
      <a:lvl9pPr marL="3884874" indent="-228522" algn="l" defTabSz="457045"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045" rtl="0" eaLnBrk="1" latinLnBrk="0" hangingPunct="1">
        <a:defRPr kumimoji="1" sz="1800" kern="1200">
          <a:solidFill>
            <a:schemeClr val="tx1"/>
          </a:solidFill>
          <a:latin typeface="+mn-lt"/>
          <a:ea typeface="+mn-ea"/>
          <a:cs typeface="+mn-cs"/>
        </a:defRPr>
      </a:lvl1pPr>
      <a:lvl2pPr marL="457045" algn="l" defTabSz="457045" rtl="0" eaLnBrk="1" latinLnBrk="0" hangingPunct="1">
        <a:defRPr kumimoji="1" sz="1800" kern="1200">
          <a:solidFill>
            <a:schemeClr val="tx1"/>
          </a:solidFill>
          <a:latin typeface="+mn-lt"/>
          <a:ea typeface="+mn-ea"/>
          <a:cs typeface="+mn-cs"/>
        </a:defRPr>
      </a:lvl2pPr>
      <a:lvl3pPr marL="914088" algn="l" defTabSz="457045" rtl="0" eaLnBrk="1" latinLnBrk="0" hangingPunct="1">
        <a:defRPr kumimoji="1" sz="1800" kern="1200">
          <a:solidFill>
            <a:schemeClr val="tx1"/>
          </a:solidFill>
          <a:latin typeface="+mn-lt"/>
          <a:ea typeface="+mn-ea"/>
          <a:cs typeface="+mn-cs"/>
        </a:defRPr>
      </a:lvl3pPr>
      <a:lvl4pPr marL="1371132" algn="l" defTabSz="457045" rtl="0" eaLnBrk="1" latinLnBrk="0" hangingPunct="1">
        <a:defRPr kumimoji="1" sz="1800" kern="1200">
          <a:solidFill>
            <a:schemeClr val="tx1"/>
          </a:solidFill>
          <a:latin typeface="+mn-lt"/>
          <a:ea typeface="+mn-ea"/>
          <a:cs typeface="+mn-cs"/>
        </a:defRPr>
      </a:lvl4pPr>
      <a:lvl5pPr marL="1828176" algn="l" defTabSz="457045" rtl="0" eaLnBrk="1" latinLnBrk="0" hangingPunct="1">
        <a:defRPr kumimoji="1" sz="1800" kern="1200">
          <a:solidFill>
            <a:schemeClr val="tx1"/>
          </a:solidFill>
          <a:latin typeface="+mn-lt"/>
          <a:ea typeface="+mn-ea"/>
          <a:cs typeface="+mn-cs"/>
        </a:defRPr>
      </a:lvl5pPr>
      <a:lvl6pPr marL="2285220" algn="l" defTabSz="457045" rtl="0" eaLnBrk="1" latinLnBrk="0" hangingPunct="1">
        <a:defRPr kumimoji="1" sz="1800" kern="1200">
          <a:solidFill>
            <a:schemeClr val="tx1"/>
          </a:solidFill>
          <a:latin typeface="+mn-lt"/>
          <a:ea typeface="+mn-ea"/>
          <a:cs typeface="+mn-cs"/>
        </a:defRPr>
      </a:lvl6pPr>
      <a:lvl7pPr marL="2742264" algn="l" defTabSz="457045" rtl="0" eaLnBrk="1" latinLnBrk="0" hangingPunct="1">
        <a:defRPr kumimoji="1" sz="1800" kern="1200">
          <a:solidFill>
            <a:schemeClr val="tx1"/>
          </a:solidFill>
          <a:latin typeface="+mn-lt"/>
          <a:ea typeface="+mn-ea"/>
          <a:cs typeface="+mn-cs"/>
        </a:defRPr>
      </a:lvl7pPr>
      <a:lvl8pPr marL="3199308" algn="l" defTabSz="457045" rtl="0" eaLnBrk="1" latinLnBrk="0" hangingPunct="1">
        <a:defRPr kumimoji="1" sz="1800" kern="1200">
          <a:solidFill>
            <a:schemeClr val="tx1"/>
          </a:solidFill>
          <a:latin typeface="+mn-lt"/>
          <a:ea typeface="+mn-ea"/>
          <a:cs typeface="+mn-cs"/>
        </a:defRPr>
      </a:lvl8pPr>
      <a:lvl9pPr marL="3656352" algn="l" defTabSz="457045"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android.com/studio/preview/features/android-profiler.html" TargetMode="External"/><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2.png"/><Relationship Id="rId5" Type="http://schemas.openxmlformats.org/officeDocument/2006/relationships/image" Target="../media/image11.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TVAA</a:t>
            </a:r>
            <a:br>
              <a:rPr lang="en-US" altLang="ja-JP" dirty="0"/>
            </a:br>
            <a:r>
              <a:rPr lang="ja-JP" altLang="en-US" dirty="0"/>
              <a:t>負荷計測手順書</a:t>
            </a:r>
            <a:endParaRPr lang="en-US" dirty="0"/>
          </a:p>
        </p:txBody>
      </p:sp>
      <p:sp>
        <p:nvSpPr>
          <p:cNvPr id="3" name="正方形/長方形 2"/>
          <p:cNvSpPr/>
          <p:nvPr/>
        </p:nvSpPr>
        <p:spPr>
          <a:xfrm>
            <a:off x="3443666" y="4806543"/>
            <a:ext cx="2240550" cy="369332"/>
          </a:xfrm>
          <a:prstGeom prst="rect">
            <a:avLst/>
          </a:prstGeom>
        </p:spPr>
        <p:txBody>
          <a:bodyPr wrap="none">
            <a:spAutoFit/>
          </a:bodyPr>
          <a:lstStyle/>
          <a:p>
            <a:r>
              <a:rPr lang="en-US" altLang="ja-JP" dirty="0"/>
              <a:t>2018/01/12	ver. 1.1</a:t>
            </a:r>
            <a:endParaRPr lang="ja-JP" altLang="en-US" dirty="0"/>
          </a:p>
        </p:txBody>
      </p:sp>
    </p:spTree>
    <p:extLst>
      <p:ext uri="{BB962C8B-B14F-4D97-AF65-F5344CB8AC3E}">
        <p14:creationId xmlns:p14="http://schemas.microsoft.com/office/powerpoint/2010/main" val="2420833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タイトル 1"/>
          <p:cNvSpPr>
            <a:spLocks noGrp="1"/>
          </p:cNvSpPr>
          <p:nvPr>
            <p:ph type="title" idx="4294967295"/>
          </p:nvPr>
        </p:nvSpPr>
        <p:spPr>
          <a:xfrm>
            <a:off x="0" y="7963"/>
            <a:ext cx="9144000" cy="708025"/>
          </a:xfrm>
          <a:prstGeom prst="rect">
            <a:avLst/>
          </a:prstGeom>
        </p:spPr>
        <p:txBody>
          <a:bodyPr anchor="ctr"/>
          <a:lstStyle/>
          <a:p>
            <a:pPr algn="l"/>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 STEP3</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：バッチファイルでの計測</a:t>
            </a:r>
            <a:endParaRPr kumimoji="1" lang="ja-JP" altLang="en-US" sz="20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TextBox 11"/>
          <p:cNvSpPr txBox="1"/>
          <p:nvPr/>
        </p:nvSpPr>
        <p:spPr>
          <a:xfrm>
            <a:off x="549427" y="707075"/>
            <a:ext cx="8130098" cy="523220"/>
          </a:xfrm>
          <a:prstGeom prst="rect">
            <a:avLst/>
          </a:prstGeom>
          <a:noFill/>
        </p:spPr>
        <p:txBody>
          <a:bodyPr wrap="square" rtlCol="0">
            <a:spAutoFit/>
          </a:bodyPr>
          <a:lstStyle/>
          <a:p>
            <a:r>
              <a:rPr lang="en-US" altLang="ja-JP" sz="2800" dirty="0">
                <a:solidFill>
                  <a:schemeClr val="bg1">
                    <a:lumMod val="75000"/>
                  </a:schemeClr>
                </a:solidFill>
                <a:latin typeface="Meiryo UI" panose="020B0604030504040204" pitchFamily="50" charset="-128"/>
                <a:ea typeface="Meiryo UI" panose="020B0604030504040204" pitchFamily="50" charset="-128"/>
                <a:cs typeface="Meiryo UI" panose="020B0604030504040204" pitchFamily="50" charset="-128"/>
              </a:rPr>
              <a:t>3-4. </a:t>
            </a:r>
            <a:r>
              <a:rPr lang="ja-JP" altLang="en-US" sz="2800" dirty="0">
                <a:solidFill>
                  <a:schemeClr val="bg1">
                    <a:lumMod val="75000"/>
                  </a:schemeClr>
                </a:solidFill>
                <a:latin typeface="Meiryo UI" panose="020B0604030504040204" pitchFamily="50" charset="-128"/>
                <a:ea typeface="Meiryo UI" panose="020B0604030504040204" pitchFamily="50" charset="-128"/>
                <a:cs typeface="Meiryo UI" panose="020B0604030504040204" pitchFamily="50" charset="-128"/>
              </a:rPr>
              <a:t>ログファイルのグラフ化</a:t>
            </a:r>
            <a:endParaRPr lang="en-US" altLang="ja-JP" sz="2800" dirty="0">
              <a:solidFill>
                <a:schemeClr val="bg1">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TextBox 11"/>
          <p:cNvSpPr txBox="1"/>
          <p:nvPr/>
        </p:nvSpPr>
        <p:spPr>
          <a:xfrm>
            <a:off x="506950" y="1325120"/>
            <a:ext cx="8130099" cy="584775"/>
          </a:xfrm>
          <a:prstGeom prst="rect">
            <a:avLst/>
          </a:prstGeom>
          <a:noFill/>
        </p:spPr>
        <p:txBody>
          <a:bodyPr wrap="square" rtlCol="0">
            <a:spAutoFit/>
          </a:bodyPr>
          <a:lstStyle/>
          <a:p>
            <a:pPr marL="361950" indent="-361950"/>
            <a:r>
              <a:rPr lang="en-US" altLang="ja-JP" sz="1600" dirty="0">
                <a:latin typeface="Meiryo UI" panose="020B0604030504040204" pitchFamily="50" charset="-128"/>
                <a:ea typeface="Meiryo UI" panose="020B0604030504040204" pitchFamily="50" charset="-128"/>
                <a:cs typeface="Meiryo UI" panose="020B0604030504040204" pitchFamily="50" charset="-128"/>
              </a:rPr>
              <a:t>(2) “</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ログフォルダ：</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の右端にある</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ボタンでログファイルの格納フォルダを選択し、</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361950" indent="-361950"/>
            <a:r>
              <a:rPr lang="ja-JP" altLang="en-US" sz="1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“CPU</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負荷：</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”Memory</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の値を計測目的に合わせて入力して下さい。</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2" name="図 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52358" y="1850600"/>
            <a:ext cx="6553200" cy="1223396"/>
          </a:xfrm>
          <a:prstGeom prst="rect">
            <a:avLst/>
          </a:prstGeom>
          <a:effectLst>
            <a:outerShdw blurRad="50800" dist="38100" dir="2700000" algn="tl" rotWithShape="0">
              <a:prstClr val="black">
                <a:alpha val="40000"/>
              </a:prstClr>
            </a:outerShdw>
          </a:effectLst>
        </p:spPr>
      </p:pic>
      <p:sp>
        <p:nvSpPr>
          <p:cNvPr id="9" name="TextBox 11"/>
          <p:cNvSpPr txBox="1"/>
          <p:nvPr/>
        </p:nvSpPr>
        <p:spPr>
          <a:xfrm>
            <a:off x="506951" y="3267733"/>
            <a:ext cx="8130098" cy="584775"/>
          </a:xfrm>
          <a:prstGeom prst="rect">
            <a:avLst/>
          </a:prstGeom>
          <a:noFill/>
        </p:spPr>
        <p:txBody>
          <a:bodyPr wrap="square" rtlCol="0">
            <a:spAutoFit/>
          </a:bodyPr>
          <a:lstStyle/>
          <a:p>
            <a:pPr marL="361950" indent="-361950"/>
            <a:r>
              <a:rPr lang="en-US" altLang="ja-JP" sz="1600" dirty="0">
                <a:latin typeface="Meiryo UI" panose="020B0604030504040204" pitchFamily="50" charset="-128"/>
                <a:ea typeface="Meiryo UI" panose="020B0604030504040204" pitchFamily="50" charset="-128"/>
                <a:cs typeface="Meiryo UI" panose="020B0604030504040204" pitchFamily="50" charset="-128"/>
              </a:rPr>
              <a:t>(3) [</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ログファイル変換</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ボタンをクリックするとファイル選択ダイアログが開きます。読込みたいログファイルを選択して下さい。</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0" name="図 9"/>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942975" y="4044712"/>
            <a:ext cx="1562100" cy="620612"/>
          </a:xfrm>
          <a:prstGeom prst="rect">
            <a:avLst/>
          </a:prstGeom>
          <a:effectLst/>
        </p:spPr>
      </p:pic>
      <p:pic>
        <p:nvPicPr>
          <p:cNvPr id="5" name="図 4"/>
          <p:cNvPicPr>
            <a:picLocks noChangeAspect="1"/>
          </p:cNvPicPr>
          <p:nvPr/>
        </p:nvPicPr>
        <p:blipFill>
          <a:blip r:embed="rId5"/>
          <a:stretch>
            <a:fillRect/>
          </a:stretch>
        </p:blipFill>
        <p:spPr>
          <a:xfrm>
            <a:off x="3194480" y="3663800"/>
            <a:ext cx="2542932" cy="2556530"/>
          </a:xfrm>
          <a:prstGeom prst="rect">
            <a:avLst/>
          </a:prstGeom>
        </p:spPr>
      </p:pic>
      <p:sp>
        <p:nvSpPr>
          <p:cNvPr id="6" name="矢印: 右 5"/>
          <p:cNvSpPr/>
          <p:nvPr/>
        </p:nvSpPr>
        <p:spPr>
          <a:xfrm>
            <a:off x="2626841" y="4216648"/>
            <a:ext cx="395416" cy="276741"/>
          </a:xfrm>
          <a:prstGeom prst="rightArrow">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198223" y="3852508"/>
            <a:ext cx="2438825" cy="738664"/>
          </a:xfrm>
          <a:prstGeom prst="rect">
            <a:avLst/>
          </a:prstGeom>
        </p:spPr>
        <p:txBody>
          <a:bodyPr wrap="square">
            <a:spAutoFit/>
          </a:bodyPr>
          <a:lstStyle/>
          <a:p>
            <a:r>
              <a:rPr lang="ja-JP" altLang="en-US" sz="1400" dirty="0">
                <a:latin typeface="Meiryo UI" panose="020B0604030504040204" pitchFamily="50" charset="-128"/>
                <a:ea typeface="Meiryo UI" panose="020B0604030504040204" pitchFamily="50" charset="-128"/>
                <a:cs typeface="Meiryo UI" panose="020B0604030504040204" pitchFamily="50" charset="-128"/>
              </a:rPr>
              <a:t>ファイル名をダブルクリックするか、選択して</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開く</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ボタンをクリックして下さい。</a:t>
            </a:r>
            <a:endParaRPr lang="ja-JP" altLang="en-US" sz="1400" dirty="0"/>
          </a:p>
        </p:txBody>
      </p:sp>
      <p:cxnSp>
        <p:nvCxnSpPr>
          <p:cNvPr id="15" name="直線矢印コネクタ 14"/>
          <p:cNvCxnSpPr>
            <a:stCxn id="11" idx="1"/>
          </p:cNvCxnSpPr>
          <p:nvPr/>
        </p:nvCxnSpPr>
        <p:spPr>
          <a:xfrm flipH="1">
            <a:off x="5621869" y="4221840"/>
            <a:ext cx="576354" cy="0"/>
          </a:xfrm>
          <a:prstGeom prst="straightConnector1">
            <a:avLst/>
          </a:prstGeom>
          <a:ln w="1270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11" idx="1"/>
          </p:cNvCxnSpPr>
          <p:nvPr/>
        </p:nvCxnSpPr>
        <p:spPr>
          <a:xfrm flipH="1">
            <a:off x="4961469" y="4221840"/>
            <a:ext cx="1236754" cy="1637384"/>
          </a:xfrm>
          <a:prstGeom prst="straightConnector1">
            <a:avLst/>
          </a:prstGeom>
          <a:ln w="1270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5" name="TextBox 42"/>
          <p:cNvSpPr txBox="1"/>
          <p:nvPr/>
        </p:nvSpPr>
        <p:spPr>
          <a:xfrm>
            <a:off x="6055954" y="5371120"/>
            <a:ext cx="2707045" cy="461665"/>
          </a:xfrm>
          <a:prstGeom prst="rect">
            <a:avLst/>
          </a:prstGeom>
          <a:solidFill>
            <a:srgbClr val="FFFF00"/>
          </a:solidFill>
        </p:spPr>
        <p:txBody>
          <a:bodyPr wrap="square" rtlCol="0">
            <a:spAutoFit/>
          </a:bodyPr>
          <a:lstStyle/>
          <a:p>
            <a:r>
              <a:rPr lang="ja-JP" altLang="en-US" sz="1200" dirty="0">
                <a:latin typeface="Meiryo UI" panose="020B0604030504040204" pitchFamily="50" charset="-128"/>
                <a:ea typeface="Meiryo UI" panose="020B0604030504040204" pitchFamily="50" charset="-128"/>
                <a:cs typeface="Meiryo UI" panose="020B0604030504040204" pitchFamily="50" charset="-128"/>
              </a:rPr>
              <a:t>マクロによる変換が始まります。</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cs typeface="Meiryo UI" panose="020B0604030504040204" pitchFamily="50" charset="-128"/>
              </a:rPr>
              <a:t>変換結果について次頁を参照して下さい。</a:t>
            </a:r>
            <a:endParaRPr lang="en-US" sz="12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6" name="直線矢印コネクタ 25"/>
          <p:cNvCxnSpPr>
            <a:endCxn id="25" idx="0"/>
          </p:cNvCxnSpPr>
          <p:nvPr/>
        </p:nvCxnSpPr>
        <p:spPr>
          <a:xfrm>
            <a:off x="6290733" y="4829427"/>
            <a:ext cx="1118744" cy="541693"/>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63684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13349" y="3239053"/>
            <a:ext cx="8379875" cy="1204675"/>
          </a:xfrm>
          <a:prstGeom prst="rect">
            <a:avLst/>
          </a:prstGeom>
        </p:spPr>
      </p:pic>
      <p:sp>
        <p:nvSpPr>
          <p:cNvPr id="20" name="タイトル 1"/>
          <p:cNvSpPr>
            <a:spLocks noGrp="1"/>
          </p:cNvSpPr>
          <p:nvPr>
            <p:ph type="title" idx="4294967295"/>
          </p:nvPr>
        </p:nvSpPr>
        <p:spPr>
          <a:xfrm>
            <a:off x="0" y="7963"/>
            <a:ext cx="9144000" cy="708025"/>
          </a:xfrm>
          <a:prstGeom prst="rect">
            <a:avLst/>
          </a:prstGeom>
        </p:spPr>
        <p:txBody>
          <a:bodyPr anchor="ctr"/>
          <a:lstStyle/>
          <a:p>
            <a:pPr algn="l"/>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 STEP3</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：バッチファイルでの計測</a:t>
            </a:r>
            <a:endParaRPr kumimoji="1" lang="ja-JP" altLang="en-US" sz="20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TextBox 11"/>
          <p:cNvSpPr txBox="1"/>
          <p:nvPr/>
        </p:nvSpPr>
        <p:spPr>
          <a:xfrm>
            <a:off x="549427" y="707075"/>
            <a:ext cx="8130098" cy="523220"/>
          </a:xfrm>
          <a:prstGeom prst="rect">
            <a:avLst/>
          </a:prstGeom>
          <a:noFill/>
        </p:spPr>
        <p:txBody>
          <a:bodyPr wrap="square" rtlCol="0">
            <a:sp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3-5.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マクロ変換結果の解説</a:t>
            </a: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TextBox 11"/>
          <p:cNvSpPr txBox="1"/>
          <p:nvPr/>
        </p:nvSpPr>
        <p:spPr>
          <a:xfrm>
            <a:off x="506950" y="1230295"/>
            <a:ext cx="8130099" cy="338554"/>
          </a:xfrm>
          <a:prstGeom prst="rect">
            <a:avLst/>
          </a:prstGeom>
          <a:noFill/>
        </p:spPr>
        <p:txBody>
          <a:bodyPr wrap="square" rtlCol="0">
            <a:spAutoFit/>
          </a:bodyPr>
          <a:lstStyle/>
          <a:p>
            <a:pPr marL="361950" indent="-361950"/>
            <a:r>
              <a:rPr lang="ja-JP" altLang="en-US" sz="1600" dirty="0">
                <a:latin typeface="Meiryo UI" panose="020B0604030504040204" pitchFamily="50" charset="-128"/>
                <a:ea typeface="Meiryo UI" panose="020B0604030504040204" pitchFamily="50" charset="-128"/>
                <a:cs typeface="Meiryo UI" panose="020B0604030504040204" pitchFamily="50" charset="-128"/>
              </a:rPr>
              <a:t>マクロの実行により計測開示日時のシートが生成されます。</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TextBox 11"/>
          <p:cNvSpPr txBox="1"/>
          <p:nvPr/>
        </p:nvSpPr>
        <p:spPr>
          <a:xfrm>
            <a:off x="506950" y="1611936"/>
            <a:ext cx="8130099" cy="338554"/>
          </a:xfrm>
          <a:prstGeom prst="rect">
            <a:avLst/>
          </a:prstGeom>
          <a:noFill/>
        </p:spPr>
        <p:txBody>
          <a:bodyPr wrap="square" rtlCol="0">
            <a:spAutoFit/>
          </a:bodyPr>
          <a:lstStyle/>
          <a:p>
            <a:pPr marL="361950" indent="-361950"/>
            <a:r>
              <a:rPr lang="en-US" altLang="ja-JP" sz="1600" dirty="0">
                <a:latin typeface="Meiryo UI" panose="020B0604030504040204" pitchFamily="50" charset="-128"/>
                <a:ea typeface="Meiryo UI" panose="020B0604030504040204" pitchFamily="50" charset="-128"/>
                <a:cs typeface="Meiryo UI" panose="020B0604030504040204" pitchFamily="50" charset="-128"/>
              </a:rPr>
              <a:t>(1) </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観測結果とグラフの説明</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正方形/長方形 35"/>
          <p:cNvSpPr/>
          <p:nvPr/>
        </p:nvSpPr>
        <p:spPr>
          <a:xfrm>
            <a:off x="320043" y="3239053"/>
            <a:ext cx="1225893" cy="396433"/>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1727136" y="3255529"/>
            <a:ext cx="3392444" cy="1178014"/>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5442369" y="3255529"/>
            <a:ext cx="3392444" cy="1178014"/>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TextBox 11"/>
          <p:cNvSpPr txBox="1"/>
          <p:nvPr/>
        </p:nvSpPr>
        <p:spPr>
          <a:xfrm>
            <a:off x="1653769" y="2067646"/>
            <a:ext cx="4780328" cy="307777"/>
          </a:xfrm>
          <a:prstGeom prst="rect">
            <a:avLst/>
          </a:prstGeom>
          <a:noFill/>
        </p:spPr>
        <p:txBody>
          <a:bodyPr wrap="square" rtlCol="0">
            <a:spAutoFit/>
          </a:bodyPr>
          <a:lstStyle/>
          <a:p>
            <a:pPr marL="361950" indent="-361950"/>
            <a:r>
              <a:rPr lang="ja-JP" altLang="en-US" sz="1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3-4. (2) </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で設定した閾値の観測回数を表示しています。 </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TextBox 11"/>
          <p:cNvSpPr txBox="1"/>
          <p:nvPr/>
        </p:nvSpPr>
        <p:spPr>
          <a:xfrm>
            <a:off x="1653770" y="2681044"/>
            <a:ext cx="3822356" cy="307777"/>
          </a:xfrm>
          <a:prstGeom prst="rect">
            <a:avLst/>
          </a:prstGeom>
          <a:noFill/>
        </p:spPr>
        <p:txBody>
          <a:bodyPr wrap="square" rtlCol="0">
            <a:spAutoFit/>
          </a:bodyPr>
          <a:lstStyle/>
          <a:p>
            <a:pPr marL="361950" indent="-361950"/>
            <a:r>
              <a:rPr lang="ja-JP" altLang="en-US" sz="1400" dirty="0">
                <a:latin typeface="Meiryo UI" panose="020B0604030504040204" pitchFamily="50" charset="-128"/>
                <a:ea typeface="Meiryo UI" panose="020B0604030504040204" pitchFamily="50" charset="-128"/>
                <a:cs typeface="Meiryo UI" panose="020B0604030504040204" pitchFamily="50" charset="-128"/>
              </a:rPr>
              <a:t>●メモリ空き容量の推移をグラフ化しています。</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TextBox 11"/>
          <p:cNvSpPr txBox="1"/>
          <p:nvPr/>
        </p:nvSpPr>
        <p:spPr>
          <a:xfrm>
            <a:off x="1653769" y="2385608"/>
            <a:ext cx="6215124" cy="307777"/>
          </a:xfrm>
          <a:prstGeom prst="rect">
            <a:avLst/>
          </a:prstGeom>
          <a:noFill/>
        </p:spPr>
        <p:txBody>
          <a:bodyPr wrap="square" rtlCol="0">
            <a:spAutoFit/>
          </a:bodyPr>
          <a:lstStyle/>
          <a:p>
            <a:pPr marL="361950" indent="-361950"/>
            <a:r>
              <a:rPr lang="ja-JP" altLang="en-US" sz="1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CPU</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占有率の推移をグラフ化しています。</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※id</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の部分がアイドル状態の割合です。</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4" name="コネクタ: カギ線 43"/>
          <p:cNvCxnSpPr>
            <a:stCxn id="40" idx="1"/>
            <a:endCxn id="36" idx="0"/>
          </p:cNvCxnSpPr>
          <p:nvPr/>
        </p:nvCxnSpPr>
        <p:spPr>
          <a:xfrm rot="10800000" flipV="1">
            <a:off x="932991" y="2221535"/>
            <a:ext cx="720779" cy="1017518"/>
          </a:xfrm>
          <a:prstGeom prst="bentConnector2">
            <a:avLst/>
          </a:prstGeom>
          <a:ln w="1270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45" name="コネクタ: カギ線 44"/>
          <p:cNvCxnSpPr>
            <a:stCxn id="41" idx="1"/>
            <a:endCxn id="37" idx="0"/>
          </p:cNvCxnSpPr>
          <p:nvPr/>
        </p:nvCxnSpPr>
        <p:spPr>
          <a:xfrm rot="10800000" flipH="1" flipV="1">
            <a:off x="1653770" y="2834933"/>
            <a:ext cx="1769588" cy="420596"/>
          </a:xfrm>
          <a:prstGeom prst="bentConnector4">
            <a:avLst>
              <a:gd name="adj1" fmla="val -12918"/>
              <a:gd name="adj2" fmla="val 68294"/>
            </a:avLst>
          </a:prstGeom>
          <a:ln w="1270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48" name="コネクタ: カギ線 47"/>
          <p:cNvCxnSpPr>
            <a:stCxn id="42" idx="3"/>
            <a:endCxn id="39" idx="0"/>
          </p:cNvCxnSpPr>
          <p:nvPr/>
        </p:nvCxnSpPr>
        <p:spPr>
          <a:xfrm flipH="1">
            <a:off x="7138591" y="2539497"/>
            <a:ext cx="730302" cy="716032"/>
          </a:xfrm>
          <a:prstGeom prst="bentConnector4">
            <a:avLst>
              <a:gd name="adj1" fmla="val -31302"/>
              <a:gd name="adj2" fmla="val 60746"/>
            </a:avLst>
          </a:prstGeom>
          <a:ln w="1270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8" name="Rectangular Callout 32">
            <a:extLst/>
          </p:cNvPr>
          <p:cNvSpPr/>
          <p:nvPr/>
        </p:nvSpPr>
        <p:spPr>
          <a:xfrm>
            <a:off x="2329131" y="4544093"/>
            <a:ext cx="3146995" cy="1654576"/>
          </a:xfrm>
          <a:prstGeom prst="wedgeRectCallout">
            <a:avLst>
              <a:gd name="adj1" fmla="val -56381"/>
              <a:gd name="adj2" fmla="val -55801"/>
            </a:avLst>
          </a:prstGeom>
          <a:solidFill>
            <a:srgbClr val="00B050"/>
          </a:solid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100" dirty="0">
                <a:solidFill>
                  <a:schemeClr val="bg1"/>
                </a:solidFill>
                <a:latin typeface="Meiryo UI" panose="020B0604030504040204" pitchFamily="50" charset="-128"/>
                <a:ea typeface="Meiryo UI" panose="020B0604030504040204" pitchFamily="50" charset="-128"/>
              </a:rPr>
              <a:t>free</a:t>
            </a:r>
            <a:r>
              <a:rPr lang="ja-JP" altLang="en-US" sz="1100" dirty="0">
                <a:solidFill>
                  <a:schemeClr val="bg1"/>
                </a:solidFill>
                <a:latin typeface="Meiryo UI" panose="020B0604030504040204" pitchFamily="50" charset="-128"/>
                <a:ea typeface="Meiryo UI" panose="020B0604030504040204" pitchFamily="50" charset="-128"/>
              </a:rPr>
              <a:t>／</a:t>
            </a:r>
            <a:r>
              <a:rPr lang="en-US" altLang="ja-JP" sz="1100" dirty="0">
                <a:solidFill>
                  <a:schemeClr val="bg1"/>
                </a:solidFill>
                <a:latin typeface="Meiryo UI" panose="020B0604030504040204" pitchFamily="50" charset="-128"/>
                <a:ea typeface="Meiryo UI" panose="020B0604030504040204" pitchFamily="50" charset="-128"/>
              </a:rPr>
              <a:t>buff</a:t>
            </a:r>
            <a:r>
              <a:rPr lang="ja-JP" altLang="en-US" sz="1100" dirty="0">
                <a:solidFill>
                  <a:schemeClr val="bg1"/>
                </a:solidFill>
                <a:latin typeface="Meiryo UI" panose="020B0604030504040204" pitchFamily="50" charset="-128"/>
                <a:ea typeface="Meiryo UI" panose="020B0604030504040204" pitchFamily="50" charset="-128"/>
              </a:rPr>
              <a:t>／</a:t>
            </a:r>
            <a:r>
              <a:rPr lang="en-US" altLang="ja-JP" sz="1100" dirty="0">
                <a:solidFill>
                  <a:schemeClr val="bg1"/>
                </a:solidFill>
                <a:latin typeface="Meiryo UI" panose="020B0604030504040204" pitchFamily="50" charset="-128"/>
                <a:ea typeface="Meiryo UI" panose="020B0604030504040204" pitchFamily="50" charset="-128"/>
              </a:rPr>
              <a:t>cache</a:t>
            </a:r>
            <a:r>
              <a:rPr lang="ja-JP" altLang="en-US" sz="1100" dirty="0">
                <a:solidFill>
                  <a:schemeClr val="bg1"/>
                </a:solidFill>
                <a:latin typeface="Meiryo UI" panose="020B0604030504040204" pitchFamily="50" charset="-128"/>
                <a:ea typeface="Meiryo UI" panose="020B0604030504040204" pitchFamily="50" charset="-128"/>
              </a:rPr>
              <a:t>合わせたサイズが利用可能なメモリサイズ（空きメモリ）です。</a:t>
            </a:r>
            <a:endParaRPr lang="en-US" altLang="ja-JP" sz="1100" dirty="0">
              <a:solidFill>
                <a:schemeClr val="bg1"/>
              </a:solidFill>
              <a:latin typeface="Meiryo UI" panose="020B0604030504040204" pitchFamily="50" charset="-128"/>
              <a:ea typeface="Meiryo UI" panose="020B0604030504040204" pitchFamily="50" charset="-128"/>
            </a:endParaRPr>
          </a:p>
          <a:p>
            <a:endParaRPr lang="en-US" altLang="ja-JP" sz="1100" dirty="0">
              <a:solidFill>
                <a:schemeClr val="bg1"/>
              </a:solidFill>
              <a:latin typeface="Meiryo UI" panose="020B0604030504040204" pitchFamily="50" charset="-128"/>
              <a:ea typeface="Meiryo UI" panose="020B0604030504040204" pitchFamily="50" charset="-128"/>
            </a:endParaRPr>
          </a:p>
          <a:p>
            <a:r>
              <a:rPr lang="en-US" altLang="ja-JP" sz="1100" dirty="0">
                <a:solidFill>
                  <a:schemeClr val="bg1"/>
                </a:solidFill>
                <a:latin typeface="Meiryo UI" panose="020B0604030504040204" pitchFamily="50" charset="-128"/>
                <a:ea typeface="Meiryo UI" panose="020B0604030504040204" pitchFamily="50" charset="-128"/>
              </a:rPr>
              <a:t>【</a:t>
            </a:r>
            <a:r>
              <a:rPr lang="ja-JP" altLang="en-US" sz="1100" dirty="0">
                <a:solidFill>
                  <a:schemeClr val="bg1"/>
                </a:solidFill>
                <a:latin typeface="Meiryo UI" panose="020B0604030504040204" pitchFamily="50" charset="-128"/>
                <a:ea typeface="Meiryo UI" panose="020B0604030504040204" pitchFamily="50" charset="-128"/>
              </a:rPr>
              <a:t>解析例</a:t>
            </a:r>
            <a:r>
              <a:rPr lang="en-US" altLang="ja-JP" sz="1100" dirty="0">
                <a:solidFill>
                  <a:schemeClr val="bg1"/>
                </a:solidFill>
                <a:latin typeface="Meiryo UI" panose="020B0604030504040204" pitchFamily="50" charset="-128"/>
                <a:ea typeface="Meiryo UI" panose="020B0604030504040204" pitchFamily="50" charset="-128"/>
              </a:rPr>
              <a:t>】</a:t>
            </a:r>
          </a:p>
          <a:p>
            <a:pPr marL="87313" indent="-87313"/>
            <a:r>
              <a:rPr lang="ja-JP" altLang="en-US" sz="1100" dirty="0">
                <a:solidFill>
                  <a:schemeClr val="bg1"/>
                </a:solidFill>
                <a:latin typeface="Meiryo UI" panose="020B0604030504040204" pitchFamily="50" charset="-128"/>
                <a:ea typeface="Meiryo UI" panose="020B0604030504040204" pitchFamily="50" charset="-128"/>
              </a:rPr>
              <a:t>・アプリを繰り返し起動・終了した場合に空きメモリが段階的に減っていく ⇒ 開放漏れの疑い</a:t>
            </a:r>
            <a:endParaRPr lang="en-US" altLang="ja-JP" sz="1100" dirty="0">
              <a:solidFill>
                <a:schemeClr val="bg1"/>
              </a:solidFill>
              <a:latin typeface="Meiryo UI" panose="020B0604030504040204" pitchFamily="50" charset="-128"/>
              <a:ea typeface="Meiryo UI" panose="020B0604030504040204" pitchFamily="50" charset="-128"/>
            </a:endParaRPr>
          </a:p>
          <a:p>
            <a:pPr marL="87313" indent="-87313"/>
            <a:r>
              <a:rPr lang="ja-JP" altLang="en-US" sz="1100" dirty="0">
                <a:solidFill>
                  <a:schemeClr val="bg1"/>
                </a:solidFill>
                <a:latin typeface="Meiryo UI" panose="020B0604030504040204" pitchFamily="50" charset="-128"/>
                <a:ea typeface="Meiryo UI" panose="020B0604030504040204" pitchFamily="50" charset="-128"/>
              </a:rPr>
              <a:t>・アプリ動作時に想定している以上の空きメモリ減少が発生していないか。</a:t>
            </a:r>
            <a:endParaRPr lang="en-US" altLang="ja-JP" sz="1100" dirty="0">
              <a:solidFill>
                <a:schemeClr val="bg1"/>
              </a:solidFill>
              <a:latin typeface="Meiryo UI" panose="020B0604030504040204" pitchFamily="50" charset="-128"/>
              <a:ea typeface="Meiryo UI" panose="020B0604030504040204" pitchFamily="50" charset="-128"/>
            </a:endParaRPr>
          </a:p>
        </p:txBody>
      </p:sp>
      <p:sp>
        <p:nvSpPr>
          <p:cNvPr id="29" name="Rectangular Callout 32">
            <a:extLst/>
          </p:cNvPr>
          <p:cNvSpPr/>
          <p:nvPr/>
        </p:nvSpPr>
        <p:spPr>
          <a:xfrm>
            <a:off x="5768407" y="4544093"/>
            <a:ext cx="3066406" cy="1654576"/>
          </a:xfrm>
          <a:prstGeom prst="wedgeRectCallout">
            <a:avLst>
              <a:gd name="adj1" fmla="val -56381"/>
              <a:gd name="adj2" fmla="val -55801"/>
            </a:avLst>
          </a:prstGeom>
          <a:solidFill>
            <a:srgbClr val="00B050"/>
          </a:solid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marL="87313" indent="-87313"/>
            <a:r>
              <a:rPr lang="ja-JP" altLang="en-US" sz="1100" dirty="0">
                <a:solidFill>
                  <a:schemeClr val="bg1"/>
                </a:solidFill>
                <a:latin typeface="Meiryo UI" panose="020B0604030504040204" pitchFamily="50" charset="-128"/>
                <a:ea typeface="Meiryo UI" panose="020B0604030504040204" pitchFamily="50" charset="-128"/>
              </a:rPr>
              <a:t>この例ではグレーの部分がアイドル状態になります。</a:t>
            </a:r>
            <a:endParaRPr lang="en-US" altLang="ja-JP" sz="1100" dirty="0">
              <a:solidFill>
                <a:schemeClr val="bg1"/>
              </a:solidFill>
              <a:latin typeface="Meiryo UI" panose="020B0604030504040204" pitchFamily="50" charset="-128"/>
              <a:ea typeface="Meiryo UI" panose="020B0604030504040204" pitchFamily="50" charset="-128"/>
            </a:endParaRPr>
          </a:p>
          <a:p>
            <a:pPr marL="87313" indent="-87313"/>
            <a:r>
              <a:rPr lang="en-US" altLang="ja-JP" sz="1100" dirty="0">
                <a:solidFill>
                  <a:schemeClr val="bg1"/>
                </a:solidFill>
                <a:latin typeface="Meiryo UI" panose="020B0604030504040204" pitchFamily="50" charset="-128"/>
                <a:ea typeface="Meiryo UI" panose="020B0604030504040204" pitchFamily="50" charset="-128"/>
              </a:rPr>
              <a:t>TVAA</a:t>
            </a:r>
            <a:r>
              <a:rPr lang="ja-JP" altLang="en-US" sz="1100" dirty="0">
                <a:solidFill>
                  <a:schemeClr val="bg1"/>
                </a:solidFill>
                <a:latin typeface="Meiryo UI" panose="020B0604030504040204" pitchFamily="50" charset="-128"/>
                <a:ea typeface="Meiryo UI" panose="020B0604030504040204" pitchFamily="50" charset="-128"/>
              </a:rPr>
              <a:t>では通常 </a:t>
            </a:r>
            <a:r>
              <a:rPr lang="en-US" altLang="ja-JP" sz="1100" dirty="0">
                <a:solidFill>
                  <a:schemeClr val="bg1"/>
                </a:solidFill>
                <a:latin typeface="Meiryo UI" panose="020B0604030504040204" pitchFamily="50" charset="-128"/>
                <a:ea typeface="Meiryo UI" panose="020B0604030504040204" pitchFamily="50" charset="-128"/>
              </a:rPr>
              <a:t>70</a:t>
            </a:r>
            <a:r>
              <a:rPr lang="ja-JP" altLang="en-US" sz="1100" dirty="0">
                <a:solidFill>
                  <a:schemeClr val="bg1"/>
                </a:solidFill>
                <a:latin typeface="Meiryo UI" panose="020B0604030504040204" pitchFamily="50" charset="-128"/>
                <a:ea typeface="Meiryo UI" panose="020B0604030504040204" pitchFamily="50" charset="-128"/>
              </a:rPr>
              <a:t>％ 未満で動作します。</a:t>
            </a:r>
            <a:endParaRPr lang="en-US" altLang="ja-JP" sz="1100" dirty="0">
              <a:solidFill>
                <a:schemeClr val="bg1"/>
              </a:solidFill>
              <a:latin typeface="Meiryo UI" panose="020B0604030504040204" pitchFamily="50" charset="-128"/>
              <a:ea typeface="Meiryo UI" panose="020B0604030504040204" pitchFamily="50" charset="-128"/>
            </a:endParaRPr>
          </a:p>
          <a:p>
            <a:pPr marL="87313" indent="-87313"/>
            <a:endParaRPr lang="en-US" altLang="ja-JP" sz="1100" dirty="0">
              <a:solidFill>
                <a:schemeClr val="bg1"/>
              </a:solidFill>
              <a:latin typeface="Meiryo UI" panose="020B0604030504040204" pitchFamily="50" charset="-128"/>
              <a:ea typeface="Meiryo UI" panose="020B0604030504040204" pitchFamily="50" charset="-128"/>
            </a:endParaRPr>
          </a:p>
          <a:p>
            <a:pPr marL="87313" indent="-87313"/>
            <a:r>
              <a:rPr lang="en-US" altLang="ja-JP" sz="1100" dirty="0">
                <a:solidFill>
                  <a:schemeClr val="bg1"/>
                </a:solidFill>
                <a:latin typeface="Meiryo UI" panose="020B0604030504040204" pitchFamily="50" charset="-128"/>
                <a:ea typeface="Meiryo UI" panose="020B0604030504040204" pitchFamily="50" charset="-128"/>
              </a:rPr>
              <a:t>【</a:t>
            </a:r>
            <a:r>
              <a:rPr lang="ja-JP" altLang="en-US" sz="1100" dirty="0">
                <a:solidFill>
                  <a:schemeClr val="bg1"/>
                </a:solidFill>
                <a:latin typeface="Meiryo UI" panose="020B0604030504040204" pitchFamily="50" charset="-128"/>
                <a:ea typeface="Meiryo UI" panose="020B0604030504040204" pitchFamily="50" charset="-128"/>
              </a:rPr>
              <a:t>解析例</a:t>
            </a:r>
            <a:r>
              <a:rPr lang="en-US" altLang="ja-JP" sz="1100" dirty="0">
                <a:solidFill>
                  <a:schemeClr val="bg1"/>
                </a:solidFill>
                <a:latin typeface="Meiryo UI" panose="020B0604030504040204" pitchFamily="50" charset="-128"/>
                <a:ea typeface="Meiryo UI" panose="020B0604030504040204" pitchFamily="50" charset="-128"/>
              </a:rPr>
              <a:t>】</a:t>
            </a:r>
          </a:p>
          <a:p>
            <a:pPr marL="87313" indent="-87313"/>
            <a:r>
              <a:rPr lang="ja-JP" altLang="en-US" sz="1100" dirty="0">
                <a:solidFill>
                  <a:schemeClr val="bg1"/>
                </a:solidFill>
                <a:latin typeface="Meiryo UI" panose="020B0604030504040204" pitchFamily="50" charset="-128"/>
                <a:ea typeface="Meiryo UI" panose="020B0604030504040204" pitchFamily="50" charset="-128"/>
              </a:rPr>
              <a:t>・何もしていないのにアイドル率が低い ⇒ 無駄処理や</a:t>
            </a:r>
            <a:r>
              <a:rPr lang="en-US" altLang="ja-JP" sz="1100" dirty="0">
                <a:solidFill>
                  <a:schemeClr val="bg1"/>
                </a:solidFill>
                <a:latin typeface="Meiryo UI" panose="020B0604030504040204" pitchFamily="50" charset="-128"/>
                <a:ea typeface="Meiryo UI" panose="020B0604030504040204" pitchFamily="50" charset="-128"/>
              </a:rPr>
              <a:t>API</a:t>
            </a:r>
            <a:r>
              <a:rPr lang="ja-JP" altLang="en-US" sz="1100" dirty="0">
                <a:solidFill>
                  <a:schemeClr val="bg1"/>
                </a:solidFill>
                <a:latin typeface="Meiryo UI" panose="020B0604030504040204" pitchFamily="50" charset="-128"/>
                <a:ea typeface="Meiryo UI" panose="020B0604030504040204" pitchFamily="50" charset="-128"/>
              </a:rPr>
              <a:t>利用方法の誤りの疑い</a:t>
            </a:r>
            <a:endParaRPr lang="en-US" altLang="ja-JP" sz="1100" dirty="0">
              <a:solidFill>
                <a:schemeClr val="bg1"/>
              </a:solidFill>
              <a:latin typeface="Meiryo UI" panose="020B0604030504040204" pitchFamily="50" charset="-128"/>
              <a:ea typeface="Meiryo UI" panose="020B0604030504040204" pitchFamily="50" charset="-128"/>
            </a:endParaRPr>
          </a:p>
          <a:p>
            <a:pPr marL="87313" indent="-87313"/>
            <a:r>
              <a:rPr lang="ja-JP" altLang="en-US" sz="1100" dirty="0">
                <a:solidFill>
                  <a:schemeClr val="bg1"/>
                </a:solidFill>
                <a:latin typeface="Meiryo UI" panose="020B0604030504040204" pitchFamily="50" charset="-128"/>
                <a:ea typeface="Meiryo UI" panose="020B0604030504040204" pitchFamily="50" charset="-128"/>
              </a:rPr>
              <a:t>・</a:t>
            </a:r>
            <a:r>
              <a:rPr lang="en-US" altLang="ja-JP" sz="1100" dirty="0">
                <a:solidFill>
                  <a:schemeClr val="bg1"/>
                </a:solidFill>
                <a:latin typeface="Meiryo UI" panose="020B0604030504040204" pitchFamily="50" charset="-128"/>
                <a:ea typeface="Meiryo UI" panose="020B0604030504040204" pitchFamily="50" charset="-128"/>
              </a:rPr>
              <a:t>”</a:t>
            </a:r>
            <a:r>
              <a:rPr lang="en-US" altLang="ja-JP" sz="1100" dirty="0" err="1">
                <a:solidFill>
                  <a:schemeClr val="bg1"/>
                </a:solidFill>
                <a:latin typeface="Meiryo UI" panose="020B0604030504040204" pitchFamily="50" charset="-128"/>
                <a:ea typeface="Meiryo UI" panose="020B0604030504040204" pitchFamily="50" charset="-128"/>
              </a:rPr>
              <a:t>wa</a:t>
            </a:r>
            <a:r>
              <a:rPr lang="en-US" altLang="ja-JP" sz="1100" dirty="0">
                <a:solidFill>
                  <a:schemeClr val="bg1"/>
                </a:solidFill>
                <a:latin typeface="Meiryo UI" panose="020B0604030504040204" pitchFamily="50" charset="-128"/>
                <a:ea typeface="Meiryo UI" panose="020B0604030504040204" pitchFamily="50" charset="-128"/>
              </a:rPr>
              <a:t>”</a:t>
            </a:r>
            <a:r>
              <a:rPr lang="ja-JP" altLang="en-US" sz="1100" dirty="0">
                <a:solidFill>
                  <a:schemeClr val="bg1"/>
                </a:solidFill>
                <a:latin typeface="Meiryo UI" panose="020B0604030504040204" pitchFamily="50" charset="-128"/>
                <a:ea typeface="Meiryo UI" panose="020B0604030504040204" pitchFamily="50" charset="-128"/>
              </a:rPr>
              <a:t>（上の黄色）の率が多い ⇒ </a:t>
            </a:r>
            <a:r>
              <a:rPr lang="en-US" altLang="ja-JP" sz="1100" dirty="0">
                <a:solidFill>
                  <a:schemeClr val="bg1"/>
                </a:solidFill>
                <a:latin typeface="Meiryo UI" panose="020B0604030504040204" pitchFamily="50" charset="-128"/>
                <a:ea typeface="Meiryo UI" panose="020B0604030504040204" pitchFamily="50" charset="-128"/>
              </a:rPr>
              <a:t>I/O</a:t>
            </a:r>
            <a:r>
              <a:rPr lang="ja-JP" altLang="en-US" sz="1100" dirty="0">
                <a:solidFill>
                  <a:schemeClr val="bg1"/>
                </a:solidFill>
                <a:latin typeface="Meiryo UI" panose="020B0604030504040204" pitchFamily="50" charset="-128"/>
                <a:ea typeface="Meiryo UI" panose="020B0604030504040204" pitchFamily="50" charset="-128"/>
              </a:rPr>
              <a:t>アクセス待ちが多い。処理の見直しが必要と考えられます。</a:t>
            </a:r>
          </a:p>
        </p:txBody>
      </p:sp>
      <p:sp>
        <p:nvSpPr>
          <p:cNvPr id="30" name="Rectangular Callout 32">
            <a:extLst/>
          </p:cNvPr>
          <p:cNvSpPr/>
          <p:nvPr/>
        </p:nvSpPr>
        <p:spPr>
          <a:xfrm>
            <a:off x="320042" y="4527616"/>
            <a:ext cx="1707165" cy="1459116"/>
          </a:xfrm>
          <a:prstGeom prst="wedgeRectCallout">
            <a:avLst>
              <a:gd name="adj1" fmla="val -34031"/>
              <a:gd name="adj2" fmla="val -108924"/>
            </a:avLst>
          </a:prstGeom>
          <a:solidFill>
            <a:srgbClr val="00B050"/>
          </a:solid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100" dirty="0">
                <a:solidFill>
                  <a:schemeClr val="bg1"/>
                </a:solidFill>
                <a:latin typeface="Meiryo UI" panose="020B0604030504040204" pitchFamily="50" charset="-128"/>
                <a:ea typeface="Meiryo UI" panose="020B0604030504040204" pitchFamily="50" charset="-128"/>
              </a:rPr>
              <a:t>予め設定した閾値を上回った回数です。</a:t>
            </a:r>
            <a:endParaRPr lang="en-US" altLang="ja-JP" sz="1100" dirty="0">
              <a:solidFill>
                <a:schemeClr val="bg1"/>
              </a:solidFill>
              <a:latin typeface="Meiryo UI" panose="020B0604030504040204" pitchFamily="50" charset="-128"/>
              <a:ea typeface="Meiryo UI" panose="020B0604030504040204" pitchFamily="50" charset="-128"/>
            </a:endParaRPr>
          </a:p>
          <a:p>
            <a:r>
              <a:rPr lang="ja-JP" altLang="en-US" sz="1100" dirty="0">
                <a:solidFill>
                  <a:schemeClr val="bg1"/>
                </a:solidFill>
                <a:latin typeface="Meiryo UI" panose="020B0604030504040204" pitchFamily="50" charset="-128"/>
                <a:ea typeface="Meiryo UI" panose="020B0604030504040204" pitchFamily="50" charset="-128"/>
              </a:rPr>
              <a:t>次頁の表</a:t>
            </a:r>
            <a:r>
              <a:rPr lang="en-US" altLang="ja-JP" sz="1100" dirty="0">
                <a:solidFill>
                  <a:schemeClr val="bg1"/>
                </a:solidFill>
                <a:latin typeface="Meiryo UI" panose="020B0604030504040204" pitchFamily="50" charset="-128"/>
                <a:ea typeface="Meiryo UI" panose="020B0604030504040204" pitchFamily="50" charset="-128"/>
              </a:rPr>
              <a:t>”comment”</a:t>
            </a:r>
            <a:r>
              <a:rPr lang="ja-JP" altLang="en-US" sz="1100" dirty="0">
                <a:solidFill>
                  <a:schemeClr val="bg1"/>
                </a:solidFill>
                <a:latin typeface="Meiryo UI" panose="020B0604030504040204" pitchFamily="50" charset="-128"/>
                <a:ea typeface="Meiryo UI" panose="020B0604030504040204" pitchFamily="50" charset="-128"/>
              </a:rPr>
              <a:t>列に発生箇所が記録されていますので、発生時刻からアプリケーション操作などと照らし合わせて解析に利用します。</a:t>
            </a:r>
          </a:p>
        </p:txBody>
      </p:sp>
    </p:spTree>
    <p:extLst>
      <p:ext uri="{BB962C8B-B14F-4D97-AF65-F5344CB8AC3E}">
        <p14:creationId xmlns:p14="http://schemas.microsoft.com/office/powerpoint/2010/main" val="4030112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44427" y="2531200"/>
            <a:ext cx="8799120" cy="1497336"/>
          </a:xfrm>
          <a:prstGeom prst="rect">
            <a:avLst/>
          </a:prstGeom>
        </p:spPr>
      </p:pic>
      <p:sp>
        <p:nvSpPr>
          <p:cNvPr id="20" name="タイトル 1"/>
          <p:cNvSpPr>
            <a:spLocks noGrp="1"/>
          </p:cNvSpPr>
          <p:nvPr>
            <p:ph type="title" idx="4294967295"/>
          </p:nvPr>
        </p:nvSpPr>
        <p:spPr>
          <a:xfrm>
            <a:off x="0" y="7963"/>
            <a:ext cx="9144000" cy="708025"/>
          </a:xfrm>
          <a:prstGeom prst="rect">
            <a:avLst/>
          </a:prstGeom>
        </p:spPr>
        <p:txBody>
          <a:bodyPr anchor="ctr"/>
          <a:lstStyle/>
          <a:p>
            <a:pPr algn="l"/>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 STEP3</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：バッチファイルでの計測</a:t>
            </a:r>
            <a:endParaRPr kumimoji="1" lang="ja-JP" altLang="en-US" sz="20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TextBox 11"/>
          <p:cNvSpPr txBox="1"/>
          <p:nvPr/>
        </p:nvSpPr>
        <p:spPr>
          <a:xfrm>
            <a:off x="549427" y="707075"/>
            <a:ext cx="8130098" cy="523220"/>
          </a:xfrm>
          <a:prstGeom prst="rect">
            <a:avLst/>
          </a:prstGeom>
          <a:noFill/>
        </p:spPr>
        <p:txBody>
          <a:bodyPr wrap="square" rtlCol="0">
            <a:spAutoFit/>
          </a:bodyPr>
          <a:lstStyle/>
          <a:p>
            <a:r>
              <a:rPr lang="en-US" altLang="ja-JP" sz="2800" dirty="0">
                <a:solidFill>
                  <a:schemeClr val="bg1">
                    <a:lumMod val="75000"/>
                  </a:schemeClr>
                </a:solidFill>
                <a:latin typeface="Meiryo UI" panose="020B0604030504040204" pitchFamily="50" charset="-128"/>
                <a:ea typeface="Meiryo UI" panose="020B0604030504040204" pitchFamily="50" charset="-128"/>
                <a:cs typeface="Meiryo UI" panose="020B0604030504040204" pitchFamily="50" charset="-128"/>
              </a:rPr>
              <a:t>3-5. </a:t>
            </a:r>
            <a:r>
              <a:rPr lang="ja-JP" altLang="en-US" sz="2800" dirty="0">
                <a:solidFill>
                  <a:schemeClr val="bg1">
                    <a:lumMod val="75000"/>
                  </a:schemeClr>
                </a:solidFill>
                <a:latin typeface="Meiryo UI" panose="020B0604030504040204" pitchFamily="50" charset="-128"/>
                <a:ea typeface="Meiryo UI" panose="020B0604030504040204" pitchFamily="50" charset="-128"/>
                <a:cs typeface="Meiryo UI" panose="020B0604030504040204" pitchFamily="50" charset="-128"/>
              </a:rPr>
              <a:t>マクロ変換結果の解説</a:t>
            </a:r>
            <a:endParaRPr lang="en-US" altLang="ja-JP" sz="2800" dirty="0">
              <a:solidFill>
                <a:schemeClr val="bg1">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TextBox 11"/>
          <p:cNvSpPr txBox="1"/>
          <p:nvPr/>
        </p:nvSpPr>
        <p:spPr>
          <a:xfrm>
            <a:off x="506950" y="1273382"/>
            <a:ext cx="8130099" cy="338554"/>
          </a:xfrm>
          <a:prstGeom prst="rect">
            <a:avLst/>
          </a:prstGeom>
          <a:noFill/>
        </p:spPr>
        <p:txBody>
          <a:bodyPr wrap="square" rtlCol="0">
            <a:spAutoFit/>
          </a:bodyPr>
          <a:lstStyle/>
          <a:p>
            <a:pPr marL="361950" indent="-361950"/>
            <a:r>
              <a:rPr lang="en-US" altLang="ja-JP" sz="1600" dirty="0">
                <a:latin typeface="Meiryo UI" panose="020B0604030504040204" pitchFamily="50" charset="-128"/>
                <a:ea typeface="Meiryo UI" panose="020B0604030504040204" pitchFamily="50" charset="-128"/>
                <a:cs typeface="Meiryo UI" panose="020B0604030504040204" pitchFamily="50" charset="-128"/>
              </a:rPr>
              <a:t>(2) </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表項目の説明</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p:cNvSpPr/>
          <p:nvPr/>
        </p:nvSpPr>
        <p:spPr>
          <a:xfrm>
            <a:off x="219083" y="2547261"/>
            <a:ext cx="763050" cy="1497336"/>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TextBox 11"/>
          <p:cNvSpPr txBox="1"/>
          <p:nvPr/>
        </p:nvSpPr>
        <p:spPr>
          <a:xfrm>
            <a:off x="2004803" y="4979409"/>
            <a:ext cx="4592629" cy="307777"/>
          </a:xfrm>
          <a:prstGeom prst="rect">
            <a:avLst/>
          </a:prstGeom>
          <a:noFill/>
        </p:spPr>
        <p:txBody>
          <a:bodyPr wrap="square" rtlCol="0">
            <a:spAutoFit/>
          </a:bodyPr>
          <a:lstStyle/>
          <a:p>
            <a:pPr marL="1885950" indent="-1885950"/>
            <a:r>
              <a:rPr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 3-4.</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(2)</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 で設定した条件の観測位置を記録しています。</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9" name="コネクタ: カギ線 18"/>
          <p:cNvCxnSpPr>
            <a:stCxn id="49" idx="0"/>
            <a:endCxn id="24" idx="2"/>
          </p:cNvCxnSpPr>
          <p:nvPr/>
        </p:nvCxnSpPr>
        <p:spPr>
          <a:xfrm rot="5400000" flipH="1" flipV="1">
            <a:off x="5533370" y="3125703"/>
            <a:ext cx="362684" cy="2200472"/>
          </a:xfrm>
          <a:prstGeom prst="bentConnector3">
            <a:avLst>
              <a:gd name="adj1" fmla="val 50000"/>
            </a:avLst>
          </a:prstGeom>
          <a:ln w="1270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3" name="正方形/長方形 22"/>
          <p:cNvSpPr/>
          <p:nvPr/>
        </p:nvSpPr>
        <p:spPr>
          <a:xfrm>
            <a:off x="985957" y="2547260"/>
            <a:ext cx="5406376" cy="1497337"/>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6392333" y="2547260"/>
            <a:ext cx="845229" cy="1497337"/>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7237562" y="2547260"/>
            <a:ext cx="1677838" cy="1497337"/>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1" name="TextBox 11"/>
          <p:cNvSpPr txBox="1"/>
          <p:nvPr/>
        </p:nvSpPr>
        <p:spPr>
          <a:xfrm>
            <a:off x="1256237" y="1660404"/>
            <a:ext cx="3822356" cy="307777"/>
          </a:xfrm>
          <a:prstGeom prst="rect">
            <a:avLst/>
          </a:prstGeom>
          <a:noFill/>
        </p:spPr>
        <p:txBody>
          <a:bodyPr wrap="square" rtlCol="0">
            <a:spAutoFit/>
          </a:bodyPr>
          <a:lstStyle/>
          <a:p>
            <a:pPr marL="361950" indent="-361950"/>
            <a:r>
              <a:rPr lang="ja-JP" altLang="en-US" sz="1400" dirty="0">
                <a:latin typeface="Meiryo UI" panose="020B0604030504040204" pitchFamily="50" charset="-128"/>
                <a:ea typeface="Meiryo UI" panose="020B0604030504040204" pitchFamily="50" charset="-128"/>
                <a:cs typeface="Meiryo UI" panose="020B0604030504040204" pitchFamily="50" charset="-128"/>
              </a:rPr>
              <a:t>●タイムスタンプ </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※TVAA</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本体の時間です。</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2" name="コネクタ: カギ線 31"/>
          <p:cNvCxnSpPr>
            <a:stCxn id="31" idx="1"/>
            <a:endCxn id="17" idx="0"/>
          </p:cNvCxnSpPr>
          <p:nvPr/>
        </p:nvCxnSpPr>
        <p:spPr>
          <a:xfrm rot="10800000" flipV="1">
            <a:off x="600609" y="1814293"/>
            <a:ext cx="655629" cy="732968"/>
          </a:xfrm>
          <a:prstGeom prst="bentConnector2">
            <a:avLst/>
          </a:prstGeom>
          <a:ln w="1270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43" name="TextBox 11"/>
          <p:cNvSpPr txBox="1"/>
          <p:nvPr/>
        </p:nvSpPr>
        <p:spPr>
          <a:xfrm>
            <a:off x="1256237" y="1982142"/>
            <a:ext cx="4230163" cy="307777"/>
          </a:xfrm>
          <a:prstGeom prst="rect">
            <a:avLst/>
          </a:prstGeom>
          <a:noFill/>
        </p:spPr>
        <p:txBody>
          <a:bodyPr wrap="square" rtlCol="0">
            <a:spAutoFit/>
          </a:bodyPr>
          <a:lstStyle/>
          <a:p>
            <a:pPr marL="361950" indent="-361950"/>
            <a:r>
              <a:rPr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vmstat</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出力データ ･･･ </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STEP2-2</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の表と同様です。 </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6" name="コネクタ: カギ線 45"/>
          <p:cNvCxnSpPr>
            <a:stCxn id="43" idx="1"/>
            <a:endCxn id="23" idx="0"/>
          </p:cNvCxnSpPr>
          <p:nvPr/>
        </p:nvCxnSpPr>
        <p:spPr>
          <a:xfrm rot="10800000" flipH="1" flipV="1">
            <a:off x="1256237" y="2136030"/>
            <a:ext cx="2432908" cy="411229"/>
          </a:xfrm>
          <a:prstGeom prst="bentConnector4">
            <a:avLst>
              <a:gd name="adj1" fmla="val -9396"/>
              <a:gd name="adj2" fmla="val 68711"/>
            </a:avLst>
          </a:prstGeom>
          <a:ln w="1270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49" name="TextBox 11"/>
          <p:cNvSpPr txBox="1"/>
          <p:nvPr/>
        </p:nvSpPr>
        <p:spPr>
          <a:xfrm>
            <a:off x="1264096" y="4407281"/>
            <a:ext cx="6700759" cy="523220"/>
          </a:xfrm>
          <a:prstGeom prst="rect">
            <a:avLst/>
          </a:prstGeom>
          <a:noFill/>
        </p:spPr>
        <p:txBody>
          <a:bodyPr wrap="square" rtlCol="0">
            <a:spAutoFit/>
          </a:bodyPr>
          <a:lstStyle/>
          <a:p>
            <a:pPr marL="361950" indent="-361950"/>
            <a:r>
              <a:rPr lang="ja-JP" altLang="en-US" sz="1400" dirty="0">
                <a:latin typeface="Meiryo UI" panose="020B0604030504040204" pitchFamily="50" charset="-128"/>
                <a:ea typeface="Meiryo UI" panose="020B0604030504040204" pitchFamily="50" charset="-128"/>
                <a:cs typeface="Meiryo UI" panose="020B0604030504040204" pitchFamily="50" charset="-128"/>
              </a:rPr>
              <a:t>●拡張解析項目 ･･･ </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mem(MB):</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 空きメモリ総量を</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Mega Byte</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単位で表示しています。</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marL="1614488" indent="-1614488"/>
            <a:r>
              <a:rPr lang="en-US" altLang="ja-JP" sz="1400" dirty="0">
                <a:latin typeface="Meiryo UI" panose="020B0604030504040204" pitchFamily="50" charset="-128"/>
                <a:ea typeface="Meiryo UI" panose="020B0604030504040204" pitchFamily="50" charset="-128"/>
                <a:cs typeface="Meiryo UI" panose="020B0604030504040204" pitchFamily="50" charset="-128"/>
              </a:rPr>
              <a:t>	his10:</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 直前</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10</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秒間の</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CPU</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アイドル割合の平均値を表示しています。</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7" name="コネクタ: カギ線 56"/>
          <p:cNvCxnSpPr>
            <a:stCxn id="18" idx="3"/>
            <a:endCxn id="27" idx="2"/>
          </p:cNvCxnSpPr>
          <p:nvPr/>
        </p:nvCxnSpPr>
        <p:spPr>
          <a:xfrm flipV="1">
            <a:off x="6597432" y="4044597"/>
            <a:ext cx="1479049" cy="1088701"/>
          </a:xfrm>
          <a:prstGeom prst="bentConnector2">
            <a:avLst/>
          </a:prstGeom>
          <a:ln w="1270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1" name="TextBox 14"/>
          <p:cNvSpPr txBox="1"/>
          <p:nvPr/>
        </p:nvSpPr>
        <p:spPr>
          <a:xfrm>
            <a:off x="686105" y="5514830"/>
            <a:ext cx="7868465" cy="584775"/>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cs typeface="Meiryo UI" panose="020B0604030504040204" pitchFamily="50" charset="-128"/>
              </a:rPr>
              <a:t>タイムスタンプの時間は、目安です。</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cs typeface="Meiryo UI" panose="020B0604030504040204" pitchFamily="50" charset="-128"/>
              </a:rPr>
              <a:t>開始時刻からの累積時間をつけており、長時間実施した場合は誤差が大きくなります。</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Rectangle 15"/>
          <p:cNvSpPr/>
          <p:nvPr/>
        </p:nvSpPr>
        <p:spPr>
          <a:xfrm>
            <a:off x="347270" y="5426335"/>
            <a:ext cx="8207300" cy="743485"/>
          </a:xfrm>
          <a:prstGeom prst="rect">
            <a:avLst/>
          </a:prstGeom>
          <a:noFill/>
          <a:ln w="4445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16"/>
          <p:cNvSpPr txBox="1"/>
          <p:nvPr/>
        </p:nvSpPr>
        <p:spPr>
          <a:xfrm>
            <a:off x="347270" y="5154328"/>
            <a:ext cx="1292150" cy="369332"/>
          </a:xfrm>
          <a:prstGeom prst="rect">
            <a:avLst/>
          </a:prstGeom>
          <a:solidFill>
            <a:schemeClr val="bg1"/>
          </a:solidFill>
          <a:ln w="53975">
            <a:solidFill>
              <a:srgbClr val="FFC000"/>
            </a:solidFill>
          </a:ln>
        </p:spPr>
        <p:txBody>
          <a:bodyPr wrap="square" rtlCol="0">
            <a:spAutoFit/>
          </a:bodyPr>
          <a:lstStyle/>
          <a:p>
            <a:r>
              <a:rPr lang="en-US" altLang="ja-JP" b="1" dirty="0"/>
              <a:t>※Caution</a:t>
            </a:r>
            <a:endParaRPr lang="en-US" b="1" dirty="0"/>
          </a:p>
        </p:txBody>
      </p:sp>
      <p:sp>
        <p:nvSpPr>
          <p:cNvPr id="30" name="Rectangular Callout 32">
            <a:extLst/>
          </p:cNvPr>
          <p:cNvSpPr/>
          <p:nvPr/>
        </p:nvSpPr>
        <p:spPr>
          <a:xfrm>
            <a:off x="5585460" y="1009024"/>
            <a:ext cx="3283827" cy="1355785"/>
          </a:xfrm>
          <a:prstGeom prst="wedgeRectCallout">
            <a:avLst>
              <a:gd name="adj1" fmla="val 24953"/>
              <a:gd name="adj2" fmla="val 65383"/>
            </a:avLst>
          </a:prstGeom>
          <a:solidFill>
            <a:srgbClr val="00B050"/>
          </a:solid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100" dirty="0">
                <a:solidFill>
                  <a:schemeClr val="bg1"/>
                </a:solidFill>
                <a:latin typeface="Meiryo UI" panose="020B0604030504040204" pitchFamily="50" charset="-128"/>
                <a:ea typeface="Meiryo UI" panose="020B0604030504040204" pitchFamily="50" charset="-128"/>
              </a:rPr>
              <a:t>それぞれ閾値を越えた時間に、下記が記録されます。</a:t>
            </a:r>
            <a:endParaRPr lang="en-US" altLang="ja-JP" sz="1100" dirty="0">
              <a:solidFill>
                <a:schemeClr val="bg1"/>
              </a:solidFill>
              <a:latin typeface="Meiryo UI" panose="020B0604030504040204" pitchFamily="50" charset="-128"/>
              <a:ea typeface="Meiryo UI" panose="020B0604030504040204" pitchFamily="50" charset="-128"/>
            </a:endParaRPr>
          </a:p>
          <a:p>
            <a:r>
              <a:rPr lang="ja-JP" altLang="en-US" sz="1100" dirty="0">
                <a:solidFill>
                  <a:schemeClr val="bg1"/>
                </a:solidFill>
                <a:latin typeface="Meiryo UI" panose="020B0604030504040204" pitchFamily="50" charset="-128"/>
                <a:ea typeface="Meiryo UI" panose="020B0604030504040204" pitchFamily="50" charset="-128"/>
              </a:rPr>
              <a:t>・</a:t>
            </a:r>
            <a:r>
              <a:rPr lang="en-US" altLang="ja-JP" sz="1100" dirty="0">
                <a:solidFill>
                  <a:schemeClr val="bg1"/>
                </a:solidFill>
                <a:latin typeface="Meiryo UI" panose="020B0604030504040204" pitchFamily="50" charset="-128"/>
                <a:ea typeface="Meiryo UI" panose="020B0604030504040204" pitchFamily="50" charset="-128"/>
              </a:rPr>
              <a:t>▲CPU</a:t>
            </a:r>
            <a:r>
              <a:rPr lang="ja-JP" altLang="en-US" sz="1100" dirty="0">
                <a:solidFill>
                  <a:schemeClr val="bg1"/>
                </a:solidFill>
                <a:latin typeface="Meiryo UI" panose="020B0604030504040204" pitchFamily="50" charset="-128"/>
                <a:ea typeface="Meiryo UI" panose="020B0604030504040204" pitchFamily="50" charset="-128"/>
              </a:rPr>
              <a:t>高負荷</a:t>
            </a:r>
            <a:endParaRPr lang="en-US" altLang="ja-JP" sz="1100" dirty="0">
              <a:solidFill>
                <a:schemeClr val="bg1"/>
              </a:solidFill>
              <a:latin typeface="Meiryo UI" panose="020B0604030504040204" pitchFamily="50" charset="-128"/>
              <a:ea typeface="Meiryo UI" panose="020B0604030504040204" pitchFamily="50" charset="-128"/>
            </a:endParaRPr>
          </a:p>
          <a:p>
            <a:r>
              <a:rPr lang="ja-JP" altLang="en-US" sz="1100" dirty="0">
                <a:solidFill>
                  <a:schemeClr val="bg1"/>
                </a:solidFill>
                <a:latin typeface="Meiryo UI" panose="020B0604030504040204" pitchFamily="50" charset="-128"/>
                <a:ea typeface="Meiryo UI" panose="020B0604030504040204" pitchFamily="50" charset="-128"/>
              </a:rPr>
              <a:t>・▼メモリ逼迫</a:t>
            </a:r>
            <a:endParaRPr lang="en-US" altLang="ja-JP" sz="1100" dirty="0">
              <a:solidFill>
                <a:schemeClr val="bg1"/>
              </a:solidFill>
              <a:latin typeface="Meiryo UI" panose="020B0604030504040204" pitchFamily="50" charset="-128"/>
              <a:ea typeface="Meiryo UI" panose="020B0604030504040204" pitchFamily="50" charset="-128"/>
            </a:endParaRPr>
          </a:p>
          <a:p>
            <a:r>
              <a:rPr lang="ja-JP" altLang="en-US" sz="1100" dirty="0">
                <a:solidFill>
                  <a:schemeClr val="bg1"/>
                </a:solidFill>
                <a:latin typeface="Meiryo UI" panose="020B0604030504040204" pitchFamily="50" charset="-128"/>
                <a:ea typeface="Meiryo UI" panose="020B0604030504040204" pitchFamily="50" charset="-128"/>
              </a:rPr>
              <a:t>タイムスタンプを参考に、その時のアプリの状態や、操作などアプリケーションログと照らし合わせて解析に利用してください。</a:t>
            </a:r>
          </a:p>
        </p:txBody>
      </p:sp>
    </p:spTree>
    <p:extLst>
      <p:ext uri="{BB962C8B-B14F-4D97-AF65-F5344CB8AC3E}">
        <p14:creationId xmlns:p14="http://schemas.microsoft.com/office/powerpoint/2010/main" val="3108521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0" y="7963"/>
            <a:ext cx="9144000" cy="708025"/>
          </a:xfrm>
          <a:prstGeom prst="rect">
            <a:avLst/>
          </a:prstGeom>
        </p:spPr>
        <p:txBody>
          <a:bodyPr anchor="ctr"/>
          <a:lstStyle>
            <a:lvl1pPr algn="ctr" defTabSz="455509" rtl="0" eaLnBrk="0" fontAlgn="base" hangingPunct="0">
              <a:spcBef>
                <a:spcPct val="0"/>
              </a:spcBef>
              <a:spcAft>
                <a:spcPct val="0"/>
              </a:spcAft>
              <a:defRPr kumimoji="1" sz="4300" kern="1200">
                <a:solidFill>
                  <a:schemeClr val="tx1"/>
                </a:solidFill>
                <a:latin typeface="+mj-lt"/>
                <a:ea typeface="+mj-ea"/>
                <a:cs typeface="ＭＳ Ｐゴシック" charset="0"/>
              </a:defRPr>
            </a:lvl1pPr>
            <a:lvl2pPr algn="ctr" defTabSz="455509" rtl="0" eaLnBrk="0" fontAlgn="base" hangingPunct="0">
              <a:spcBef>
                <a:spcPct val="0"/>
              </a:spcBef>
              <a:spcAft>
                <a:spcPct val="0"/>
              </a:spcAft>
              <a:defRPr kumimoji="1" sz="4300">
                <a:solidFill>
                  <a:schemeClr val="tx1"/>
                </a:solidFill>
                <a:latin typeface="Calibri" charset="0"/>
                <a:ea typeface="ＭＳ Ｐゴシック" charset="0"/>
                <a:cs typeface="ＭＳ Ｐゴシック" charset="0"/>
              </a:defRPr>
            </a:lvl2pPr>
            <a:lvl3pPr algn="ctr" defTabSz="455509" rtl="0" eaLnBrk="0" fontAlgn="base" hangingPunct="0">
              <a:spcBef>
                <a:spcPct val="0"/>
              </a:spcBef>
              <a:spcAft>
                <a:spcPct val="0"/>
              </a:spcAft>
              <a:defRPr kumimoji="1" sz="4300">
                <a:solidFill>
                  <a:schemeClr val="tx1"/>
                </a:solidFill>
                <a:latin typeface="Calibri" charset="0"/>
                <a:ea typeface="ＭＳ Ｐゴシック" charset="0"/>
                <a:cs typeface="ＭＳ Ｐゴシック" charset="0"/>
              </a:defRPr>
            </a:lvl3pPr>
            <a:lvl4pPr algn="ctr" defTabSz="455509" rtl="0" eaLnBrk="0" fontAlgn="base" hangingPunct="0">
              <a:spcBef>
                <a:spcPct val="0"/>
              </a:spcBef>
              <a:spcAft>
                <a:spcPct val="0"/>
              </a:spcAft>
              <a:defRPr kumimoji="1" sz="4300">
                <a:solidFill>
                  <a:schemeClr val="tx1"/>
                </a:solidFill>
                <a:latin typeface="Calibri" charset="0"/>
                <a:ea typeface="ＭＳ Ｐゴシック" charset="0"/>
                <a:cs typeface="ＭＳ Ｐゴシック" charset="0"/>
              </a:defRPr>
            </a:lvl4pPr>
            <a:lvl5pPr algn="ctr" defTabSz="455509" rtl="0" eaLnBrk="0" fontAlgn="base" hangingPunct="0">
              <a:spcBef>
                <a:spcPct val="0"/>
              </a:spcBef>
              <a:spcAft>
                <a:spcPct val="0"/>
              </a:spcAft>
              <a:defRPr kumimoji="1" sz="4300">
                <a:solidFill>
                  <a:schemeClr val="tx1"/>
                </a:solidFill>
                <a:latin typeface="Calibri" charset="0"/>
                <a:ea typeface="ＭＳ Ｐゴシック" charset="0"/>
                <a:cs typeface="ＭＳ Ｐゴシック" charset="0"/>
              </a:defRPr>
            </a:lvl5pPr>
            <a:lvl6pPr marL="457045" algn="ctr" defTabSz="457045" rtl="0" fontAlgn="base">
              <a:spcBef>
                <a:spcPct val="0"/>
              </a:spcBef>
              <a:spcAft>
                <a:spcPct val="0"/>
              </a:spcAft>
              <a:defRPr kumimoji="1" sz="4300">
                <a:solidFill>
                  <a:schemeClr val="tx1"/>
                </a:solidFill>
                <a:latin typeface="Calibri" charset="0"/>
                <a:ea typeface="ＭＳ Ｐゴシック" charset="0"/>
                <a:cs typeface="ＭＳ Ｐゴシック" charset="0"/>
              </a:defRPr>
            </a:lvl6pPr>
            <a:lvl7pPr marL="914088" algn="ctr" defTabSz="457045" rtl="0" fontAlgn="base">
              <a:spcBef>
                <a:spcPct val="0"/>
              </a:spcBef>
              <a:spcAft>
                <a:spcPct val="0"/>
              </a:spcAft>
              <a:defRPr kumimoji="1" sz="4300">
                <a:solidFill>
                  <a:schemeClr val="tx1"/>
                </a:solidFill>
                <a:latin typeface="Calibri" charset="0"/>
                <a:ea typeface="ＭＳ Ｐゴシック" charset="0"/>
                <a:cs typeface="ＭＳ Ｐゴシック" charset="0"/>
              </a:defRPr>
            </a:lvl7pPr>
            <a:lvl8pPr marL="1371132" algn="ctr" defTabSz="457045" rtl="0" fontAlgn="base">
              <a:spcBef>
                <a:spcPct val="0"/>
              </a:spcBef>
              <a:spcAft>
                <a:spcPct val="0"/>
              </a:spcAft>
              <a:defRPr kumimoji="1" sz="4300">
                <a:solidFill>
                  <a:schemeClr val="tx1"/>
                </a:solidFill>
                <a:latin typeface="Calibri" charset="0"/>
                <a:ea typeface="ＭＳ Ｐゴシック" charset="0"/>
                <a:cs typeface="ＭＳ Ｐゴシック" charset="0"/>
              </a:defRPr>
            </a:lvl8pPr>
            <a:lvl9pPr marL="1828176" algn="ctr" defTabSz="457045" rtl="0" fontAlgn="base">
              <a:spcBef>
                <a:spcPct val="0"/>
              </a:spcBef>
              <a:spcAft>
                <a:spcPct val="0"/>
              </a:spcAft>
              <a:defRPr kumimoji="1" sz="4300">
                <a:solidFill>
                  <a:schemeClr val="tx1"/>
                </a:solidFill>
                <a:latin typeface="Calibri" charset="0"/>
                <a:ea typeface="ＭＳ Ｐゴシック" charset="0"/>
                <a:cs typeface="ＭＳ Ｐゴシック" charset="0"/>
              </a:defRPr>
            </a:lvl9pPr>
          </a:lstStyle>
          <a:p>
            <a:pPr algn="l"/>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 STEP4</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：アプリ単体の負荷計測</a:t>
            </a: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TextBox 11"/>
          <p:cNvSpPr txBox="1"/>
          <p:nvPr/>
        </p:nvSpPr>
        <p:spPr>
          <a:xfrm>
            <a:off x="506950" y="753492"/>
            <a:ext cx="8130099" cy="338554"/>
          </a:xfrm>
          <a:prstGeom prst="rect">
            <a:avLst/>
          </a:prstGeom>
          <a:noFill/>
        </p:spPr>
        <p:txBody>
          <a:bodyPr wrap="square" rtlCol="0">
            <a:spAutoFit/>
          </a:bodyPr>
          <a:lstStyle/>
          <a:p>
            <a:pPr marL="361950" indent="-361950"/>
            <a:r>
              <a:rPr lang="ja-JP" altLang="en-US" sz="1600" dirty="0">
                <a:latin typeface="Meiryo UI" panose="020B0604030504040204" pitchFamily="50" charset="-128"/>
                <a:ea typeface="Meiryo UI" panose="020B0604030504040204" pitchFamily="50" charset="-128"/>
                <a:cs typeface="Meiryo UI" panose="020B0604030504040204" pitchFamily="50" charset="-128"/>
              </a:rPr>
              <a:t>開発中のアプリケーションに対しての負荷計測は、デバック可能なビルドで行うことができます。</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TextBox 11"/>
          <p:cNvSpPr txBox="1"/>
          <p:nvPr/>
        </p:nvSpPr>
        <p:spPr>
          <a:xfrm>
            <a:off x="549427" y="1230295"/>
            <a:ext cx="8130098" cy="523220"/>
          </a:xfrm>
          <a:prstGeom prst="rect">
            <a:avLst/>
          </a:prstGeom>
          <a:noFill/>
        </p:spPr>
        <p:txBody>
          <a:bodyPr wrap="square" rtlCol="0">
            <a:sp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4-1.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デバッグ可能アプリの作成</a:t>
            </a: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TextBox 11"/>
          <p:cNvSpPr txBox="1"/>
          <p:nvPr/>
        </p:nvSpPr>
        <p:spPr>
          <a:xfrm>
            <a:off x="506950" y="1765908"/>
            <a:ext cx="8130099" cy="338554"/>
          </a:xfrm>
          <a:prstGeom prst="rect">
            <a:avLst/>
          </a:prstGeom>
          <a:noFill/>
        </p:spPr>
        <p:txBody>
          <a:bodyPr wrap="square" rtlCol="0">
            <a:spAutoFit/>
          </a:bodyPr>
          <a:lstStyle/>
          <a:p>
            <a:pPr marL="361950" indent="-361950"/>
            <a:r>
              <a:rPr lang="en-US" altLang="ja-JP" sz="1600" dirty="0">
                <a:latin typeface="Meiryo UI" panose="020B0604030504040204" pitchFamily="50" charset="-128"/>
                <a:ea typeface="Meiryo UI" panose="020B0604030504040204" pitchFamily="50" charset="-128"/>
                <a:cs typeface="Meiryo UI" panose="020B0604030504040204" pitchFamily="50" charset="-128"/>
              </a:rPr>
              <a:t>(1)	Android Studio</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のメニューから</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[Build]</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[Select]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[Build Variants]</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を選択します。</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TextBox 11"/>
          <p:cNvSpPr txBox="1"/>
          <p:nvPr/>
        </p:nvSpPr>
        <p:spPr>
          <a:xfrm>
            <a:off x="506950" y="2201961"/>
            <a:ext cx="8130099" cy="338554"/>
          </a:xfrm>
          <a:prstGeom prst="rect">
            <a:avLst/>
          </a:prstGeom>
          <a:noFill/>
        </p:spPr>
        <p:txBody>
          <a:bodyPr wrap="square" rtlCol="0">
            <a:spAutoFit/>
          </a:bodyPr>
          <a:lstStyle/>
          <a:p>
            <a:pPr marL="361950" indent="-361950"/>
            <a:r>
              <a:rPr lang="en-US" altLang="ja-JP" sz="1600" dirty="0">
                <a:latin typeface="Meiryo UI" panose="020B0604030504040204" pitchFamily="50" charset="-128"/>
                <a:ea typeface="Meiryo UI" panose="020B0604030504040204" pitchFamily="50" charset="-128"/>
                <a:cs typeface="Meiryo UI" panose="020B0604030504040204" pitchFamily="50" charset="-128"/>
              </a:rPr>
              <a:t>(2)	Build Variants</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ウィンドウにて</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”debug”</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を選択します。</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9" name="図 8"/>
          <p:cNvPicPr>
            <a:picLocks noChangeAspect="1"/>
          </p:cNvPicPr>
          <p:nvPr/>
        </p:nvPicPr>
        <p:blipFill rotWithShape="1">
          <a:blip r:embed="rId2"/>
          <a:srcRect t="46893" r="86627" b="30403"/>
          <a:stretch/>
        </p:blipFill>
        <p:spPr>
          <a:xfrm>
            <a:off x="753412" y="2638014"/>
            <a:ext cx="3818587" cy="1823293"/>
          </a:xfrm>
          <a:prstGeom prst="rect">
            <a:avLst/>
          </a:prstGeom>
          <a:effectLst>
            <a:outerShdw blurRad="50800" dist="38100" dir="2700000" algn="tl" rotWithShape="0">
              <a:prstClr val="black">
                <a:alpha val="40000"/>
              </a:prstClr>
            </a:outerShdw>
          </a:effectLst>
        </p:spPr>
      </p:pic>
      <p:sp>
        <p:nvSpPr>
          <p:cNvPr id="10" name="TextBox 11"/>
          <p:cNvSpPr txBox="1"/>
          <p:nvPr/>
        </p:nvSpPr>
        <p:spPr>
          <a:xfrm>
            <a:off x="506950" y="4680757"/>
            <a:ext cx="8130099" cy="338554"/>
          </a:xfrm>
          <a:prstGeom prst="rect">
            <a:avLst/>
          </a:prstGeom>
          <a:noFill/>
        </p:spPr>
        <p:txBody>
          <a:bodyPr wrap="square" rtlCol="0">
            <a:spAutoFit/>
          </a:bodyPr>
          <a:lstStyle/>
          <a:p>
            <a:pPr marL="361950" indent="-361950"/>
            <a:r>
              <a:rPr lang="en-US" altLang="ja-JP" sz="1600" dirty="0">
                <a:latin typeface="Meiryo UI" panose="020B0604030504040204" pitchFamily="50" charset="-128"/>
                <a:ea typeface="Meiryo UI" panose="020B0604030504040204" pitchFamily="50" charset="-128"/>
                <a:cs typeface="Meiryo UI" panose="020B0604030504040204" pitchFamily="50" charset="-128"/>
              </a:rPr>
              <a:t>(3)	</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自動でリビルドが実行されますので、完了するのをお待ち下さい。</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p:cNvSpPr/>
          <p:nvPr/>
        </p:nvSpPr>
        <p:spPr>
          <a:xfrm>
            <a:off x="2652218" y="3060144"/>
            <a:ext cx="1754529" cy="707626"/>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28571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0" y="7963"/>
            <a:ext cx="9144000" cy="708025"/>
          </a:xfrm>
          <a:prstGeom prst="rect">
            <a:avLst/>
          </a:prstGeom>
        </p:spPr>
        <p:txBody>
          <a:bodyPr anchor="ctr"/>
          <a:lstStyle>
            <a:lvl1pPr algn="ctr" defTabSz="455509" rtl="0" eaLnBrk="0" fontAlgn="base" hangingPunct="0">
              <a:spcBef>
                <a:spcPct val="0"/>
              </a:spcBef>
              <a:spcAft>
                <a:spcPct val="0"/>
              </a:spcAft>
              <a:defRPr kumimoji="1" sz="4300" kern="1200">
                <a:solidFill>
                  <a:schemeClr val="tx1"/>
                </a:solidFill>
                <a:latin typeface="+mj-lt"/>
                <a:ea typeface="+mj-ea"/>
                <a:cs typeface="ＭＳ Ｐゴシック" charset="0"/>
              </a:defRPr>
            </a:lvl1pPr>
            <a:lvl2pPr algn="ctr" defTabSz="455509" rtl="0" eaLnBrk="0" fontAlgn="base" hangingPunct="0">
              <a:spcBef>
                <a:spcPct val="0"/>
              </a:spcBef>
              <a:spcAft>
                <a:spcPct val="0"/>
              </a:spcAft>
              <a:defRPr kumimoji="1" sz="4300">
                <a:solidFill>
                  <a:schemeClr val="tx1"/>
                </a:solidFill>
                <a:latin typeface="Calibri" charset="0"/>
                <a:ea typeface="ＭＳ Ｐゴシック" charset="0"/>
                <a:cs typeface="ＭＳ Ｐゴシック" charset="0"/>
              </a:defRPr>
            </a:lvl2pPr>
            <a:lvl3pPr algn="ctr" defTabSz="455509" rtl="0" eaLnBrk="0" fontAlgn="base" hangingPunct="0">
              <a:spcBef>
                <a:spcPct val="0"/>
              </a:spcBef>
              <a:spcAft>
                <a:spcPct val="0"/>
              </a:spcAft>
              <a:defRPr kumimoji="1" sz="4300">
                <a:solidFill>
                  <a:schemeClr val="tx1"/>
                </a:solidFill>
                <a:latin typeface="Calibri" charset="0"/>
                <a:ea typeface="ＭＳ Ｐゴシック" charset="0"/>
                <a:cs typeface="ＭＳ Ｐゴシック" charset="0"/>
              </a:defRPr>
            </a:lvl3pPr>
            <a:lvl4pPr algn="ctr" defTabSz="455509" rtl="0" eaLnBrk="0" fontAlgn="base" hangingPunct="0">
              <a:spcBef>
                <a:spcPct val="0"/>
              </a:spcBef>
              <a:spcAft>
                <a:spcPct val="0"/>
              </a:spcAft>
              <a:defRPr kumimoji="1" sz="4300">
                <a:solidFill>
                  <a:schemeClr val="tx1"/>
                </a:solidFill>
                <a:latin typeface="Calibri" charset="0"/>
                <a:ea typeface="ＭＳ Ｐゴシック" charset="0"/>
                <a:cs typeface="ＭＳ Ｐゴシック" charset="0"/>
              </a:defRPr>
            </a:lvl4pPr>
            <a:lvl5pPr algn="ctr" defTabSz="455509" rtl="0" eaLnBrk="0" fontAlgn="base" hangingPunct="0">
              <a:spcBef>
                <a:spcPct val="0"/>
              </a:spcBef>
              <a:spcAft>
                <a:spcPct val="0"/>
              </a:spcAft>
              <a:defRPr kumimoji="1" sz="4300">
                <a:solidFill>
                  <a:schemeClr val="tx1"/>
                </a:solidFill>
                <a:latin typeface="Calibri" charset="0"/>
                <a:ea typeface="ＭＳ Ｐゴシック" charset="0"/>
                <a:cs typeface="ＭＳ Ｐゴシック" charset="0"/>
              </a:defRPr>
            </a:lvl5pPr>
            <a:lvl6pPr marL="457045" algn="ctr" defTabSz="457045" rtl="0" fontAlgn="base">
              <a:spcBef>
                <a:spcPct val="0"/>
              </a:spcBef>
              <a:spcAft>
                <a:spcPct val="0"/>
              </a:spcAft>
              <a:defRPr kumimoji="1" sz="4300">
                <a:solidFill>
                  <a:schemeClr val="tx1"/>
                </a:solidFill>
                <a:latin typeface="Calibri" charset="0"/>
                <a:ea typeface="ＭＳ Ｐゴシック" charset="0"/>
                <a:cs typeface="ＭＳ Ｐゴシック" charset="0"/>
              </a:defRPr>
            </a:lvl6pPr>
            <a:lvl7pPr marL="914088" algn="ctr" defTabSz="457045" rtl="0" fontAlgn="base">
              <a:spcBef>
                <a:spcPct val="0"/>
              </a:spcBef>
              <a:spcAft>
                <a:spcPct val="0"/>
              </a:spcAft>
              <a:defRPr kumimoji="1" sz="4300">
                <a:solidFill>
                  <a:schemeClr val="tx1"/>
                </a:solidFill>
                <a:latin typeface="Calibri" charset="0"/>
                <a:ea typeface="ＭＳ Ｐゴシック" charset="0"/>
                <a:cs typeface="ＭＳ Ｐゴシック" charset="0"/>
              </a:defRPr>
            </a:lvl7pPr>
            <a:lvl8pPr marL="1371132" algn="ctr" defTabSz="457045" rtl="0" fontAlgn="base">
              <a:spcBef>
                <a:spcPct val="0"/>
              </a:spcBef>
              <a:spcAft>
                <a:spcPct val="0"/>
              </a:spcAft>
              <a:defRPr kumimoji="1" sz="4300">
                <a:solidFill>
                  <a:schemeClr val="tx1"/>
                </a:solidFill>
                <a:latin typeface="Calibri" charset="0"/>
                <a:ea typeface="ＭＳ Ｐゴシック" charset="0"/>
                <a:cs typeface="ＭＳ Ｐゴシック" charset="0"/>
              </a:defRPr>
            </a:lvl8pPr>
            <a:lvl9pPr marL="1828176" algn="ctr" defTabSz="457045" rtl="0" fontAlgn="base">
              <a:spcBef>
                <a:spcPct val="0"/>
              </a:spcBef>
              <a:spcAft>
                <a:spcPct val="0"/>
              </a:spcAft>
              <a:defRPr kumimoji="1" sz="4300">
                <a:solidFill>
                  <a:schemeClr val="tx1"/>
                </a:solidFill>
                <a:latin typeface="Calibri" charset="0"/>
                <a:ea typeface="ＭＳ Ｐゴシック" charset="0"/>
                <a:cs typeface="ＭＳ Ｐゴシック" charset="0"/>
              </a:defRPr>
            </a:lvl9pPr>
          </a:lstStyle>
          <a:p>
            <a:pPr algn="l"/>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 STEP4</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：アプリ単体の負荷計測</a:t>
            </a: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TextBox 11"/>
          <p:cNvSpPr txBox="1"/>
          <p:nvPr/>
        </p:nvSpPr>
        <p:spPr>
          <a:xfrm>
            <a:off x="549427" y="813487"/>
            <a:ext cx="8130098" cy="523220"/>
          </a:xfrm>
          <a:prstGeom prst="rect">
            <a:avLst/>
          </a:prstGeom>
          <a:noFill/>
        </p:spPr>
        <p:txBody>
          <a:bodyPr wrap="square" rtlCol="0">
            <a:sp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4-2. </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Android</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Profiler</a:t>
            </a:r>
            <a:r>
              <a:rPr lang="ja-JP" altLang="en-US" sz="2800" dirty="0" err="1">
                <a:latin typeface="Meiryo UI" panose="020B0604030504040204" pitchFamily="50" charset="-128"/>
                <a:ea typeface="Meiryo UI" panose="020B0604030504040204" pitchFamily="50" charset="-128"/>
                <a:cs typeface="Meiryo UI" panose="020B0604030504040204" pitchFamily="50" charset="-128"/>
              </a:rPr>
              <a:t>での</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計測</a:t>
            </a: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TextBox 11"/>
          <p:cNvSpPr txBox="1"/>
          <p:nvPr/>
        </p:nvSpPr>
        <p:spPr>
          <a:xfrm>
            <a:off x="506950" y="1390808"/>
            <a:ext cx="8130099" cy="338554"/>
          </a:xfrm>
          <a:prstGeom prst="rect">
            <a:avLst/>
          </a:prstGeom>
          <a:noFill/>
        </p:spPr>
        <p:txBody>
          <a:bodyPr wrap="square" rtlCol="0">
            <a:spAutoFit/>
          </a:bodyPr>
          <a:lstStyle/>
          <a:p>
            <a:pPr marL="361950" indent="-361950"/>
            <a:r>
              <a:rPr lang="en-US" altLang="ja-JP" sz="1600" dirty="0">
                <a:latin typeface="Meiryo UI" panose="020B0604030504040204" pitchFamily="50" charset="-128"/>
                <a:ea typeface="Meiryo UI" panose="020B0604030504040204" pitchFamily="50" charset="-128"/>
                <a:cs typeface="Meiryo UI" panose="020B0604030504040204" pitchFamily="50" charset="-128"/>
              </a:rPr>
              <a:t>(1)	4-1</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で作成したアプリケーションを</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TVAA</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へインストールし、起動して下さい。</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TextBox 11"/>
          <p:cNvSpPr txBox="1"/>
          <p:nvPr/>
        </p:nvSpPr>
        <p:spPr>
          <a:xfrm>
            <a:off x="506950" y="1783463"/>
            <a:ext cx="8130099" cy="338554"/>
          </a:xfrm>
          <a:prstGeom prst="rect">
            <a:avLst/>
          </a:prstGeom>
          <a:noFill/>
        </p:spPr>
        <p:txBody>
          <a:bodyPr wrap="square" rtlCol="0">
            <a:spAutoFit/>
          </a:bodyPr>
          <a:lstStyle/>
          <a:p>
            <a:pPr marL="361950" indent="-361950"/>
            <a:r>
              <a:rPr lang="en-US" altLang="ja-JP" sz="1600" dirty="0">
                <a:latin typeface="Meiryo UI" panose="020B0604030504040204" pitchFamily="50" charset="-128"/>
                <a:ea typeface="Meiryo UI" panose="020B0604030504040204" pitchFamily="50" charset="-128"/>
                <a:cs typeface="Meiryo UI" panose="020B0604030504040204" pitchFamily="50" charset="-128"/>
              </a:rPr>
              <a:t>(2)	Android Studio</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を起動し、</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Tool Windows</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Android</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Profiler</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を起動します。</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TextBox 11"/>
          <p:cNvSpPr txBox="1"/>
          <p:nvPr/>
        </p:nvSpPr>
        <p:spPr>
          <a:xfrm>
            <a:off x="506950" y="2176118"/>
            <a:ext cx="8130099" cy="338554"/>
          </a:xfrm>
          <a:prstGeom prst="rect">
            <a:avLst/>
          </a:prstGeom>
          <a:noFill/>
        </p:spPr>
        <p:txBody>
          <a:bodyPr wrap="square" rtlCol="0">
            <a:spAutoFit/>
          </a:bodyPr>
          <a:lstStyle/>
          <a:p>
            <a:pPr marL="361950" indent="-361950"/>
            <a:r>
              <a:rPr lang="en-US" altLang="ja-JP" sz="1600" dirty="0">
                <a:latin typeface="Meiryo UI" panose="020B0604030504040204" pitchFamily="50" charset="-128"/>
                <a:ea typeface="Meiryo UI" panose="020B0604030504040204" pitchFamily="50" charset="-128"/>
                <a:cs typeface="Meiryo UI" panose="020B0604030504040204" pitchFamily="50" charset="-128"/>
              </a:rPr>
              <a:t>(3)	</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モニタ可能なプロセスの一覧に上記のアプリケーションが表示されますので選択して下さい。</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6" name="図 5"/>
          <p:cNvPicPr>
            <a:picLocks noChangeAspect="1"/>
          </p:cNvPicPr>
          <p:nvPr/>
        </p:nvPicPr>
        <p:blipFill rotWithShape="1">
          <a:blip r:embed="rId2"/>
          <a:srcRect l="2289" t="25340" r="2411" b="8121"/>
          <a:stretch/>
        </p:blipFill>
        <p:spPr>
          <a:xfrm>
            <a:off x="583893" y="2568773"/>
            <a:ext cx="7976212" cy="3194242"/>
          </a:xfrm>
          <a:prstGeom prst="rect">
            <a:avLst/>
          </a:prstGeom>
          <a:effectLst>
            <a:outerShdw blurRad="50800" dist="38100" dir="2700000" algn="tl" rotWithShape="0">
              <a:prstClr val="black">
                <a:alpha val="40000"/>
              </a:prstClr>
            </a:outerShdw>
          </a:effectLst>
        </p:spPr>
      </p:pic>
      <p:sp>
        <p:nvSpPr>
          <p:cNvPr id="13" name="正方形/長方形 12"/>
          <p:cNvSpPr/>
          <p:nvPr/>
        </p:nvSpPr>
        <p:spPr>
          <a:xfrm>
            <a:off x="1893646" y="2668558"/>
            <a:ext cx="2094459" cy="228878"/>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Rectangular Callout 32">
            <a:extLst/>
          </p:cNvPr>
          <p:cNvSpPr/>
          <p:nvPr/>
        </p:nvSpPr>
        <p:spPr>
          <a:xfrm>
            <a:off x="4373203" y="2762121"/>
            <a:ext cx="3283827" cy="289551"/>
          </a:xfrm>
          <a:prstGeom prst="wedgeRectCallout">
            <a:avLst>
              <a:gd name="adj1" fmla="val -63280"/>
              <a:gd name="adj2" fmla="val -43503"/>
            </a:avLst>
          </a:prstGeom>
          <a:solidFill>
            <a:srgbClr val="00B050"/>
          </a:solid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100" dirty="0">
                <a:solidFill>
                  <a:schemeClr val="bg1"/>
                </a:solidFill>
                <a:latin typeface="Meiryo UI" panose="020B0604030504040204" pitchFamily="50" charset="-128"/>
                <a:ea typeface="Meiryo UI" panose="020B0604030504040204" pitchFamily="50" charset="-128"/>
              </a:rPr>
              <a:t>4-1</a:t>
            </a:r>
            <a:r>
              <a:rPr lang="ja-JP" altLang="en-US" sz="1100" dirty="0">
                <a:solidFill>
                  <a:schemeClr val="bg1"/>
                </a:solidFill>
                <a:latin typeface="Meiryo UI" panose="020B0604030504040204" pitchFamily="50" charset="-128"/>
                <a:ea typeface="Meiryo UI" panose="020B0604030504040204" pitchFamily="50" charset="-128"/>
              </a:rPr>
              <a:t>のアプリケーションのパッケージ名を選択する。</a:t>
            </a:r>
          </a:p>
        </p:txBody>
      </p:sp>
      <p:sp>
        <p:nvSpPr>
          <p:cNvPr id="15" name="TextBox 11"/>
          <p:cNvSpPr txBox="1"/>
          <p:nvPr/>
        </p:nvSpPr>
        <p:spPr>
          <a:xfrm>
            <a:off x="1364499" y="4491241"/>
            <a:ext cx="6499953" cy="892552"/>
          </a:xfrm>
          <a:prstGeom prst="rect">
            <a:avLst/>
          </a:prstGeom>
          <a:solidFill>
            <a:schemeClr val="accent6">
              <a:lumMod val="40000"/>
              <a:lumOff val="60000"/>
            </a:schemeClr>
          </a:solidFill>
          <a:ln>
            <a:solidFill>
              <a:schemeClr val="tx1"/>
            </a:solidFill>
          </a:ln>
        </p:spPr>
        <p:txBody>
          <a:bodyPr wrap="square" rtlCol="0">
            <a:spAutoFit/>
          </a:bodyPr>
          <a:lstStyle/>
          <a:p>
            <a:pPr marL="361950" indent="-361950"/>
            <a:r>
              <a:rPr lang="en-US" altLang="ja-JP" sz="1400" dirty="0">
                <a:latin typeface="Meiryo UI" panose="020B0604030504040204" pitchFamily="50" charset="-128"/>
                <a:ea typeface="Meiryo UI" panose="020B0604030504040204" pitchFamily="50" charset="-128"/>
                <a:cs typeface="Meiryo UI" panose="020B0604030504040204" pitchFamily="50" charset="-128"/>
              </a:rPr>
              <a:t>Android</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Profiler</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の機能説明については、下記</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URL</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を参照下さい。</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marL="361950" indent="-361950"/>
            <a:r>
              <a:rPr lang="en-US" altLang="ja-JP" sz="1200" dirty="0">
                <a:latin typeface="Meiryo UI" panose="020B0604030504040204" pitchFamily="50" charset="-128"/>
                <a:ea typeface="Meiryo UI" panose="020B0604030504040204" pitchFamily="50" charset="-128"/>
                <a:cs typeface="Meiryo UI" panose="020B0604030504040204" pitchFamily="50" charset="-128"/>
                <a:hlinkClick r:id="rId3"/>
              </a:rPr>
              <a:t>https://developer.android.com/studio/preview/features/android-profiler.html</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361950" indent="-361950"/>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361950" indent="-361950"/>
            <a:r>
              <a:rPr lang="en-US" altLang="ja-JP" sz="1400" dirty="0">
                <a:latin typeface="Meiryo UI" panose="020B0604030504040204" pitchFamily="50" charset="-128"/>
                <a:ea typeface="Meiryo UI" panose="020B0604030504040204" pitchFamily="50" charset="-128"/>
                <a:cs typeface="Meiryo UI" panose="020B0604030504040204" pitchFamily="50" charset="-128"/>
              </a:rPr>
              <a:t>CPU</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負荷、メモリ使用量、ネットワーク負荷の計測が可能です。</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699791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タイトル 1"/>
          <p:cNvSpPr>
            <a:spLocks noGrp="1"/>
          </p:cNvSpPr>
          <p:nvPr>
            <p:ph type="title" idx="4294967295"/>
          </p:nvPr>
        </p:nvSpPr>
        <p:spPr>
          <a:xfrm>
            <a:off x="0" y="7963"/>
            <a:ext cx="9144000" cy="708025"/>
          </a:xfrm>
          <a:prstGeom prst="rect">
            <a:avLst/>
          </a:prstGeom>
        </p:spPr>
        <p:txBody>
          <a:bodyPr anchor="ctr"/>
          <a:lstStyle/>
          <a:p>
            <a:pPr algn="l"/>
            <a:r>
              <a:rPr lang="ja-JP" altLang="en-US" sz="2800" dirty="0">
                <a:latin typeface="Meiryo UI" panose="020B0604030504040204" pitchFamily="50" charset="-128"/>
                <a:ea typeface="Meiryo UI" panose="020B0604030504040204" pitchFamily="50" charset="-128"/>
                <a:cs typeface="Meiryo UI" panose="020B0604030504040204" pitchFamily="50" charset="-128"/>
              </a:rPr>
              <a:t>■もくじ</a:t>
            </a:r>
            <a:endParaRPr kumimoji="1" lang="ja-JP" altLang="en-US" sz="20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TextBox 11"/>
          <p:cNvSpPr txBox="1"/>
          <p:nvPr/>
        </p:nvSpPr>
        <p:spPr>
          <a:xfrm>
            <a:off x="549427" y="1177653"/>
            <a:ext cx="8130098" cy="1815882"/>
          </a:xfrm>
          <a:prstGeom prst="rect">
            <a:avLst/>
          </a:prstGeom>
          <a:noFill/>
        </p:spPr>
        <p:txBody>
          <a:bodyPr wrap="square" rtlCol="0">
            <a:spAutoFit/>
          </a:bodyPr>
          <a:lstStyle/>
          <a:p>
            <a:pPr marL="514350" indent="-514350">
              <a:buFont typeface="+mj-lt"/>
              <a:buAutoNum type="arabicPeriod"/>
            </a:pPr>
            <a:r>
              <a:rPr lang="en-US" altLang="ja-JP" sz="2800" dirty="0">
                <a:latin typeface="Meiryo UI" panose="020B0604030504040204" pitchFamily="50" charset="-128"/>
                <a:ea typeface="Meiryo UI" panose="020B0604030504040204" pitchFamily="50" charset="-128"/>
                <a:cs typeface="Meiryo UI" panose="020B0604030504040204" pitchFamily="50" charset="-128"/>
              </a:rPr>
              <a:t>ADB</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接続を行う</a:t>
            </a: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a:p>
            <a:pPr marL="514350" indent="-514350">
              <a:buFont typeface="+mj-lt"/>
              <a:buAutoNum type="arabicPeriod"/>
            </a:pPr>
            <a:r>
              <a:rPr lang="en-US" altLang="ja-JP" sz="2800" dirty="0">
                <a:latin typeface="Meiryo UI" panose="020B0604030504040204" pitchFamily="50" charset="-128"/>
                <a:ea typeface="Meiryo UI" panose="020B0604030504040204" pitchFamily="50" charset="-128"/>
                <a:cs typeface="Meiryo UI" panose="020B0604030504040204" pitchFamily="50" charset="-128"/>
              </a:rPr>
              <a:t>vmstat</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コマンドによる負荷計測</a:t>
            </a: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a:p>
            <a:pPr marL="514350" indent="-514350">
              <a:buFont typeface="+mj-lt"/>
              <a:buAutoNum type="arabicPeriod"/>
            </a:pPr>
            <a:r>
              <a:rPr lang="ja-JP" altLang="en-US" sz="2800" dirty="0">
                <a:latin typeface="Meiryo UI" panose="020B0604030504040204" pitchFamily="50" charset="-128"/>
                <a:ea typeface="Meiryo UI" panose="020B0604030504040204" pitchFamily="50" charset="-128"/>
                <a:cs typeface="Meiryo UI" panose="020B0604030504040204" pitchFamily="50" charset="-128"/>
              </a:rPr>
              <a:t>バッチファイルでの計測</a:t>
            </a: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a:p>
            <a:pPr marL="514350" indent="-514350">
              <a:buFont typeface="+mj-lt"/>
              <a:buAutoNum type="arabicPeriod"/>
            </a:pPr>
            <a:r>
              <a:rPr lang="ja-JP" altLang="en-US" sz="2800" dirty="0">
                <a:latin typeface="Meiryo UI" panose="020B0604030504040204" pitchFamily="50" charset="-128"/>
                <a:ea typeface="Meiryo UI" panose="020B0604030504040204" pitchFamily="50" charset="-128"/>
                <a:cs typeface="Meiryo UI" panose="020B0604030504040204" pitchFamily="50" charset="-128"/>
              </a:rPr>
              <a:t>アプリ単体の負荷計測</a:t>
            </a: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533592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タイトル 1"/>
          <p:cNvSpPr>
            <a:spLocks noGrp="1"/>
          </p:cNvSpPr>
          <p:nvPr>
            <p:ph type="title" idx="4294967295"/>
          </p:nvPr>
        </p:nvSpPr>
        <p:spPr>
          <a:xfrm>
            <a:off x="0" y="7963"/>
            <a:ext cx="9144000" cy="708025"/>
          </a:xfrm>
          <a:prstGeom prst="rect">
            <a:avLst/>
          </a:prstGeom>
        </p:spPr>
        <p:txBody>
          <a:bodyPr anchor="ctr"/>
          <a:lstStyle/>
          <a:p>
            <a:pPr algn="l"/>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 STEP1</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ADB</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接続を行う</a:t>
            </a:r>
            <a:endParaRPr kumimoji="1" lang="ja-JP" altLang="en-US" sz="20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TextBox 11"/>
          <p:cNvSpPr txBox="1"/>
          <p:nvPr/>
        </p:nvSpPr>
        <p:spPr>
          <a:xfrm>
            <a:off x="549427" y="3036218"/>
            <a:ext cx="8130098" cy="523220"/>
          </a:xfrm>
          <a:prstGeom prst="rect">
            <a:avLst/>
          </a:prstGeom>
          <a:noFill/>
        </p:spPr>
        <p:txBody>
          <a:bodyPr wrap="square" rtlCol="0">
            <a:sp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1-2. TVAA</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と</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PC</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USB</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接続する</a:t>
            </a: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TextBox 11"/>
          <p:cNvSpPr txBox="1"/>
          <p:nvPr/>
        </p:nvSpPr>
        <p:spPr>
          <a:xfrm>
            <a:off x="506951" y="3637433"/>
            <a:ext cx="8130098" cy="338554"/>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cs typeface="Meiryo UI" panose="020B0604030504040204" pitchFamily="50" charset="-128"/>
              </a:rPr>
              <a:t>(1) TVAA</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を起動し、</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USB</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端子（茶色）と</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PC</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を</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USB</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ケーブルで接続して下さい。</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3" name="図 2">
            <a:extLst>
              <a:ext uri="{FF2B5EF4-FFF2-40B4-BE49-F238E27FC236}">
                <a16:creationId xmlns:a16="http://schemas.microsoft.com/office/drawing/2014/main" id="{0E7DB4F2-6E48-4E3D-8625-587492153BA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92327" y="4122255"/>
            <a:ext cx="2820178" cy="1397335"/>
          </a:xfrm>
          <a:prstGeom prst="rect">
            <a:avLst/>
          </a:prstGeom>
          <a:effectLst>
            <a:outerShdw blurRad="50800" dist="38100" dir="2700000" algn="tl" rotWithShape="0">
              <a:prstClr val="black">
                <a:alpha val="40000"/>
              </a:prstClr>
            </a:outerShdw>
          </a:effectLst>
        </p:spPr>
      </p:pic>
      <p:sp>
        <p:nvSpPr>
          <p:cNvPr id="11" name="Rectangular Callout 32">
            <a:extLst>
              <a:ext uri="{FF2B5EF4-FFF2-40B4-BE49-F238E27FC236}">
                <a16:creationId xmlns:a16="http://schemas.microsoft.com/office/drawing/2014/main" id="{AACA4642-72D2-4B4F-82B0-2BD251CD609A}"/>
              </a:ext>
            </a:extLst>
          </p:cNvPr>
          <p:cNvSpPr/>
          <p:nvPr/>
        </p:nvSpPr>
        <p:spPr>
          <a:xfrm>
            <a:off x="4095492" y="4400498"/>
            <a:ext cx="3417416" cy="420424"/>
          </a:xfrm>
          <a:prstGeom prst="wedgeRectCallout">
            <a:avLst>
              <a:gd name="adj1" fmla="val -62256"/>
              <a:gd name="adj2" fmla="val 43547"/>
            </a:avLst>
          </a:prstGeom>
          <a:solidFill>
            <a:srgbClr val="00B050"/>
          </a:solid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a:solidFill>
                  <a:schemeClr val="bg1"/>
                </a:solidFill>
                <a:latin typeface="Meiryo UI" panose="020B0604030504040204" pitchFamily="50" charset="-128"/>
                <a:ea typeface="Meiryo UI" panose="020B0604030504040204" pitchFamily="50" charset="-128"/>
              </a:rPr>
              <a:t>実車環境の場合は、フロント</a:t>
            </a:r>
            <a:r>
              <a:rPr lang="en-US" altLang="ja-JP" sz="1200" dirty="0">
                <a:solidFill>
                  <a:schemeClr val="bg1"/>
                </a:solidFill>
                <a:latin typeface="Meiryo UI" panose="020B0604030504040204" pitchFamily="50" charset="-128"/>
                <a:ea typeface="Meiryo UI" panose="020B0604030504040204" pitchFamily="50" charset="-128"/>
              </a:rPr>
              <a:t>USB</a:t>
            </a:r>
            <a:r>
              <a:rPr lang="ja-JP" altLang="en-US" sz="1200" dirty="0">
                <a:solidFill>
                  <a:schemeClr val="bg1"/>
                </a:solidFill>
                <a:latin typeface="Meiryo UI" panose="020B0604030504040204" pitchFamily="50" charset="-128"/>
                <a:ea typeface="Meiryo UI" panose="020B0604030504040204" pitchFamily="50" charset="-128"/>
              </a:rPr>
              <a:t>に接続して下さい。</a:t>
            </a:r>
          </a:p>
        </p:txBody>
      </p:sp>
      <p:sp>
        <p:nvSpPr>
          <p:cNvPr id="13" name="TextBox 11"/>
          <p:cNvSpPr txBox="1"/>
          <p:nvPr/>
        </p:nvSpPr>
        <p:spPr>
          <a:xfrm>
            <a:off x="549427" y="715988"/>
            <a:ext cx="8130098" cy="523220"/>
          </a:xfrm>
          <a:prstGeom prst="rect">
            <a:avLst/>
          </a:prstGeom>
          <a:noFill/>
        </p:spPr>
        <p:txBody>
          <a:bodyPr wrap="square" rtlCol="0">
            <a:sp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1-1.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必要なもの</a:t>
            </a: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TextBox 11"/>
          <p:cNvSpPr txBox="1"/>
          <p:nvPr/>
        </p:nvSpPr>
        <p:spPr>
          <a:xfrm>
            <a:off x="506951" y="1262833"/>
            <a:ext cx="8130098" cy="584775"/>
          </a:xfrm>
          <a:prstGeom prst="rect">
            <a:avLst/>
          </a:prstGeom>
          <a:noFill/>
        </p:spPr>
        <p:txBody>
          <a:bodyPr wrap="square" rtlCol="0">
            <a:spAutoFit/>
          </a:bodyPr>
          <a:lstStyle/>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Windows PC</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Android</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SDK</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及び、</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TVAA ADB</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認証キーファイルインストール済みのもの。</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USB</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ケーブル ・・・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Type A</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オス・オス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写真参照</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6" name="図 15"/>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267073" y="1692288"/>
            <a:ext cx="1191938" cy="9961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7" name="正方形/長方形 16"/>
          <p:cNvSpPr/>
          <p:nvPr/>
        </p:nvSpPr>
        <p:spPr>
          <a:xfrm>
            <a:off x="7086625" y="2766477"/>
            <a:ext cx="1550424" cy="261610"/>
          </a:xfrm>
          <a:prstGeom prst="rect">
            <a:avLst/>
          </a:prstGeom>
        </p:spPr>
        <p:txBody>
          <a:bodyPr wrap="none">
            <a:spAutoFit/>
          </a:bodyPr>
          <a:lstStyle/>
          <a:p>
            <a:r>
              <a:rPr lang="en-US" altLang="ja-JP" sz="1100" dirty="0">
                <a:latin typeface="Meiryo UI" panose="020B0604030504040204" pitchFamily="50" charset="-128"/>
                <a:ea typeface="Meiryo UI" panose="020B0604030504040204" pitchFamily="50" charset="-128"/>
                <a:cs typeface="Meiryo UI" panose="020B0604030504040204" pitchFamily="50" charset="-128"/>
              </a:rPr>
              <a:t>USB</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Type A</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 オス・オス</a:t>
            </a:r>
            <a:endParaRPr lang="ja-JP" altLang="en-US" sz="1100" dirty="0"/>
          </a:p>
        </p:txBody>
      </p:sp>
    </p:spTree>
    <p:extLst>
      <p:ext uri="{BB962C8B-B14F-4D97-AF65-F5344CB8AC3E}">
        <p14:creationId xmlns:p14="http://schemas.microsoft.com/office/powerpoint/2010/main" val="4040314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タイトル 1"/>
          <p:cNvSpPr>
            <a:spLocks noGrp="1"/>
          </p:cNvSpPr>
          <p:nvPr>
            <p:ph type="title" idx="4294967295"/>
          </p:nvPr>
        </p:nvSpPr>
        <p:spPr>
          <a:xfrm>
            <a:off x="0" y="7963"/>
            <a:ext cx="9144000" cy="708025"/>
          </a:xfrm>
          <a:prstGeom prst="rect">
            <a:avLst/>
          </a:prstGeom>
        </p:spPr>
        <p:txBody>
          <a:bodyPr anchor="ctr"/>
          <a:lstStyle/>
          <a:p>
            <a:pPr algn="l"/>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 STEP1</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ADB</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接続を行う</a:t>
            </a:r>
            <a:endParaRPr kumimoji="1" lang="ja-JP" altLang="en-US" sz="20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TextBox 11"/>
          <p:cNvSpPr txBox="1"/>
          <p:nvPr/>
        </p:nvSpPr>
        <p:spPr>
          <a:xfrm>
            <a:off x="549427" y="707075"/>
            <a:ext cx="8130098" cy="523220"/>
          </a:xfrm>
          <a:prstGeom prst="rect">
            <a:avLst/>
          </a:prstGeom>
          <a:noFill/>
        </p:spPr>
        <p:txBody>
          <a:bodyPr wrap="square" rtlCol="0">
            <a:spAutoFit/>
          </a:bodyPr>
          <a:lstStyle/>
          <a:p>
            <a:r>
              <a:rPr lang="en-US" altLang="ja-JP" sz="28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1-2. TVAA</a:t>
            </a:r>
            <a:r>
              <a:rPr lang="ja-JP" altLang="en-US" sz="28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と</a:t>
            </a:r>
            <a:r>
              <a:rPr lang="en-US" altLang="ja-JP" sz="28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PC</a:t>
            </a:r>
            <a:r>
              <a:rPr lang="ja-JP" altLang="en-US" sz="28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を</a:t>
            </a:r>
            <a:r>
              <a:rPr lang="en-US" altLang="ja-JP" sz="28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USB</a:t>
            </a:r>
            <a:r>
              <a:rPr lang="ja-JP" altLang="en-US" sz="28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接続する</a:t>
            </a:r>
            <a:endParaRPr lang="en-US" altLang="ja-JP" sz="28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TextBox 11"/>
          <p:cNvSpPr txBox="1"/>
          <p:nvPr/>
        </p:nvSpPr>
        <p:spPr>
          <a:xfrm>
            <a:off x="506951" y="1214793"/>
            <a:ext cx="8130098" cy="338554"/>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cs typeface="Meiryo UI" panose="020B0604030504040204" pitchFamily="50" charset="-128"/>
              </a:rPr>
              <a:t>(2)</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コマンドプロンプトを開き、</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600" dirty="0" err="1">
                <a:latin typeface="Meiryo UI" panose="020B0604030504040204" pitchFamily="50" charset="-128"/>
                <a:ea typeface="Meiryo UI" panose="020B0604030504040204" pitchFamily="50" charset="-128"/>
                <a:cs typeface="Meiryo UI" panose="020B0604030504040204" pitchFamily="50" charset="-128"/>
              </a:rPr>
              <a:t>adb</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 devices”</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と入力して接続状態を確認して下さい。</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2" name="図 1"/>
          <p:cNvPicPr>
            <a:picLocks noChangeAspect="1"/>
          </p:cNvPicPr>
          <p:nvPr/>
        </p:nvPicPr>
        <p:blipFill>
          <a:blip r:embed="rId3"/>
          <a:stretch>
            <a:fillRect/>
          </a:stretch>
        </p:blipFill>
        <p:spPr>
          <a:xfrm>
            <a:off x="892327" y="1551011"/>
            <a:ext cx="5258302" cy="1012710"/>
          </a:xfrm>
          <a:prstGeom prst="rect">
            <a:avLst/>
          </a:prstGeom>
        </p:spPr>
      </p:pic>
      <p:sp>
        <p:nvSpPr>
          <p:cNvPr id="24" name="正方形/長方形 23"/>
          <p:cNvSpPr/>
          <p:nvPr/>
        </p:nvSpPr>
        <p:spPr>
          <a:xfrm>
            <a:off x="2395693" y="2563721"/>
            <a:ext cx="5945743" cy="307777"/>
          </a:xfrm>
          <a:prstGeom prst="rect">
            <a:avLst/>
          </a:prstGeom>
        </p:spPr>
        <p:txBody>
          <a:bodyPr wrap="square">
            <a:spAutoFit/>
          </a:bodyPr>
          <a:lstStyle/>
          <a:p>
            <a:r>
              <a:rPr lang="en-US" altLang="ja-JP" sz="1400" dirty="0">
                <a:solidFill>
                  <a:srgbClr val="333333"/>
                </a:solidFill>
                <a:latin typeface="Meiryo UI" panose="020B0604030504040204" pitchFamily="50" charset="-128"/>
                <a:ea typeface="Meiryo UI" panose="020B0604030504040204" pitchFamily="50" charset="-128"/>
                <a:cs typeface="Meiryo UI" panose="020B0604030504040204" pitchFamily="50" charset="-128"/>
              </a:rPr>
              <a:t>8</a:t>
            </a:r>
            <a:r>
              <a:rPr lang="ja-JP" altLang="en-US" sz="1400" dirty="0">
                <a:solidFill>
                  <a:srgbClr val="333333"/>
                </a:solidFill>
                <a:latin typeface="Meiryo UI" panose="020B0604030504040204" pitchFamily="50" charset="-128"/>
                <a:ea typeface="Meiryo UI" panose="020B0604030504040204" pitchFamily="50" charset="-128"/>
                <a:cs typeface="Meiryo UI" panose="020B0604030504040204" pitchFamily="50" charset="-128"/>
              </a:rPr>
              <a:t>文字のデバイス</a:t>
            </a:r>
            <a:r>
              <a:rPr lang="en-US" altLang="ja-JP" sz="1400" dirty="0">
                <a:solidFill>
                  <a:srgbClr val="333333"/>
                </a:solidFill>
                <a:latin typeface="Meiryo UI" panose="020B0604030504040204" pitchFamily="50" charset="-128"/>
                <a:ea typeface="Meiryo UI" panose="020B0604030504040204" pitchFamily="50" charset="-128"/>
                <a:cs typeface="Meiryo UI" panose="020B0604030504040204" pitchFamily="50" charset="-128"/>
              </a:rPr>
              <a:t>ID</a:t>
            </a:r>
            <a:r>
              <a:rPr lang="ja-JP" altLang="en-US" sz="1400" dirty="0">
                <a:solidFill>
                  <a:srgbClr val="333333"/>
                </a:solidFill>
                <a:latin typeface="Meiryo UI" panose="020B0604030504040204" pitchFamily="50" charset="-128"/>
                <a:ea typeface="Meiryo UI" panose="020B0604030504040204" pitchFamily="50" charset="-128"/>
                <a:cs typeface="Meiryo UI" panose="020B0604030504040204" pitchFamily="50" charset="-128"/>
              </a:rPr>
              <a:t>と、その後に</a:t>
            </a:r>
            <a:r>
              <a:rPr lang="en-US" altLang="ja-JP" sz="1400" dirty="0">
                <a:solidFill>
                  <a:srgbClr val="333333"/>
                </a:solidFill>
                <a:latin typeface="Meiryo UI" panose="020B0604030504040204" pitchFamily="50" charset="-128"/>
                <a:ea typeface="Meiryo UI" panose="020B0604030504040204" pitchFamily="50" charset="-128"/>
                <a:cs typeface="Meiryo UI" panose="020B0604030504040204" pitchFamily="50" charset="-128"/>
              </a:rPr>
              <a:t>“device”</a:t>
            </a:r>
            <a:r>
              <a:rPr lang="ja-JP" altLang="en-US" sz="1400" dirty="0">
                <a:solidFill>
                  <a:srgbClr val="333333"/>
                </a:solidFill>
                <a:latin typeface="Meiryo UI" panose="020B0604030504040204" pitchFamily="50" charset="-128"/>
                <a:ea typeface="Meiryo UI" panose="020B0604030504040204" pitchFamily="50" charset="-128"/>
                <a:cs typeface="Meiryo UI" panose="020B0604030504040204" pitchFamily="50" charset="-128"/>
              </a:rPr>
              <a:t>と表示されていれば接続成功です。</a:t>
            </a:r>
            <a:endParaRPr lang="en-US" altLang="ja-JP" sz="1400" dirty="0">
              <a:solidFill>
                <a:srgbClr val="333333"/>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6" name="直線コネクタ 25"/>
          <p:cNvCxnSpPr/>
          <p:nvPr/>
        </p:nvCxnSpPr>
        <p:spPr>
          <a:xfrm>
            <a:off x="955589" y="2519909"/>
            <a:ext cx="144010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直線コネクタ 14"/>
          <p:cNvCxnSpPr>
            <a:endCxn id="24" idx="1"/>
          </p:cNvCxnSpPr>
          <p:nvPr/>
        </p:nvCxnSpPr>
        <p:spPr>
          <a:xfrm>
            <a:off x="1606378" y="2527049"/>
            <a:ext cx="789315" cy="190561"/>
          </a:xfrm>
          <a:prstGeom prst="line">
            <a:avLst/>
          </a:prstGeom>
          <a:ln w="12700">
            <a:solidFill>
              <a:srgbClr val="FF0000"/>
            </a:solidFill>
            <a:prstDash val="sysDash"/>
          </a:ln>
        </p:spPr>
        <p:style>
          <a:lnRef idx="2">
            <a:schemeClr val="accent1"/>
          </a:lnRef>
          <a:fillRef idx="0">
            <a:schemeClr val="accent1"/>
          </a:fillRef>
          <a:effectRef idx="1">
            <a:schemeClr val="accent1"/>
          </a:effectRef>
          <a:fontRef idx="minor">
            <a:schemeClr val="tx1"/>
          </a:fontRef>
        </p:style>
      </p:cxnSp>
      <p:sp>
        <p:nvSpPr>
          <p:cNvPr id="31" name="TextBox 11"/>
          <p:cNvSpPr txBox="1"/>
          <p:nvPr/>
        </p:nvSpPr>
        <p:spPr>
          <a:xfrm>
            <a:off x="506951" y="2908170"/>
            <a:ext cx="8130098" cy="338554"/>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上記の表示にならない場合</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p>
        </p:txBody>
      </p:sp>
      <p:graphicFrame>
        <p:nvGraphicFramePr>
          <p:cNvPr id="32" name="Table 6"/>
          <p:cNvGraphicFramePr>
            <a:graphicFrameLocks noGrp="1"/>
          </p:cNvGraphicFramePr>
          <p:nvPr>
            <p:extLst>
              <p:ext uri="{D42A27DB-BD31-4B8C-83A1-F6EECF244321}">
                <p14:modId xmlns:p14="http://schemas.microsoft.com/office/powerpoint/2010/main" val="1037857079"/>
              </p:ext>
            </p:extLst>
          </p:nvPr>
        </p:nvGraphicFramePr>
        <p:xfrm>
          <a:off x="497426" y="3206058"/>
          <a:ext cx="8275099" cy="2886227"/>
        </p:xfrm>
        <a:graphic>
          <a:graphicData uri="http://schemas.openxmlformats.org/drawingml/2006/table">
            <a:tbl>
              <a:tblPr firstRow="1" bandRow="1">
                <a:tableStyleId>{5C22544A-7EE6-4342-B048-85BDC9FD1C3A}</a:tableStyleId>
              </a:tblPr>
              <a:tblGrid>
                <a:gridCol w="502066">
                  <a:extLst>
                    <a:ext uri="{9D8B030D-6E8A-4147-A177-3AD203B41FA5}">
                      <a16:colId xmlns:a16="http://schemas.microsoft.com/office/drawing/2014/main" val="20000"/>
                    </a:ext>
                  </a:extLst>
                </a:gridCol>
                <a:gridCol w="3191508">
                  <a:extLst>
                    <a:ext uri="{9D8B030D-6E8A-4147-A177-3AD203B41FA5}">
                      <a16:colId xmlns:a16="http://schemas.microsoft.com/office/drawing/2014/main" val="20001"/>
                    </a:ext>
                  </a:extLst>
                </a:gridCol>
                <a:gridCol w="4581525">
                  <a:extLst>
                    <a:ext uri="{9D8B030D-6E8A-4147-A177-3AD203B41FA5}">
                      <a16:colId xmlns:a16="http://schemas.microsoft.com/office/drawing/2014/main" val="20002"/>
                    </a:ext>
                  </a:extLst>
                </a:gridCol>
              </a:tblGrid>
              <a:tr h="233070">
                <a:tc>
                  <a:txBody>
                    <a:bodyPr/>
                    <a:lstStyle/>
                    <a:p>
                      <a:r>
                        <a:rPr lang="en-US" sz="1400" dirty="0">
                          <a:latin typeface="Meiryo UI" panose="020B0604030504040204" pitchFamily="50" charset="-128"/>
                          <a:ea typeface="Meiryo UI" panose="020B0604030504040204" pitchFamily="50" charset="-128"/>
                          <a:cs typeface="Meiryo UI" panose="020B0604030504040204" pitchFamily="50" charset="-128"/>
                        </a:rPr>
                        <a:t>#</a:t>
                      </a:r>
                    </a:p>
                  </a:txBody>
                  <a:tcPr/>
                </a:tc>
                <a:tc>
                  <a:txBody>
                    <a:bodyPr/>
                    <a:lstStyle/>
                    <a:p>
                      <a:r>
                        <a:rPr lang="en-US" sz="1400" dirty="0">
                          <a:latin typeface="Meiryo UI" panose="020B0604030504040204" pitchFamily="50" charset="-128"/>
                          <a:ea typeface="Meiryo UI" panose="020B0604030504040204" pitchFamily="50" charset="-128"/>
                          <a:cs typeface="Meiryo UI" panose="020B0604030504040204" pitchFamily="50" charset="-128"/>
                        </a:rPr>
                        <a:t>Q</a:t>
                      </a:r>
                    </a:p>
                  </a:txBody>
                  <a:tcPr/>
                </a:tc>
                <a:tc>
                  <a:txBody>
                    <a:bodyPr/>
                    <a:lstStyle/>
                    <a:p>
                      <a:r>
                        <a:rPr lang="en-US" sz="1400" dirty="0">
                          <a:latin typeface="Meiryo UI" panose="020B0604030504040204" pitchFamily="50" charset="-128"/>
                          <a:ea typeface="Meiryo UI" panose="020B0604030504040204" pitchFamily="50" charset="-128"/>
                          <a:cs typeface="Meiryo UI" panose="020B0604030504040204" pitchFamily="50" charset="-128"/>
                        </a:rPr>
                        <a:t>A</a:t>
                      </a:r>
                    </a:p>
                  </a:txBody>
                  <a:tcPr/>
                </a:tc>
                <a:extLst>
                  <a:ext uri="{0D108BD9-81ED-4DB2-BD59-A6C34878D82A}">
                    <a16:rowId xmlns:a16="http://schemas.microsoft.com/office/drawing/2014/main" val="10000"/>
                  </a:ext>
                </a:extLst>
              </a:tr>
              <a:tr h="769130">
                <a:tc>
                  <a:txBody>
                    <a:bodyPr/>
                    <a:lstStyle/>
                    <a:p>
                      <a:r>
                        <a:rPr lang="en-US" sz="1400" dirty="0">
                          <a:latin typeface="Meiryo UI" panose="020B0604030504040204" pitchFamily="50" charset="-128"/>
                          <a:ea typeface="Meiryo UI" panose="020B0604030504040204" pitchFamily="50" charset="-128"/>
                          <a:cs typeface="Meiryo UI" panose="020B0604030504040204" pitchFamily="50" charset="-128"/>
                        </a:rPr>
                        <a:t>1</a:t>
                      </a:r>
                    </a:p>
                  </a:txBody>
                  <a:tcPr/>
                </a:tc>
                <a:tc>
                  <a:txBody>
                    <a:bodyPr/>
                    <a:lstStyle/>
                    <a:p>
                      <a:pPr marL="0" marR="0" indent="0" algn="l" defTabSz="457045" rtl="0" eaLnBrk="1" fontAlgn="auto" latinLnBrk="0" hangingPunct="1">
                        <a:lnSpc>
                          <a:spcPct val="100000"/>
                        </a:lnSpc>
                        <a:spcBef>
                          <a:spcPts val="0"/>
                        </a:spcBef>
                        <a:spcAft>
                          <a:spcPts val="0"/>
                        </a:spcAft>
                        <a:buClrTx/>
                        <a:buSzTx/>
                        <a:buFontTx/>
                        <a:buNone/>
                        <a:tabLst/>
                        <a:defRPr/>
                      </a:pPr>
                      <a:r>
                        <a:rPr lang="en-US" sz="1200" b="1" baseline="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en-US" sz="1200" b="1" baseline="0" dirty="0" err="1">
                          <a:solidFill>
                            <a:srgbClr val="FF0000"/>
                          </a:solidFill>
                          <a:latin typeface="Meiryo UI" panose="020B0604030504040204" pitchFamily="50" charset="-128"/>
                          <a:ea typeface="Meiryo UI" panose="020B0604030504040204" pitchFamily="50" charset="-128"/>
                          <a:cs typeface="Meiryo UI" panose="020B0604030504040204" pitchFamily="50" charset="-128"/>
                        </a:rPr>
                        <a:t>adb</a:t>
                      </a:r>
                      <a:r>
                        <a:rPr lang="en-US" sz="1200" b="1" baseline="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b="1" baseline="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は、内部コマンドまたは外部コマンド、操作可能なプログラムまたはバッチ ファイルとして認識せれていません。</a:t>
                      </a:r>
                      <a:r>
                        <a:rPr lang="en-US" altLang="ja-JP" sz="1200" b="1" baseline="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baseline="0" dirty="0">
                          <a:latin typeface="Meiryo UI" panose="020B0604030504040204" pitchFamily="50" charset="-128"/>
                          <a:ea typeface="Meiryo UI" panose="020B0604030504040204" pitchFamily="50" charset="-128"/>
                          <a:cs typeface="Meiryo UI" panose="020B0604030504040204" pitchFamily="50" charset="-128"/>
                        </a:rPr>
                        <a:t>　と表示される場合。</a:t>
                      </a:r>
                      <a:endParaRPr lang="en-US" sz="1200" baseline="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lang="ja-JP" altLang="en-US" sz="1200" dirty="0">
                          <a:latin typeface="Meiryo UI" panose="020B0604030504040204" pitchFamily="50" charset="-128"/>
                          <a:ea typeface="Meiryo UI" panose="020B0604030504040204" pitchFamily="50" charset="-128"/>
                          <a:cs typeface="Meiryo UI" panose="020B0604030504040204" pitchFamily="50" charset="-128"/>
                        </a:rPr>
                        <a:t>お使いの</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PC</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Android</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SDK</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が正しくセットアップ出来ていない可能性があります。</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TVAA_3rdParty</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アプリ導入手順書」の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STEP1</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を参照の上、開発ツールのセットアップを確認して下さい。</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10001"/>
                  </a:ext>
                </a:extLst>
              </a:tr>
              <a:tr h="1048814">
                <a:tc>
                  <a:txBody>
                    <a:bodyPr/>
                    <a:lstStyle/>
                    <a:p>
                      <a:r>
                        <a:rPr lang="en-US" sz="1400" dirty="0">
                          <a:latin typeface="Meiryo UI" panose="020B0604030504040204" pitchFamily="50" charset="-128"/>
                          <a:ea typeface="Meiryo UI" panose="020B0604030504040204" pitchFamily="50" charset="-128"/>
                          <a:cs typeface="Meiryo UI" panose="020B0604030504040204" pitchFamily="50" charset="-128"/>
                        </a:rPr>
                        <a:t>2</a:t>
                      </a:r>
                    </a:p>
                  </a:txBody>
                  <a:tcPr/>
                </a:tc>
                <a:tc>
                  <a:txBody>
                    <a:bodyPr/>
                    <a:lstStyle/>
                    <a:p>
                      <a:pPr marL="0" marR="0" indent="0" algn="l" defTabSz="457045" rtl="0" eaLnBrk="1" fontAlgn="auto" latinLnBrk="0" hangingPunct="1">
                        <a:lnSpc>
                          <a:spcPct val="100000"/>
                        </a:lnSpc>
                        <a:spcBef>
                          <a:spcPts val="0"/>
                        </a:spcBef>
                        <a:spcAft>
                          <a:spcPts val="0"/>
                        </a:spcAft>
                        <a:buClrTx/>
                        <a:buSzTx/>
                        <a:buFontTx/>
                        <a:buNone/>
                        <a:tabLst/>
                        <a:defRPr/>
                      </a:pPr>
                      <a:r>
                        <a:rPr lang="en-US" sz="1200" b="0" baseline="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“List of devices attached”</a:t>
                      </a:r>
                      <a:r>
                        <a:rPr lang="ja-JP" altLang="en-US" sz="1200" b="0" baseline="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sz="1200" b="1" baseline="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下に何も表示されない</a:t>
                      </a:r>
                      <a:r>
                        <a:rPr lang="ja-JP" altLang="en-US" sz="1200" b="0" baseline="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場合。</a:t>
                      </a:r>
                      <a:endParaRPr lang="en-US" sz="1200" b="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en-US" sz="12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lang="en-US" altLang="ja-JP" sz="1200" dirty="0">
                          <a:latin typeface="Meiryo UI" panose="020B0604030504040204" pitchFamily="50" charset="-128"/>
                          <a:ea typeface="Meiryo UI" panose="020B0604030504040204" pitchFamily="50" charset="-128"/>
                          <a:cs typeface="Meiryo UI" panose="020B0604030504040204" pitchFamily="50" charset="-128"/>
                        </a:rPr>
                        <a:t>PC</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が</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USB</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デバイスとして</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TVAA</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を認識できていません。</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cs typeface="Meiryo UI" panose="020B0604030504040204" pitchFamily="50" charset="-128"/>
                        </a:rPr>
                        <a:t>以下を確認して下さい。</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285750" indent="-285750">
                        <a:buFont typeface="Arial" panose="020B0604020202020204" pitchFamily="34" charset="0"/>
                        <a:buChar char="•"/>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TVAA</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が起動し、</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Home</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画面が表示されている。</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285750" marR="0" lvl="0" indent="-285750" algn="l" defTabSz="45704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TVAA_3rdParty</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アプリ導入手順書」の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STEP3</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の</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USB</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ドライバの設定が完了している。</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10002"/>
                  </a:ext>
                </a:extLst>
              </a:tr>
              <a:tr h="709653">
                <a:tc>
                  <a:txBody>
                    <a:bodyPr/>
                    <a:lstStyle/>
                    <a:p>
                      <a:r>
                        <a:rPr lang="en-US" altLang="ja-JP" sz="1400" dirty="0">
                          <a:latin typeface="Meiryo UI" panose="020B0604030504040204" pitchFamily="50" charset="-128"/>
                          <a:ea typeface="Meiryo UI" panose="020B0604030504040204" pitchFamily="50" charset="-128"/>
                          <a:cs typeface="Meiryo UI" panose="020B0604030504040204" pitchFamily="50" charset="-128"/>
                        </a:rPr>
                        <a:t>3</a:t>
                      </a:r>
                      <a:endParaRPr lang="en-US" sz="14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lang="en-US" altLang="ja-JP" sz="1200" dirty="0">
                          <a:latin typeface="Meiryo UI" panose="020B0604030504040204" pitchFamily="50" charset="-128"/>
                          <a:ea typeface="Meiryo UI" panose="020B0604030504040204" pitchFamily="50" charset="-128"/>
                          <a:cs typeface="Meiryo UI" panose="020B0604030504040204" pitchFamily="50" charset="-128"/>
                        </a:rPr>
                        <a:t>8</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文字のデバイス</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ID</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の後に</a:t>
                      </a:r>
                      <a:r>
                        <a:rPr lang="en-US" altLang="ja-JP"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”unauthorized”</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と表示されている場合。</a:t>
                      </a:r>
                      <a:endParaRPr lang="en-US" sz="12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pPr marL="0" marR="0" lvl="0" indent="0" algn="l" defTabSz="45704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TVAA</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ADB</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認証キーがインストールされていません。「</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TVAA_3rdParty</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アプリ導入手順書」の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STEP3</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を参照の上、</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ADB</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認証キーの差換えを行って下さい。</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txBody>
                  <a:tcPr/>
                </a:tc>
                <a:extLst>
                  <a:ext uri="{0D108BD9-81ED-4DB2-BD59-A6C34878D82A}">
                    <a16:rowId xmlns:a16="http://schemas.microsoft.com/office/drawing/2014/main" val="373786790"/>
                  </a:ext>
                </a:extLst>
              </a:tr>
            </a:tbl>
          </a:graphicData>
        </a:graphic>
      </p:graphicFrame>
    </p:spTree>
    <p:extLst>
      <p:ext uri="{BB962C8B-B14F-4D97-AF65-F5344CB8AC3E}">
        <p14:creationId xmlns:p14="http://schemas.microsoft.com/office/powerpoint/2010/main" val="535182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タイトル 1"/>
          <p:cNvSpPr>
            <a:spLocks noGrp="1"/>
          </p:cNvSpPr>
          <p:nvPr>
            <p:ph type="title" idx="4294967295"/>
          </p:nvPr>
        </p:nvSpPr>
        <p:spPr>
          <a:xfrm>
            <a:off x="0" y="7963"/>
            <a:ext cx="9144000" cy="708025"/>
          </a:xfrm>
          <a:prstGeom prst="rect">
            <a:avLst/>
          </a:prstGeom>
        </p:spPr>
        <p:txBody>
          <a:bodyPr anchor="ctr"/>
          <a:lstStyle/>
          <a:p>
            <a:pPr algn="l"/>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 STEP2</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vmstat</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による負荷計測</a:t>
            </a:r>
            <a:endParaRPr kumimoji="1" lang="ja-JP" altLang="en-US" sz="20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TextBox 11"/>
          <p:cNvSpPr txBox="1"/>
          <p:nvPr/>
        </p:nvSpPr>
        <p:spPr>
          <a:xfrm>
            <a:off x="549427" y="707075"/>
            <a:ext cx="8130098" cy="523220"/>
          </a:xfrm>
          <a:prstGeom prst="rect">
            <a:avLst/>
          </a:prstGeom>
          <a:noFill/>
        </p:spPr>
        <p:txBody>
          <a:bodyPr wrap="square" rtlCol="0">
            <a:sp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2-1.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コマンドプロンプト上でリアルタイムに計測する</a:t>
            </a: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TextBox 11"/>
          <p:cNvSpPr txBox="1"/>
          <p:nvPr/>
        </p:nvSpPr>
        <p:spPr>
          <a:xfrm>
            <a:off x="506951" y="1250117"/>
            <a:ext cx="8130098" cy="338554"/>
          </a:xfrm>
          <a:prstGeom prst="rect">
            <a:avLst/>
          </a:prstGeom>
          <a:noFill/>
        </p:spPr>
        <p:txBody>
          <a:bodyPr wrap="square" rtlCol="0">
            <a:spAutoFit/>
          </a:bodyPr>
          <a:lstStyle/>
          <a:p>
            <a:pPr marL="342900" indent="-342900">
              <a:buAutoNum type="arabicParenBoth"/>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コマンドプロンプトで以下のコマンドを入力して下さい。</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TextBox 11"/>
          <p:cNvSpPr txBox="1"/>
          <p:nvPr/>
        </p:nvSpPr>
        <p:spPr>
          <a:xfrm>
            <a:off x="506951" y="2351868"/>
            <a:ext cx="8130098" cy="338554"/>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cs typeface="Meiryo UI" panose="020B0604030504040204" pitchFamily="50" charset="-128"/>
              </a:rPr>
              <a:t>(2)</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秒周期でシステム負荷状態が出力されます。各項目の見方は次頁に解説しています。</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TextBox 11"/>
          <p:cNvSpPr txBox="1"/>
          <p:nvPr/>
        </p:nvSpPr>
        <p:spPr>
          <a:xfrm>
            <a:off x="506951" y="4339366"/>
            <a:ext cx="8130098" cy="338554"/>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cs typeface="Meiryo UI" panose="020B0604030504040204" pitchFamily="50" charset="-128"/>
              </a:rPr>
              <a:t>(3)</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計測を終了する場合は、コマンドプロンプト上で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[Ctrl] + C </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キーを押下して下さい。</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TextBox 11"/>
          <p:cNvSpPr txBox="1"/>
          <p:nvPr/>
        </p:nvSpPr>
        <p:spPr>
          <a:xfrm>
            <a:off x="930875" y="1571377"/>
            <a:ext cx="6400801" cy="338554"/>
          </a:xfrm>
          <a:prstGeom prst="rect">
            <a:avLst/>
          </a:prstGeom>
          <a:solidFill>
            <a:schemeClr val="tx1"/>
          </a:solidFill>
        </p:spPr>
        <p:txBody>
          <a:bodyPr wrap="square" rtlCol="0">
            <a:spAutoFit/>
          </a:bodyPr>
          <a:lstStyle/>
          <a:p>
            <a:r>
              <a:rPr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&gt;</a:t>
            </a:r>
            <a:r>
              <a:rPr lang="en-US" altLang="ja-JP" sz="16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adb</a:t>
            </a:r>
            <a:r>
              <a:rPr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shell vmstat 1</a:t>
            </a:r>
          </a:p>
        </p:txBody>
      </p:sp>
      <p:pic>
        <p:nvPicPr>
          <p:cNvPr id="3" name="図 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930875" y="2728534"/>
            <a:ext cx="5086414" cy="1508773"/>
          </a:xfrm>
          <a:prstGeom prst="rect">
            <a:avLst/>
          </a:prstGeom>
          <a:effectLst>
            <a:outerShdw blurRad="50800" dist="38100" dir="2700000" algn="tl" rotWithShape="0">
              <a:prstClr val="black">
                <a:alpha val="40000"/>
              </a:prstClr>
            </a:outerShdw>
          </a:effectLst>
        </p:spPr>
      </p:pic>
      <p:sp>
        <p:nvSpPr>
          <p:cNvPr id="16" name="正方形/長方形 15"/>
          <p:cNvSpPr/>
          <p:nvPr/>
        </p:nvSpPr>
        <p:spPr>
          <a:xfrm>
            <a:off x="755067" y="1927672"/>
            <a:ext cx="7633866" cy="307777"/>
          </a:xfrm>
          <a:prstGeom prst="rect">
            <a:avLst/>
          </a:prstGeom>
        </p:spPr>
        <p:txBody>
          <a:bodyPr wrap="square">
            <a:spAutoFit/>
          </a:bodyPr>
          <a:lstStyle/>
          <a:p>
            <a:r>
              <a:rPr lang="en-US" altLang="ja-JP" sz="1400" dirty="0">
                <a:solidFill>
                  <a:srgbClr val="333333"/>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solidFill>
                  <a:srgbClr val="333333"/>
                </a:solidFill>
                <a:latin typeface="Meiryo UI" panose="020B0604030504040204" pitchFamily="50" charset="-128"/>
                <a:ea typeface="Meiryo UI" panose="020B0604030504040204" pitchFamily="50" charset="-128"/>
                <a:cs typeface="Meiryo UI" panose="020B0604030504040204" pitchFamily="50" charset="-128"/>
              </a:rPr>
              <a:t>最後の数字は、更新周期（秒）の指定です。</a:t>
            </a:r>
            <a:r>
              <a:rPr lang="en-US" altLang="ja-JP" sz="1400" dirty="0">
                <a:solidFill>
                  <a:srgbClr val="333333"/>
                </a:solidFill>
                <a:latin typeface="Meiryo UI" panose="020B0604030504040204" pitchFamily="50" charset="-128"/>
                <a:ea typeface="Meiryo UI" panose="020B0604030504040204" pitchFamily="50" charset="-128"/>
                <a:cs typeface="Meiryo UI" panose="020B0604030504040204" pitchFamily="50" charset="-128"/>
              </a:rPr>
              <a:t>10</a:t>
            </a:r>
            <a:r>
              <a:rPr lang="ja-JP" altLang="en-US" sz="1400" dirty="0">
                <a:solidFill>
                  <a:srgbClr val="333333"/>
                </a:solidFill>
                <a:latin typeface="Meiryo UI" panose="020B0604030504040204" pitchFamily="50" charset="-128"/>
                <a:ea typeface="Meiryo UI" panose="020B0604030504040204" pitchFamily="50" charset="-128"/>
                <a:cs typeface="Meiryo UI" panose="020B0604030504040204" pitchFamily="50" charset="-128"/>
              </a:rPr>
              <a:t>秒周期で確認したい場合は、”</a:t>
            </a:r>
            <a:r>
              <a:rPr lang="en-US" altLang="ja-JP" sz="1400" dirty="0">
                <a:solidFill>
                  <a:srgbClr val="333333"/>
                </a:solidFill>
                <a:latin typeface="Meiryo UI" panose="020B0604030504040204" pitchFamily="50" charset="-128"/>
                <a:ea typeface="Meiryo UI" panose="020B0604030504040204" pitchFamily="50" charset="-128"/>
                <a:cs typeface="Meiryo UI" panose="020B0604030504040204" pitchFamily="50" charset="-128"/>
              </a:rPr>
              <a:t>10”</a:t>
            </a:r>
            <a:r>
              <a:rPr lang="ja-JP" altLang="en-US" sz="1400" dirty="0">
                <a:solidFill>
                  <a:srgbClr val="333333"/>
                </a:solidFill>
                <a:latin typeface="Meiryo UI" panose="020B0604030504040204" pitchFamily="50" charset="-128"/>
                <a:ea typeface="Meiryo UI" panose="020B0604030504040204" pitchFamily="50" charset="-128"/>
                <a:cs typeface="Meiryo UI" panose="020B0604030504040204" pitchFamily="50" charset="-128"/>
              </a:rPr>
              <a:t>と入力します。</a:t>
            </a:r>
          </a:p>
        </p:txBody>
      </p:sp>
      <p:cxnSp>
        <p:nvCxnSpPr>
          <p:cNvPr id="17" name="直線コネクタ 16"/>
          <p:cNvCxnSpPr/>
          <p:nvPr/>
        </p:nvCxnSpPr>
        <p:spPr>
          <a:xfrm>
            <a:off x="2883242" y="1843384"/>
            <a:ext cx="14004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3" name="TextBox 14"/>
          <p:cNvSpPr txBox="1"/>
          <p:nvPr/>
        </p:nvSpPr>
        <p:spPr>
          <a:xfrm>
            <a:off x="760371" y="5231261"/>
            <a:ext cx="7868465" cy="584775"/>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cs typeface="Meiryo UI" panose="020B0604030504040204" pitchFamily="50" charset="-128"/>
              </a:rPr>
              <a:t>本システムの制限により、一定時間（</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15</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分程度）で計測が自動で終了します。</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cs typeface="Meiryo UI" panose="020B0604030504040204" pitchFamily="50" charset="-128"/>
              </a:rPr>
              <a:t>その時間を越えて計測を行いたい場合は、</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STEP3</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：バッチファイルでの計測 を利用して下さい。</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Rectangle 15"/>
          <p:cNvSpPr/>
          <p:nvPr/>
        </p:nvSpPr>
        <p:spPr>
          <a:xfrm>
            <a:off x="421536" y="5142766"/>
            <a:ext cx="8207300" cy="743485"/>
          </a:xfrm>
          <a:prstGeom prst="rect">
            <a:avLst/>
          </a:prstGeom>
          <a:noFill/>
          <a:ln w="4445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6"/>
          <p:cNvSpPr txBox="1"/>
          <p:nvPr/>
        </p:nvSpPr>
        <p:spPr>
          <a:xfrm>
            <a:off x="421536" y="4870759"/>
            <a:ext cx="1292150" cy="369332"/>
          </a:xfrm>
          <a:prstGeom prst="rect">
            <a:avLst/>
          </a:prstGeom>
          <a:solidFill>
            <a:schemeClr val="bg1"/>
          </a:solidFill>
          <a:ln w="53975">
            <a:solidFill>
              <a:srgbClr val="FFC000"/>
            </a:solidFill>
          </a:ln>
        </p:spPr>
        <p:txBody>
          <a:bodyPr wrap="square" rtlCol="0">
            <a:spAutoFit/>
          </a:bodyPr>
          <a:lstStyle/>
          <a:p>
            <a:r>
              <a:rPr lang="en-US" altLang="ja-JP" b="1" dirty="0"/>
              <a:t>※Caution</a:t>
            </a:r>
            <a:endParaRPr lang="en-US" b="1" dirty="0"/>
          </a:p>
        </p:txBody>
      </p:sp>
    </p:spTree>
    <p:extLst>
      <p:ext uri="{BB962C8B-B14F-4D97-AF65-F5344CB8AC3E}">
        <p14:creationId xmlns:p14="http://schemas.microsoft.com/office/powerpoint/2010/main" val="1012395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オブジェクト 8"/>
          <p:cNvGraphicFramePr>
            <a:graphicFrameLocks noChangeAspect="1"/>
          </p:cNvGraphicFramePr>
          <p:nvPr>
            <p:extLst>
              <p:ext uri="{D42A27DB-BD31-4B8C-83A1-F6EECF244321}">
                <p14:modId xmlns:p14="http://schemas.microsoft.com/office/powerpoint/2010/main" val="3664615796"/>
              </p:ext>
            </p:extLst>
          </p:nvPr>
        </p:nvGraphicFramePr>
        <p:xfrm>
          <a:off x="468593" y="2728634"/>
          <a:ext cx="8078781" cy="3237825"/>
        </p:xfrm>
        <a:graphic>
          <a:graphicData uri="http://schemas.openxmlformats.org/presentationml/2006/ole">
            <mc:AlternateContent xmlns:mc="http://schemas.openxmlformats.org/markup-compatibility/2006">
              <mc:Choice xmlns:v="urn:schemas-microsoft-com:vml" Requires="v">
                <p:oleObj spid="_x0000_s1043" name="Worksheet" r:id="rId4" imgW="9505978" imgH="3809970" progId="Excel.Sheet.12">
                  <p:embed/>
                </p:oleObj>
              </mc:Choice>
              <mc:Fallback>
                <p:oleObj name="Worksheet" r:id="rId4" imgW="9505978" imgH="3809970" progId="Excel.Sheet.12">
                  <p:embed/>
                  <p:pic>
                    <p:nvPicPr>
                      <p:cNvPr id="0" name=""/>
                      <p:cNvPicPr/>
                      <p:nvPr/>
                    </p:nvPicPr>
                    <p:blipFill>
                      <a:blip r:embed="rId5"/>
                      <a:stretch>
                        <a:fillRect/>
                      </a:stretch>
                    </p:blipFill>
                    <p:spPr>
                      <a:xfrm>
                        <a:off x="468593" y="2728634"/>
                        <a:ext cx="8078781" cy="3237825"/>
                      </a:xfrm>
                      <a:prstGeom prst="rect">
                        <a:avLst/>
                      </a:prstGeom>
                    </p:spPr>
                  </p:pic>
                </p:oleObj>
              </mc:Fallback>
            </mc:AlternateContent>
          </a:graphicData>
        </a:graphic>
      </p:graphicFrame>
      <p:sp>
        <p:nvSpPr>
          <p:cNvPr id="20" name="タイトル 1"/>
          <p:cNvSpPr>
            <a:spLocks noGrp="1"/>
          </p:cNvSpPr>
          <p:nvPr>
            <p:ph type="title" idx="4294967295"/>
          </p:nvPr>
        </p:nvSpPr>
        <p:spPr>
          <a:xfrm>
            <a:off x="0" y="7963"/>
            <a:ext cx="9144000" cy="708025"/>
          </a:xfrm>
          <a:prstGeom prst="rect">
            <a:avLst/>
          </a:prstGeom>
        </p:spPr>
        <p:txBody>
          <a:bodyPr anchor="ctr"/>
          <a:lstStyle/>
          <a:p>
            <a:pPr algn="l"/>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 STEP2</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vmstat</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による負荷計測</a:t>
            </a:r>
            <a:endParaRPr kumimoji="1" lang="ja-JP" altLang="en-US" sz="20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TextBox 11"/>
          <p:cNvSpPr txBox="1"/>
          <p:nvPr/>
        </p:nvSpPr>
        <p:spPr>
          <a:xfrm>
            <a:off x="549427" y="707075"/>
            <a:ext cx="8130098" cy="523220"/>
          </a:xfrm>
          <a:prstGeom prst="rect">
            <a:avLst/>
          </a:prstGeom>
          <a:noFill/>
        </p:spPr>
        <p:txBody>
          <a:bodyPr wrap="square" rtlCol="0">
            <a:sp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2-2. vmstat</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出力の見方</a:t>
            </a: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3" name="図 2"/>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68593" y="1327334"/>
            <a:ext cx="5811344" cy="1204145"/>
          </a:xfrm>
          <a:prstGeom prst="rect">
            <a:avLst/>
          </a:prstGeom>
          <a:effectLst>
            <a:outerShdw blurRad="50800" dist="38100" dir="2700000" algn="tl" rotWithShape="0">
              <a:prstClr val="black">
                <a:alpha val="40000"/>
              </a:prstClr>
            </a:outerShdw>
          </a:effectLst>
        </p:spPr>
      </p:pic>
      <p:sp>
        <p:nvSpPr>
          <p:cNvPr id="7" name="正方形/長方形 6"/>
          <p:cNvSpPr/>
          <p:nvPr/>
        </p:nvSpPr>
        <p:spPr>
          <a:xfrm>
            <a:off x="1426691" y="2051222"/>
            <a:ext cx="1425145" cy="480257"/>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5433060" y="2051221"/>
            <a:ext cx="281014" cy="480257"/>
          </a:xfrm>
          <a:prstGeom prst="rect">
            <a:avLst/>
          </a:prstGeom>
          <a:noFill/>
          <a:ln w="28575">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1066800" y="3573780"/>
            <a:ext cx="7490460" cy="670559"/>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1066800" y="5596890"/>
            <a:ext cx="7480574" cy="185172"/>
          </a:xfrm>
          <a:prstGeom prst="rect">
            <a:avLst/>
          </a:prstGeom>
          <a:noFill/>
          <a:ln w="28575">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Rectangular Callout 32">
            <a:extLst/>
          </p:cNvPr>
          <p:cNvSpPr/>
          <p:nvPr/>
        </p:nvSpPr>
        <p:spPr>
          <a:xfrm>
            <a:off x="6120793" y="1006514"/>
            <a:ext cx="2740368" cy="1524965"/>
          </a:xfrm>
          <a:prstGeom prst="wedgeRectCallout">
            <a:avLst>
              <a:gd name="adj1" fmla="val -63242"/>
              <a:gd name="adj2" fmla="val 33862"/>
            </a:avLst>
          </a:prstGeom>
          <a:solidFill>
            <a:srgbClr val="00B050"/>
          </a:solid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100" dirty="0">
                <a:solidFill>
                  <a:schemeClr val="bg1"/>
                </a:solidFill>
                <a:latin typeface="Meiryo UI" panose="020B0604030504040204" pitchFamily="50" charset="-128"/>
                <a:ea typeface="Meiryo UI" panose="020B0604030504040204" pitchFamily="50" charset="-128"/>
              </a:rPr>
              <a:t>主に左記の枠線内を見る事で簡易的にシステム負荷を確認できます。</a:t>
            </a:r>
            <a:endParaRPr lang="en-US" altLang="ja-JP" sz="1100" dirty="0">
              <a:solidFill>
                <a:schemeClr val="bg1"/>
              </a:solidFill>
              <a:latin typeface="Meiryo UI" panose="020B0604030504040204" pitchFamily="50" charset="-128"/>
              <a:ea typeface="Meiryo UI" panose="020B0604030504040204" pitchFamily="50" charset="-128"/>
            </a:endParaRPr>
          </a:p>
          <a:p>
            <a:endParaRPr lang="en-US" altLang="ja-JP" sz="1100" dirty="0">
              <a:solidFill>
                <a:schemeClr val="bg1"/>
              </a:solidFill>
              <a:latin typeface="Meiryo UI" panose="020B0604030504040204" pitchFamily="50" charset="-128"/>
              <a:ea typeface="Meiryo UI" panose="020B0604030504040204" pitchFamily="50" charset="-128"/>
            </a:endParaRPr>
          </a:p>
          <a:p>
            <a:r>
              <a:rPr lang="ja-JP" altLang="en-US" sz="1100" dirty="0">
                <a:solidFill>
                  <a:schemeClr val="bg1"/>
                </a:solidFill>
                <a:latin typeface="Meiryo UI" panose="020B0604030504040204" pitchFamily="50" charset="-128"/>
                <a:ea typeface="Meiryo UI" panose="020B0604030504040204" pitchFamily="50" charset="-128"/>
              </a:rPr>
              <a:t>メモリ空容量：赤枠内のトータルが極端または継続的に減っていく事がないか。</a:t>
            </a:r>
            <a:endParaRPr lang="en-US" altLang="ja-JP" sz="1100" dirty="0">
              <a:solidFill>
                <a:schemeClr val="bg1"/>
              </a:solidFill>
              <a:latin typeface="Meiryo UI" panose="020B0604030504040204" pitchFamily="50" charset="-128"/>
              <a:ea typeface="Meiryo UI" panose="020B0604030504040204" pitchFamily="50" charset="-128"/>
            </a:endParaRPr>
          </a:p>
          <a:p>
            <a:endParaRPr lang="en-US" altLang="ja-JP" sz="1100" dirty="0">
              <a:solidFill>
                <a:schemeClr val="bg1"/>
              </a:solidFill>
              <a:latin typeface="Meiryo UI" panose="020B0604030504040204" pitchFamily="50" charset="-128"/>
              <a:ea typeface="Meiryo UI" panose="020B0604030504040204" pitchFamily="50" charset="-128"/>
            </a:endParaRPr>
          </a:p>
          <a:p>
            <a:r>
              <a:rPr lang="en-US" altLang="ja-JP" sz="1100" dirty="0">
                <a:solidFill>
                  <a:schemeClr val="bg1"/>
                </a:solidFill>
                <a:latin typeface="Meiryo UI" panose="020B0604030504040204" pitchFamily="50" charset="-128"/>
                <a:ea typeface="Meiryo UI" panose="020B0604030504040204" pitchFamily="50" charset="-128"/>
              </a:rPr>
              <a:t>CPU</a:t>
            </a:r>
            <a:r>
              <a:rPr lang="ja-JP" altLang="en-US" sz="1100" dirty="0">
                <a:solidFill>
                  <a:schemeClr val="bg1"/>
                </a:solidFill>
                <a:latin typeface="Meiryo UI" panose="020B0604030504040204" pitchFamily="50" charset="-128"/>
                <a:ea typeface="Meiryo UI" panose="020B0604030504040204" pitchFamily="50" charset="-128"/>
              </a:rPr>
              <a:t>負荷：緑枠内の数値</a:t>
            </a:r>
            <a:r>
              <a:rPr lang="en-US" altLang="ja-JP" sz="1100" dirty="0">
                <a:solidFill>
                  <a:schemeClr val="bg1"/>
                </a:solidFill>
                <a:latin typeface="Meiryo UI" panose="020B0604030504040204" pitchFamily="50" charset="-128"/>
                <a:ea typeface="Meiryo UI" panose="020B0604030504040204" pitchFamily="50" charset="-128"/>
              </a:rPr>
              <a:t>=0</a:t>
            </a:r>
            <a:r>
              <a:rPr lang="ja-JP" altLang="en-US" sz="1100" dirty="0">
                <a:solidFill>
                  <a:schemeClr val="bg1"/>
                </a:solidFill>
                <a:latin typeface="Meiryo UI" panose="020B0604030504040204" pitchFamily="50" charset="-128"/>
                <a:ea typeface="Meiryo UI" panose="020B0604030504040204" pitchFamily="50" charset="-128"/>
              </a:rPr>
              <a:t>が続く場合は、負荷が高すぎる状態です。</a:t>
            </a:r>
          </a:p>
        </p:txBody>
      </p:sp>
    </p:spTree>
    <p:extLst>
      <p:ext uri="{BB962C8B-B14F-4D97-AF65-F5344CB8AC3E}">
        <p14:creationId xmlns:p14="http://schemas.microsoft.com/office/powerpoint/2010/main" val="2437038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タイトル 1"/>
          <p:cNvSpPr>
            <a:spLocks noGrp="1"/>
          </p:cNvSpPr>
          <p:nvPr>
            <p:ph type="title" idx="4294967295"/>
          </p:nvPr>
        </p:nvSpPr>
        <p:spPr>
          <a:xfrm>
            <a:off x="0" y="7963"/>
            <a:ext cx="9144000" cy="708025"/>
          </a:xfrm>
          <a:prstGeom prst="rect">
            <a:avLst/>
          </a:prstGeom>
        </p:spPr>
        <p:txBody>
          <a:bodyPr anchor="ctr"/>
          <a:lstStyle/>
          <a:p>
            <a:pPr algn="l"/>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 STEP3</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：バッチファイルでの計測</a:t>
            </a:r>
            <a:endParaRPr kumimoji="1" lang="ja-JP" altLang="en-US" sz="20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TextBox 11"/>
          <p:cNvSpPr txBox="1"/>
          <p:nvPr/>
        </p:nvSpPr>
        <p:spPr>
          <a:xfrm>
            <a:off x="549427" y="707075"/>
            <a:ext cx="8130098" cy="523220"/>
          </a:xfrm>
          <a:prstGeom prst="rect">
            <a:avLst/>
          </a:prstGeom>
          <a:noFill/>
        </p:spPr>
        <p:txBody>
          <a:bodyPr wrap="square" rtlCol="0">
            <a:sp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3-1.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必要なもの</a:t>
            </a: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TextBox 11"/>
          <p:cNvSpPr txBox="1"/>
          <p:nvPr/>
        </p:nvSpPr>
        <p:spPr>
          <a:xfrm>
            <a:off x="506951" y="2563346"/>
            <a:ext cx="8130098" cy="338554"/>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任意のフォルダに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vmstat.bat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を格納して下さい。</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同一フォルダにログを出力します。</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TextBox 11"/>
          <p:cNvSpPr txBox="1"/>
          <p:nvPr/>
        </p:nvSpPr>
        <p:spPr>
          <a:xfrm>
            <a:off x="506951" y="1188873"/>
            <a:ext cx="8130098" cy="584775"/>
          </a:xfrm>
          <a:prstGeom prst="rect">
            <a:avLst/>
          </a:prstGeom>
          <a:noFill/>
        </p:spPr>
        <p:txBody>
          <a:bodyPr wrap="square" rtlCol="0">
            <a:spAutoFit/>
          </a:bodyPr>
          <a:lstStyle/>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vmstat.bat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 計測結果ログ出力用のバッチファイル。</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285750"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vmstat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グラフ化</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600" dirty="0" err="1">
                <a:latin typeface="Meiryo UI" panose="020B0604030504040204" pitchFamily="50" charset="-128"/>
                <a:ea typeface="Meiryo UI" panose="020B0604030504040204" pitchFamily="50" charset="-128"/>
                <a:cs typeface="Meiryo UI" panose="020B0604030504040204" pitchFamily="50" charset="-128"/>
              </a:rPr>
              <a:t>xlsm</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ログファイルの解析用</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EXCEL</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マクロです。</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TextBox 11"/>
          <p:cNvSpPr txBox="1"/>
          <p:nvPr/>
        </p:nvSpPr>
        <p:spPr>
          <a:xfrm>
            <a:off x="549427" y="2031727"/>
            <a:ext cx="8130098" cy="523220"/>
          </a:xfrm>
          <a:prstGeom prst="rect">
            <a:avLst/>
          </a:prstGeom>
          <a:noFill/>
        </p:spPr>
        <p:txBody>
          <a:bodyPr wrap="square" rtlCol="0">
            <a:sp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3-2.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ログ計測の開始</a:t>
            </a: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TextBox 11"/>
          <p:cNvSpPr txBox="1"/>
          <p:nvPr/>
        </p:nvSpPr>
        <p:spPr>
          <a:xfrm>
            <a:off x="506951" y="2947521"/>
            <a:ext cx="8130098" cy="338554"/>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cs typeface="Meiryo UI" panose="020B0604030504040204" pitchFamily="50" charset="-128"/>
              </a:rPr>
              <a:t>(2)</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vmstat.bat </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をダブルクリックして実行して下さい。</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3" name="図 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90138" y="3639820"/>
            <a:ext cx="5329688" cy="811780"/>
          </a:xfrm>
          <a:prstGeom prst="rect">
            <a:avLst/>
          </a:prstGeom>
          <a:effectLst>
            <a:outerShdw blurRad="50800" dist="38100" dir="2700000" algn="tl" rotWithShape="0">
              <a:prstClr val="black">
                <a:alpha val="40000"/>
              </a:prstClr>
            </a:outerShdw>
          </a:effectLst>
        </p:spPr>
      </p:pic>
      <p:sp>
        <p:nvSpPr>
          <p:cNvPr id="19" name="TextBox 11"/>
          <p:cNvSpPr txBox="1"/>
          <p:nvPr/>
        </p:nvSpPr>
        <p:spPr>
          <a:xfrm>
            <a:off x="821276" y="3301266"/>
            <a:ext cx="5198524" cy="307777"/>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cs typeface="Meiryo UI" panose="020B0604030504040204" pitchFamily="50" charset="-128"/>
              </a:rPr>
              <a:t>■計測を開始すると以下の様な表示になります。</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6" name="図 5"/>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890138" y="4906770"/>
            <a:ext cx="5329688" cy="1136201"/>
          </a:xfrm>
          <a:prstGeom prst="rect">
            <a:avLst/>
          </a:prstGeom>
          <a:effectLst>
            <a:outerShdw blurRad="50800" dist="38100" dir="2700000" algn="tl" rotWithShape="0">
              <a:prstClr val="black">
                <a:alpha val="40000"/>
              </a:prstClr>
            </a:outerShdw>
          </a:effectLst>
        </p:spPr>
      </p:pic>
      <p:sp>
        <p:nvSpPr>
          <p:cNvPr id="21" name="TextBox 11"/>
          <p:cNvSpPr txBox="1"/>
          <p:nvPr/>
        </p:nvSpPr>
        <p:spPr>
          <a:xfrm>
            <a:off x="821276" y="4587563"/>
            <a:ext cx="5198524" cy="307777"/>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cs typeface="Meiryo UI" panose="020B0604030504040204" pitchFamily="50" charset="-128"/>
              </a:rPr>
              <a:t>■下の様な表示が出た場合は、</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STEP1</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ADB</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接続を確認して下さい。</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233624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タイトル 1"/>
          <p:cNvSpPr>
            <a:spLocks noGrp="1"/>
          </p:cNvSpPr>
          <p:nvPr>
            <p:ph type="title" idx="4294967295"/>
          </p:nvPr>
        </p:nvSpPr>
        <p:spPr>
          <a:xfrm>
            <a:off x="0" y="7963"/>
            <a:ext cx="9144000" cy="708025"/>
          </a:xfrm>
          <a:prstGeom prst="rect">
            <a:avLst/>
          </a:prstGeom>
        </p:spPr>
        <p:txBody>
          <a:bodyPr anchor="ctr"/>
          <a:lstStyle/>
          <a:p>
            <a:pPr algn="l"/>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 STEP3</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：バッチファイルでの計測</a:t>
            </a:r>
            <a:endParaRPr kumimoji="1" lang="ja-JP" altLang="en-US" sz="20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TextBox 11"/>
          <p:cNvSpPr txBox="1"/>
          <p:nvPr/>
        </p:nvSpPr>
        <p:spPr>
          <a:xfrm>
            <a:off x="549427" y="707075"/>
            <a:ext cx="8130098" cy="523220"/>
          </a:xfrm>
          <a:prstGeom prst="rect">
            <a:avLst/>
          </a:prstGeom>
          <a:noFill/>
        </p:spPr>
        <p:txBody>
          <a:bodyPr wrap="square" rtlCol="0">
            <a:sp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3-3.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ログ計測の終了</a:t>
            </a: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TextBox 11"/>
          <p:cNvSpPr txBox="1"/>
          <p:nvPr/>
        </p:nvSpPr>
        <p:spPr>
          <a:xfrm>
            <a:off x="506951" y="2586940"/>
            <a:ext cx="8130098" cy="338554"/>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cs typeface="Meiryo UI" panose="020B0604030504040204" pitchFamily="50" charset="-128"/>
              </a:rPr>
              <a:t>(1) </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計測を終了する場合は、コマンドプロンプト上で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[Ctrl] + [C] </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キーを押下して下さい。</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5" name="図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90139" y="3395410"/>
            <a:ext cx="5329688" cy="907646"/>
          </a:xfrm>
          <a:prstGeom prst="rect">
            <a:avLst/>
          </a:prstGeom>
          <a:effectLst>
            <a:outerShdw blurRad="50800" dist="38100" dir="2700000" algn="tl" rotWithShape="0">
              <a:prstClr val="black">
                <a:alpha val="40000"/>
              </a:prstClr>
            </a:outerShdw>
          </a:effectLst>
        </p:spPr>
      </p:pic>
      <p:sp>
        <p:nvSpPr>
          <p:cNvPr id="14" name="TextBox 11"/>
          <p:cNvSpPr txBox="1"/>
          <p:nvPr/>
        </p:nvSpPr>
        <p:spPr>
          <a:xfrm>
            <a:off x="506951" y="3000770"/>
            <a:ext cx="8130098" cy="338554"/>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cs typeface="Meiryo UI" panose="020B0604030504040204" pitchFamily="50" charset="-128"/>
              </a:rPr>
              <a:t>(2) “</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バッチ ジョブを終了しますか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(Y/N)?”</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と表示されたら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[Y] </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キーを押下して下さい。</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TextBox 11"/>
          <p:cNvSpPr txBox="1"/>
          <p:nvPr/>
        </p:nvSpPr>
        <p:spPr>
          <a:xfrm>
            <a:off x="549427" y="4515791"/>
            <a:ext cx="7746910" cy="584775"/>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cs typeface="Meiryo UI" panose="020B0604030504040204" pitchFamily="50" charset="-128"/>
              </a:rPr>
              <a:t>vmstat.bat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と同一フォルダにログファイルが出力されます。</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cs typeface="Meiryo UI" panose="020B0604030504040204" pitchFamily="50" charset="-128"/>
              </a:rPr>
              <a:t>次頁にてグラフ化手順について解説します。</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8" name="図 7"/>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009650" y="5169847"/>
            <a:ext cx="5210177" cy="752389"/>
          </a:xfrm>
          <a:prstGeom prst="rect">
            <a:avLst/>
          </a:prstGeom>
          <a:effectLst>
            <a:outerShdw blurRad="50800" dist="38100" dir="2700000" algn="tl" rotWithShape="0">
              <a:prstClr val="black">
                <a:alpha val="40000"/>
              </a:prstClr>
            </a:outerShdw>
          </a:effectLst>
        </p:spPr>
      </p:pic>
      <p:pic>
        <p:nvPicPr>
          <p:cNvPr id="3" name="図 2"/>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886026" y="1561783"/>
            <a:ext cx="5333801" cy="918790"/>
          </a:xfrm>
          <a:prstGeom prst="rect">
            <a:avLst/>
          </a:prstGeom>
          <a:effectLst>
            <a:outerShdw blurRad="50800" dist="38100" dir="2700000" algn="tl" rotWithShape="0">
              <a:prstClr val="black">
                <a:alpha val="40000"/>
              </a:prstClr>
            </a:outerShdw>
          </a:effectLst>
        </p:spPr>
      </p:pic>
      <p:sp>
        <p:nvSpPr>
          <p:cNvPr id="11" name="TextBox 11"/>
          <p:cNvSpPr txBox="1"/>
          <p:nvPr/>
        </p:nvSpPr>
        <p:spPr>
          <a:xfrm>
            <a:off x="800568" y="1256584"/>
            <a:ext cx="5794049" cy="307777"/>
          </a:xfrm>
          <a:prstGeom prst="rect">
            <a:avLst/>
          </a:prstGeom>
          <a:noFill/>
        </p:spPr>
        <p:txBody>
          <a:bodyPr wrap="square" rtlCol="0">
            <a:spAutoFit/>
          </a:bodyPr>
          <a:lstStyle/>
          <a:p>
            <a:r>
              <a:rPr lang="en-US" altLang="ja-JP" sz="14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計測中は、</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秒間隔で下記のメッセージがながれています。</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150680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タイトル 1"/>
          <p:cNvSpPr>
            <a:spLocks noGrp="1"/>
          </p:cNvSpPr>
          <p:nvPr>
            <p:ph type="title" idx="4294967295"/>
          </p:nvPr>
        </p:nvSpPr>
        <p:spPr>
          <a:xfrm>
            <a:off x="0" y="7963"/>
            <a:ext cx="9144000" cy="708025"/>
          </a:xfrm>
          <a:prstGeom prst="rect">
            <a:avLst/>
          </a:prstGeom>
        </p:spPr>
        <p:txBody>
          <a:bodyPr anchor="ctr"/>
          <a:lstStyle/>
          <a:p>
            <a:pPr algn="l"/>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 STEP3</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：バッチファイルでの計測</a:t>
            </a:r>
            <a:endParaRPr kumimoji="1" lang="ja-JP" altLang="en-US" sz="2000" b="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TextBox 11"/>
          <p:cNvSpPr txBox="1"/>
          <p:nvPr/>
        </p:nvSpPr>
        <p:spPr>
          <a:xfrm>
            <a:off x="549427" y="707075"/>
            <a:ext cx="8130098" cy="523220"/>
          </a:xfrm>
          <a:prstGeom prst="rect">
            <a:avLst/>
          </a:prstGeom>
          <a:noFill/>
        </p:spPr>
        <p:txBody>
          <a:bodyPr wrap="square" rtlCol="0">
            <a:sp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3-4.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ログファイルのグラフ化</a:t>
            </a: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7" name="図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28675" y="1674878"/>
            <a:ext cx="7085223" cy="3270777"/>
          </a:xfrm>
          <a:prstGeom prst="rect">
            <a:avLst/>
          </a:prstGeom>
          <a:effectLst>
            <a:outerShdw blurRad="50800" dist="38100" dir="2700000" algn="tl" rotWithShape="0">
              <a:prstClr val="black">
                <a:alpha val="40000"/>
              </a:prstClr>
            </a:outerShdw>
          </a:effectLst>
        </p:spPr>
      </p:pic>
      <p:sp>
        <p:nvSpPr>
          <p:cNvPr id="13" name="TextBox 11"/>
          <p:cNvSpPr txBox="1"/>
          <p:nvPr/>
        </p:nvSpPr>
        <p:spPr>
          <a:xfrm>
            <a:off x="506951" y="1225066"/>
            <a:ext cx="8130098" cy="338554"/>
          </a:xfrm>
          <a:prstGeom prst="rect">
            <a:avLst/>
          </a:prstGeom>
          <a:noFill/>
        </p:spPr>
        <p:txBody>
          <a:bodyPr wrap="square" rtlCol="0">
            <a:spAutoFit/>
          </a:bodyPr>
          <a:lstStyle/>
          <a:p>
            <a:pPr marL="342900" indent="-342900">
              <a:buAutoNum type="arabicParenBoth"/>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vmstat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グラフ化</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600" dirty="0" err="1">
                <a:latin typeface="Meiryo UI" panose="020B0604030504040204" pitchFamily="50" charset="-128"/>
                <a:ea typeface="Meiryo UI" panose="020B0604030504040204" pitchFamily="50" charset="-128"/>
                <a:cs typeface="Meiryo UI" panose="020B0604030504040204" pitchFamily="50" charset="-128"/>
              </a:rPr>
              <a:t>xlsm</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を開いて、</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表紙</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シートを選択して下さい。下の画面が表示されます。</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327905509"/>
      </p:ext>
    </p:extLst>
  </p:cSld>
  <p:clrMapOvr>
    <a:masterClrMapping/>
  </p:clrMapOvr>
</p:sld>
</file>

<file path=ppt/theme/theme1.xml><?xml version="1.0" encoding="utf-8"?>
<a:theme xmlns:a="http://schemas.openxmlformats.org/drawingml/2006/main" name="OSDC_PANASONIC_AUTOMOTIVE_ELEMENT_16_9_v1.0">
  <a:themeElements>
    <a:clrScheme name="Panasonic2015_Automotive">
      <a:dk1>
        <a:srgbClr val="333333"/>
      </a:dk1>
      <a:lt1>
        <a:sysClr val="window" lastClr="FFFFFF"/>
      </a:lt1>
      <a:dk2>
        <a:srgbClr val="0041C0"/>
      </a:dk2>
      <a:lt2>
        <a:srgbClr val="80A23D"/>
      </a:lt2>
      <a:accent1>
        <a:srgbClr val="00AA80"/>
      </a:accent1>
      <a:accent2>
        <a:srgbClr val="D30621"/>
      </a:accent2>
      <a:accent3>
        <a:srgbClr val="F6A900"/>
      </a:accent3>
      <a:accent4>
        <a:srgbClr val="006AB0"/>
      </a:accent4>
      <a:accent5>
        <a:srgbClr val="00773F"/>
      </a:accent5>
      <a:accent6>
        <a:srgbClr val="949494"/>
      </a:accent6>
      <a:hlink>
        <a:srgbClr val="78C47F"/>
      </a:hlink>
      <a:folHlink>
        <a:srgbClr val="9AB058"/>
      </a:folHlink>
    </a:clrScheme>
    <a:fontScheme name="Meiryo UI">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SDC_PANASONIC_AUTOMOTIVE_ELEMENT_16_9_v1.0">
  <a:themeElements>
    <a:clrScheme name="Panasonic2015_Automotive">
      <a:dk1>
        <a:srgbClr val="333333"/>
      </a:dk1>
      <a:lt1>
        <a:sysClr val="window" lastClr="FFFFFF"/>
      </a:lt1>
      <a:dk2>
        <a:srgbClr val="0041C0"/>
      </a:dk2>
      <a:lt2>
        <a:srgbClr val="80A23D"/>
      </a:lt2>
      <a:accent1>
        <a:srgbClr val="00AA80"/>
      </a:accent1>
      <a:accent2>
        <a:srgbClr val="D30621"/>
      </a:accent2>
      <a:accent3>
        <a:srgbClr val="F6A900"/>
      </a:accent3>
      <a:accent4>
        <a:srgbClr val="006AB0"/>
      </a:accent4>
      <a:accent5>
        <a:srgbClr val="00773F"/>
      </a:accent5>
      <a:accent6>
        <a:srgbClr val="949494"/>
      </a:accent6>
      <a:hlink>
        <a:srgbClr val="78C47F"/>
      </a:hlink>
      <a:folHlink>
        <a:srgbClr val="9AB058"/>
      </a:folHlink>
    </a:clrScheme>
    <a:fontScheme name="Meiryo UI">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59337</TotalTime>
  <Words>1499</Words>
  <Application>Microsoft Office PowerPoint</Application>
  <PresentationFormat>画面に合わせる (4:3)</PresentationFormat>
  <Paragraphs>142</Paragraphs>
  <Slides>14</Slides>
  <Notes>11</Notes>
  <HiddenSlides>0</HiddenSlides>
  <MMClips>0</MMClips>
  <ScaleCrop>false</ScaleCrop>
  <HeadingPairs>
    <vt:vector size="8" baseType="variant">
      <vt:variant>
        <vt:lpstr>使用されているフォント</vt:lpstr>
      </vt:variant>
      <vt:variant>
        <vt:i4>8</vt:i4>
      </vt:variant>
      <vt:variant>
        <vt:lpstr>テーマ</vt:lpstr>
      </vt:variant>
      <vt:variant>
        <vt:i4>3</vt:i4>
      </vt:variant>
      <vt:variant>
        <vt:lpstr>埋め込まれた OLE サーバー</vt:lpstr>
      </vt:variant>
      <vt:variant>
        <vt:i4>1</vt:i4>
      </vt:variant>
      <vt:variant>
        <vt:lpstr>スライド タイトル</vt:lpstr>
      </vt:variant>
      <vt:variant>
        <vt:i4>14</vt:i4>
      </vt:variant>
    </vt:vector>
  </HeadingPairs>
  <TitlesOfParts>
    <vt:vector size="26" baseType="lpstr">
      <vt:lpstr>A-CID ゴシックMB101 B</vt:lpstr>
      <vt:lpstr>HGPHeiseiKakugothictaiW9</vt:lpstr>
      <vt:lpstr>Meiryo UI</vt:lpstr>
      <vt:lpstr>ＭＳ Ｐゴシック</vt:lpstr>
      <vt:lpstr>Arial</vt:lpstr>
      <vt:lpstr>Berlin Sans FB</vt:lpstr>
      <vt:lpstr>Calibri</vt:lpstr>
      <vt:lpstr>Wingdings</vt:lpstr>
      <vt:lpstr>OSDC_PANASONIC_AUTOMOTIVE_ELEMENT_16_9_v1.0</vt:lpstr>
      <vt:lpstr>1_OSDC_PANASONIC_AUTOMOTIVE_ELEMENT_16_9_v1.0</vt:lpstr>
      <vt:lpstr>ホワイト</vt:lpstr>
      <vt:lpstr>Worksheet</vt:lpstr>
      <vt:lpstr>TVAA 負荷計測手順書</vt:lpstr>
      <vt:lpstr>■もくじ</vt:lpstr>
      <vt:lpstr>■ STEP1：ADB接続を行う</vt:lpstr>
      <vt:lpstr>■ STEP1：ADB接続を行う</vt:lpstr>
      <vt:lpstr>■ STEP2：vmstatによる負荷計測</vt:lpstr>
      <vt:lpstr>■ STEP2：vmstatによる負荷計測</vt:lpstr>
      <vt:lpstr>■ STEP3：バッチファイルでの計測</vt:lpstr>
      <vt:lpstr>■ STEP3：バッチファイルでの計測</vt:lpstr>
      <vt:lpstr>■ STEP3：バッチファイルでの計測</vt:lpstr>
      <vt:lpstr>■ STEP3：バッチファイルでの計測</vt:lpstr>
      <vt:lpstr>■ STEP3：バッチファイルでの計測</vt:lpstr>
      <vt:lpstr>■ STEP3：バッチファイルでの計測</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TOMITA RYUJI</dc:creator>
  <cp:lastModifiedBy>u2007092</cp:lastModifiedBy>
  <cp:revision>2269</cp:revision>
  <cp:lastPrinted>2017-08-14T15:32:49Z</cp:lastPrinted>
  <dcterms:created xsi:type="dcterms:W3CDTF">2015-03-10T07:51:14Z</dcterms:created>
  <dcterms:modified xsi:type="dcterms:W3CDTF">2018-01-12T04:46:42Z</dcterms:modified>
</cp:coreProperties>
</file>