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835" r:id="rId1"/>
    <p:sldMasterId id="2147493848" r:id="rId2"/>
    <p:sldMasterId id="2147493900" r:id="rId3"/>
  </p:sldMasterIdLst>
  <p:notesMasterIdLst>
    <p:notesMasterId r:id="rId9"/>
  </p:notesMasterIdLst>
  <p:handoutMasterIdLst>
    <p:handoutMasterId r:id="rId10"/>
  </p:handoutMasterIdLst>
  <p:sldIdLst>
    <p:sldId id="891" r:id="rId4"/>
    <p:sldId id="890" r:id="rId5"/>
    <p:sldId id="897" r:id="rId6"/>
    <p:sldId id="899" r:id="rId7"/>
    <p:sldId id="898" r:id="rId8"/>
  </p:sldIdLst>
  <p:sldSz cx="9144000" cy="6858000" type="screen4x3"/>
  <p:notesSz cx="9067800" cy="6781800"/>
  <p:defaultTextStyle>
    <a:defPPr>
      <a:defRPr lang="ja-JP"/>
    </a:defPPr>
    <a:lvl1pPr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5509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2606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69701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6798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5480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2576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199672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6768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" id="{9B5F1D02-20F2-4C95-9648-B4D2BD8C253F}">
          <p14:sldIdLst>
            <p14:sldId id="891"/>
            <p14:sldId id="890"/>
            <p14:sldId id="897"/>
            <p14:sldId id="899"/>
            <p14:sldId id="898"/>
          </p14:sldIdLst>
        </p14:section>
        <p14:section name="タイトルなしのセクション" id="{40C271F3-7794-4C71-8FE5-BA4C762863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99FF"/>
    <a:srgbClr val="FF66FF"/>
    <a:srgbClr val="008000"/>
    <a:srgbClr val="006600"/>
    <a:srgbClr val="009900"/>
    <a:srgbClr val="CEE1DB"/>
    <a:srgbClr val="E8F1EE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67034" autoAdjust="0"/>
  </p:normalViewPr>
  <p:slideViewPr>
    <p:cSldViewPr snapToGrid="0" snapToObjects="1">
      <p:cViewPr varScale="1">
        <p:scale>
          <a:sx n="87" d="100"/>
          <a:sy n="87" d="100"/>
        </p:scale>
        <p:origin x="1194" y="90"/>
      </p:cViewPr>
      <p:guideLst>
        <p:guide orient="horz" pos="2251"/>
        <p:guide pos="5511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851" y="-67"/>
      </p:cViewPr>
      <p:guideLst>
        <p:guide orient="horz" pos="2136"/>
        <p:guide pos="28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>
              <a:defRPr sz="1100"/>
            </a:lvl1pPr>
          </a:lstStyle>
          <a:p>
            <a:fld id="{5DC29BFC-8A92-4B8E-B690-6E2AE2A3D7A6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>
              <a:defRPr sz="1100"/>
            </a:lvl1pPr>
          </a:lstStyle>
          <a:p>
            <a:fld id="{3F00DC19-C11F-4CB5-9072-AC8C56DBE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 defTabSz="443592">
              <a:defRPr sz="1100"/>
            </a:lvl1pPr>
          </a:lstStyle>
          <a:p>
            <a:pPr>
              <a:defRPr/>
            </a:pPr>
            <a:fld id="{B68C97EB-CF23-42AC-B9C4-A81B5CA012BB}" type="datetimeFigureOut">
              <a:rPr lang="ja-JP" altLang="en-US"/>
              <a:pPr>
                <a:defRPr/>
              </a:pPr>
              <a:t>2018/1/10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40038" y="509588"/>
            <a:ext cx="3387725" cy="2541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728" tIns="44364" rIns="88728" bIns="44364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7207" y="3221383"/>
            <a:ext cx="7253395" cy="3051322"/>
          </a:xfrm>
          <a:prstGeom prst="rect">
            <a:avLst/>
          </a:prstGeom>
        </p:spPr>
        <p:txBody>
          <a:bodyPr vert="horz" lIns="88728" tIns="44364" rIns="88728" bIns="44364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 defTabSz="443592">
              <a:defRPr sz="1100"/>
            </a:lvl1pPr>
          </a:lstStyle>
          <a:p>
            <a:pPr>
              <a:defRPr/>
            </a:pPr>
            <a:fld id="{97626116-8ABA-423A-B3ED-F40F0D581D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07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55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260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70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7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4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8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80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4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" y="1"/>
            <a:ext cx="9143999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650" y="49576"/>
            <a:ext cx="7272734" cy="707322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pic>
        <p:nvPicPr>
          <p:cNvPr id="13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_Panasoni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hotaro\Desktop\_potx\logo\修正\automotive\Panasonic_Automotive_color_v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111" y="2895560"/>
            <a:ext cx="3025778" cy="113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2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 hasCustomPrompt="1"/>
          </p:nvPr>
        </p:nvSpPr>
        <p:spPr>
          <a:xfrm>
            <a:off x="449141" y="1434083"/>
            <a:ext cx="8229600" cy="2618509"/>
          </a:xfrm>
          <a:prstGeom prst="bevel">
            <a:avLst>
              <a:gd name="adj" fmla="val 4318"/>
            </a:avLst>
          </a:prstGeom>
          <a:solidFill>
            <a:srgbClr val="00AA80"/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題名</a:t>
            </a:r>
          </a:p>
        </p:txBody>
      </p:sp>
      <p:pic>
        <p:nvPicPr>
          <p:cNvPr id="26" name="Picture 3" descr="C:\tool\Backup\Dtop\51_社内業務\事業ブランド基準\Logo\Automotive_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60" y="158743"/>
            <a:ext cx="2344807" cy="82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8028386" y="73132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0364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43596E-D0BC-48B4-94F7-67695097082B}" type="datetime1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566889-DE0A-4A0E-AE51-354B3CE2E9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504825"/>
          </a:xfrm>
          <a:prstGeom prst="rect">
            <a:avLst/>
          </a:prstGeom>
          <a:gradFill>
            <a:gsLst>
              <a:gs pos="0">
                <a:srgbClr val="00AA80"/>
              </a:gs>
              <a:gs pos="59000">
                <a:srgbClr val="51BA97"/>
              </a:gs>
              <a:gs pos="100000">
                <a:srgbClr val="99FFCC"/>
              </a:gs>
            </a:gsLst>
            <a:lin ang="5400000" scaled="0"/>
          </a:gradFill>
          <a:ln w="9525" cmpd="sng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HGPHeiseiKakugothictaiW9" pitchFamily="50" charset="-128"/>
                <a:ea typeface="HGPHeiseiKakugothictaiW9" pitchFamily="50" charset="-128"/>
              </a:rPr>
              <a:t> </a:t>
            </a:r>
            <a:endParaRPr lang="ja-JP" altLang="en-US" sz="2400" dirty="0">
              <a:solidFill>
                <a:srgbClr val="FFFFFF"/>
              </a:solidFill>
              <a:latin typeface="HGPHeiseiKakugothictaiW9" pitchFamily="50" charset="-128"/>
              <a:ea typeface="HGPHeiseiKakugothictaiW9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1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5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81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2018/1/10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008112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until: </a:t>
            </a:r>
            <a:r>
              <a:rPr lang="ja-JP" altLang="en-US" sz="120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19211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37" r:id="rId1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3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79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2018/1/10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2209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50" r:id="rId1"/>
    <p:sldLayoutId id="2147493851" r:id="rId2"/>
    <p:sldLayoutId id="2147493857" r:id="rId3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457200" y="152542"/>
            <a:ext cx="8229600" cy="376239"/>
          </a:xfrm>
          <a:prstGeom prst="rect">
            <a:avLst/>
          </a:prstGeom>
        </p:spPr>
        <p:txBody>
          <a:bodyPr lIns="91408" tIns="45704" rIns="91408" bIns="45704"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ja-JP" altLang="en-US" sz="2600" dirty="0">
              <a:solidFill>
                <a:prstClr val="black"/>
              </a:solidFill>
              <a:latin typeface="A-CID ゴシックMB101 B"/>
              <a:ea typeface="A-CID ゴシックMB101 B"/>
              <a:cs typeface="A-CID ゴシックMB101 B"/>
            </a:endParaRPr>
          </a:p>
        </p:txBody>
      </p:sp>
      <p:pic>
        <p:nvPicPr>
          <p:cNvPr id="1028" name="図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98641"/>
            <a:ext cx="846699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図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140334"/>
            <a:ext cx="877912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7" r:id="rId1"/>
    <p:sldLayoutId id="2147494040" r:id="rId2"/>
    <p:sldLayoutId id="2147494041" r:id="rId3"/>
  </p:sldLayoutIdLst>
  <p:txStyles>
    <p:titleStyle>
      <a:lvl1pPr algn="ctr" defTabSz="455509" rtl="0" eaLnBrk="0" fontAlgn="base" hangingPunct="0">
        <a:spcBef>
          <a:spcPct val="0"/>
        </a:spcBef>
        <a:spcAft>
          <a:spcPct val="0"/>
        </a:spcAft>
        <a:defRPr kumimoji="1" sz="43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045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088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132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176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236" indent="-341236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195" indent="-284098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53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49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5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2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TVAA</a:t>
            </a:r>
            <a:br>
              <a:rPr lang="en-US" altLang="ja-JP" dirty="0"/>
            </a:br>
            <a:r>
              <a:rPr lang="ja-JP" altLang="en-US" dirty="0"/>
              <a:t>走行制限解除手順書</a:t>
            </a:r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43666" y="4906879"/>
            <a:ext cx="15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2018/1/5	v 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83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■もくじ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27" y="1177653"/>
            <a:ext cx="813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キー操作による解除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バッチファイルによる解除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59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EE63CB66-789A-4F6E-A4DF-36A24FCCB9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7042" y="2217898"/>
            <a:ext cx="24384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■解除方法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：キー操作による解除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63613" y="1691894"/>
            <a:ext cx="82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	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画面から下記の操作を順に行い、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Developer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Diagnosis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画面を開いて下さい。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481" y="876327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のキー操作による走行制限解除方法について説明します。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930CF2-58F2-4DDC-BCAF-47C4CA9527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700" y="2211566"/>
            <a:ext cx="2449186" cy="1377667"/>
          </a:xfrm>
          <a:prstGeom prst="rect">
            <a:avLst/>
          </a:prstGeom>
        </p:spPr>
      </p:pic>
      <p:cxnSp>
        <p:nvCxnSpPr>
          <p:cNvPr id="15" name="Straight Arrow Connector 20">
            <a:extLst>
              <a:ext uri="{FF2B5EF4-FFF2-40B4-BE49-F238E27FC236}">
                <a16:creationId xmlns:a16="http://schemas.microsoft.com/office/drawing/2014/main" id="{4DD9C150-56C4-4EE9-8735-AC232E225F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664886" y="2900400"/>
            <a:ext cx="1972156" cy="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7">
            <a:extLst>
              <a:ext uri="{FF2B5EF4-FFF2-40B4-BE49-F238E27FC236}">
                <a16:creationId xmlns:a16="http://schemas.microsoft.com/office/drawing/2014/main" id="{B549C8A5-F4D8-4BB1-9D61-1A7AAE570AAA}"/>
              </a:ext>
            </a:extLst>
          </p:cNvPr>
          <p:cNvSpPr txBox="1"/>
          <p:nvPr/>
        </p:nvSpPr>
        <p:spPr>
          <a:xfrm>
            <a:off x="2606616" y="2493816"/>
            <a:ext cx="212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[HOME]+[POWER]+[SOURCE]</a:t>
            </a:r>
          </a:p>
          <a:p>
            <a:r>
              <a:rPr 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5sec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長押し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FB58377A-3610-42F5-9172-8F0DB2FEB7E9}"/>
              </a:ext>
            </a:extLst>
          </p:cNvPr>
          <p:cNvSpPr txBox="1"/>
          <p:nvPr/>
        </p:nvSpPr>
        <p:spPr>
          <a:xfrm>
            <a:off x="7111848" y="2313156"/>
            <a:ext cx="21224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“Detail Information &amp; Setting”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タップ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Straight Connector 34">
            <a:extLst>
              <a:ext uri="{FF2B5EF4-FFF2-40B4-BE49-F238E27FC236}">
                <a16:creationId xmlns:a16="http://schemas.microsoft.com/office/drawing/2014/main" id="{DDC863E3-0635-4BC3-AE5F-1BE991A13FB1}"/>
              </a:ext>
            </a:extLst>
          </p:cNvPr>
          <p:cNvCxnSpPr>
            <a:cxnSpLocks/>
            <a:stCxn id="18" idx="1"/>
            <a:endCxn id="30" idx="0"/>
          </p:cNvCxnSpPr>
          <p:nvPr/>
        </p:nvCxnSpPr>
        <p:spPr>
          <a:xfrm flipH="1">
            <a:off x="5864072" y="2520905"/>
            <a:ext cx="1247776" cy="48081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3">
            <a:extLst>
              <a:ext uri="{FF2B5EF4-FFF2-40B4-BE49-F238E27FC236}">
                <a16:creationId xmlns:a16="http://schemas.microsoft.com/office/drawing/2014/main" id="{E841036F-7D82-4376-81D7-C8DF5B530304}"/>
              </a:ext>
            </a:extLst>
          </p:cNvPr>
          <p:cNvGrpSpPr/>
          <p:nvPr/>
        </p:nvGrpSpPr>
        <p:grpSpPr>
          <a:xfrm>
            <a:off x="6196679" y="767858"/>
            <a:ext cx="2655226" cy="804839"/>
            <a:chOff x="6286500" y="1560173"/>
            <a:chExt cx="2655226" cy="804839"/>
          </a:xfrm>
        </p:grpSpPr>
        <p:cxnSp>
          <p:nvCxnSpPr>
            <p:cNvPr id="22" name="Straight Arrow Connector 25">
              <a:extLst>
                <a:ext uri="{FF2B5EF4-FFF2-40B4-BE49-F238E27FC236}">
                  <a16:creationId xmlns:a16="http://schemas.microsoft.com/office/drawing/2014/main" id="{818B3D6D-840B-41A0-8FDF-612D7861D105}"/>
                </a:ext>
              </a:extLst>
            </p:cNvPr>
            <p:cNvCxnSpPr/>
            <p:nvPr/>
          </p:nvCxnSpPr>
          <p:spPr>
            <a:xfrm flipV="1">
              <a:off x="6286500" y="1676400"/>
              <a:ext cx="85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6">
              <a:extLst>
                <a:ext uri="{FF2B5EF4-FFF2-40B4-BE49-F238E27FC236}">
                  <a16:creationId xmlns:a16="http://schemas.microsoft.com/office/drawing/2014/main" id="{5917CFFF-76D0-41F4-8597-69BBFCE685F6}"/>
                </a:ext>
              </a:extLst>
            </p:cNvPr>
            <p:cNvSpPr txBox="1"/>
            <p:nvPr/>
          </p:nvSpPr>
          <p:spPr>
            <a:xfrm>
              <a:off x="7297202" y="1560173"/>
              <a:ext cx="13525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HW Key Operation</a:t>
              </a:r>
            </a:p>
          </p:txBody>
        </p:sp>
        <p:cxnSp>
          <p:nvCxnSpPr>
            <p:cNvPr id="24" name="Straight Arrow Connector 32">
              <a:extLst>
                <a:ext uri="{FF2B5EF4-FFF2-40B4-BE49-F238E27FC236}">
                  <a16:creationId xmlns:a16="http://schemas.microsoft.com/office/drawing/2014/main" id="{7F700F54-71EA-4282-98D7-3E14244CE576}"/>
                </a:ext>
              </a:extLst>
            </p:cNvPr>
            <p:cNvCxnSpPr/>
            <p:nvPr/>
          </p:nvCxnSpPr>
          <p:spPr>
            <a:xfrm flipV="1">
              <a:off x="6286500" y="1951862"/>
              <a:ext cx="8572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5">
              <a:extLst>
                <a:ext uri="{FF2B5EF4-FFF2-40B4-BE49-F238E27FC236}">
                  <a16:creationId xmlns:a16="http://schemas.microsoft.com/office/drawing/2014/main" id="{53EF6EC0-C56A-415A-BA57-2C4D2538567E}"/>
                </a:ext>
              </a:extLst>
            </p:cNvPr>
            <p:cNvSpPr txBox="1"/>
            <p:nvPr/>
          </p:nvSpPr>
          <p:spPr>
            <a:xfrm>
              <a:off x="7297202" y="1835635"/>
              <a:ext cx="1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Touch screen Operation</a:t>
              </a:r>
            </a:p>
          </p:txBody>
        </p:sp>
        <p:cxnSp>
          <p:nvCxnSpPr>
            <p:cNvPr id="26" name="Straight Arrow Connector 36">
              <a:extLst>
                <a:ext uri="{FF2B5EF4-FFF2-40B4-BE49-F238E27FC236}">
                  <a16:creationId xmlns:a16="http://schemas.microsoft.com/office/drawing/2014/main" id="{D17839A3-B005-4D4D-B5A2-3D786BA93502}"/>
                </a:ext>
              </a:extLst>
            </p:cNvPr>
            <p:cNvCxnSpPr/>
            <p:nvPr/>
          </p:nvCxnSpPr>
          <p:spPr>
            <a:xfrm flipV="1">
              <a:off x="6286500" y="2227324"/>
              <a:ext cx="857250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DBFAF461-AF74-4E5E-AFC7-BB722F7FD4C0}"/>
                </a:ext>
              </a:extLst>
            </p:cNvPr>
            <p:cNvSpPr txBox="1"/>
            <p:nvPr/>
          </p:nvSpPr>
          <p:spPr>
            <a:xfrm>
              <a:off x="7297202" y="2111096"/>
              <a:ext cx="1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 need to operate</a:t>
              </a:r>
            </a:p>
          </p:txBody>
        </p:sp>
      </p:grpSp>
      <p:sp>
        <p:nvSpPr>
          <p:cNvPr id="28" name="TextBox 16">
            <a:extLst>
              <a:ext uri="{FF2B5EF4-FFF2-40B4-BE49-F238E27FC236}">
                <a16:creationId xmlns:a16="http://schemas.microsoft.com/office/drawing/2014/main" id="{4EB77C73-F409-41DC-A3C4-1B9510FAE29D}"/>
              </a:ext>
            </a:extLst>
          </p:cNvPr>
          <p:cNvSpPr txBox="1"/>
          <p:nvPr/>
        </p:nvSpPr>
        <p:spPr>
          <a:xfrm>
            <a:off x="5203082" y="3567068"/>
            <a:ext cx="1358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Diagnosis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Menu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Elbow Connector 22">
            <a:extLst>
              <a:ext uri="{FF2B5EF4-FFF2-40B4-BE49-F238E27FC236}">
                <a16:creationId xmlns:a16="http://schemas.microsoft.com/office/drawing/2014/main" id="{2B2EDB57-1623-4DF3-89AE-394CD9DF0FBC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H="1">
            <a:off x="954780" y="2903698"/>
            <a:ext cx="6120662" cy="2043291"/>
          </a:xfrm>
          <a:prstGeom prst="bentConnector5">
            <a:avLst>
              <a:gd name="adj1" fmla="val -3735"/>
              <a:gd name="adj2" fmla="val 49892"/>
              <a:gd name="adj3" fmla="val 1037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8">
            <a:extLst>
              <a:ext uri="{FF2B5EF4-FFF2-40B4-BE49-F238E27FC236}">
                <a16:creationId xmlns:a16="http://schemas.microsoft.com/office/drawing/2014/main" id="{6FFFDE95-7E4E-4538-8FE8-92C9BD2DBD6F}"/>
              </a:ext>
            </a:extLst>
          </p:cNvPr>
          <p:cNvSpPr/>
          <p:nvPr/>
        </p:nvSpPr>
        <p:spPr>
          <a:xfrm>
            <a:off x="4637042" y="3001719"/>
            <a:ext cx="2454060" cy="566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E324C1E0-2F8B-46AC-A418-4DE9C345611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80" y="4256795"/>
            <a:ext cx="2454023" cy="1380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27">
            <a:extLst>
              <a:ext uri="{FF2B5EF4-FFF2-40B4-BE49-F238E27FC236}">
                <a16:creationId xmlns:a16="http://schemas.microsoft.com/office/drawing/2014/main" id="{B397DEA0-9499-4632-B5F5-1E1D364AB4FA}"/>
              </a:ext>
            </a:extLst>
          </p:cNvPr>
          <p:cNvSpPr txBox="1"/>
          <p:nvPr/>
        </p:nvSpPr>
        <p:spPr>
          <a:xfrm>
            <a:off x="3362942" y="4562930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[HOME]</a:t>
            </a:r>
          </a:p>
          <a:p>
            <a:r>
              <a:rPr 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5sec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長押し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265EBD40-2395-46E1-8474-6CED363C64C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580" y="4256795"/>
            <a:ext cx="2430710" cy="13672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" name="Straight Arrow Connector 20">
            <a:extLst>
              <a:ext uri="{FF2B5EF4-FFF2-40B4-BE49-F238E27FC236}">
                <a16:creationId xmlns:a16="http://schemas.microsoft.com/office/drawing/2014/main" id="{C9134024-D8FC-4DB6-9CC3-B95B2F6940A6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3408803" y="4940432"/>
            <a:ext cx="2084777" cy="6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16">
            <a:extLst>
              <a:ext uri="{FF2B5EF4-FFF2-40B4-BE49-F238E27FC236}">
                <a16:creationId xmlns:a16="http://schemas.microsoft.com/office/drawing/2014/main" id="{A52BC88C-0B21-4521-BDE8-C03833B9032B}"/>
              </a:ext>
            </a:extLst>
          </p:cNvPr>
          <p:cNvSpPr txBox="1"/>
          <p:nvPr/>
        </p:nvSpPr>
        <p:spPr>
          <a:xfrm>
            <a:off x="1127299" y="356706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TextBox 16">
            <a:extLst>
              <a:ext uri="{FF2B5EF4-FFF2-40B4-BE49-F238E27FC236}">
                <a16:creationId xmlns:a16="http://schemas.microsoft.com/office/drawing/2014/main" id="{78271CEA-6974-45DB-9418-EEC6B6F02AF0}"/>
              </a:ext>
            </a:extLst>
          </p:cNvPr>
          <p:cNvSpPr txBox="1"/>
          <p:nvPr/>
        </p:nvSpPr>
        <p:spPr>
          <a:xfrm>
            <a:off x="5642142" y="5646677"/>
            <a:ext cx="20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Diagnosis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TextBox 16">
            <a:extLst>
              <a:ext uri="{FF2B5EF4-FFF2-40B4-BE49-F238E27FC236}">
                <a16:creationId xmlns:a16="http://schemas.microsoft.com/office/drawing/2014/main" id="{85A6B4AE-D8B6-475D-99C1-8940907B66ED}"/>
              </a:ext>
            </a:extLst>
          </p:cNvPr>
          <p:cNvSpPr txBox="1"/>
          <p:nvPr/>
        </p:nvSpPr>
        <p:spPr>
          <a:xfrm>
            <a:off x="1064585" y="5646677"/>
            <a:ext cx="229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Detail Information &amp; Setting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0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■解除方法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：キー操作による解除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6950" y="873812"/>
            <a:ext cx="839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	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続いて下記の操作を順に行い、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Running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Limitation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Setting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画面を開いて下さい。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FB58377A-3610-42F5-9172-8F0DB2FEB7E9}"/>
              </a:ext>
            </a:extLst>
          </p:cNvPr>
          <p:cNvSpPr txBox="1"/>
          <p:nvPr/>
        </p:nvSpPr>
        <p:spPr>
          <a:xfrm>
            <a:off x="3045490" y="1370190"/>
            <a:ext cx="20040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“Vehicle Model information”</a:t>
            </a: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タップ</a:t>
            </a:r>
            <a:endParaRPr 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Straight Connector 34">
            <a:extLst>
              <a:ext uri="{FF2B5EF4-FFF2-40B4-BE49-F238E27FC236}">
                <a16:creationId xmlns:a16="http://schemas.microsoft.com/office/drawing/2014/main" id="{DDC863E3-0635-4BC3-AE5F-1BE991A13FB1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2946515" y="1577939"/>
            <a:ext cx="98975" cy="29521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4EB77C73-F409-41DC-A3C4-1B9510FAE29D}"/>
              </a:ext>
            </a:extLst>
          </p:cNvPr>
          <p:cNvSpPr txBox="1"/>
          <p:nvPr/>
        </p:nvSpPr>
        <p:spPr>
          <a:xfrm>
            <a:off x="5158228" y="2755359"/>
            <a:ext cx="2113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Vehicle Model information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265EBD40-2395-46E1-8474-6CED363C64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55" y="1386892"/>
            <a:ext cx="2430710" cy="1367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9406012-B827-474B-BF62-894ED9266A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540" y="1370190"/>
            <a:ext cx="2449186" cy="1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617E285-9063-4327-B41B-AA2D06631B5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0470" y="3273137"/>
            <a:ext cx="2449186" cy="1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C02DBA16-1067-40AC-BBF0-B09E76E62E68}"/>
              </a:ext>
            </a:extLst>
          </p:cNvPr>
          <p:cNvSpPr txBox="1"/>
          <p:nvPr/>
        </p:nvSpPr>
        <p:spPr>
          <a:xfrm>
            <a:off x="696187" y="2754166"/>
            <a:ext cx="20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Diagnosis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3145001C-2D82-4805-AF32-951BA15D3ECF}"/>
              </a:ext>
            </a:extLst>
          </p:cNvPr>
          <p:cNvSpPr/>
          <p:nvPr/>
        </p:nvSpPr>
        <p:spPr>
          <a:xfrm>
            <a:off x="492455" y="1787173"/>
            <a:ext cx="2454060" cy="1719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2">
            <a:extLst>
              <a:ext uri="{FF2B5EF4-FFF2-40B4-BE49-F238E27FC236}">
                <a16:creationId xmlns:a16="http://schemas.microsoft.com/office/drawing/2014/main" id="{1EF74151-40FC-470E-8C58-9B7FF0B5A397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V="1">
            <a:off x="2923165" y="2059024"/>
            <a:ext cx="2225375" cy="11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8">
            <a:extLst>
              <a:ext uri="{FF2B5EF4-FFF2-40B4-BE49-F238E27FC236}">
                <a16:creationId xmlns:a16="http://schemas.microsoft.com/office/drawing/2014/main" id="{4B083F94-402A-4FA7-A789-2CAD250FA545}"/>
              </a:ext>
            </a:extLst>
          </p:cNvPr>
          <p:cNvSpPr/>
          <p:nvPr/>
        </p:nvSpPr>
        <p:spPr>
          <a:xfrm>
            <a:off x="5377225" y="1775667"/>
            <a:ext cx="938765" cy="1834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0B93ECF1-2985-408B-8254-7B44FDDE2539}"/>
              </a:ext>
            </a:extLst>
          </p:cNvPr>
          <p:cNvSpPr txBox="1"/>
          <p:nvPr/>
        </p:nvSpPr>
        <p:spPr>
          <a:xfrm>
            <a:off x="7679648" y="1537511"/>
            <a:ext cx="11897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“DD VSP Error”</a:t>
            </a: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タップ</a:t>
            </a:r>
            <a:endParaRPr 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DC064BD3-ADBA-4AE0-A87F-EDDE39AA7A69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315990" y="1745260"/>
            <a:ext cx="1363658" cy="12789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2">
            <a:extLst>
              <a:ext uri="{FF2B5EF4-FFF2-40B4-BE49-F238E27FC236}">
                <a16:creationId xmlns:a16="http://schemas.microsoft.com/office/drawing/2014/main" id="{E2B11B62-BF8F-4402-A4E0-7F652E0287DB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H="1">
            <a:off x="1210470" y="2059024"/>
            <a:ext cx="6387256" cy="1902947"/>
          </a:xfrm>
          <a:prstGeom prst="bentConnector5">
            <a:avLst>
              <a:gd name="adj1" fmla="val -3579"/>
              <a:gd name="adj2" fmla="val 56065"/>
              <a:gd name="adj3" fmla="val 1035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16">
            <a:extLst>
              <a:ext uri="{FF2B5EF4-FFF2-40B4-BE49-F238E27FC236}">
                <a16:creationId xmlns:a16="http://schemas.microsoft.com/office/drawing/2014/main" id="{AA8F9BB3-6435-4FE6-BC0B-2D30B40F3B5A}"/>
              </a:ext>
            </a:extLst>
          </p:cNvPr>
          <p:cNvSpPr txBox="1"/>
          <p:nvPr/>
        </p:nvSpPr>
        <p:spPr>
          <a:xfrm>
            <a:off x="956709" y="4694924"/>
            <a:ext cx="295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Running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Limitation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Setting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7046A7B0-79A1-4B73-8D14-E494C1E81402}"/>
              </a:ext>
            </a:extLst>
          </p:cNvPr>
          <p:cNvSpPr/>
          <p:nvPr/>
        </p:nvSpPr>
        <p:spPr>
          <a:xfrm>
            <a:off x="1258994" y="3495149"/>
            <a:ext cx="1546045" cy="2760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CED03A1-D2C0-40B3-9CF8-4F4C7BEB9E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6680" y="3271276"/>
            <a:ext cx="3027285" cy="3290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F21EBC58-7E89-4808-BD68-A26549126F2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1000" y="4070067"/>
            <a:ext cx="3018647" cy="3290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16">
            <a:extLst>
              <a:ext uri="{FF2B5EF4-FFF2-40B4-BE49-F238E27FC236}">
                <a16:creationId xmlns:a16="http://schemas.microsoft.com/office/drawing/2014/main" id="{F8582F8C-36A0-4F0D-A55E-DC7805680212}"/>
              </a:ext>
            </a:extLst>
          </p:cNvPr>
          <p:cNvSpPr txBox="1"/>
          <p:nvPr/>
        </p:nvSpPr>
        <p:spPr>
          <a:xfrm>
            <a:off x="5255651" y="360173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走行操作制限 有効 状態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TextBox 16">
            <a:extLst>
              <a:ext uri="{FF2B5EF4-FFF2-40B4-BE49-F238E27FC236}">
                <a16:creationId xmlns:a16="http://schemas.microsoft.com/office/drawing/2014/main" id="{9F1F54C7-394B-4681-BAC2-9253F41ED26B}"/>
              </a:ext>
            </a:extLst>
          </p:cNvPr>
          <p:cNvSpPr txBox="1"/>
          <p:nvPr/>
        </p:nvSpPr>
        <p:spPr>
          <a:xfrm>
            <a:off x="5245232" y="4444981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走行操作制限 無効 状態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Straight Connector 34">
            <a:extLst>
              <a:ext uri="{FF2B5EF4-FFF2-40B4-BE49-F238E27FC236}">
                <a16:creationId xmlns:a16="http://schemas.microsoft.com/office/drawing/2014/main" id="{6E8F3532-DCC5-4B12-91D3-78FBABC10091}"/>
              </a:ext>
            </a:extLst>
          </p:cNvPr>
          <p:cNvCxnSpPr>
            <a:cxnSpLocks/>
            <a:stCxn id="36" idx="1"/>
            <a:endCxn id="46" idx="3"/>
          </p:cNvCxnSpPr>
          <p:nvPr/>
        </p:nvCxnSpPr>
        <p:spPr>
          <a:xfrm flipH="1">
            <a:off x="2805039" y="3435805"/>
            <a:ext cx="1851641" cy="19737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4">
            <a:extLst>
              <a:ext uri="{FF2B5EF4-FFF2-40B4-BE49-F238E27FC236}">
                <a16:creationId xmlns:a16="http://schemas.microsoft.com/office/drawing/2014/main" id="{0354CD7F-C9BB-4842-BF26-20EA098E85AB}"/>
              </a:ext>
            </a:extLst>
          </p:cNvPr>
          <p:cNvCxnSpPr>
            <a:cxnSpLocks/>
            <a:stCxn id="49" idx="1"/>
            <a:endCxn id="46" idx="3"/>
          </p:cNvCxnSpPr>
          <p:nvPr/>
        </p:nvCxnSpPr>
        <p:spPr>
          <a:xfrm flipH="1" flipV="1">
            <a:off x="2805039" y="3633181"/>
            <a:ext cx="1855961" cy="60141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11">
            <a:extLst>
              <a:ext uri="{FF2B5EF4-FFF2-40B4-BE49-F238E27FC236}">
                <a16:creationId xmlns:a16="http://schemas.microsoft.com/office/drawing/2014/main" id="{0E16E462-1D87-4272-9152-1FF872F62C9C}"/>
              </a:ext>
            </a:extLst>
          </p:cNvPr>
          <p:cNvSpPr txBox="1"/>
          <p:nvPr/>
        </p:nvSpPr>
        <p:spPr>
          <a:xfrm>
            <a:off x="506950" y="5045203"/>
            <a:ext cx="839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(3)DD VSP Error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のレバーをタップしてグレーアウトの状態にして下さい。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上図参照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C29B8596-4B69-436E-B836-97C8A3D7D425}"/>
              </a:ext>
            </a:extLst>
          </p:cNvPr>
          <p:cNvSpPr txBox="1"/>
          <p:nvPr/>
        </p:nvSpPr>
        <p:spPr>
          <a:xfrm>
            <a:off x="506950" y="5559801"/>
            <a:ext cx="839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その後は、画面右上の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[Return]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ボタンまたは、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[BACK]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キーを押下して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画面に戻って下さい。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03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A40D-A23B-46ED-9F0A-6171CE4ED9EB}"/>
              </a:ext>
            </a:extLst>
          </p:cNvPr>
          <p:cNvSpPr txBox="1">
            <a:spLocks/>
          </p:cNvSpPr>
          <p:nvPr/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>
            <a:lvl1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5509" rtl="0" eaLnBrk="0" fontAlgn="base" hangingPunct="0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045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088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132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176" algn="ctr" defTabSz="457045" rtl="0" fontAlgn="base">
              <a:spcBef>
                <a:spcPct val="0"/>
              </a:spcBef>
              <a:spcAft>
                <a:spcPct val="0"/>
              </a:spcAft>
              <a:defRPr kumimoji="1" sz="4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■解除方法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：バッチファイルによる解除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272D7FE0-FC32-42FA-AE3F-691E88E9E40D}"/>
              </a:ext>
            </a:extLst>
          </p:cNvPr>
          <p:cNvSpPr txBox="1"/>
          <p:nvPr/>
        </p:nvSpPr>
        <p:spPr>
          <a:xfrm>
            <a:off x="309481" y="876327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接続が可能な場合、下記のバッチファイルを実行する事で、解除方法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Running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Limitation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Setting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画面を直接呼出すことができます。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17215A7A-EFAD-45B2-A564-9002E08B365B}"/>
              </a:ext>
            </a:extLst>
          </p:cNvPr>
          <p:cNvSpPr txBox="1"/>
          <p:nvPr/>
        </p:nvSpPr>
        <p:spPr>
          <a:xfrm>
            <a:off x="621436" y="1532664"/>
            <a:ext cx="7738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Open_DDVSPERR.bat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865F8242-D24E-4D9D-A12C-462C9B69CC09}"/>
              </a:ext>
            </a:extLst>
          </p:cNvPr>
          <p:cNvSpPr txBox="1"/>
          <p:nvPr/>
        </p:nvSpPr>
        <p:spPr>
          <a:xfrm>
            <a:off x="363613" y="2030448"/>
            <a:ext cx="82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接続して下さい。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78CF5CA-8846-4CA0-A423-28CCEB88E021}"/>
              </a:ext>
            </a:extLst>
          </p:cNvPr>
          <p:cNvSpPr txBox="1"/>
          <p:nvPr/>
        </p:nvSpPr>
        <p:spPr>
          <a:xfrm>
            <a:off x="363613" y="2528232"/>
            <a:ext cx="82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	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Open_DDVSPERR.bat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」を実行して下さい。</a:t>
            </a:r>
            <a:endParaRPr lang="en-US" altLang="ja-JP" sz="1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903B830-46BC-4F23-A79C-5B4EF3871E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97" y="3743138"/>
            <a:ext cx="2449186" cy="1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469F662C-B6EB-4037-B9C7-BA4E3DC513C4}"/>
              </a:ext>
            </a:extLst>
          </p:cNvPr>
          <p:cNvSpPr txBox="1"/>
          <p:nvPr/>
        </p:nvSpPr>
        <p:spPr>
          <a:xfrm>
            <a:off x="621436" y="5164925"/>
            <a:ext cx="295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Running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Limitation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Setting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773CFC8E-15FE-49D4-AD97-9CEFDEAEF6DC}"/>
              </a:ext>
            </a:extLst>
          </p:cNvPr>
          <p:cNvSpPr/>
          <p:nvPr/>
        </p:nvSpPr>
        <p:spPr>
          <a:xfrm>
            <a:off x="923721" y="3965150"/>
            <a:ext cx="1546045" cy="2760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BB604A6-4F5F-4F75-9F93-DFB54E4D6D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1407" y="3741277"/>
            <a:ext cx="3027285" cy="3290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67E90F4-39EC-44A2-A7E3-90499115AD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5727" y="4540068"/>
            <a:ext cx="3018647" cy="3290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4BE0753B-7B81-44AF-A596-27EDD6A0B8E0}"/>
              </a:ext>
            </a:extLst>
          </p:cNvPr>
          <p:cNvSpPr txBox="1"/>
          <p:nvPr/>
        </p:nvSpPr>
        <p:spPr>
          <a:xfrm>
            <a:off x="4920378" y="4071737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走行操作制限 有効 状態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63CCE6F-C89A-4F1B-8775-3E068EB13A71}"/>
              </a:ext>
            </a:extLst>
          </p:cNvPr>
          <p:cNvSpPr txBox="1"/>
          <p:nvPr/>
        </p:nvSpPr>
        <p:spPr>
          <a:xfrm>
            <a:off x="4909959" y="4914982"/>
            <a:ext cx="18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走行操作制限 無効 状態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Straight Connector 34">
            <a:extLst>
              <a:ext uri="{FF2B5EF4-FFF2-40B4-BE49-F238E27FC236}">
                <a16:creationId xmlns:a16="http://schemas.microsoft.com/office/drawing/2014/main" id="{4B8E2F23-537A-46F8-9C5C-A7961A0B92B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2469766" y="3905806"/>
            <a:ext cx="1851641" cy="197376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4">
            <a:extLst>
              <a:ext uri="{FF2B5EF4-FFF2-40B4-BE49-F238E27FC236}">
                <a16:creationId xmlns:a16="http://schemas.microsoft.com/office/drawing/2014/main" id="{D53D5C34-DAF6-4E21-933E-B700B54783B9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 flipV="1">
            <a:off x="2469766" y="4103182"/>
            <a:ext cx="1855961" cy="60141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1">
            <a:extLst>
              <a:ext uri="{FF2B5EF4-FFF2-40B4-BE49-F238E27FC236}">
                <a16:creationId xmlns:a16="http://schemas.microsoft.com/office/drawing/2014/main" id="{4A0F3809-247A-493E-93A7-E5827DEE1BA8}"/>
              </a:ext>
            </a:extLst>
          </p:cNvPr>
          <p:cNvSpPr txBox="1"/>
          <p:nvPr/>
        </p:nvSpPr>
        <p:spPr>
          <a:xfrm>
            <a:off x="363613" y="2986904"/>
            <a:ext cx="7996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Operation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Limitation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Setting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画面が開きますので、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DD VSP Error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のレバーをタップし、グレーアウトの状態にして下さい。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1270299D-91AE-492B-BE23-54569BB3D29B}"/>
              </a:ext>
            </a:extLst>
          </p:cNvPr>
          <p:cNvSpPr txBox="1"/>
          <p:nvPr/>
        </p:nvSpPr>
        <p:spPr>
          <a:xfrm>
            <a:off x="309481" y="5559801"/>
            <a:ext cx="839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その後は、画面右上の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[Return]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ボタンまたは、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[BACK]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キーを押下して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画面に戻って下さい。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0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58783</TotalTime>
  <Words>305</Words>
  <Application>Microsoft Office PowerPoint</Application>
  <PresentationFormat>画面に合わせる 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A-CID ゴシックMB101 B</vt:lpstr>
      <vt:lpstr>HGPHeiseiKakugothictaiW9</vt:lpstr>
      <vt:lpstr>Meiryo UI</vt:lpstr>
      <vt:lpstr>ＭＳ Ｐゴシック</vt:lpstr>
      <vt:lpstr>Arial</vt:lpstr>
      <vt:lpstr>Berlin Sans FB</vt:lpstr>
      <vt:lpstr>Calibri</vt:lpstr>
      <vt:lpstr>Wingdings</vt:lpstr>
      <vt:lpstr>OSDC_PANASONIC_AUTOMOTIVE_ELEMENT_16_9_v1.0</vt:lpstr>
      <vt:lpstr>1_OSDC_PANASONIC_AUTOMOTIVE_ELEMENT_16_9_v1.0</vt:lpstr>
      <vt:lpstr>ホワイト</vt:lpstr>
      <vt:lpstr>TVAA 走行制限解除手順書</vt:lpstr>
      <vt:lpstr>■もくじ</vt:lpstr>
      <vt:lpstr>■解除方法1：キー操作による解除</vt:lpstr>
      <vt:lpstr>■解除方法1：キー操作による解除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TOMITA RYUJI</dc:creator>
  <cp:lastModifiedBy>u2007092</cp:lastModifiedBy>
  <cp:revision>2244</cp:revision>
  <cp:lastPrinted>2017-08-14T15:32:49Z</cp:lastPrinted>
  <dcterms:created xsi:type="dcterms:W3CDTF">2015-03-10T07:51:14Z</dcterms:created>
  <dcterms:modified xsi:type="dcterms:W3CDTF">2018-01-10T03:09:39Z</dcterms:modified>
</cp:coreProperties>
</file>