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3642"/>
  </p:normalViewPr>
  <p:slideViewPr>
    <p:cSldViewPr snapToGrid="0" snapToObjects="1">
      <p:cViewPr>
        <p:scale>
          <a:sx n="113" d="100"/>
          <a:sy n="113" d="100"/>
        </p:scale>
        <p:origin x="-291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40EDE-75A9-944A-BB84-896FD8699FA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29C2-459C-FC48-9B06-CA902F9F7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29C2-459C-FC48-9B06-CA902F9F70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0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3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231-7E98-6A45-BF1D-58ABC798D5D6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 EXPO</a:t>
            </a:r>
            <a:r>
              <a:rPr lang="ja-JP" altLang="en-US" dirty="0" smtClean="0"/>
              <a:t>用ロボアプリ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NAO/Pepper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9628" y="4546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2575" y="3321174"/>
            <a:ext cx="160782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smtClean="0"/>
              <a:t/>
            </a:r>
            <a:br>
              <a:rPr kumimoji="1" lang="en-US" altLang="ja-JP" sz="1100" smtClean="0"/>
            </a:br>
            <a:r>
              <a:rPr kumimoji="1" lang="ja-JP" altLang="en-US" sz="1100" dirty="0" smtClean="0"/>
              <a:t>胸の電源ボタンを押す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95823" y="3301842"/>
            <a:ext cx="237604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VR</a:t>
            </a:r>
            <a:r>
              <a:rPr lang="ja-JP" altLang="en-US" sz="1100" dirty="0" smtClean="0"/>
              <a:t>匠</a:t>
            </a:r>
            <a:r>
              <a:rPr lang="en-US" altLang="ja-JP" sz="1100" dirty="0" smtClean="0"/>
              <a:t>,</a:t>
            </a:r>
            <a:r>
              <a:rPr lang="ja-JP" altLang="en-US" sz="1100" dirty="0" smtClean="0"/>
              <a:t>離職防止</a:t>
            </a:r>
            <a:r>
              <a:rPr lang="en-US" altLang="ja-JP" sz="1100" dirty="0" err="1" smtClean="0"/>
              <a:t>AI,OSTech</a:t>
            </a:r>
            <a:r>
              <a:rPr lang="ja-JP" altLang="en-US" sz="1100" dirty="0" smtClean="0"/>
              <a:t>について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３つのボタンを配置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30</a:t>
            </a:r>
            <a:r>
              <a:rPr lang="ja-JP" altLang="en-US" sz="1100" dirty="0" smtClean="0"/>
              <a:t>文字程度の言葉を発声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例</a:t>
            </a:r>
            <a:endParaRPr lang="en-US" altLang="ja-JP" sz="1100" dirty="0"/>
          </a:p>
          <a:p>
            <a:r>
              <a:rPr lang="ja-JP" altLang="en-US" sz="1100" dirty="0" smtClean="0"/>
              <a:t>「興味があるものを選んでね」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49693" y="4118152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</a:t>
            </a:r>
            <a:r>
              <a:rPr lang="ja-JP" altLang="en-US" sz="1200" dirty="0" smtClean="0"/>
              <a:t>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56179" y="2826002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</a:t>
            </a:r>
            <a:r>
              <a:rPr lang="ja-JP" altLang="en-US" sz="1200" dirty="0" smtClean="0"/>
              <a:t>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57800" y="1579602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5320" y="3055620"/>
            <a:ext cx="140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03220" y="3055620"/>
            <a:ext cx="111280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TOP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03367" y="1381482"/>
            <a:ext cx="7184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VR</a:t>
            </a:r>
            <a:r>
              <a:rPr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1746" y="2641336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01746" y="3933486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2063078" y="3240286"/>
            <a:ext cx="84014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3"/>
            <a:endCxn id="6" idx="1"/>
          </p:cNvCxnSpPr>
          <p:nvPr/>
        </p:nvCxnSpPr>
        <p:spPr>
          <a:xfrm flipV="1">
            <a:off x="4016025" y="1566148"/>
            <a:ext cx="1187342" cy="1674138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3"/>
            <a:endCxn id="7" idx="1"/>
          </p:cNvCxnSpPr>
          <p:nvPr/>
        </p:nvCxnSpPr>
        <p:spPr>
          <a:xfrm flipV="1">
            <a:off x="4016025" y="2826002"/>
            <a:ext cx="1185721" cy="414284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8" idx="1"/>
          </p:cNvCxnSpPr>
          <p:nvPr/>
        </p:nvCxnSpPr>
        <p:spPr>
          <a:xfrm>
            <a:off x="4016025" y="3240286"/>
            <a:ext cx="1185721" cy="877866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9" idx="3"/>
            <a:endCxn id="5" idx="0"/>
          </p:cNvCxnSpPr>
          <p:nvPr/>
        </p:nvCxnSpPr>
        <p:spPr>
          <a:xfrm flipH="1">
            <a:off x="3459623" y="1995101"/>
            <a:ext cx="4767260" cy="1060519"/>
          </a:xfrm>
          <a:prstGeom prst="bentConnector4">
            <a:avLst>
              <a:gd name="adj1" fmla="val -4795"/>
              <a:gd name="adj2" fmla="val -91359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1" idx="3"/>
            <a:endCxn id="5" idx="0"/>
          </p:cNvCxnSpPr>
          <p:nvPr/>
        </p:nvCxnSpPr>
        <p:spPr>
          <a:xfrm flipH="1" flipV="1">
            <a:off x="3459623" y="3055620"/>
            <a:ext cx="4759153" cy="1478031"/>
          </a:xfrm>
          <a:prstGeom prst="bentConnector4">
            <a:avLst>
              <a:gd name="adj1" fmla="val -4803"/>
              <a:gd name="adj2" fmla="val 236865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0" idx="3"/>
            <a:endCxn id="5" idx="0"/>
          </p:cNvCxnSpPr>
          <p:nvPr/>
        </p:nvCxnSpPr>
        <p:spPr>
          <a:xfrm flipH="1" flipV="1">
            <a:off x="3459623" y="3055620"/>
            <a:ext cx="4765639" cy="185881"/>
          </a:xfrm>
          <a:prstGeom prst="bentConnector4">
            <a:avLst>
              <a:gd name="adj1" fmla="val -4797"/>
              <a:gd name="adj2" fmla="val 118650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25840" y="2994065"/>
            <a:ext cx="272382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100" dirty="0" smtClean="0"/>
              <a:t>文章を読み終わるか戻るボタンを押下で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TOP</a:t>
            </a:r>
            <a:r>
              <a:rPr lang="ja-JP" altLang="en-US" sz="1100" dirty="0" smtClean="0"/>
              <a:t>画面に戻る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49693" y="5308617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</a:t>
            </a:r>
            <a:r>
              <a:rPr lang="ja-JP" altLang="en-US" sz="1200" dirty="0" smtClean="0"/>
              <a:t>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01746" y="5123951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会社概要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5" idx="3"/>
            <a:endCxn id="45" idx="1"/>
          </p:cNvCxnSpPr>
          <p:nvPr/>
        </p:nvCxnSpPr>
        <p:spPr>
          <a:xfrm>
            <a:off x="4016025" y="3240286"/>
            <a:ext cx="1185721" cy="20683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4" idx="3"/>
            <a:endCxn id="5" idx="0"/>
          </p:cNvCxnSpPr>
          <p:nvPr/>
        </p:nvCxnSpPr>
        <p:spPr>
          <a:xfrm flipH="1" flipV="1">
            <a:off x="3459623" y="3055620"/>
            <a:ext cx="4759153" cy="2668496"/>
          </a:xfrm>
          <a:prstGeom prst="bentConnector4">
            <a:avLst>
              <a:gd name="adj1" fmla="val -4803"/>
              <a:gd name="adj2" fmla="val 176453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355011" y="452886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↑お仕事簡単生成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863947" y="63144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/>
              <a:t>↑アプリ開発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09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1463310"/>
            <a:ext cx="6910118" cy="4322499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 TOP</a:t>
            </a:r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7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377774" y="885378"/>
            <a:ext cx="4201064" cy="5753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228936" y="931653"/>
            <a:ext cx="4201064" cy="5753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075" y="4452884"/>
            <a:ext cx="31004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mtClean="0"/>
              <a:t>STOP</a:t>
            </a:r>
            <a:r>
              <a:rPr lang="ja-JP" altLang="en-US" dirty="0" smtClean="0"/>
              <a:t>ボタンを押下</a:t>
            </a:r>
            <a:endParaRPr kumimoji="1" lang="ja-JP" altLang="en-US" dirty="0"/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NAO</a:t>
            </a:r>
            <a:r>
              <a:rPr lang="ja-JP" altLang="en-US" dirty="0" smtClean="0"/>
              <a:t>アプリ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2975" y="746761"/>
            <a:ext cx="12506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5524" y="2095062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が赤に変わって白になる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2705" y="745673"/>
            <a:ext cx="6751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NAO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881" y="1956562"/>
            <a:ext cx="321434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NAO</a:t>
            </a:r>
            <a:r>
              <a:rPr lang="ja-JP" altLang="en-US" dirty="0"/>
              <a:t>の</a:t>
            </a:r>
            <a:r>
              <a:rPr lang="en-US" altLang="ja-JP" dirty="0"/>
              <a:t>IP</a:t>
            </a:r>
            <a:r>
              <a:rPr lang="ja-JP" altLang="en-US" dirty="0"/>
              <a:t>を</a:t>
            </a:r>
            <a:r>
              <a:rPr lang="ja-JP" altLang="en-US" dirty="0" smtClean="0"/>
              <a:t>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接続</a:t>
            </a:r>
            <a:r>
              <a:rPr lang="ja-JP" altLang="en-US" dirty="0"/>
              <a:t>ボタン押下</a:t>
            </a:r>
            <a:r>
              <a:rPr lang="ja-JP" altLang="en-US" dirty="0" smtClean="0"/>
              <a:t>で</a:t>
            </a:r>
            <a:r>
              <a:rPr lang="en-US" altLang="ja-JP" dirty="0" smtClean="0"/>
              <a:t>NAO</a:t>
            </a:r>
            <a:r>
              <a:rPr lang="ja-JP" altLang="en-US" dirty="0"/>
              <a:t>に</a:t>
            </a:r>
            <a:r>
              <a:rPr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6353" y="2835796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6353" y="3297461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ボタンを押下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5524" y="2843080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75526" y="1463574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胸のボタンを押して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を発声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75524" y="3282689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75524" y="4314384"/>
            <a:ext cx="362954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文章を読み終えるか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STOP</a:t>
            </a:r>
            <a:r>
              <a:rPr kumimoji="1" lang="ja-JP" altLang="en-US" dirty="0" smtClean="0"/>
              <a:t>ボタン押下でアプリ終了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8" idx="3"/>
            <a:endCxn id="6" idx="1"/>
          </p:cNvCxnSpPr>
          <p:nvPr/>
        </p:nvCxnSpPr>
        <p:spPr>
          <a:xfrm>
            <a:off x="4068222" y="2279728"/>
            <a:ext cx="340730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3"/>
            <a:endCxn id="12" idx="1"/>
          </p:cNvCxnSpPr>
          <p:nvPr/>
        </p:nvCxnSpPr>
        <p:spPr>
          <a:xfrm>
            <a:off x="3815749" y="3020462"/>
            <a:ext cx="3659775" cy="7284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 flipV="1">
            <a:off x="3815749" y="3467355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5" idx="3"/>
            <a:endCxn id="17" idx="1"/>
          </p:cNvCxnSpPr>
          <p:nvPr/>
        </p:nvCxnSpPr>
        <p:spPr>
          <a:xfrm>
            <a:off x="4028533" y="4637550"/>
            <a:ext cx="344699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1"/>
            <a:endCxn id="8" idx="0"/>
          </p:cNvCxnSpPr>
          <p:nvPr/>
        </p:nvCxnSpPr>
        <p:spPr>
          <a:xfrm rot="10800000" flipV="1">
            <a:off x="2461052" y="1648240"/>
            <a:ext cx="5014474" cy="308322"/>
          </a:xfrm>
          <a:prstGeom prst="bentConnector2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313804" y="5145607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ボタン操作</a:t>
            </a:r>
            <a:r>
              <a:rPr lang="ja-JP" altLang="en-US" smtClean="0"/>
              <a:t>を待機</a:t>
            </a:r>
            <a:endParaRPr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26115" y="5699831"/>
            <a:ext cx="340670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右バンパー押下で離職防止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左バンパー押下で</a:t>
            </a:r>
            <a:r>
              <a:rPr lang="ja-JP" altLang="en-US" sz="1400" dirty="0" smtClean="0"/>
              <a:t>画像振分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後頭部タッチで</a:t>
            </a:r>
            <a:r>
              <a:rPr lang="en-US" altLang="ja-JP" sz="1400" dirty="0" smtClean="0"/>
              <a:t>AR</a:t>
            </a:r>
            <a:r>
              <a:rPr lang="ja-JP" altLang="en-US" sz="1400" dirty="0" smtClean="0"/>
              <a:t>匠</a:t>
            </a:r>
            <a:r>
              <a:rPr lang="ja-JP" altLang="en-US" sz="1400" dirty="0" smtClean="0"/>
              <a:t>アプリ起動</a:t>
            </a:r>
            <a:endParaRPr lang="en-US" altLang="ja-JP" sz="14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06353" y="3760160"/>
            <a:ext cx="21034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匠ボタンを押下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75524" y="3745388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815749" y="3930054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345057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759125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29599" y="1134775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1984" y="1134775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47507" y="1880558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56436" y="1879756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56436" y="3246890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547507" y="3264142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4661698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9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共有項目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804" y="102654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Pepper</a:t>
            </a:r>
            <a:r>
              <a:rPr kumimoji="1" lang="ja-JP" altLang="en-US" sz="2400" dirty="0" smtClean="0"/>
              <a:t>解像度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1707px ×1067px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1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1545"/>
              </p:ext>
            </p:extLst>
          </p:nvPr>
        </p:nvGraphicFramePr>
        <p:xfrm>
          <a:off x="-1" y="1208556"/>
          <a:ext cx="12192000" cy="5440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0446"/>
                <a:gridCol w="2820838"/>
                <a:gridCol w="4563374"/>
                <a:gridCol w="1178942"/>
                <a:gridCol w="2438400"/>
              </a:tblGrid>
              <a:tr h="360151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大項目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中項目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小項目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備考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お仕事簡単生成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作成、ボタン配置、配信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r>
                        <a:rPr kumimoji="1" lang="ja-JP" altLang="en-US" sz="1100" dirty="0" smtClean="0"/>
                        <a:t>アプリ開発</a:t>
                      </a:r>
                      <a:r>
                        <a:rPr kumimoji="1" lang="en-US" altLang="ja-JP" sz="1100" dirty="0" smtClean="0"/>
                        <a:t>(4</a:t>
                      </a:r>
                      <a:r>
                        <a:rPr kumimoji="1" lang="ja-JP" altLang="en-US" sz="1100" dirty="0" smtClean="0"/>
                        <a:t>つ全てで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機能開発</a:t>
                      </a:r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戻る、発話中止、アプリ終了など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8333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1.25 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iOS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r>
                        <a:rPr kumimoji="1" lang="ja-JP" altLang="en-US" sz="1100" dirty="0" smtClean="0"/>
                        <a:t>接続機能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アプリランチャー機能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発話中止機能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センサーによるアプリ起動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92151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2.75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smtClean="0"/>
                        <a:t>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smtClean="0"/>
                        <a:t>4</a:t>
                      </a:r>
                      <a:r>
                        <a:rPr kumimoji="1" lang="ja-JP" altLang="en-US" sz="110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88188" y="2674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工数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853470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234</Words>
  <Application>Microsoft Macintosh PowerPoint</Application>
  <PresentationFormat>ワイド画面</PresentationFormat>
  <Paragraphs>94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Yu Gothic</vt:lpstr>
      <vt:lpstr>Yu Gothic Light</vt:lpstr>
      <vt:lpstr>Arial</vt:lpstr>
      <vt:lpstr>ホワイト</vt:lpstr>
      <vt:lpstr>AI EXPO用ロボアプリ</vt:lpstr>
      <vt:lpstr>Pepperアプリ</vt:lpstr>
      <vt:lpstr>Pepperアプリ TOP画面イメージ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EXPO用アプリ</dc:title>
  <dc:creator>tkyk0520ossc@gmail.com</dc:creator>
  <cp:lastModifiedBy>tkyk0520ossc@gmail.com</cp:lastModifiedBy>
  <cp:revision>17</cp:revision>
  <dcterms:created xsi:type="dcterms:W3CDTF">2018-02-15T05:12:46Z</dcterms:created>
  <dcterms:modified xsi:type="dcterms:W3CDTF">2018-02-15T07:29:31Z</dcterms:modified>
</cp:coreProperties>
</file>