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3642"/>
  </p:normalViewPr>
  <p:slideViewPr>
    <p:cSldViewPr snapToGrid="0" snapToObjects="1">
      <p:cViewPr>
        <p:scale>
          <a:sx n="113" d="100"/>
          <a:sy n="113" d="100"/>
        </p:scale>
        <p:origin x="2904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40EDE-75A9-944A-BB84-896FD8699FAC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729C2-459C-FC48-9B06-CA902F9F7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729C2-459C-FC48-9B06-CA902F9F70E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94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47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5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2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06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2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07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90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13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B231-7E98-6A45-BF1D-58ABC798D5D6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50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B231-7E98-6A45-BF1D-58ABC798D5D6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DE78-BA22-0A41-9F54-D24B208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72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AI EXPO</a:t>
            </a:r>
            <a:r>
              <a:rPr lang="ja-JP" altLang="en-US" dirty="0" smtClean="0"/>
              <a:t>用ロボアプリ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NAO/Pepper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69628" y="45461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r001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52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838664" y="2602633"/>
            <a:ext cx="1607820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100" smtClean="0"/>
              <a:t/>
            </a:r>
            <a:br>
              <a:rPr kumimoji="1" lang="en-US" altLang="ja-JP" sz="1100" smtClean="0"/>
            </a:br>
            <a:r>
              <a:rPr kumimoji="1" lang="ja-JP" altLang="en-US" sz="1100" dirty="0" smtClean="0"/>
              <a:t>胸の電源ボタンを押す</a:t>
            </a:r>
            <a:endParaRPr kumimoji="1" lang="ja-JP" altLang="en-US" sz="11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511912" y="2583301"/>
            <a:ext cx="2376042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>VR</a:t>
            </a:r>
            <a:r>
              <a:rPr lang="ja-JP" altLang="en-US" sz="1100" dirty="0" smtClean="0"/>
              <a:t>匠</a:t>
            </a:r>
            <a:r>
              <a:rPr lang="en-US" altLang="ja-JP" sz="1100" dirty="0" smtClean="0"/>
              <a:t>,</a:t>
            </a:r>
            <a:r>
              <a:rPr lang="ja-JP" altLang="en-US" sz="1100" dirty="0" smtClean="0"/>
              <a:t>離職防止</a:t>
            </a:r>
            <a:r>
              <a:rPr lang="en-US" altLang="ja-JP" sz="1100" dirty="0" err="1" smtClean="0"/>
              <a:t>AI,OSTech</a:t>
            </a:r>
            <a:r>
              <a:rPr lang="ja-JP" altLang="en-US" sz="1100" dirty="0" smtClean="0"/>
              <a:t>について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/>
              <a:t>4</a:t>
            </a:r>
            <a:r>
              <a:rPr lang="ja-JP" altLang="en-US" sz="1100" dirty="0" smtClean="0"/>
              <a:t>つのボタンを配置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>30</a:t>
            </a:r>
            <a:r>
              <a:rPr lang="ja-JP" altLang="en-US" sz="1100" dirty="0" smtClean="0"/>
              <a:t>文字程度の言葉を発声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ja-JP" altLang="en-US" sz="1100" dirty="0" smtClean="0"/>
              <a:t>例</a:t>
            </a:r>
            <a:endParaRPr lang="en-US" altLang="ja-JP" sz="1100" dirty="0"/>
          </a:p>
          <a:p>
            <a:r>
              <a:rPr lang="ja-JP" altLang="en-US" sz="1100" dirty="0" smtClean="0"/>
              <a:t>「興味があるものを選んでね」</a:t>
            </a:r>
            <a:endParaRPr kumimoji="1" lang="ja-JP" altLang="en-US" sz="11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65782" y="3399611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1.</a:t>
            </a:r>
            <a:r>
              <a:rPr lang="ja-JP" altLang="en-US" sz="1200" dirty="0" smtClean="0"/>
              <a:t>タブレットに画像と戻るボタンを出力 </a:t>
            </a:r>
          </a:p>
          <a:p>
            <a:r>
              <a:rPr lang="en-US" altLang="ja-JP" sz="1200" dirty="0" smtClean="0"/>
              <a:t>2.</a:t>
            </a:r>
            <a:r>
              <a:rPr lang="ja-JP" altLang="en-US" sz="1200" dirty="0" smtClean="0"/>
              <a:t>入力文言を発声 </a:t>
            </a:r>
          </a:p>
          <a:p>
            <a:r>
              <a:rPr lang="en-US" altLang="ja-JP" sz="1200" dirty="0" smtClean="0"/>
              <a:t>3.</a:t>
            </a:r>
            <a:r>
              <a:rPr lang="ja-JP" altLang="en-US" sz="1200" dirty="0" smtClean="0"/>
              <a:t>自動でアニメーションを行う 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72268" y="2107461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1.</a:t>
            </a:r>
            <a:r>
              <a:rPr lang="ja-JP" altLang="en-US" sz="1200" dirty="0" smtClean="0"/>
              <a:t>タブレットに画像と戻るボタンを出力 </a:t>
            </a:r>
          </a:p>
          <a:p>
            <a:r>
              <a:rPr lang="en-US" altLang="ja-JP" sz="1200" dirty="0" smtClean="0"/>
              <a:t>2.</a:t>
            </a:r>
            <a:r>
              <a:rPr lang="ja-JP" altLang="en-US" sz="1200" dirty="0" smtClean="0"/>
              <a:t>入力文言を発声 </a:t>
            </a:r>
          </a:p>
          <a:p>
            <a:r>
              <a:rPr lang="en-US" altLang="ja-JP" sz="1200" dirty="0" smtClean="0"/>
              <a:t>3.</a:t>
            </a:r>
            <a:r>
              <a:rPr lang="ja-JP" altLang="en-US" sz="1200" dirty="0" smtClean="0"/>
              <a:t>自動でアニメーションを行う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29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Pepper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73889" y="861061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1.</a:t>
            </a:r>
            <a:r>
              <a:rPr lang="ja-JP" altLang="en-US" sz="1200" dirty="0" smtClean="0"/>
              <a:t>タブレットに画像と戻るボタンを出力 </a:t>
            </a:r>
          </a:p>
          <a:p>
            <a:r>
              <a:rPr lang="en-US" altLang="ja-JP" sz="1200" dirty="0" smtClean="0"/>
              <a:t>2.</a:t>
            </a:r>
            <a:r>
              <a:rPr lang="ja-JP" altLang="en-US" sz="1200" dirty="0" smtClean="0"/>
              <a:t>入力文言を発声 </a:t>
            </a:r>
          </a:p>
          <a:p>
            <a:r>
              <a:rPr lang="en-US" altLang="ja-JP" sz="1200" dirty="0" smtClean="0"/>
              <a:t>3.</a:t>
            </a:r>
            <a:r>
              <a:rPr lang="ja-JP" altLang="en-US" sz="1200" dirty="0" smtClean="0"/>
              <a:t>自動でアニメーションを行う 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409" y="2337079"/>
            <a:ext cx="140775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Pepper</a:t>
            </a:r>
            <a:r>
              <a:rPr kumimoji="1" lang="ja-JP" altLang="en-US" dirty="0" smtClean="0"/>
              <a:t>起動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19309" y="2337079"/>
            <a:ext cx="111280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TOP</a:t>
            </a:r>
            <a:r>
              <a:rPr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19456" y="662941"/>
            <a:ext cx="71846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VR</a:t>
            </a:r>
            <a:r>
              <a:rPr lang="ja-JP" altLang="en-US" dirty="0" smtClean="0"/>
              <a:t>匠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17835" y="1922795"/>
            <a:ext cx="132440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離職防止</a:t>
            </a:r>
            <a:r>
              <a:rPr kumimoji="1"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17835" y="3214945"/>
            <a:ext cx="132440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4" idx="3"/>
            <a:endCxn id="5" idx="1"/>
          </p:cNvCxnSpPr>
          <p:nvPr/>
        </p:nvCxnSpPr>
        <p:spPr>
          <a:xfrm>
            <a:off x="2379167" y="2521745"/>
            <a:ext cx="84014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5" idx="3"/>
            <a:endCxn id="6" idx="1"/>
          </p:cNvCxnSpPr>
          <p:nvPr/>
        </p:nvCxnSpPr>
        <p:spPr>
          <a:xfrm flipV="1">
            <a:off x="4332114" y="847607"/>
            <a:ext cx="1187342" cy="1674138"/>
          </a:xfrm>
          <a:prstGeom prst="bentConnector3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5" idx="3"/>
            <a:endCxn id="7" idx="1"/>
          </p:cNvCxnSpPr>
          <p:nvPr/>
        </p:nvCxnSpPr>
        <p:spPr>
          <a:xfrm flipV="1">
            <a:off x="4332114" y="2107461"/>
            <a:ext cx="1185721" cy="414284"/>
          </a:xfrm>
          <a:prstGeom prst="bentConnector3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8" idx="1"/>
          </p:cNvCxnSpPr>
          <p:nvPr/>
        </p:nvCxnSpPr>
        <p:spPr>
          <a:xfrm>
            <a:off x="4332114" y="2521745"/>
            <a:ext cx="1185721" cy="877866"/>
          </a:xfrm>
          <a:prstGeom prst="bentConnector3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9" idx="3"/>
            <a:endCxn id="5" idx="0"/>
          </p:cNvCxnSpPr>
          <p:nvPr/>
        </p:nvCxnSpPr>
        <p:spPr>
          <a:xfrm flipH="1">
            <a:off x="3775712" y="1276560"/>
            <a:ext cx="4767260" cy="1060519"/>
          </a:xfrm>
          <a:prstGeom prst="bentConnector4">
            <a:avLst>
              <a:gd name="adj1" fmla="val -4795"/>
              <a:gd name="adj2" fmla="val -91359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1" idx="3"/>
            <a:endCxn id="5" idx="0"/>
          </p:cNvCxnSpPr>
          <p:nvPr/>
        </p:nvCxnSpPr>
        <p:spPr>
          <a:xfrm flipH="1" flipV="1">
            <a:off x="3775712" y="2337079"/>
            <a:ext cx="4759153" cy="1478031"/>
          </a:xfrm>
          <a:prstGeom prst="bentConnector4">
            <a:avLst>
              <a:gd name="adj1" fmla="val -4803"/>
              <a:gd name="adj2" fmla="val 236865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0" idx="3"/>
            <a:endCxn id="5" idx="0"/>
          </p:cNvCxnSpPr>
          <p:nvPr/>
        </p:nvCxnSpPr>
        <p:spPr>
          <a:xfrm flipH="1" flipV="1">
            <a:off x="3775712" y="2337079"/>
            <a:ext cx="4765639" cy="185881"/>
          </a:xfrm>
          <a:prstGeom prst="bentConnector4">
            <a:avLst>
              <a:gd name="adj1" fmla="val -4797"/>
              <a:gd name="adj2" fmla="val 1186501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941929" y="2275524"/>
            <a:ext cx="272382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100" dirty="0" smtClean="0"/>
              <a:t>文章を読み終わるか戻るボタンを押下で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>TOP</a:t>
            </a:r>
            <a:r>
              <a:rPr lang="ja-JP" altLang="en-US" sz="1100" dirty="0" smtClean="0"/>
              <a:t>画面に戻る 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565782" y="4590076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1.</a:t>
            </a:r>
            <a:r>
              <a:rPr lang="ja-JP" altLang="en-US" sz="1200" dirty="0" smtClean="0"/>
              <a:t>タブレットに画像と戻るボタンを出力 </a:t>
            </a:r>
          </a:p>
          <a:p>
            <a:r>
              <a:rPr lang="en-US" altLang="ja-JP" sz="1200" dirty="0" smtClean="0"/>
              <a:t>2.</a:t>
            </a:r>
            <a:r>
              <a:rPr lang="ja-JP" altLang="en-US" sz="1200" dirty="0" smtClean="0"/>
              <a:t>入力文言を発声 </a:t>
            </a:r>
          </a:p>
          <a:p>
            <a:r>
              <a:rPr lang="en-US" altLang="ja-JP" sz="1200" dirty="0" smtClean="0"/>
              <a:t>3.</a:t>
            </a:r>
            <a:r>
              <a:rPr lang="ja-JP" altLang="en-US" sz="1200" dirty="0" smtClean="0"/>
              <a:t>自動でアニメーションを行う 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517835" y="4405410"/>
            <a:ext cx="194796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会社概要</a:t>
            </a:r>
            <a:endParaRPr kumimoji="1" lang="ja-JP" altLang="en-US" dirty="0"/>
          </a:p>
        </p:txBody>
      </p:sp>
      <p:cxnSp>
        <p:nvCxnSpPr>
          <p:cNvPr id="46" name="カギ線コネクタ 45"/>
          <p:cNvCxnSpPr>
            <a:stCxn id="5" idx="3"/>
            <a:endCxn id="45" idx="1"/>
          </p:cNvCxnSpPr>
          <p:nvPr/>
        </p:nvCxnSpPr>
        <p:spPr>
          <a:xfrm>
            <a:off x="4332114" y="2521745"/>
            <a:ext cx="1185721" cy="2068331"/>
          </a:xfrm>
          <a:prstGeom prst="bent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4" idx="3"/>
            <a:endCxn id="5" idx="0"/>
          </p:cNvCxnSpPr>
          <p:nvPr/>
        </p:nvCxnSpPr>
        <p:spPr>
          <a:xfrm flipH="1" flipV="1">
            <a:off x="3775712" y="2337079"/>
            <a:ext cx="4759153" cy="2668496"/>
          </a:xfrm>
          <a:prstGeom prst="bentConnector4">
            <a:avLst>
              <a:gd name="adj1" fmla="val -4803"/>
              <a:gd name="adj2" fmla="val 176453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671100" y="381032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↑お仕事簡単生成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55857" y="5803976"/>
            <a:ext cx="296908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VR</a:t>
            </a:r>
            <a:r>
              <a:rPr lang="ja-JP" altLang="en-US" sz="1200" dirty="0" smtClean="0"/>
              <a:t>匠、離職防止</a:t>
            </a:r>
            <a:r>
              <a:rPr lang="en-US" altLang="ja-JP" sz="1200" dirty="0" smtClean="0"/>
              <a:t>AI</a:t>
            </a:r>
            <a:r>
              <a:rPr lang="ja-JP" altLang="en-US" sz="1200" dirty="0" smtClean="0"/>
              <a:t>、画像振分</a:t>
            </a:r>
            <a:r>
              <a:rPr lang="en-US" altLang="ja-JP" sz="1200" dirty="0" smtClean="0"/>
              <a:t>AI</a:t>
            </a:r>
            <a:r>
              <a:rPr lang="ja-JP" altLang="en-US" sz="1200" dirty="0" smtClean="0"/>
              <a:t>、会社概要のアプリを順番にループする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※</a:t>
            </a:r>
            <a:r>
              <a:rPr lang="ja-JP" altLang="en-US" sz="1200" dirty="0" smtClean="0"/>
              <a:t>ループ順番は未確定 </a:t>
            </a:r>
            <a:endParaRPr lang="ja-JP" altLang="en-US" sz="12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07910" y="5619310"/>
            <a:ext cx="1947969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ループ</a:t>
            </a:r>
            <a:endParaRPr kumimoji="1" lang="ja-JP" altLang="en-US" dirty="0"/>
          </a:p>
        </p:txBody>
      </p:sp>
      <p:cxnSp>
        <p:nvCxnSpPr>
          <p:cNvPr id="31" name="カギ線コネクタ 30"/>
          <p:cNvCxnSpPr>
            <a:stCxn id="5" idx="3"/>
            <a:endCxn id="30" idx="1"/>
          </p:cNvCxnSpPr>
          <p:nvPr/>
        </p:nvCxnSpPr>
        <p:spPr>
          <a:xfrm>
            <a:off x="4332114" y="2521745"/>
            <a:ext cx="1175796" cy="3282231"/>
          </a:xfrm>
          <a:prstGeom prst="bent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37" idx="3"/>
            <a:endCxn id="5" idx="0"/>
          </p:cNvCxnSpPr>
          <p:nvPr/>
        </p:nvCxnSpPr>
        <p:spPr>
          <a:xfrm flipH="1" flipV="1">
            <a:off x="3775712" y="2337079"/>
            <a:ext cx="7331708" cy="3882396"/>
          </a:xfrm>
          <a:prstGeom prst="bentConnector4">
            <a:avLst>
              <a:gd name="adj1" fmla="val -10663"/>
              <a:gd name="adj2" fmla="val 152121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8524940" y="5988642"/>
            <a:ext cx="258248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 dirty="0" smtClean="0"/>
              <a:t>Pepper</a:t>
            </a:r>
            <a:r>
              <a:rPr lang="ja-JP" altLang="en-US" sz="1200" dirty="0" smtClean="0"/>
              <a:t>の後ろバンパーを押すと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ループを終了して</a:t>
            </a:r>
            <a:r>
              <a:rPr lang="en-US" altLang="ja-JP" sz="1200" dirty="0" smtClean="0"/>
              <a:t>TOP</a:t>
            </a:r>
            <a:r>
              <a:rPr lang="ja-JP" altLang="en-US" sz="1200" dirty="0" smtClean="0"/>
              <a:t>画面へ戻る</a:t>
            </a:r>
            <a:endParaRPr lang="ja-JP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9091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13" y="1463310"/>
            <a:ext cx="6910118" cy="4322499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29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Pepper</a:t>
            </a:r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 TOP</a:t>
            </a:r>
            <a:r>
              <a:rPr kumimoji="1" lang="ja-JP" altLang="en-US" dirty="0" smtClean="0"/>
              <a:t>画面イメージ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575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角丸四角形 38"/>
          <p:cNvSpPr/>
          <p:nvPr/>
        </p:nvSpPr>
        <p:spPr>
          <a:xfrm>
            <a:off x="377774" y="885378"/>
            <a:ext cx="4201064" cy="57538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7228936" y="931653"/>
            <a:ext cx="4201064" cy="57538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8075" y="4452884"/>
            <a:ext cx="310045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mtClean="0"/>
              <a:t>STOP</a:t>
            </a:r>
            <a:r>
              <a:rPr lang="ja-JP" altLang="en-US" dirty="0" smtClean="0"/>
              <a:t>ボタンを押下</a:t>
            </a:r>
            <a:endParaRPr kumimoji="1" lang="ja-JP" altLang="en-US" dirty="0"/>
          </a:p>
        </p:txBody>
      </p:sp>
      <p:sp>
        <p:nvSpPr>
          <p:cNvPr id="2" name="タイトル 1"/>
          <p:cNvSpPr txBox="1">
            <a:spLocks/>
          </p:cNvSpPr>
          <p:nvPr/>
        </p:nvSpPr>
        <p:spPr>
          <a:xfrm>
            <a:off x="0" y="83821"/>
            <a:ext cx="10515600" cy="66294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NAO</a:t>
            </a:r>
            <a:r>
              <a:rPr lang="ja-JP" altLang="en-US" dirty="0" smtClean="0"/>
              <a:t>アプリ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52975" y="746761"/>
            <a:ext cx="125066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iOS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75524" y="2095062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目の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が赤に変わって白になる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52705" y="745673"/>
            <a:ext cx="67518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NAO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3881" y="1956562"/>
            <a:ext cx="3214341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NAO</a:t>
            </a:r>
            <a:r>
              <a:rPr lang="ja-JP" altLang="en-US" dirty="0"/>
              <a:t>の</a:t>
            </a:r>
            <a:r>
              <a:rPr lang="en-US" altLang="ja-JP" dirty="0"/>
              <a:t>IP</a:t>
            </a:r>
            <a:r>
              <a:rPr lang="ja-JP" altLang="en-US" dirty="0"/>
              <a:t>を</a:t>
            </a:r>
            <a:r>
              <a:rPr lang="ja-JP" altLang="en-US" dirty="0" smtClean="0"/>
              <a:t>入力して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接続</a:t>
            </a:r>
            <a:r>
              <a:rPr lang="ja-JP" altLang="en-US" dirty="0"/>
              <a:t>ボタン押下</a:t>
            </a:r>
            <a:r>
              <a:rPr lang="ja-JP" altLang="en-US" dirty="0" smtClean="0"/>
              <a:t>で</a:t>
            </a:r>
            <a:r>
              <a:rPr lang="en-US" altLang="ja-JP" dirty="0" smtClean="0"/>
              <a:t>NAO</a:t>
            </a:r>
            <a:r>
              <a:rPr lang="ja-JP" altLang="en-US" dirty="0"/>
              <a:t>に</a:t>
            </a:r>
            <a:r>
              <a:rPr lang="ja-JP" altLang="en-US" dirty="0" smtClean="0"/>
              <a:t>接続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06353" y="2835796"/>
            <a:ext cx="27093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離職防止</a:t>
            </a:r>
            <a:r>
              <a:rPr lang="en-US" altLang="ja-JP" dirty="0" smtClean="0"/>
              <a:t>AI</a:t>
            </a:r>
            <a:r>
              <a:rPr lang="ja-JP" altLang="en-US" dirty="0" smtClean="0"/>
              <a:t>ボタン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06353" y="3297461"/>
            <a:ext cx="27093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r>
              <a:rPr lang="ja-JP" altLang="en-US" dirty="0" smtClean="0"/>
              <a:t>ボタンを押下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75524" y="2843080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離職防止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アプリ起動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475526" y="1463574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胸のボタンを押して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を発声</a:t>
            </a:r>
            <a:endParaRPr kumimoji="1"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75524" y="3282689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r>
              <a:rPr kumimoji="1" lang="ja-JP" altLang="en-US" dirty="0" smtClean="0"/>
              <a:t>アプリ起動</a:t>
            </a:r>
            <a:endParaRPr kumimoji="1"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75524" y="4314384"/>
            <a:ext cx="362954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文章を読み終えるか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STOP</a:t>
            </a:r>
            <a:r>
              <a:rPr kumimoji="1" lang="ja-JP" altLang="en-US" dirty="0" smtClean="0"/>
              <a:t>ボタン押下でアプリ終了</a:t>
            </a:r>
            <a:endParaRPr kumimoji="1" lang="en-US" altLang="ja-JP" dirty="0" smtClean="0"/>
          </a:p>
        </p:txBody>
      </p:sp>
      <p:cxnSp>
        <p:nvCxnSpPr>
          <p:cNvPr id="18" name="直線矢印コネクタ 17"/>
          <p:cNvCxnSpPr>
            <a:stCxn id="8" idx="3"/>
            <a:endCxn id="6" idx="1"/>
          </p:cNvCxnSpPr>
          <p:nvPr/>
        </p:nvCxnSpPr>
        <p:spPr>
          <a:xfrm>
            <a:off x="4068222" y="2279728"/>
            <a:ext cx="340730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9" idx="3"/>
            <a:endCxn id="12" idx="1"/>
          </p:cNvCxnSpPr>
          <p:nvPr/>
        </p:nvCxnSpPr>
        <p:spPr>
          <a:xfrm>
            <a:off x="3815749" y="3020462"/>
            <a:ext cx="3659775" cy="7284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0" idx="3"/>
            <a:endCxn id="15" idx="1"/>
          </p:cNvCxnSpPr>
          <p:nvPr/>
        </p:nvCxnSpPr>
        <p:spPr>
          <a:xfrm flipV="1">
            <a:off x="3815749" y="3467355"/>
            <a:ext cx="3659775" cy="14772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5" idx="3"/>
            <a:endCxn id="17" idx="1"/>
          </p:cNvCxnSpPr>
          <p:nvPr/>
        </p:nvCxnSpPr>
        <p:spPr>
          <a:xfrm>
            <a:off x="4028533" y="4637550"/>
            <a:ext cx="3446991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4" idx="1"/>
            <a:endCxn id="8" idx="0"/>
          </p:cNvCxnSpPr>
          <p:nvPr/>
        </p:nvCxnSpPr>
        <p:spPr>
          <a:xfrm rot="10800000" flipV="1">
            <a:off x="2461052" y="1648240"/>
            <a:ext cx="5014474" cy="308322"/>
          </a:xfrm>
          <a:prstGeom prst="bentConnector2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313804" y="5145607"/>
            <a:ext cx="20313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 smtClean="0"/>
              <a:t>ボタン操作</a:t>
            </a:r>
            <a:r>
              <a:rPr lang="ja-JP" altLang="en-US" smtClean="0"/>
              <a:t>を待機</a:t>
            </a:r>
            <a:endParaRPr lang="en-US" altLang="ja-JP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26115" y="5699831"/>
            <a:ext cx="3406702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400" dirty="0" smtClean="0"/>
              <a:t>右バンパー押下で離職防止</a:t>
            </a:r>
            <a:r>
              <a:rPr lang="en-US" altLang="ja-JP" sz="1400" dirty="0" smtClean="0"/>
              <a:t>AI</a:t>
            </a:r>
            <a:r>
              <a:rPr lang="ja-JP" altLang="en-US" sz="1400" dirty="0" smtClean="0"/>
              <a:t>アプリ起動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左バンパー押下で画像振分</a:t>
            </a:r>
            <a:r>
              <a:rPr lang="en-US" altLang="ja-JP" sz="1400" dirty="0" smtClean="0"/>
              <a:t>AI</a:t>
            </a:r>
            <a:r>
              <a:rPr lang="ja-JP" altLang="en-US" sz="1400" dirty="0" smtClean="0"/>
              <a:t>アプリ起動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後頭部タッチで</a:t>
            </a:r>
            <a:r>
              <a:rPr lang="en-US" altLang="ja-JP" sz="1400" dirty="0" smtClean="0"/>
              <a:t>AR</a:t>
            </a:r>
            <a:r>
              <a:rPr lang="ja-JP" altLang="en-US" sz="1400" dirty="0" smtClean="0"/>
              <a:t>匠アプリ起動</a:t>
            </a:r>
            <a:endParaRPr lang="en-US" altLang="ja-JP" sz="1400" dirty="0" smtClean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06353" y="3760160"/>
            <a:ext cx="21034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AR</a:t>
            </a:r>
            <a:r>
              <a:rPr lang="ja-JP" altLang="en-US" dirty="0" smtClean="0"/>
              <a:t>匠ボタンを押下</a:t>
            </a:r>
            <a:endParaRPr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475524" y="3745388"/>
            <a:ext cx="36295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AR</a:t>
            </a:r>
            <a:r>
              <a:rPr lang="ja-JP" altLang="en-US" dirty="0" smtClean="0"/>
              <a:t>匠</a:t>
            </a:r>
            <a:r>
              <a:rPr kumimoji="1" lang="ja-JP" altLang="en-US" dirty="0" smtClean="0"/>
              <a:t>アプリ起動</a:t>
            </a:r>
            <a:endParaRPr kumimoji="1" lang="en-US" altLang="ja-JP" dirty="0" smtClean="0"/>
          </a:p>
        </p:txBody>
      </p:sp>
      <p:cxnSp>
        <p:nvCxnSpPr>
          <p:cNvPr id="51" name="直線矢印コネクタ 50"/>
          <p:cNvCxnSpPr/>
          <p:nvPr/>
        </p:nvCxnSpPr>
        <p:spPr>
          <a:xfrm flipV="1">
            <a:off x="3815749" y="3930054"/>
            <a:ext cx="3659775" cy="14772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8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976778" y="345057"/>
            <a:ext cx="3942271" cy="6107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339087" y="759125"/>
            <a:ext cx="3226279" cy="45806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29599" y="1134775"/>
            <a:ext cx="17732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172.16.109.172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01984" y="1134775"/>
            <a:ext cx="6463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mtClean="0"/>
              <a:t>接続</a:t>
            </a:r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547507" y="1880558"/>
            <a:ext cx="1335708" cy="1186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会社概要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056436" y="1879756"/>
            <a:ext cx="1335708" cy="1186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離職防止</a:t>
            </a:r>
            <a:r>
              <a:rPr kumimoji="1"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6056436" y="3246890"/>
            <a:ext cx="1335708" cy="1186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画像振分</a:t>
            </a:r>
            <a:r>
              <a:rPr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547507" y="3264142"/>
            <a:ext cx="1335708" cy="1186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</a:t>
            </a:r>
            <a:r>
              <a:rPr kumimoji="1" lang="ja-JP" altLang="en-US" dirty="0" smtClean="0"/>
              <a:t>匠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697938" y="4661698"/>
            <a:ext cx="2499949" cy="51758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トークストップ</a:t>
            </a:r>
            <a:endParaRPr kumimoji="1" lang="ja-JP" altLang="en-US" dirty="0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0" y="51204"/>
            <a:ext cx="10515600" cy="6629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 smtClean="0"/>
              <a:t>NAO</a:t>
            </a:r>
            <a:r>
              <a:rPr lang="ja-JP" altLang="en-US" sz="2800" dirty="0" smtClean="0"/>
              <a:t>用</a:t>
            </a:r>
            <a:r>
              <a:rPr lang="en-US" altLang="ja-JP" sz="2800" dirty="0" smtClean="0"/>
              <a:t>iOS</a:t>
            </a:r>
            <a:r>
              <a:rPr lang="ja-JP" altLang="en-US" sz="2800" dirty="0" smtClean="0"/>
              <a:t>アプリ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ワイヤー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91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0" y="83821"/>
            <a:ext cx="10515600" cy="66294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共有項目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7804" y="1026543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en-US" altLang="ja-JP" sz="2400" dirty="0" smtClean="0"/>
              <a:t>Pepper</a:t>
            </a:r>
            <a:r>
              <a:rPr kumimoji="1" lang="ja-JP" altLang="en-US" sz="2400" dirty="0" smtClean="0"/>
              <a:t>解像度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1707px ×1067px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015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1545"/>
              </p:ext>
            </p:extLst>
          </p:nvPr>
        </p:nvGraphicFramePr>
        <p:xfrm>
          <a:off x="-1" y="1208556"/>
          <a:ext cx="12192000" cy="54402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0446"/>
                <a:gridCol w="2820838"/>
                <a:gridCol w="4563374"/>
                <a:gridCol w="1178942"/>
                <a:gridCol w="2438400"/>
              </a:tblGrid>
              <a:tr h="360151"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大項目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中項目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小項目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人日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備考</a:t>
                      </a:r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Pepper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お仕事簡単生成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作成、ボタン配置、配信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Pepper</a:t>
                      </a:r>
                      <a:r>
                        <a:rPr kumimoji="1" lang="ja-JP" altLang="en-US" sz="1100" dirty="0" smtClean="0"/>
                        <a:t>アプリ開発</a:t>
                      </a:r>
                      <a:r>
                        <a:rPr kumimoji="1" lang="en-US" altLang="ja-JP" sz="1100" dirty="0" smtClean="0"/>
                        <a:t>(4</a:t>
                      </a:r>
                      <a:r>
                        <a:rPr kumimoji="1" lang="ja-JP" altLang="en-US" sz="1100" dirty="0" smtClean="0"/>
                        <a:t>つ全てで</a:t>
                      </a:r>
                      <a:r>
                        <a:rPr kumimoji="1" lang="en-US" altLang="ja-JP" sz="1100" dirty="0" smtClean="0"/>
                        <a:t>)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イントネーション調節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画面作成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機能開発</a:t>
                      </a:r>
                      <a:r>
                        <a:rPr kumimoji="1" lang="en-US" altLang="ja-JP" sz="1100" dirty="0" smtClean="0"/>
                        <a:t>(</a:t>
                      </a:r>
                      <a:r>
                        <a:rPr kumimoji="1" lang="ja-JP" altLang="en-US" sz="1100" dirty="0" smtClean="0"/>
                        <a:t>戻る、発話中止、アプリ終了など</a:t>
                      </a:r>
                      <a:r>
                        <a:rPr kumimoji="1" lang="en-US" altLang="ja-JP" sz="1100" dirty="0" smtClean="0"/>
                        <a:t>)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08333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dirty="0" smtClean="0"/>
                        <a:t>小計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1.25 </a:t>
                      </a:r>
                      <a:r>
                        <a:rPr kumimoji="1" lang="ja-JP" altLang="en-US" sz="1100" dirty="0" smtClean="0"/>
                        <a:t>人日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NAO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iOS</a:t>
                      </a:r>
                      <a:r>
                        <a:rPr kumimoji="1" lang="ja-JP" altLang="en-US" sz="1100" dirty="0" smtClean="0"/>
                        <a:t>アプリ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画面作成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IP</a:t>
                      </a:r>
                      <a:r>
                        <a:rPr kumimoji="1" lang="ja-JP" altLang="en-US" sz="1100" dirty="0" smtClean="0"/>
                        <a:t>接続機能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アプリランチャー機能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発話中止機能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NAO</a:t>
                      </a:r>
                      <a:r>
                        <a:rPr kumimoji="1" lang="ja-JP" altLang="en-US" sz="1100" dirty="0" smtClean="0"/>
                        <a:t>アプリ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イントネーション調節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センサーによるアプリ起動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0.25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292151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dirty="0" smtClean="0"/>
                        <a:t>小計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dirty="0" smtClean="0"/>
                        <a:t>2.75</a:t>
                      </a:r>
                      <a:r>
                        <a:rPr kumimoji="1" lang="ja-JP" altLang="en-US" sz="1100" dirty="0" smtClean="0"/>
                        <a:t>人日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  <a:tr h="377406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smtClean="0"/>
                        <a:t>計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100" smtClean="0"/>
                        <a:t>4</a:t>
                      </a:r>
                      <a:r>
                        <a:rPr kumimoji="1" lang="ja-JP" altLang="en-US" sz="1100" smtClean="0"/>
                        <a:t>人日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388188" y="26741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mtClean="0"/>
              <a:t>工数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8534705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239</Words>
  <Application>Microsoft Macintosh PowerPoint</Application>
  <PresentationFormat>ワイド画面</PresentationFormat>
  <Paragraphs>96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Yu Gothic</vt:lpstr>
      <vt:lpstr>Yu Gothic Light</vt:lpstr>
      <vt:lpstr>ホワイト</vt:lpstr>
      <vt:lpstr>AI EXPO用ロボアプリ</vt:lpstr>
      <vt:lpstr>Pepperアプリ</vt:lpstr>
      <vt:lpstr>Pepperアプリ TOP画面イメージ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EXPO用アプリ</dc:title>
  <dc:creator>tkyk0520ossc@gmail.com</dc:creator>
  <cp:lastModifiedBy>tkyk0520ossc@gmail.com</cp:lastModifiedBy>
  <cp:revision>19</cp:revision>
  <dcterms:created xsi:type="dcterms:W3CDTF">2018-02-15T05:12:46Z</dcterms:created>
  <dcterms:modified xsi:type="dcterms:W3CDTF">2018-02-21T05:49:44Z</dcterms:modified>
</cp:coreProperties>
</file>