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58" r:id="rId6"/>
    <p:sldId id="260" r:id="rId7"/>
    <p:sldId id="264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/>
    <p:restoredTop sz="93642"/>
  </p:normalViewPr>
  <p:slideViewPr>
    <p:cSldViewPr snapToGrid="0" snapToObjects="1">
      <p:cViewPr>
        <p:scale>
          <a:sx n="113" d="100"/>
          <a:sy n="113" d="100"/>
        </p:scale>
        <p:origin x="140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40EDE-75A9-944A-BB84-896FD8699FAC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29C2-459C-FC48-9B06-CA902F9F7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29C2-459C-FC48-9B06-CA902F9F70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4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0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3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AI EXPO</a:t>
            </a:r>
            <a:r>
              <a:rPr lang="ja-JP" altLang="en-US" dirty="0" smtClean="0"/>
              <a:t>用ロボアプリ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NAO/Pepper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58339" y="45461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2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976778" y="717590"/>
            <a:ext cx="3942271" cy="61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339087" y="1131658"/>
            <a:ext cx="3226279" cy="4580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5059" y="1270120"/>
            <a:ext cx="17732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172.16.109.172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3668" y="1270120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接続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96789" y="2053376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005718" y="2052574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05718" y="2941361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496789" y="2958613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697938" y="5034231"/>
            <a:ext cx="2499949" cy="51758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トークストップ</a:t>
            </a:r>
            <a:endParaRPr kumimoji="1" lang="ja-JP" altLang="en-US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51204"/>
            <a:ext cx="10515600" cy="662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NAO</a:t>
            </a:r>
            <a:r>
              <a:rPr lang="ja-JP" altLang="en-US" sz="2800" dirty="0" smtClean="0"/>
              <a:t>用</a:t>
            </a:r>
            <a:r>
              <a:rPr lang="en-US" altLang="ja-JP" sz="2800" dirty="0" smtClean="0"/>
              <a:t>iOS</a:t>
            </a:r>
            <a:r>
              <a:rPr lang="ja-JP" altLang="en-US" sz="2800" dirty="0" smtClean="0"/>
              <a:t>アプリ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ワイヤー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ループ</a:t>
            </a:r>
            <a:r>
              <a:rPr lang="en-US" altLang="ja-JP" sz="2800" dirty="0" smtClean="0"/>
              <a:t>Ver</a:t>
            </a:r>
            <a:r>
              <a:rPr lang="en-US" altLang="ja-JP" sz="2800" dirty="0" smtClean="0"/>
              <a:t>.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496789" y="3863850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ループ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031077" y="3882876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0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1545"/>
              </p:ext>
            </p:extLst>
          </p:nvPr>
        </p:nvGraphicFramePr>
        <p:xfrm>
          <a:off x="-1" y="1208556"/>
          <a:ext cx="12192000" cy="54402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0446"/>
                <a:gridCol w="2820838"/>
                <a:gridCol w="4563374"/>
                <a:gridCol w="1178942"/>
                <a:gridCol w="2438400"/>
              </a:tblGrid>
              <a:tr h="360151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大項目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中項目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小項目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備考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お仕事簡単生成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作成、ボタン配置、配信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r>
                        <a:rPr kumimoji="1" lang="ja-JP" altLang="en-US" sz="1100" dirty="0" smtClean="0"/>
                        <a:t>アプリ開発</a:t>
                      </a:r>
                      <a:r>
                        <a:rPr kumimoji="1" lang="en-US" altLang="ja-JP" sz="1100" dirty="0" smtClean="0"/>
                        <a:t>(4</a:t>
                      </a:r>
                      <a:r>
                        <a:rPr kumimoji="1" lang="ja-JP" altLang="en-US" sz="1100" dirty="0" smtClean="0"/>
                        <a:t>つ全てで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機能開発</a:t>
                      </a:r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戻る、発話中止、アプリ終了など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8333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1.25 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iOS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r>
                        <a:rPr kumimoji="1" lang="ja-JP" altLang="en-US" sz="1100" dirty="0" smtClean="0"/>
                        <a:t>接続機能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アプリランチャー機能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発話中止機能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センサーによるアプリ起動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92151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2.75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smtClean="0"/>
                        <a:t>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smtClean="0"/>
                        <a:t>4</a:t>
                      </a:r>
                      <a:r>
                        <a:rPr kumimoji="1" lang="ja-JP" altLang="en-US" sz="110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388188" y="2674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工数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85347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838664" y="2602633"/>
            <a:ext cx="160782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smtClean="0"/>
              <a:t/>
            </a:r>
            <a:br>
              <a:rPr kumimoji="1" lang="en-US" altLang="ja-JP" sz="1100" smtClean="0"/>
            </a:br>
            <a:r>
              <a:rPr kumimoji="1" lang="ja-JP" altLang="en-US" sz="1100" dirty="0" smtClean="0"/>
              <a:t>胸の電源ボタンを押す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11912" y="2583301"/>
            <a:ext cx="237604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VR</a:t>
            </a:r>
            <a:r>
              <a:rPr lang="ja-JP" altLang="en-US" sz="1100" dirty="0" smtClean="0"/>
              <a:t>匠</a:t>
            </a:r>
            <a:r>
              <a:rPr lang="en-US" altLang="ja-JP" sz="1100" dirty="0" smtClean="0"/>
              <a:t>,</a:t>
            </a:r>
            <a:r>
              <a:rPr lang="ja-JP" altLang="en-US" sz="1100" dirty="0" smtClean="0"/>
              <a:t>離職防止</a:t>
            </a:r>
            <a:r>
              <a:rPr lang="en-US" altLang="ja-JP" sz="1100" dirty="0" err="1" smtClean="0"/>
              <a:t>AI,OSTech</a:t>
            </a:r>
            <a:r>
              <a:rPr lang="ja-JP" altLang="en-US" sz="1100" dirty="0" smtClean="0"/>
              <a:t>について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/>
              <a:t>4</a:t>
            </a:r>
            <a:r>
              <a:rPr lang="ja-JP" altLang="en-US" sz="1100" dirty="0" smtClean="0"/>
              <a:t>つのボタンを配置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30</a:t>
            </a:r>
            <a:r>
              <a:rPr lang="ja-JP" altLang="en-US" sz="1100" dirty="0" smtClean="0"/>
              <a:t>文字程度の言葉を発声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ja-JP" altLang="en-US" sz="1100" dirty="0" smtClean="0"/>
              <a:t>例</a:t>
            </a:r>
            <a:endParaRPr lang="en-US" altLang="ja-JP" sz="1100" dirty="0"/>
          </a:p>
          <a:p>
            <a:r>
              <a:rPr lang="ja-JP" altLang="en-US" sz="1100" dirty="0" smtClean="0"/>
              <a:t>「興味があるものを選んでね」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65782" y="339961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72268" y="210746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73889" y="86106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409" y="2337079"/>
            <a:ext cx="140775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9309" y="2337079"/>
            <a:ext cx="111280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TOP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9456" y="662941"/>
            <a:ext cx="7184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VR</a:t>
            </a:r>
            <a:r>
              <a:rPr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7835" y="1922795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7835" y="3214945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>
            <a:off x="2379167" y="2521745"/>
            <a:ext cx="84014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3"/>
            <a:endCxn id="6" idx="1"/>
          </p:cNvCxnSpPr>
          <p:nvPr/>
        </p:nvCxnSpPr>
        <p:spPr>
          <a:xfrm flipV="1">
            <a:off x="4332114" y="847607"/>
            <a:ext cx="1187342" cy="1674138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5" idx="3"/>
            <a:endCxn id="7" idx="1"/>
          </p:cNvCxnSpPr>
          <p:nvPr/>
        </p:nvCxnSpPr>
        <p:spPr>
          <a:xfrm flipV="1">
            <a:off x="4332114" y="2107461"/>
            <a:ext cx="1185721" cy="414284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8" idx="1"/>
          </p:cNvCxnSpPr>
          <p:nvPr/>
        </p:nvCxnSpPr>
        <p:spPr>
          <a:xfrm>
            <a:off x="4332114" y="2521745"/>
            <a:ext cx="1185721" cy="877866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9" idx="3"/>
            <a:endCxn id="5" idx="0"/>
          </p:cNvCxnSpPr>
          <p:nvPr/>
        </p:nvCxnSpPr>
        <p:spPr>
          <a:xfrm flipH="1">
            <a:off x="3775712" y="1276560"/>
            <a:ext cx="4767260" cy="1060519"/>
          </a:xfrm>
          <a:prstGeom prst="bentConnector4">
            <a:avLst>
              <a:gd name="adj1" fmla="val -4795"/>
              <a:gd name="adj2" fmla="val -91359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1" idx="3"/>
            <a:endCxn id="5" idx="0"/>
          </p:cNvCxnSpPr>
          <p:nvPr/>
        </p:nvCxnSpPr>
        <p:spPr>
          <a:xfrm flipH="1" flipV="1">
            <a:off x="3775712" y="2337079"/>
            <a:ext cx="4759153" cy="1478031"/>
          </a:xfrm>
          <a:prstGeom prst="bentConnector4">
            <a:avLst>
              <a:gd name="adj1" fmla="val -4803"/>
              <a:gd name="adj2" fmla="val 236865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0" idx="3"/>
            <a:endCxn id="5" idx="0"/>
          </p:cNvCxnSpPr>
          <p:nvPr/>
        </p:nvCxnSpPr>
        <p:spPr>
          <a:xfrm flipH="1" flipV="1">
            <a:off x="3775712" y="2337079"/>
            <a:ext cx="4765639" cy="185881"/>
          </a:xfrm>
          <a:prstGeom prst="bentConnector4">
            <a:avLst>
              <a:gd name="adj1" fmla="val -4797"/>
              <a:gd name="adj2" fmla="val 1186501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941929" y="2275524"/>
            <a:ext cx="272382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100" dirty="0" smtClean="0"/>
              <a:t>文章を読み終わるか戻るボタンを押下で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TOP</a:t>
            </a:r>
            <a:r>
              <a:rPr lang="ja-JP" altLang="en-US" sz="1100" dirty="0" smtClean="0"/>
              <a:t>画面に戻る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65782" y="4590076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517835" y="4405410"/>
            <a:ext cx="194796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会社概要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5" idx="3"/>
            <a:endCxn id="45" idx="1"/>
          </p:cNvCxnSpPr>
          <p:nvPr/>
        </p:nvCxnSpPr>
        <p:spPr>
          <a:xfrm>
            <a:off x="4332114" y="2521745"/>
            <a:ext cx="1185721" cy="206833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4" idx="3"/>
            <a:endCxn id="5" idx="0"/>
          </p:cNvCxnSpPr>
          <p:nvPr/>
        </p:nvCxnSpPr>
        <p:spPr>
          <a:xfrm flipH="1" flipV="1">
            <a:off x="3775712" y="2337079"/>
            <a:ext cx="4759153" cy="2668496"/>
          </a:xfrm>
          <a:prstGeom prst="bentConnector4">
            <a:avLst>
              <a:gd name="adj1" fmla="val -4803"/>
              <a:gd name="adj2" fmla="val 176453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671100" y="381032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↑お仕事簡単生成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55857" y="5803976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VR</a:t>
            </a:r>
            <a:r>
              <a:rPr lang="ja-JP" altLang="en-US" sz="1200" dirty="0" smtClean="0"/>
              <a:t>匠、離職防止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、画像振分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、会社概要のアプリを順番にループする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※</a:t>
            </a:r>
            <a:r>
              <a:rPr lang="ja-JP" altLang="en-US" sz="1200" dirty="0" smtClean="0"/>
              <a:t>ループ順番は未確定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7910" y="5619310"/>
            <a:ext cx="194796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31" name="カギ線コネクタ 30"/>
          <p:cNvCxnSpPr>
            <a:stCxn id="5" idx="3"/>
            <a:endCxn id="30" idx="1"/>
          </p:cNvCxnSpPr>
          <p:nvPr/>
        </p:nvCxnSpPr>
        <p:spPr>
          <a:xfrm>
            <a:off x="4332114" y="2521745"/>
            <a:ext cx="1175796" cy="328223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37" idx="3"/>
            <a:endCxn id="5" idx="0"/>
          </p:cNvCxnSpPr>
          <p:nvPr/>
        </p:nvCxnSpPr>
        <p:spPr>
          <a:xfrm flipH="1" flipV="1">
            <a:off x="3775712" y="2337079"/>
            <a:ext cx="7331708" cy="3882396"/>
          </a:xfrm>
          <a:prstGeom prst="bentConnector4">
            <a:avLst>
              <a:gd name="adj1" fmla="val -10663"/>
              <a:gd name="adj2" fmla="val 152121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524940" y="5988642"/>
            <a:ext cx="25824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/>
              <a:t>Pepper</a:t>
            </a:r>
            <a:r>
              <a:rPr lang="ja-JP" altLang="en-US" sz="1200" dirty="0" smtClean="0"/>
              <a:t>の後ろバンパーを押すと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ループを終了して</a:t>
            </a:r>
            <a:r>
              <a:rPr lang="en-US" altLang="ja-JP" sz="1200" dirty="0" smtClean="0"/>
              <a:t>TOP</a:t>
            </a:r>
            <a:r>
              <a:rPr lang="ja-JP" altLang="en-US" sz="1200" dirty="0" smtClean="0"/>
              <a:t>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12909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1463310"/>
            <a:ext cx="6910118" cy="4322499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 TOP</a:t>
            </a:r>
            <a:r>
              <a:rPr kumimoji="1" lang="ja-JP" altLang="en-US" dirty="0" smtClean="0"/>
              <a:t>画面イメージ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575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共有項目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804" y="102654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Pepper</a:t>
            </a:r>
            <a:r>
              <a:rPr kumimoji="1" lang="ja-JP" altLang="en-US" sz="2400" dirty="0" smtClean="0"/>
              <a:t>解像度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1707px ×1067px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15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377774" y="885378"/>
            <a:ext cx="4201064" cy="57538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228936" y="931653"/>
            <a:ext cx="4201064" cy="5753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075" y="4452884"/>
            <a:ext cx="31004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mtClean="0"/>
              <a:t>STOP</a:t>
            </a:r>
            <a:r>
              <a:rPr lang="ja-JP" altLang="en-US" dirty="0" smtClean="0"/>
              <a:t>ボタンを押下</a:t>
            </a:r>
            <a:endParaRPr kumimoji="1" lang="ja-JP" altLang="en-US" dirty="0"/>
          </a:p>
        </p:txBody>
      </p:sp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NAO</a:t>
            </a:r>
            <a:r>
              <a:rPr lang="ja-JP" altLang="en-US" dirty="0" smtClean="0"/>
              <a:t>アプリ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2975" y="746761"/>
            <a:ext cx="12506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75524" y="2095062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が赤に変わって白になる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52705" y="745673"/>
            <a:ext cx="6751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NAO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3881" y="1956562"/>
            <a:ext cx="321434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NAO</a:t>
            </a:r>
            <a:r>
              <a:rPr lang="ja-JP" altLang="en-US" dirty="0"/>
              <a:t>の</a:t>
            </a:r>
            <a:r>
              <a:rPr lang="en-US" altLang="ja-JP" dirty="0"/>
              <a:t>IP</a:t>
            </a:r>
            <a:r>
              <a:rPr lang="ja-JP" altLang="en-US" dirty="0"/>
              <a:t>を</a:t>
            </a:r>
            <a:r>
              <a:rPr lang="ja-JP" altLang="en-US" dirty="0" smtClean="0"/>
              <a:t>入力して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接続</a:t>
            </a:r>
            <a:r>
              <a:rPr lang="ja-JP" altLang="en-US" dirty="0"/>
              <a:t>ボタン押下</a:t>
            </a:r>
            <a:r>
              <a:rPr lang="ja-JP" altLang="en-US" dirty="0" smtClean="0"/>
              <a:t>で</a:t>
            </a:r>
            <a:r>
              <a:rPr lang="en-US" altLang="ja-JP" dirty="0" smtClean="0"/>
              <a:t>NAO</a:t>
            </a:r>
            <a:r>
              <a:rPr lang="ja-JP" altLang="en-US" dirty="0"/>
              <a:t>に</a:t>
            </a:r>
            <a:r>
              <a:rPr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6353" y="2835796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離職防止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6353" y="3297461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ボタンを押下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75524" y="2843080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75526" y="1463574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胸のボタンを押して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を発声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75524" y="3282689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75524" y="4314384"/>
            <a:ext cx="362954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文章を読み終えるか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STOP</a:t>
            </a:r>
            <a:r>
              <a:rPr kumimoji="1" lang="ja-JP" altLang="en-US" dirty="0" smtClean="0"/>
              <a:t>ボタン押下でアプリ終了</a:t>
            </a:r>
            <a:endParaRPr kumimoji="1" lang="en-US" altLang="ja-JP" dirty="0" smtClean="0"/>
          </a:p>
        </p:txBody>
      </p:sp>
      <p:cxnSp>
        <p:nvCxnSpPr>
          <p:cNvPr id="18" name="直線矢印コネクタ 17"/>
          <p:cNvCxnSpPr>
            <a:stCxn id="8" idx="3"/>
            <a:endCxn id="6" idx="1"/>
          </p:cNvCxnSpPr>
          <p:nvPr/>
        </p:nvCxnSpPr>
        <p:spPr>
          <a:xfrm>
            <a:off x="4068222" y="2279728"/>
            <a:ext cx="340730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3"/>
            <a:endCxn id="12" idx="1"/>
          </p:cNvCxnSpPr>
          <p:nvPr/>
        </p:nvCxnSpPr>
        <p:spPr>
          <a:xfrm>
            <a:off x="3815749" y="3020462"/>
            <a:ext cx="3659775" cy="7284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0" idx="3"/>
            <a:endCxn id="15" idx="1"/>
          </p:cNvCxnSpPr>
          <p:nvPr/>
        </p:nvCxnSpPr>
        <p:spPr>
          <a:xfrm flipV="1">
            <a:off x="3815749" y="3467355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5" idx="3"/>
            <a:endCxn id="17" idx="1"/>
          </p:cNvCxnSpPr>
          <p:nvPr/>
        </p:nvCxnSpPr>
        <p:spPr>
          <a:xfrm>
            <a:off x="4028533" y="4637550"/>
            <a:ext cx="344699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1"/>
            <a:endCxn id="8" idx="0"/>
          </p:cNvCxnSpPr>
          <p:nvPr/>
        </p:nvCxnSpPr>
        <p:spPr>
          <a:xfrm rot="10800000" flipV="1">
            <a:off x="2461052" y="1648240"/>
            <a:ext cx="5014474" cy="308322"/>
          </a:xfrm>
          <a:prstGeom prst="bentConnector2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313804" y="5145607"/>
            <a:ext cx="20313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ボタン操作</a:t>
            </a:r>
            <a:r>
              <a:rPr lang="ja-JP" altLang="en-US" smtClean="0"/>
              <a:t>を待機</a:t>
            </a:r>
            <a:endParaRPr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26115" y="5699831"/>
            <a:ext cx="3406702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右バンパー押下で離職防止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左バンパー押下で画像振分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後頭部タッチで</a:t>
            </a:r>
            <a:r>
              <a:rPr lang="en-US" altLang="ja-JP" sz="1400" dirty="0" smtClean="0"/>
              <a:t>AR</a:t>
            </a:r>
            <a:r>
              <a:rPr lang="ja-JP" altLang="en-US" sz="1400" dirty="0" smtClean="0"/>
              <a:t>匠アプリ起動</a:t>
            </a:r>
            <a:endParaRPr lang="en-US" altLang="ja-JP" sz="14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06353" y="3760160"/>
            <a:ext cx="21034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匠ボタンを押下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475524" y="3745388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815749" y="3930054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8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976778" y="345057"/>
            <a:ext cx="3942271" cy="61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339087" y="759125"/>
            <a:ext cx="3226279" cy="4580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29599" y="1134775"/>
            <a:ext cx="17732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172.16.109.172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1984" y="1134775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接続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47507" y="1880558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056436" y="1879756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56436" y="3246890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547507" y="3264142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697938" y="4661698"/>
            <a:ext cx="2499949" cy="51758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トークストップ</a:t>
            </a:r>
            <a:endParaRPr kumimoji="1" lang="ja-JP" altLang="en-US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51204"/>
            <a:ext cx="10515600" cy="662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NAO</a:t>
            </a:r>
            <a:r>
              <a:rPr lang="ja-JP" altLang="en-US" sz="2800" dirty="0" smtClean="0"/>
              <a:t>用</a:t>
            </a:r>
            <a:r>
              <a:rPr lang="en-US" altLang="ja-JP" sz="2800" dirty="0" smtClean="0"/>
              <a:t>iOS</a:t>
            </a:r>
            <a:r>
              <a:rPr lang="ja-JP" altLang="en-US" sz="2800" dirty="0" smtClean="0"/>
              <a:t>アプリ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ワイヤー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91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093600" y="11992"/>
            <a:ext cx="60984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角丸四角形 88"/>
          <p:cNvSpPr/>
          <p:nvPr/>
        </p:nvSpPr>
        <p:spPr>
          <a:xfrm>
            <a:off x="6592711" y="1035400"/>
            <a:ext cx="2359378" cy="5701598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9874178" y="5171370"/>
            <a:ext cx="1866267" cy="1565628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9877778" y="1013884"/>
            <a:ext cx="1862667" cy="3304117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104178" y="180622"/>
            <a:ext cx="1546577" cy="5698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iOS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8327601" y="202884"/>
            <a:ext cx="1546577" cy="5475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NAO</a:t>
            </a:r>
            <a:endParaRPr kumimoji="1" lang="ja-JP" altLang="en-US" sz="2400" dirty="0"/>
          </a:p>
        </p:txBody>
      </p:sp>
      <p:sp>
        <p:nvSpPr>
          <p:cNvPr id="7" name="角丸四角形 6"/>
          <p:cNvSpPr/>
          <p:nvPr/>
        </p:nvSpPr>
        <p:spPr>
          <a:xfrm>
            <a:off x="1940086" y="132389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入力</a:t>
            </a:r>
            <a:r>
              <a:rPr lang="en-US" altLang="ja-JP" dirty="0"/>
              <a:t>/</a:t>
            </a:r>
            <a:r>
              <a:rPr kumimoji="1"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940086" y="242738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アプリボタン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940086" y="353087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ループボタン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940086" y="463436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940086" y="573785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93508" y="1323895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接続確認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900707" y="2427384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アプリ起動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6893508" y="3530873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ループアプリ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900707" y="4634362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STOP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6900707" y="5737854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発声を中断</a:t>
            </a:r>
            <a:endParaRPr kumimoji="1" lang="ja-JP" altLang="en-US" dirty="0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10116889" y="1253064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会社概要</a:t>
            </a:r>
            <a:endParaRPr kumimoji="1" lang="ja-JP" altLang="en-US" sz="1200" dirty="0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10116889" y="1755420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AR</a:t>
            </a:r>
            <a:r>
              <a:rPr lang="ja-JP" altLang="en-US" sz="1200" dirty="0" smtClean="0"/>
              <a:t>匠</a:t>
            </a:r>
            <a:endParaRPr kumimoji="1" lang="ja-JP" altLang="en-US" sz="1200" dirty="0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10129733" y="2257776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離職防止</a:t>
            </a:r>
            <a:r>
              <a:rPr lang="en-US" altLang="ja-JP" sz="1200" dirty="0" smtClean="0"/>
              <a:t>AI</a:t>
            </a:r>
            <a:endParaRPr kumimoji="1" lang="ja-JP" altLang="en-US" sz="1200" dirty="0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10116889" y="2760132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画像振分</a:t>
            </a:r>
            <a:r>
              <a:rPr lang="en-US" altLang="ja-JP" sz="1200" dirty="0" smtClean="0"/>
              <a:t>AI</a:t>
            </a:r>
            <a:endParaRPr kumimoji="1" lang="ja-JP" altLang="en-US" sz="1200" dirty="0"/>
          </a:p>
        </p:txBody>
      </p:sp>
      <p:cxnSp>
        <p:nvCxnSpPr>
          <p:cNvPr id="24" name="直線矢印コネクタ 23"/>
          <p:cNvCxnSpPr>
            <a:stCxn id="15" idx="3"/>
            <a:endCxn id="19" idx="2"/>
          </p:cNvCxnSpPr>
          <p:nvPr/>
        </p:nvCxnSpPr>
        <p:spPr>
          <a:xfrm flipV="1">
            <a:off x="8706929" y="1475315"/>
            <a:ext cx="1409960" cy="133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3"/>
            <a:endCxn id="20" idx="2"/>
          </p:cNvCxnSpPr>
          <p:nvPr/>
        </p:nvCxnSpPr>
        <p:spPr>
          <a:xfrm flipV="1">
            <a:off x="8706929" y="1977671"/>
            <a:ext cx="1409960" cy="83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5" idx="3"/>
            <a:endCxn id="21" idx="2"/>
          </p:cNvCxnSpPr>
          <p:nvPr/>
        </p:nvCxnSpPr>
        <p:spPr>
          <a:xfrm flipV="1">
            <a:off x="8706929" y="2480027"/>
            <a:ext cx="1422804" cy="33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/>
          <p:cNvSpPr/>
          <p:nvPr/>
        </p:nvSpPr>
        <p:spPr>
          <a:xfrm>
            <a:off x="10116889" y="3621614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ループ</a:t>
            </a:r>
            <a:endParaRPr kumimoji="1" lang="ja-JP" altLang="en-US" sz="1200" dirty="0"/>
          </a:p>
        </p:txBody>
      </p:sp>
      <p:cxnSp>
        <p:nvCxnSpPr>
          <p:cNvPr id="35" name="直線矢印コネクタ 34"/>
          <p:cNvCxnSpPr>
            <a:stCxn id="15" idx="3"/>
            <a:endCxn id="22" idx="2"/>
          </p:cNvCxnSpPr>
          <p:nvPr/>
        </p:nvCxnSpPr>
        <p:spPr>
          <a:xfrm>
            <a:off x="8706929" y="2811207"/>
            <a:ext cx="1409960" cy="1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3"/>
            <a:endCxn id="31" idx="2"/>
          </p:cNvCxnSpPr>
          <p:nvPr/>
        </p:nvCxnSpPr>
        <p:spPr>
          <a:xfrm flipV="1">
            <a:off x="8699730" y="3843865"/>
            <a:ext cx="1417159" cy="7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7" idx="3"/>
            <a:endCxn id="19" idx="2"/>
          </p:cNvCxnSpPr>
          <p:nvPr/>
        </p:nvCxnSpPr>
        <p:spPr>
          <a:xfrm flipV="1">
            <a:off x="8706929" y="1475315"/>
            <a:ext cx="1409960" cy="354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7" idx="3"/>
            <a:endCxn id="20" idx="2"/>
          </p:cNvCxnSpPr>
          <p:nvPr/>
        </p:nvCxnSpPr>
        <p:spPr>
          <a:xfrm flipV="1">
            <a:off x="8706929" y="1977671"/>
            <a:ext cx="1409960" cy="304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7" idx="3"/>
            <a:endCxn id="21" idx="2"/>
          </p:cNvCxnSpPr>
          <p:nvPr/>
        </p:nvCxnSpPr>
        <p:spPr>
          <a:xfrm flipV="1">
            <a:off x="8706929" y="2480027"/>
            <a:ext cx="1422804" cy="25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7" idx="3"/>
            <a:endCxn id="22" idx="2"/>
          </p:cNvCxnSpPr>
          <p:nvPr/>
        </p:nvCxnSpPr>
        <p:spPr>
          <a:xfrm flipV="1">
            <a:off x="8706929" y="2982383"/>
            <a:ext cx="1409960" cy="203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7" idx="3"/>
            <a:endCxn id="31" idx="2"/>
          </p:cNvCxnSpPr>
          <p:nvPr/>
        </p:nvCxnSpPr>
        <p:spPr>
          <a:xfrm flipV="1">
            <a:off x="8706929" y="3843865"/>
            <a:ext cx="1409960" cy="11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フローチャート: 端子 61"/>
          <p:cNvSpPr/>
          <p:nvPr/>
        </p:nvSpPr>
        <p:spPr>
          <a:xfrm>
            <a:off x="10129733" y="5828595"/>
            <a:ext cx="1426002" cy="444502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TTS</a:t>
            </a:r>
            <a:r>
              <a:rPr kumimoji="1" lang="ja-JP" altLang="en-US" sz="1200" dirty="0" smtClean="0"/>
              <a:t>中断</a:t>
            </a:r>
            <a:endParaRPr kumimoji="1" lang="ja-JP" altLang="en-US" sz="1200" dirty="0"/>
          </a:p>
        </p:txBody>
      </p:sp>
      <p:cxnSp>
        <p:nvCxnSpPr>
          <p:cNvPr id="64" name="直線矢印コネクタ 63"/>
          <p:cNvCxnSpPr>
            <a:stCxn id="18" idx="3"/>
            <a:endCxn id="62" idx="1"/>
          </p:cNvCxnSpPr>
          <p:nvPr/>
        </p:nvCxnSpPr>
        <p:spPr>
          <a:xfrm flipV="1">
            <a:off x="8706929" y="6050846"/>
            <a:ext cx="1422804" cy="7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" idx="3"/>
            <a:endCxn id="14" idx="1"/>
          </p:cNvCxnSpPr>
          <p:nvPr/>
        </p:nvCxnSpPr>
        <p:spPr>
          <a:xfrm>
            <a:off x="3746308" y="1707717"/>
            <a:ext cx="314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8" idx="3"/>
            <a:endCxn id="15" idx="1"/>
          </p:cNvCxnSpPr>
          <p:nvPr/>
        </p:nvCxnSpPr>
        <p:spPr>
          <a:xfrm>
            <a:off x="3746308" y="2811207"/>
            <a:ext cx="315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9" idx="3"/>
            <a:endCxn id="16" idx="1"/>
          </p:cNvCxnSpPr>
          <p:nvPr/>
        </p:nvCxnSpPr>
        <p:spPr>
          <a:xfrm flipV="1">
            <a:off x="3746308" y="3914696"/>
            <a:ext cx="314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10" idx="3"/>
            <a:endCxn id="17" idx="1"/>
          </p:cNvCxnSpPr>
          <p:nvPr/>
        </p:nvCxnSpPr>
        <p:spPr>
          <a:xfrm flipV="1">
            <a:off x="3746308" y="5018185"/>
            <a:ext cx="31543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endCxn id="18" idx="1"/>
          </p:cNvCxnSpPr>
          <p:nvPr/>
        </p:nvCxnSpPr>
        <p:spPr>
          <a:xfrm>
            <a:off x="3746308" y="6121677"/>
            <a:ext cx="315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フローチャート: 結合子 82"/>
          <p:cNvSpPr/>
          <p:nvPr/>
        </p:nvSpPr>
        <p:spPr>
          <a:xfrm>
            <a:off x="10301112" y="836084"/>
            <a:ext cx="1057556" cy="3556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アプリ</a:t>
            </a:r>
            <a:endParaRPr kumimoji="1" lang="ja-JP" altLang="en-US" sz="1200" dirty="0"/>
          </a:p>
        </p:txBody>
      </p:sp>
      <p:sp>
        <p:nvSpPr>
          <p:cNvPr id="86" name="フローチャート: 結合子 85"/>
          <p:cNvSpPr/>
          <p:nvPr/>
        </p:nvSpPr>
        <p:spPr>
          <a:xfrm>
            <a:off x="10313956" y="5024267"/>
            <a:ext cx="1057556" cy="3556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機能</a:t>
            </a:r>
            <a:endParaRPr kumimoji="1" lang="ja-JP" altLang="en-US" sz="12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924413" y="18995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起動</a:t>
            </a:r>
            <a:endParaRPr kumimoji="1" lang="ja-JP" altLang="en-US" sz="140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9035819" y="46395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終了</a:t>
            </a:r>
            <a:endParaRPr kumimoji="1" lang="ja-JP" altLang="en-US" sz="1400" dirty="0"/>
          </a:p>
        </p:txBody>
      </p:sp>
      <p:sp>
        <p:nvSpPr>
          <p:cNvPr id="90" name="フローチャート: 結合子 89"/>
          <p:cNvSpPr/>
          <p:nvPr/>
        </p:nvSpPr>
        <p:spPr>
          <a:xfrm>
            <a:off x="6934976" y="836791"/>
            <a:ext cx="1787331" cy="3556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QiMessaging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45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7733" y="1580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各アプリフロー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17757" y="731023"/>
            <a:ext cx="141096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5022" y="2619301"/>
            <a:ext cx="5581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iOS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72233" y="731023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コンテンツ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7122" y="869523"/>
            <a:ext cx="133882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アプリ終了</a:t>
            </a:r>
            <a:endParaRPr kumimoji="1" lang="ja-JP" altLang="en-US" dirty="0"/>
          </a:p>
        </p:txBody>
      </p:sp>
      <p:cxnSp>
        <p:nvCxnSpPr>
          <p:cNvPr id="9" name="カギ線コネクタ 8"/>
          <p:cNvCxnSpPr>
            <a:stCxn id="5" idx="0"/>
            <a:endCxn id="4" idx="1"/>
          </p:cNvCxnSpPr>
          <p:nvPr/>
        </p:nvCxnSpPr>
        <p:spPr>
          <a:xfrm rot="5400000" flipH="1" flipV="1">
            <a:off x="1363375" y="1064919"/>
            <a:ext cx="1565112" cy="1543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5" idx="3"/>
            <a:endCxn id="7" idx="2"/>
          </p:cNvCxnSpPr>
          <p:nvPr/>
        </p:nvCxnSpPr>
        <p:spPr>
          <a:xfrm flipV="1">
            <a:off x="1653188" y="1238855"/>
            <a:ext cx="8503348" cy="1565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6" idx="1"/>
          </p:cNvCxnSpPr>
          <p:nvPr/>
        </p:nvCxnSpPr>
        <p:spPr>
          <a:xfrm>
            <a:off x="4328721" y="1054189"/>
            <a:ext cx="1743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3"/>
            <a:endCxn id="7" idx="1"/>
          </p:cNvCxnSpPr>
          <p:nvPr/>
        </p:nvCxnSpPr>
        <p:spPr>
          <a:xfrm>
            <a:off x="7411061" y="1054189"/>
            <a:ext cx="207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0" y="1386398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匠ボタン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押下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68226" y="297829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95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7733" y="1580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ループアプリフロー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29891" y="712042"/>
            <a:ext cx="141096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0932" y="4369079"/>
            <a:ext cx="5581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iOS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1478" y="712041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br>
              <a:rPr lang="en-US" altLang="ja-JP" dirty="0" smtClean="0"/>
            </a:b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54855" y="2619301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ループ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dirty="0" smtClean="0"/>
              <a:t>アプリ終了</a:t>
            </a:r>
            <a:endParaRPr kumimoji="1" lang="ja-JP" altLang="en-US" dirty="0"/>
          </a:p>
        </p:txBody>
      </p:sp>
      <p:cxnSp>
        <p:nvCxnSpPr>
          <p:cNvPr id="9" name="カギ線コネクタ 8"/>
          <p:cNvCxnSpPr>
            <a:stCxn id="5" idx="0"/>
            <a:endCxn id="4" idx="1"/>
          </p:cNvCxnSpPr>
          <p:nvPr/>
        </p:nvCxnSpPr>
        <p:spPr>
          <a:xfrm rot="5400000" flipH="1" flipV="1">
            <a:off x="203018" y="2242206"/>
            <a:ext cx="3333871" cy="919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5" idx="3"/>
            <a:endCxn id="7" idx="2"/>
          </p:cNvCxnSpPr>
          <p:nvPr/>
        </p:nvCxnSpPr>
        <p:spPr>
          <a:xfrm flipV="1">
            <a:off x="1689098" y="3265632"/>
            <a:ext cx="8535171" cy="1288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6" idx="1"/>
          </p:cNvCxnSpPr>
          <p:nvPr/>
        </p:nvCxnSpPr>
        <p:spPr>
          <a:xfrm flipV="1">
            <a:off x="3740855" y="1035207"/>
            <a:ext cx="660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-20103" y="359278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ループ</a:t>
            </a:r>
            <a:r>
              <a:rPr kumimoji="1" lang="ja-JP" altLang="en-US" smtClean="0"/>
              <a:t>ボタン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押下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81114" y="4738411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00929" y="712041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離職防止</a:t>
            </a:r>
            <a:r>
              <a:rPr lang="en-US" altLang="ja-JP" dirty="0" smtClean="0"/>
              <a:t>AI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740306" y="1035207"/>
            <a:ext cx="660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400380" y="712041"/>
            <a:ext cx="110799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会社概要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7739757" y="1035207"/>
            <a:ext cx="660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6" idx="2"/>
            <a:endCxn id="4" idx="2"/>
          </p:cNvCxnSpPr>
          <p:nvPr/>
        </p:nvCxnSpPr>
        <p:spPr>
          <a:xfrm rot="5400000">
            <a:off x="5994876" y="-1601130"/>
            <a:ext cx="1" cy="591900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735120" y="1727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ループ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399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333</Words>
  <Application>Microsoft Macintosh PowerPoint</Application>
  <PresentationFormat>ワイド画面</PresentationFormat>
  <Paragraphs>146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Yu Gothic</vt:lpstr>
      <vt:lpstr>Yu Gothic Light</vt:lpstr>
      <vt:lpstr>Arial</vt:lpstr>
      <vt:lpstr>ホワイト</vt:lpstr>
      <vt:lpstr>AI EXPO用ロボアプリ</vt:lpstr>
      <vt:lpstr>Pepperアプリ</vt:lpstr>
      <vt:lpstr>Pepperアプリ TOP画面イメージ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EXPO用アプリ</dc:title>
  <dc:creator>tkyk0520ossc@gmail.com</dc:creator>
  <cp:lastModifiedBy>tkyk0520ossc@gmail.com</cp:lastModifiedBy>
  <cp:revision>27</cp:revision>
  <dcterms:created xsi:type="dcterms:W3CDTF">2018-02-15T05:12:46Z</dcterms:created>
  <dcterms:modified xsi:type="dcterms:W3CDTF">2018-03-05T04:01:03Z</dcterms:modified>
</cp:coreProperties>
</file>