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56" r:id="rId3"/>
    <p:sldId id="268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B8"/>
    <a:srgbClr val="FD33A7"/>
    <a:srgbClr val="FFFFD7"/>
    <a:srgbClr val="EAB144"/>
    <a:srgbClr val="FFD85A"/>
    <a:srgbClr val="EAC75C"/>
    <a:srgbClr val="FFF8F2"/>
    <a:srgbClr val="FFFFDA"/>
    <a:srgbClr val="FD00B0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642"/>
  </p:normalViewPr>
  <p:slideViewPr>
    <p:cSldViewPr snapToGrid="0" snapToObjects="1">
      <p:cViewPr>
        <p:scale>
          <a:sx n="84" d="100"/>
          <a:sy n="84" d="100"/>
        </p:scale>
        <p:origin x="402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83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施設の順番は特に指定なし</a:t>
            </a:r>
            <a:endParaRPr kumimoji="1" lang="en-US" altLang="ja-JP" dirty="0" smtClean="0"/>
          </a:p>
          <a:p>
            <a:r>
              <a:rPr kumimoji="1" lang="ja-JP" altLang="en-US" dirty="0" smtClean="0"/>
              <a:t>改行指定もなし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0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7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96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テキスト ボックス 163"/>
          <p:cNvSpPr txBox="1"/>
          <p:nvPr/>
        </p:nvSpPr>
        <p:spPr>
          <a:xfrm>
            <a:off x="7710638" y="5667133"/>
            <a:ext cx="3647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HOME</a:t>
            </a:r>
            <a:r>
              <a:rPr kumimoji="1" lang="ja-JP" altLang="en-US" dirty="0" smtClean="0"/>
              <a:t>ボタン押下で</a:t>
            </a:r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戻るボタン押下で一つ前の画面へ</a:t>
            </a:r>
            <a:endParaRPr kumimoji="1" lang="ja-JP" altLang="en-US" dirty="0"/>
          </a:p>
        </p:txBody>
      </p:sp>
      <p:sp>
        <p:nvSpPr>
          <p:cNvPr id="3" name="フローチャート: 代替処理 2"/>
          <p:cNvSpPr/>
          <p:nvPr/>
        </p:nvSpPr>
        <p:spPr>
          <a:xfrm>
            <a:off x="1820745" y="112131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TOP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48" name="フローチャート: 代替処理 47"/>
          <p:cNvSpPr/>
          <p:nvPr/>
        </p:nvSpPr>
        <p:spPr>
          <a:xfrm>
            <a:off x="4831338" y="112766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施設</a:t>
            </a:r>
            <a:r>
              <a:rPr kumimoji="1"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7829231" y="1121314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経路案内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3" idx="3"/>
            <a:endCxn id="48" idx="1"/>
          </p:cNvCxnSpPr>
          <p:nvPr/>
        </p:nvCxnSpPr>
        <p:spPr>
          <a:xfrm>
            <a:off x="3709345" y="1724636"/>
            <a:ext cx="11219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8" idx="3"/>
            <a:endCxn id="50" idx="1"/>
          </p:cNvCxnSpPr>
          <p:nvPr/>
        </p:nvCxnSpPr>
        <p:spPr>
          <a:xfrm flipV="1">
            <a:off x="6719938" y="1724636"/>
            <a:ext cx="11092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カギ線コネクタ 3"/>
          <p:cNvCxnSpPr>
            <a:stCxn id="50" idx="0"/>
            <a:endCxn id="3" idx="0"/>
          </p:cNvCxnSpPr>
          <p:nvPr/>
        </p:nvCxnSpPr>
        <p:spPr>
          <a:xfrm rot="16200000" flipV="1">
            <a:off x="5769288" y="-1882929"/>
            <a:ext cx="12700" cy="6008486"/>
          </a:xfrm>
          <a:prstGeom prst="bentConnector3">
            <a:avLst>
              <a:gd name="adj1" fmla="val 4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/>
          <p:cNvSpPr/>
          <p:nvPr/>
        </p:nvSpPr>
        <p:spPr>
          <a:xfrm>
            <a:off x="4831338" y="2931279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イベント選択</a:t>
            </a:r>
            <a:endParaRPr kumimoji="1" lang="ja-JP" altLang="en-US" dirty="0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829231" y="2924929"/>
            <a:ext cx="1888600" cy="12066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イベント情報</a:t>
            </a:r>
            <a:endParaRPr kumimoji="1" lang="ja-JP" altLang="en-US" dirty="0"/>
          </a:p>
        </p:txBody>
      </p:sp>
      <p:sp>
        <p:nvSpPr>
          <p:cNvPr id="11" name="フローチャート: 代替処理 10"/>
          <p:cNvSpPr/>
          <p:nvPr/>
        </p:nvSpPr>
        <p:spPr>
          <a:xfrm>
            <a:off x="1820745" y="2931279"/>
            <a:ext cx="1888600" cy="120664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イベント確認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3" idx="2"/>
            <a:endCxn id="11" idx="0"/>
          </p:cNvCxnSpPr>
          <p:nvPr/>
        </p:nvCxnSpPr>
        <p:spPr>
          <a:xfrm>
            <a:off x="2765045" y="2327957"/>
            <a:ext cx="0" cy="603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11" idx="3"/>
            <a:endCxn id="9" idx="1"/>
          </p:cNvCxnSpPr>
          <p:nvPr/>
        </p:nvCxnSpPr>
        <p:spPr>
          <a:xfrm>
            <a:off x="3709345" y="3534601"/>
            <a:ext cx="112199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3"/>
            <a:endCxn id="10" idx="1"/>
          </p:cNvCxnSpPr>
          <p:nvPr/>
        </p:nvCxnSpPr>
        <p:spPr>
          <a:xfrm flipV="1">
            <a:off x="6719938" y="3528251"/>
            <a:ext cx="1109293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9" idx="2"/>
            <a:endCxn id="3" idx="1"/>
          </p:cNvCxnSpPr>
          <p:nvPr/>
        </p:nvCxnSpPr>
        <p:spPr>
          <a:xfrm rot="5400000" flipH="1">
            <a:off x="2591549" y="953833"/>
            <a:ext cx="2413286" cy="3954893"/>
          </a:xfrm>
          <a:prstGeom prst="bentConnector4">
            <a:avLst>
              <a:gd name="adj1" fmla="val -25261"/>
              <a:gd name="adj2" fmla="val 121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10" idx="2"/>
            <a:endCxn id="3" idx="1"/>
          </p:cNvCxnSpPr>
          <p:nvPr/>
        </p:nvCxnSpPr>
        <p:spPr>
          <a:xfrm rot="5400000" flipH="1">
            <a:off x="4093670" y="-548289"/>
            <a:ext cx="2406936" cy="6952786"/>
          </a:xfrm>
          <a:prstGeom prst="bentConnector4">
            <a:avLst>
              <a:gd name="adj1" fmla="val -25960"/>
              <a:gd name="adj2" fmla="val 11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66160" y="1203949"/>
            <a:ext cx="82905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ワールドインポートマートビル</a:t>
            </a:r>
            <a:r>
              <a:rPr kumimoji="1" lang="en-US" altLang="ja-JP" sz="2800" b="1" dirty="0" smtClean="0"/>
              <a:t> </a:t>
            </a:r>
            <a:r>
              <a:rPr kumimoji="1" lang="ja-JP" altLang="en-US" sz="2800" b="1" dirty="0" smtClean="0"/>
              <a:t>屋上</a:t>
            </a:r>
            <a:endParaRPr kumimoji="1" lang="ja-JP" altLang="en-US" sz="2800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1" y="1203949"/>
            <a:ext cx="3335255" cy="396407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566160" y="1935469"/>
            <a:ext cx="8290560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〜21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(2017,7/12~9/27)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〜18</a:t>
            </a:r>
            <a:r>
              <a:rPr lang="ja-JP" altLang="en-US" sz="2400" dirty="0" smtClean="0"/>
              <a:t>時</a:t>
            </a:r>
            <a:r>
              <a:rPr lang="en-US" altLang="ja-JP" sz="2400" dirty="0" smtClean="0"/>
              <a:t>(2017,9/28~2018,3/31)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最終入場は終了一時間前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営業時間が変更になる場合がございます。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z="2400" dirty="0" smtClean="0"/>
              <a:t>■大人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高校生以上</a:t>
            </a:r>
            <a:r>
              <a:rPr lang="en-US" altLang="ja-JP" sz="2400" dirty="0" smtClean="0"/>
              <a:t>)2,200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子供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小・中学生</a:t>
            </a:r>
            <a:r>
              <a:rPr lang="en-US" altLang="ja-JP" sz="2400" dirty="0" smtClean="0"/>
              <a:t>)1,200</a:t>
            </a:r>
            <a:r>
              <a:rPr lang="ja-JP" altLang="en-US" sz="2400" dirty="0" smtClean="0"/>
              <a:t>円</a:t>
            </a:r>
            <a:endParaRPr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幼児</a:t>
            </a:r>
            <a:r>
              <a:rPr lang="en-US" altLang="ja-JP" sz="2400" dirty="0" smtClean="0"/>
              <a:t>(4</a:t>
            </a:r>
            <a:r>
              <a:rPr lang="ja-JP" altLang="en-US" sz="2400" dirty="0" smtClean="0"/>
              <a:t>才以上</a:t>
            </a:r>
            <a:r>
              <a:rPr lang="en-US" altLang="ja-JP" sz="2400" dirty="0" smtClean="0"/>
              <a:t>)700</a:t>
            </a:r>
            <a:r>
              <a:rPr lang="ja-JP" altLang="en-US" sz="2400" dirty="0" smtClean="0"/>
              <a:t>円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■</a:t>
            </a:r>
            <a:r>
              <a:rPr lang="en-US" altLang="ja-JP" sz="2400" dirty="0" smtClean="0"/>
              <a:t>TEL 03-3989-3466</a:t>
            </a:r>
            <a:endParaRPr lang="mr-IN" altLang="ja-JP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640" y="5654040"/>
            <a:ext cx="2931502" cy="10338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行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き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2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サンシャイン水族館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898950"/>
            <a:ext cx="9653369" cy="59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25562"/>
            <a:ext cx="11277600" cy="516667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ヘッダー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ja-JP" altLang="en-US" sz="2000" dirty="0"/>
              <a:t>戻る、ホームボタンを配置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・出力言語</a:t>
            </a:r>
            <a:r>
              <a:rPr lang="ja-JP" altLang="en-US" sz="2000" dirty="0"/>
              <a:t>切替ボタンを全画面のヘッダー付近に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r>
              <a:rPr lang="en-US" altLang="ja-JP" sz="2000" dirty="0" smtClean="0"/>
              <a:t>TOP</a:t>
            </a:r>
            <a:r>
              <a:rPr lang="ja-JP" altLang="en-US" sz="2000" dirty="0" smtClean="0"/>
              <a:t>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・施設ボタン順番に指定なし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・ボタン内の文字の改行指定なし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12</a:t>
            </a:r>
            <a:r>
              <a:rPr lang="ja-JP" altLang="en-US" sz="2000" dirty="0" smtClean="0"/>
              <a:t>施設のボタンを配置</a:t>
            </a:r>
            <a:endParaRPr lang="en-US" altLang="ja-JP" sz="2000" dirty="0" smtClean="0"/>
          </a:p>
          <a:p>
            <a:r>
              <a:rPr lang="ja-JP" altLang="en-US" sz="2000" dirty="0" smtClean="0"/>
              <a:t>施設情報画面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・施設名、所在ビル、階数、施設画像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先方から提供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、経路画面遷移用ボタンで構成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・紹介欄には、営業時間、料金、システム、電話番号等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様々な情報が入る想定</a:t>
            </a:r>
            <a:endParaRPr lang="en-US" altLang="ja-JP" sz="2000" dirty="0" smtClean="0"/>
          </a:p>
          <a:p>
            <a:r>
              <a:rPr lang="ja-JP" altLang="en-US" sz="2000" dirty="0" smtClean="0"/>
              <a:t>経路案内画面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・先方から提供された経路画像をヘッダー下いっぱいに出力予定</a:t>
            </a:r>
            <a:endParaRPr lang="en-US" altLang="ja-JP" sz="2000" dirty="0"/>
          </a:p>
          <a:p>
            <a:r>
              <a:rPr lang="ja-JP" altLang="en-US" sz="2000" dirty="0" smtClean="0"/>
              <a:t>その他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タブレット解像度</a:t>
            </a:r>
            <a:r>
              <a:rPr lang="en-US" altLang="ja-JP" sz="2000" dirty="0" smtClean="0"/>
              <a:t> 962px×601px</a:t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Pepper</a:t>
            </a:r>
            <a:r>
              <a:rPr lang="ja-JP" altLang="en-US" sz="2000" dirty="0" smtClean="0"/>
              <a:t>アプリで出力するのでタブレットから</a:t>
            </a:r>
            <a:r>
              <a:rPr lang="en-US" altLang="ja-JP" sz="2000" dirty="0" smtClean="0"/>
              <a:t>30cm</a:t>
            </a:r>
            <a:r>
              <a:rPr lang="ja-JP" altLang="en-US" sz="2000" dirty="0" smtClean="0"/>
              <a:t>離れても見えるようなデザインを希望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32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b="1" dirty="0" smtClean="0"/>
              <a:t>探している施設を選んでね？</a:t>
            </a:r>
            <a:endParaRPr lang="en-US" altLang="ja-JP" sz="3600" b="1" dirty="0" smtClean="0"/>
          </a:p>
        </p:txBody>
      </p:sp>
      <p:sp>
        <p:nvSpPr>
          <p:cNvPr id="2" name="フローチャート: 代替処理 1"/>
          <p:cNvSpPr/>
          <p:nvPr/>
        </p:nvSpPr>
        <p:spPr>
          <a:xfrm>
            <a:off x="6745184" y="44977"/>
            <a:ext cx="5411190" cy="794084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▶日本語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</a:t>
            </a:r>
            <a:r>
              <a:rPr lang="en-US" altLang="ja-JP" sz="2000" u="sng" dirty="0" smtClean="0"/>
              <a:t>ENGLISH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▶簡体中文</a:t>
            </a:r>
            <a:r>
              <a:rPr lang="en-US" altLang="ja-JP" sz="2000" dirty="0" smtClean="0"/>
              <a:t> </a:t>
            </a:r>
            <a:r>
              <a:rPr lang="ja-JP" altLang="en-US" sz="2000" u="sng" dirty="0" smtClean="0"/>
              <a:t>▶繁体中文</a:t>
            </a:r>
            <a:endParaRPr kumimoji="1" lang="ja-JP" altLang="en-US" sz="20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アルパ</a:t>
            </a:r>
            <a:endParaRPr lang="en-US" altLang="ja-JP" sz="3600" b="1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水族館</a:t>
            </a:r>
            <a:endParaRPr lang="en-US" altLang="ja-JP" sz="3600" b="1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展望台</a:t>
            </a:r>
            <a:endParaRPr lang="en-US" altLang="ja-JP" sz="3600" b="1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/>
              <a:t>J-WORLD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プリンス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ホテル</a:t>
            </a:r>
            <a:endParaRPr lang="en-US" altLang="ja-JP" sz="3600" b="1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展示ホール</a:t>
            </a:r>
            <a:endParaRPr lang="en-US" altLang="ja-JP" sz="3600" b="1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スカイ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レストラン</a:t>
            </a:r>
            <a:endParaRPr lang="en-US" altLang="ja-JP" sz="3600" b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アルタ</a:t>
            </a:r>
            <a:endParaRPr lang="en-US" altLang="ja-JP" sz="3600" b="1" dirty="0" smtClean="0"/>
          </a:p>
        </p:txBody>
      </p:sp>
      <p:sp>
        <p:nvSpPr>
          <p:cNvPr id="48" name="正方形/長方形 47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プラネタリウム</a:t>
            </a:r>
            <a:endParaRPr lang="en-US" altLang="ja-JP" sz="3200" b="1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サンシャイン劇場</a:t>
            </a:r>
            <a:endParaRPr lang="en-US" altLang="ja-JP" sz="3600" b="1" dirty="0" smtClean="0"/>
          </a:p>
        </p:txBody>
      </p:sp>
      <p:sp>
        <p:nvSpPr>
          <p:cNvPr id="50" name="正方形/長方形 49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ナンジャタウン</a:t>
            </a:r>
            <a:endParaRPr lang="en-US" altLang="ja-JP" sz="3200" b="1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古代オリエント</a:t>
            </a:r>
            <a:r>
              <a:rPr lang="en-US" altLang="ja-JP" sz="3200" b="1" dirty="0" smtClean="0"/>
              <a:t/>
            </a:r>
            <a:br>
              <a:rPr lang="en-US" altLang="ja-JP" sz="3200" b="1" dirty="0" smtClean="0"/>
            </a:br>
            <a:r>
              <a:rPr lang="ja-JP" altLang="en-US" sz="3200" b="1" dirty="0" smtClean="0"/>
              <a:t>博物館</a:t>
            </a:r>
            <a:endParaRPr lang="en-US" altLang="ja-JP" sz="32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83480" y="198120"/>
            <a:ext cx="11826240" cy="652272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20650" algn="l"/>
              </a:tabLst>
            </a:pPr>
            <a:r>
              <a:rPr lang="ja-JP" altLang="en-US" sz="6000" b="1" dirty="0" smtClean="0"/>
              <a:t>イベント情報を確認しますか？</a:t>
            </a:r>
            <a:endParaRPr lang="en-US" altLang="ja-JP" sz="6000" b="1" dirty="0" smtClean="0"/>
          </a:p>
        </p:txBody>
      </p:sp>
      <p:sp>
        <p:nvSpPr>
          <p:cNvPr id="21" name="角丸四角形 20"/>
          <p:cNvSpPr/>
          <p:nvPr/>
        </p:nvSpPr>
        <p:spPr>
          <a:xfrm>
            <a:off x="2142694" y="4863406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はい</a:t>
            </a:r>
            <a:endParaRPr lang="en-US" altLang="ja-JP" sz="3600" b="1" dirty="0" smtClean="0"/>
          </a:p>
        </p:txBody>
      </p:sp>
      <p:sp>
        <p:nvSpPr>
          <p:cNvPr id="22" name="角丸四角形 21"/>
          <p:cNvSpPr/>
          <p:nvPr/>
        </p:nvSpPr>
        <p:spPr>
          <a:xfrm>
            <a:off x="7284247" y="4863406"/>
            <a:ext cx="2934506" cy="855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いいえ</a:t>
            </a:r>
            <a:endParaRPr lang="en-US" altLang="ja-JP" sz="3600" b="1" dirty="0" smtClean="0"/>
          </a:p>
        </p:txBody>
      </p:sp>
      <p:sp>
        <p:nvSpPr>
          <p:cNvPr id="23" name="円/楕円 22"/>
          <p:cNvSpPr/>
          <p:nvPr/>
        </p:nvSpPr>
        <p:spPr>
          <a:xfrm>
            <a:off x="10838608" y="260639"/>
            <a:ext cx="1096592" cy="8555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☓</a:t>
            </a:r>
            <a:endParaRPr lang="en-US" altLang="ja-JP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385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イベント情報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名探偵コナン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ゼロの挑戦者</a:t>
            </a:r>
            <a:endParaRPr lang="en-US" altLang="ja-JP" sz="3600" b="1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0768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年間パスポート会員様限定感謝企画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0384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春のサンシャインお得意様ご招待会</a:t>
            </a:r>
            <a:endParaRPr lang="en-US" altLang="ja-JP" sz="3600" b="1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0" y="4878000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err="1" smtClean="0"/>
              <a:t>acostal</a:t>
            </a:r>
            <a:endParaRPr lang="en-US" altLang="ja-JP" sz="3600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カイゴジョブ学生版</a:t>
            </a:r>
            <a:endParaRPr lang="en-US" altLang="ja-JP" sz="3600" b="1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913608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噴水演出スケジュール</a:t>
            </a:r>
            <a:endParaRPr lang="en-US" altLang="ja-JP" sz="3600" b="1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60966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ブラッククローバー</a:t>
            </a:r>
            <a:endParaRPr lang="en-US" altLang="ja-JP" sz="3600" b="1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038400" y="914594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春休み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こども囲碁の集い</a:t>
            </a:r>
            <a:endParaRPr lang="en-US" altLang="ja-JP" sz="3600" b="1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9135000" y="290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シンカリオンベース</a:t>
            </a:r>
            <a:endParaRPr lang="en-US" altLang="ja-JP" sz="3200" b="1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60966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プレミアムインテリア</a:t>
            </a:r>
            <a:endParaRPr lang="en-US" altLang="ja-JP" sz="3600" b="1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038400" y="4889188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RAINZ </a:t>
            </a:r>
            <a:r>
              <a:rPr lang="ja-JP" altLang="en-US" sz="3200" b="1" dirty="0" smtClean="0"/>
              <a:t>韓国</a:t>
            </a:r>
            <a:r>
              <a:rPr lang="en-US" altLang="ja-JP" sz="3200" b="1" dirty="0" smtClean="0"/>
              <a:t>2nd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9135000" y="4903782"/>
            <a:ext cx="3038400" cy="198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水族館で落語</a:t>
            </a:r>
            <a:endParaRPr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71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スカイサーカスの謎を解け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112310"/>
            <a:ext cx="4026160" cy="5562810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7644"/>
              </p:ext>
            </p:extLst>
          </p:nvPr>
        </p:nvGraphicFramePr>
        <p:xfrm>
          <a:off x="4209040" y="1096020"/>
          <a:ext cx="7769600" cy="556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06"/>
                <a:gridCol w="5990994"/>
              </a:tblGrid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開催期間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2018/03/16(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金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)〜2018/05/06(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日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開催時間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展望台の営業時間に準ずる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「名探偵コナンプラザ」の営業時間は</a:t>
                      </a:r>
                      <a:endParaRPr kumimoji="1" lang="en-US" altLang="ja-JP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10:00~21:00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開催場所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展望台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料金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無料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別途展望台入場料が必要です。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209</Words>
  <Application>Microsoft Macintosh PowerPoint</Application>
  <PresentationFormat>ワイド画面</PresentationFormat>
  <Paragraphs>90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Mangal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備考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74</cp:revision>
  <dcterms:created xsi:type="dcterms:W3CDTF">2018-02-26T05:31:59Z</dcterms:created>
  <dcterms:modified xsi:type="dcterms:W3CDTF">2018-03-23T02:16:23Z</dcterms:modified>
</cp:coreProperties>
</file>