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9" r:id="rId2"/>
    <p:sldId id="256" r:id="rId3"/>
    <p:sldId id="268" r:id="rId4"/>
    <p:sldId id="273" r:id="rId5"/>
    <p:sldId id="27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B8"/>
    <a:srgbClr val="FD33A7"/>
    <a:srgbClr val="FFFFD7"/>
    <a:srgbClr val="EAB144"/>
    <a:srgbClr val="FFD85A"/>
    <a:srgbClr val="EAC75C"/>
    <a:srgbClr val="FFF8F2"/>
    <a:srgbClr val="FFFFDA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62461"/>
  </p:normalViewPr>
  <p:slideViewPr>
    <p:cSldViewPr snapToGrid="0" snapToObjects="1">
      <p:cViewPr>
        <p:scale>
          <a:sx n="54" d="100"/>
          <a:sy n="54" d="100"/>
        </p:scale>
        <p:origin x="25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の音声認識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理由付けせず、</a:t>
            </a:r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の音声認識は使用しません。使用する場合は別途見積もりと明示する必要が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ある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タイムアウト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ユーザ取得のタイミング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吸い上げた情報を加工する事は致しません。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各コンテンツのテンプレートに入れていただく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限界の文字数におさめていただく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決められた固定テンプレートに致します。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そのテンプレートから外れる場合は、別途費用を頂きます。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0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パターンページ</a:t>
            </a:r>
            <a:endParaRPr kumimoji="1" lang="en-US" altLang="ja-JP" dirty="0" smtClean="0"/>
          </a:p>
          <a:p>
            <a:r>
              <a:rPr kumimoji="1" lang="en-US" altLang="ja-JP" dirty="0" smtClean="0"/>
              <a:t>¥350,000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共通レイアウトを使用するので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最大文字数などは定義させて頂きます。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パワポを参照して下さいと見積もりの前提条件に記載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3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テキスト ボックス 163"/>
          <p:cNvSpPr txBox="1"/>
          <p:nvPr/>
        </p:nvSpPr>
        <p:spPr>
          <a:xfrm>
            <a:off x="7375358" y="4559968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  <p:sp>
        <p:nvSpPr>
          <p:cNvPr id="3" name="フローチャート: 代替処理 2"/>
          <p:cNvSpPr/>
          <p:nvPr/>
        </p:nvSpPr>
        <p:spPr>
          <a:xfrm>
            <a:off x="1607385" y="244719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48" name="フローチャート: 代替処理 47"/>
          <p:cNvSpPr/>
          <p:nvPr/>
        </p:nvSpPr>
        <p:spPr>
          <a:xfrm>
            <a:off x="4617978" y="245354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施設</a:t>
            </a:r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7615871" y="244719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経路案内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3" idx="3"/>
            <a:endCxn id="48" idx="1"/>
          </p:cNvCxnSpPr>
          <p:nvPr/>
        </p:nvCxnSpPr>
        <p:spPr>
          <a:xfrm>
            <a:off x="3495985" y="3050516"/>
            <a:ext cx="1121993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8" idx="3"/>
            <a:endCxn id="50" idx="1"/>
          </p:cNvCxnSpPr>
          <p:nvPr/>
        </p:nvCxnSpPr>
        <p:spPr>
          <a:xfrm flipV="1">
            <a:off x="6506578" y="3050516"/>
            <a:ext cx="1109293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カギ線コネクタ 3"/>
          <p:cNvCxnSpPr>
            <a:stCxn id="50" idx="0"/>
            <a:endCxn id="3" idx="0"/>
          </p:cNvCxnSpPr>
          <p:nvPr/>
        </p:nvCxnSpPr>
        <p:spPr>
          <a:xfrm rot="16200000" flipV="1">
            <a:off x="5555928" y="-557049"/>
            <a:ext cx="12700" cy="6008486"/>
          </a:xfrm>
          <a:prstGeom prst="bentConnector3">
            <a:avLst>
              <a:gd name="adj1" fmla="val 4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アルパ</a:t>
            </a:r>
            <a:endParaRPr lang="en-US" altLang="ja-JP" sz="36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水族館</a:t>
            </a:r>
            <a:endParaRPr lang="en-US" altLang="ja-JP" sz="3600" b="1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展望台</a:t>
            </a:r>
            <a:endParaRPr lang="en-US" altLang="ja-JP" sz="3600" b="1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/>
              <a:t>J-WORLD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プリンス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ホテル</a:t>
            </a:r>
            <a:endParaRPr lang="en-US" altLang="ja-JP" sz="3600" b="1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展示ホール</a:t>
            </a:r>
            <a:endParaRPr lang="en-US" altLang="ja-JP" sz="3600" b="1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スカイ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レストラン</a:t>
            </a:r>
            <a:endParaRPr lang="en-US" altLang="ja-JP" sz="36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アルタ</a:t>
            </a:r>
            <a:endParaRPr lang="en-US" altLang="ja-JP" sz="36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プラネタリウム</a:t>
            </a:r>
            <a:endParaRPr lang="en-US" altLang="ja-JP" sz="3200" b="1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サンシャイン劇場</a:t>
            </a:r>
            <a:endParaRPr lang="en-US" altLang="ja-JP" sz="3600" b="1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ナンジャタウン</a:t>
            </a:r>
            <a:endParaRPr lang="en-US" altLang="ja-JP" sz="3200" b="1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古代オリエント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博物館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203949"/>
            <a:ext cx="8290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ワールドインポートマートビル</a:t>
            </a:r>
            <a:r>
              <a:rPr kumimoji="1" lang="en-US" altLang="ja-JP" sz="2800" b="1" dirty="0" smtClean="0"/>
              <a:t> </a:t>
            </a:r>
            <a:r>
              <a:rPr kumimoji="1" lang="ja-JP" altLang="en-US" sz="2800" b="1" dirty="0" smtClean="0"/>
              <a:t>屋上</a:t>
            </a:r>
            <a:endParaRPr kumimoji="1" lang="ja-JP" altLang="en-US" sz="2800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1" y="1203949"/>
            <a:ext cx="3335255" cy="396407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566160" y="1935469"/>
            <a:ext cx="8290560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〜21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(2017,7/12~9/27)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〜18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(2017,9/28~2018,3/31)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最終入場は終了一時間前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営業時間が変更になる場合がございます。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sz="2400" dirty="0" smtClean="0"/>
              <a:t>■大人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高校生以上</a:t>
            </a:r>
            <a:r>
              <a:rPr lang="en-US" altLang="ja-JP" sz="2400" dirty="0" smtClean="0"/>
              <a:t>)2,200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子供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小・中学生</a:t>
            </a:r>
            <a:r>
              <a:rPr lang="en-US" altLang="ja-JP" sz="2400" dirty="0" smtClean="0"/>
              <a:t>)1,200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幼児</a:t>
            </a:r>
            <a:r>
              <a:rPr lang="en-US" altLang="ja-JP" sz="2400" dirty="0" smtClean="0"/>
              <a:t>(4</a:t>
            </a:r>
            <a:r>
              <a:rPr lang="ja-JP" altLang="en-US" sz="2400" dirty="0" smtClean="0"/>
              <a:t>才以上</a:t>
            </a:r>
            <a:r>
              <a:rPr lang="en-US" altLang="ja-JP" sz="2400" dirty="0" smtClean="0"/>
              <a:t>)700</a:t>
            </a:r>
            <a:r>
              <a:rPr lang="ja-JP" altLang="en-US" sz="2400" dirty="0" smtClean="0"/>
              <a:t>円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TEL 03-3989-3466</a:t>
            </a:r>
            <a:endParaRPr lang="mr-IN" altLang="ja-JP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640" y="5654040"/>
            <a:ext cx="2931502" cy="1033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き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898950"/>
            <a:ext cx="9653369" cy="5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備考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25562"/>
            <a:ext cx="11277600" cy="516667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ヘッダー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ja-JP" altLang="en-US" sz="2000" dirty="0"/>
              <a:t>戻る、ホームボタンを配置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・出力言語</a:t>
            </a:r>
            <a:r>
              <a:rPr lang="ja-JP" altLang="en-US" sz="2000" dirty="0"/>
              <a:t>切替ボタンを全画面のヘッダー付近に</a:t>
            </a:r>
            <a:r>
              <a:rPr lang="ja-JP" altLang="en-US" sz="2000" dirty="0" smtClean="0"/>
              <a:t>表示</a:t>
            </a:r>
            <a:endParaRPr lang="en-US" altLang="ja-JP" sz="2000" dirty="0" smtClean="0"/>
          </a:p>
          <a:p>
            <a:r>
              <a:rPr lang="en-US" altLang="ja-JP" sz="2000" dirty="0" smtClean="0"/>
              <a:t>TOP</a:t>
            </a:r>
            <a:r>
              <a:rPr lang="ja-JP" altLang="en-US" sz="2000" dirty="0" smtClean="0"/>
              <a:t>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・施設ボタン順番に指定なし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・ボタン内の文字の改行指定なし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12</a:t>
            </a:r>
            <a:r>
              <a:rPr lang="ja-JP" altLang="en-US" sz="2000" dirty="0" smtClean="0"/>
              <a:t>施設のボタンを配置</a:t>
            </a:r>
            <a:endParaRPr lang="en-US" altLang="ja-JP" sz="2000" dirty="0" smtClean="0"/>
          </a:p>
          <a:p>
            <a:r>
              <a:rPr lang="ja-JP" altLang="en-US" sz="2000" dirty="0" smtClean="0"/>
              <a:t>施設情報画面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・施設名、所在ビル、階数、施設画像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先方から提供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、経路画面遷移用ボタンで構成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・紹介欄には、営業時間、料金、システム、電話番号等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様々な情報が入る想定</a:t>
            </a:r>
            <a:endParaRPr lang="en-US" altLang="ja-JP" sz="2000" dirty="0" smtClean="0"/>
          </a:p>
          <a:p>
            <a:r>
              <a:rPr lang="ja-JP" altLang="en-US" sz="2000" dirty="0" smtClean="0"/>
              <a:t>経路案内画面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・先方から提供された経路画像をヘッダー下いっぱいに出力予定</a:t>
            </a:r>
            <a:endParaRPr lang="en-US" altLang="ja-JP" sz="2000" dirty="0"/>
          </a:p>
          <a:p>
            <a:r>
              <a:rPr lang="ja-JP" altLang="en-US" sz="2000" dirty="0" smtClean="0"/>
              <a:t>その他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Pepper</a:t>
            </a:r>
            <a:r>
              <a:rPr lang="ja-JP" altLang="en-US" sz="2000" dirty="0" smtClean="0"/>
              <a:t>タブレット解像度</a:t>
            </a:r>
            <a:r>
              <a:rPr lang="en-US" altLang="ja-JP" sz="2000" dirty="0" smtClean="0"/>
              <a:t> 962px×601px</a:t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Pepper</a:t>
            </a:r>
            <a:r>
              <a:rPr lang="ja-JP" altLang="en-US" sz="2000" dirty="0" smtClean="0"/>
              <a:t>アプリで出力するのでタブレットから</a:t>
            </a:r>
            <a:r>
              <a:rPr lang="en-US" altLang="ja-JP" sz="2000" dirty="0" smtClean="0"/>
              <a:t>30cm</a:t>
            </a:r>
            <a:r>
              <a:rPr lang="ja-JP" altLang="en-US" sz="2000" dirty="0" smtClean="0"/>
              <a:t>離れても見えるようなデザインを希望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65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78</Words>
  <Application>Microsoft Macintosh PowerPoint</Application>
  <PresentationFormat>ワイド画面</PresentationFormat>
  <Paragraphs>52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Mangal</vt:lpstr>
      <vt:lpstr>Yu Gothic</vt:lpstr>
      <vt:lpstr>Yu Gothic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備考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77</cp:revision>
  <dcterms:created xsi:type="dcterms:W3CDTF">2018-02-26T05:31:59Z</dcterms:created>
  <dcterms:modified xsi:type="dcterms:W3CDTF">2018-03-22T12:20:40Z</dcterms:modified>
</cp:coreProperties>
</file>