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4"/>
    <p:restoredTop sz="93642"/>
  </p:normalViewPr>
  <p:slideViewPr>
    <p:cSldViewPr snapToGrid="0" snapToObjects="1">
      <p:cViewPr>
        <p:scale>
          <a:sx n="68" d="100"/>
          <a:sy n="68" d="100"/>
        </p:scale>
        <p:origin x="4600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247E9-2D07-FA49-B3F6-AF9FC014F5D0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3310B-6124-4F4F-9E78-A8B885CB5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2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5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68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3310B-6124-4F4F-9E78-A8B885CB589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71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6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6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5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1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96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72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E5A2-7AA9-7F4D-8608-D1936F45CBAE}" type="datetimeFigureOut">
              <a:rPr kumimoji="1" lang="ja-JP" altLang="en-US" smtClean="0"/>
              <a:t>2018/2/27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9179-7583-694A-B6F0-BA611B89C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角丸四角形 12"/>
          <p:cNvSpPr/>
          <p:nvPr/>
        </p:nvSpPr>
        <p:spPr>
          <a:xfrm>
            <a:off x="8336457" y="2334845"/>
            <a:ext cx="3590158" cy="248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339898" y="2334845"/>
            <a:ext cx="3590158" cy="248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209333" y="2325152"/>
            <a:ext cx="3590158" cy="248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1" y="2467859"/>
            <a:ext cx="3322146" cy="22164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463" y="2467859"/>
            <a:ext cx="3322146" cy="21971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04" y="2467859"/>
            <a:ext cx="3322146" cy="21971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言語を選択</a:t>
            </a:r>
            <a:r>
              <a:rPr lang="en-US" altLang="ja-JP" sz="4000" dirty="0" smtClean="0"/>
              <a:t>/select </a:t>
            </a:r>
            <a:r>
              <a:rPr lang="en-US" altLang="ja-JP" sz="4000" dirty="0"/>
              <a:t>a </a:t>
            </a:r>
            <a:r>
              <a:rPr lang="en-US" altLang="ja-JP" sz="4000" dirty="0" smtClean="0"/>
              <a:t>language/</a:t>
            </a:r>
            <a:r>
              <a:rPr lang="ja-JP" altLang="en-US" sz="4000" dirty="0"/>
              <a:t>选择一种语</a:t>
            </a:r>
            <a:r>
              <a:rPr lang="ja-JP" altLang="en-US" sz="4000" dirty="0" smtClean="0"/>
              <a:t>言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61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67505" y="2667000"/>
            <a:ext cx="3750224" cy="2434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案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内</a:t>
            </a:r>
            <a:endParaRPr kumimoji="1" lang="ja-JP" altLang="en-US" sz="4400" b="1" dirty="0"/>
          </a:p>
        </p:txBody>
      </p:sp>
      <p:sp>
        <p:nvSpPr>
          <p:cNvPr id="7" name="角丸四角形 6"/>
          <p:cNvSpPr/>
          <p:nvPr/>
        </p:nvSpPr>
        <p:spPr>
          <a:xfrm>
            <a:off x="4201838" y="2667000"/>
            <a:ext cx="3750224" cy="2434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ア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ン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ケ</a:t>
            </a:r>
            <a:r>
              <a:rPr kumimoji="1" lang="en-US" altLang="ja-JP" sz="4400" b="1" dirty="0" smtClean="0"/>
              <a:t> </a:t>
            </a:r>
            <a:r>
              <a:rPr kumimoji="1" lang="ja-JP" altLang="en-US" sz="4400" b="1" dirty="0" smtClean="0"/>
              <a:t>ート</a:t>
            </a:r>
            <a:endParaRPr kumimoji="1" lang="ja-JP" altLang="en-US" sz="4400" b="1" dirty="0"/>
          </a:p>
        </p:txBody>
      </p:sp>
      <p:sp>
        <p:nvSpPr>
          <p:cNvPr id="8" name="角丸四角形 7"/>
          <p:cNvSpPr/>
          <p:nvPr/>
        </p:nvSpPr>
        <p:spPr>
          <a:xfrm>
            <a:off x="8236171" y="2667000"/>
            <a:ext cx="3750224" cy="243445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 smtClean="0"/>
              <a:t>Pepper</a:t>
            </a:r>
            <a:r>
              <a:rPr kumimoji="1" lang="ja-JP" altLang="en-US" sz="4400" b="1" dirty="0" smtClean="0"/>
              <a:t>と</a:t>
            </a:r>
            <a:r>
              <a:rPr kumimoji="1" lang="en-US" altLang="ja-JP" sz="4400" b="1" dirty="0" smtClean="0"/>
              <a:t/>
            </a:r>
            <a:br>
              <a:rPr kumimoji="1" lang="en-US" altLang="ja-JP" sz="4400" b="1" dirty="0" smtClean="0"/>
            </a:br>
            <a:r>
              <a:rPr kumimoji="1" lang="ja-JP" altLang="en-US" sz="4400" b="1" dirty="0" smtClean="0"/>
              <a:t>遊ぼう</a:t>
            </a:r>
            <a:endParaRPr kumimoji="1" lang="ja-JP" altLang="en-US" sz="44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機能一覧</a:t>
            </a:r>
            <a:endParaRPr kumimoji="1" lang="ja-JP" altLang="en-US" sz="4000" b="1" dirty="0"/>
          </a:p>
        </p:txBody>
      </p:sp>
      <p:sp>
        <p:nvSpPr>
          <p:cNvPr id="11" name="動作設定ボタン: 戻る 10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動作設定ボタン: ホーム 11">
            <a:hlinkClick r:id="" action="ppaction://hlinkshowjump?jump=firstslide" highlightClick="1"/>
          </p:cNvPr>
          <p:cNvSpPr/>
          <p:nvPr/>
        </p:nvSpPr>
        <p:spPr>
          <a:xfrm>
            <a:off x="11055450" y="2010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45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施設案内</a:t>
            </a:r>
            <a:endParaRPr kumimoji="1" lang="ja-JP" altLang="en-US" sz="3200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33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J-WORLD</a:t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TOKYO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展示ホール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貸し会議室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81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ブラネタリウム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”</a:t>
            </a:r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満点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”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0" y="918000"/>
            <a:ext cx="1335451" cy="59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◀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055451" y="918000"/>
            <a:ext cx="1136549" cy="596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▶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575451" y="938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ナンジャ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タウン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815451" y="938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展望台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335451" y="938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水族館</a:t>
            </a:r>
            <a:endParaRPr kumimoji="1"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動作設定ボタン: ホーム 3">
            <a:hlinkClick r:id="" action="ppaction://hlinkshowjump?jump=firstslide" highlightClick="1"/>
          </p:cNvPr>
          <p:cNvSpPr/>
          <p:nvPr/>
        </p:nvSpPr>
        <p:spPr>
          <a:xfrm>
            <a:off x="11055450" y="2010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動作設定ボタン: 戻る 26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9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水族館</a:t>
            </a:r>
            <a:endParaRPr kumimoji="1" lang="ja-JP" altLang="en-US" sz="3200" b="1" dirty="0"/>
          </a:p>
        </p:txBody>
      </p:sp>
      <p:sp>
        <p:nvSpPr>
          <p:cNvPr id="4" name="動作設定ボタン: ホーム 3">
            <a:hlinkClick r:id="" action="ppaction://hlinkshowjump?jump=firstslide" highlightClick="1"/>
          </p:cNvPr>
          <p:cNvSpPr/>
          <p:nvPr/>
        </p:nvSpPr>
        <p:spPr>
          <a:xfrm>
            <a:off x="11055450" y="2010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1143000"/>
            <a:ext cx="2222500" cy="16764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27754" y="1196370"/>
            <a:ext cx="94949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 smtClean="0"/>
              <a:t>アミューズメント</a:t>
            </a:r>
            <a:r>
              <a:rPr lang="ja-JP" altLang="en-US" sz="2200" dirty="0"/>
              <a:t>機能としてのエンタテインメント性などは維持しつつ</a:t>
            </a:r>
            <a:r>
              <a:rPr lang="ja-JP" altLang="en-US" sz="2200" dirty="0" smtClean="0"/>
              <a:t>、</a:t>
            </a:r>
            <a:endParaRPr lang="en-US" altLang="ja-JP" sz="2200" dirty="0" smtClean="0"/>
          </a:p>
          <a:p>
            <a:r>
              <a:rPr lang="ja-JP" altLang="en-US" sz="2200" dirty="0" smtClean="0"/>
              <a:t>全く</a:t>
            </a:r>
            <a:r>
              <a:rPr lang="ja-JP" altLang="en-US" sz="2200" dirty="0"/>
              <a:t>新しい非日常空間として「癒し」「安らぎ」「くつろぎ」</a:t>
            </a:r>
            <a:r>
              <a:rPr lang="ja-JP" altLang="en-US" sz="2200" dirty="0" smtClean="0"/>
              <a:t>、</a:t>
            </a:r>
            <a:endParaRPr lang="en-US" altLang="ja-JP" sz="2200" dirty="0" smtClean="0"/>
          </a:p>
          <a:p>
            <a:r>
              <a:rPr lang="ja-JP" altLang="en-US" sz="2200" dirty="0" smtClean="0"/>
              <a:t>そして</a:t>
            </a:r>
            <a:r>
              <a:rPr lang="ja-JP" altLang="en-US" sz="2200" dirty="0"/>
              <a:t>「ココロ動かす、発見」を提供する、 </a:t>
            </a:r>
            <a:endParaRPr lang="en-US" altLang="ja-JP" sz="2200" dirty="0" smtClean="0"/>
          </a:p>
          <a:p>
            <a:r>
              <a:rPr lang="ja-JP" altLang="en-US" sz="2200" dirty="0" smtClean="0"/>
              <a:t>“</a:t>
            </a:r>
            <a:r>
              <a:rPr lang="ja-JP" altLang="en-US" sz="2200" dirty="0"/>
              <a:t>大人にも満足していただける”水族館です。</a:t>
            </a:r>
            <a:endParaRPr kumimoji="1" lang="ja-JP" altLang="en-US" sz="2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1" r="38621" b="-42762"/>
          <a:stretch/>
        </p:blipFill>
        <p:spPr>
          <a:xfrm>
            <a:off x="273050" y="3186696"/>
            <a:ext cx="5628474" cy="69423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69762" y="3681242"/>
            <a:ext cx="530963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基本営業時間］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/>
              <a:t>・</a:t>
            </a:r>
            <a:r>
              <a:rPr lang="en-US" altLang="ja-JP" dirty="0"/>
              <a:t>2018</a:t>
            </a:r>
            <a:r>
              <a:rPr lang="ja-JP" altLang="en-US" dirty="0"/>
              <a:t>年</a:t>
            </a:r>
            <a:r>
              <a:rPr lang="en-US" altLang="ja-JP" dirty="0"/>
              <a:t>3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火</a:t>
            </a:r>
            <a:r>
              <a:rPr lang="en-US" altLang="ja-JP" dirty="0"/>
              <a:t>)</a:t>
            </a:r>
            <a:r>
              <a:rPr lang="ja-JP" altLang="en-US" dirty="0" smtClean="0"/>
              <a:t>まで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</a:t>
            </a:r>
            <a:r>
              <a:rPr lang="ja-JP" altLang="en-US" dirty="0"/>
              <a:t>：</a:t>
            </a:r>
            <a:r>
              <a:rPr lang="en-US" altLang="ja-JP" dirty="0"/>
              <a:t>00</a:t>
            </a:r>
            <a:r>
              <a:rPr lang="ja-JP" altLang="en-US" dirty="0"/>
              <a:t>～</a:t>
            </a:r>
            <a:r>
              <a:rPr lang="en-US" altLang="ja-JP" dirty="0"/>
              <a:t>18</a:t>
            </a:r>
            <a:r>
              <a:rPr lang="ja-JP" altLang="en-US" dirty="0"/>
              <a:t>：</a:t>
            </a:r>
            <a:r>
              <a:rPr lang="en-US" altLang="ja-JP" dirty="0" smtClean="0"/>
              <a:t>00</a:t>
            </a:r>
          </a:p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詳しくは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を御覧ください。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/>
          <a:srcRect r="51133" b="-11587"/>
          <a:stretch/>
        </p:blipFill>
        <p:spPr>
          <a:xfrm>
            <a:off x="273050" y="5099118"/>
            <a:ext cx="5635227" cy="56615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76515" y="5593664"/>
            <a:ext cx="530963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大人（高校生以上）　</a:t>
            </a:r>
            <a:r>
              <a:rPr lang="en-US" altLang="ja-JP" dirty="0"/>
              <a:t>2,200</a:t>
            </a:r>
            <a:r>
              <a:rPr lang="ja-JP" altLang="en-US" dirty="0"/>
              <a:t>円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/>
              <a:t>こども（小・中学生）　</a:t>
            </a:r>
            <a:r>
              <a:rPr lang="en-US" altLang="ja-JP" dirty="0"/>
              <a:t>1,200</a:t>
            </a:r>
            <a:r>
              <a:rPr lang="ja-JP" altLang="en-US" dirty="0"/>
              <a:t>円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/>
              <a:t>幼児（</a:t>
            </a:r>
            <a:r>
              <a:rPr lang="en-US" altLang="ja-JP" dirty="0"/>
              <a:t>4</a:t>
            </a:r>
            <a:r>
              <a:rPr lang="ja-JP" altLang="en-US" dirty="0"/>
              <a:t>才以上）　　　　</a:t>
            </a:r>
            <a:r>
              <a:rPr lang="en-US" altLang="ja-JP" dirty="0"/>
              <a:t>700</a:t>
            </a:r>
            <a:r>
              <a:rPr lang="ja-JP" altLang="en-US" dirty="0"/>
              <a:t>円</a:t>
            </a:r>
            <a:endParaRPr kumimoji="1" lang="ja-JP" altLang="en-US" dirty="0"/>
          </a:p>
        </p:txBody>
      </p:sp>
      <p:sp>
        <p:nvSpPr>
          <p:cNvPr id="27" name="動作設定ボタン: 戻る 26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792" y="3117592"/>
            <a:ext cx="4843708" cy="33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経路</a:t>
            </a:r>
            <a:r>
              <a:rPr kumimoji="1" lang="ja-JP" altLang="en-US" sz="3200" b="1" dirty="0" smtClean="0"/>
              <a:t>案内</a:t>
            </a:r>
            <a:endParaRPr kumimoji="1" lang="ja-JP" altLang="en-US" sz="3200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33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J-WORLD</a:t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TOKYO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57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展示ホール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貸し会議室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815451" y="3926100"/>
            <a:ext cx="3240000" cy="293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ブラネタリウム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”</a:t>
            </a:r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満点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”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0" y="918000"/>
            <a:ext cx="1335451" cy="59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◀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055451" y="918000"/>
            <a:ext cx="1136549" cy="596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1">
                    <a:lumMod val="50000"/>
                  </a:schemeClr>
                </a:solidFill>
              </a:rPr>
              <a:t>▶</a:t>
            </a:r>
            <a:endParaRPr kumimoji="1" lang="ja-JP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575451" y="938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ナンジャ</a:t>
            </a:r>
            <a: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タウン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815451" y="938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展望台</a:t>
            </a:r>
            <a:endParaRPr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335451" y="938100"/>
            <a:ext cx="3240000" cy="29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水族館</a:t>
            </a:r>
            <a:endParaRPr kumimoji="1" lang="ja-JP" altLang="en-US" sz="3200" b="1" dirty="0">
              <a:solidFill>
                <a:schemeClr val="tx1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4" name="動作設定ボタン: ホーム 3">
            <a:hlinkClick r:id="" action="ppaction://hlinkshowjump?jump=firstslide" highlightClick="1"/>
          </p:cNvPr>
          <p:cNvSpPr/>
          <p:nvPr/>
        </p:nvSpPr>
        <p:spPr>
          <a:xfrm>
            <a:off x="11055450" y="2010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動作設定ボタン: 戻る 26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33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27" y="1210850"/>
            <a:ext cx="4875420" cy="51709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506777" y="1994240"/>
            <a:ext cx="668522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サンシャインシティ到着後は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ja-JP" altLang="en-US" sz="2400" dirty="0" smtClean="0"/>
              <a:t>ワールドインポートマートビル</a:t>
            </a:r>
            <a:r>
              <a:rPr lang="ja-JP" altLang="en-US" sz="2400" dirty="0"/>
              <a:t>１階</a:t>
            </a:r>
            <a:r>
              <a:rPr lang="ja-JP" altLang="en-US" sz="2400" dirty="0" smtClean="0"/>
              <a:t>から</a:t>
            </a:r>
            <a:endParaRPr lang="en-US" altLang="ja-JP" sz="2400" dirty="0" smtClean="0"/>
          </a:p>
          <a:p>
            <a:r>
              <a:rPr lang="ja-JP" altLang="en-US" sz="2400" dirty="0" smtClean="0"/>
              <a:t>「</a:t>
            </a:r>
            <a:r>
              <a:rPr lang="ja-JP" altLang="en-US" sz="2400" dirty="0"/>
              <a:t>水族館行きエレベーター」をご利用いただき</a:t>
            </a:r>
            <a:r>
              <a:rPr lang="ja-JP" altLang="en-US" sz="2400" dirty="0" smtClean="0"/>
              <a:t>、</a:t>
            </a:r>
            <a:endParaRPr lang="en-US" altLang="ja-JP" sz="2400" dirty="0" smtClean="0"/>
          </a:p>
          <a:p>
            <a:r>
              <a:rPr lang="ja-JP" altLang="en-US" sz="2400" dirty="0" smtClean="0"/>
              <a:t>屋上</a:t>
            </a:r>
            <a:r>
              <a:rPr lang="ja-JP" altLang="en-US" sz="2400" dirty="0"/>
              <a:t>へお越しください</a:t>
            </a:r>
            <a:r>
              <a:rPr lang="ja-JP" altLang="en-US" sz="2400" dirty="0" smtClean="0"/>
              <a:t>。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水族館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t="1" r="44978" b="-58588"/>
          <a:stretch/>
        </p:blipFill>
        <p:spPr>
          <a:xfrm>
            <a:off x="5335327" y="1210850"/>
            <a:ext cx="6781711" cy="102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アンケート</a:t>
            </a:r>
            <a:r>
              <a:rPr kumimoji="1" lang="en-US" altLang="ja-JP" sz="3200" b="1" dirty="0" smtClean="0"/>
              <a:t>Q1 / 5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028700" y="2556167"/>
            <a:ext cx="4505652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仲良くなれた！</a:t>
            </a:r>
            <a:endParaRPr kumimoji="1" lang="ja-JP" altLang="en-US" sz="4400" b="1" dirty="0"/>
          </a:p>
        </p:txBody>
      </p:sp>
      <p:sp>
        <p:nvSpPr>
          <p:cNvPr id="11" name="角丸四角形 10"/>
          <p:cNvSpPr/>
          <p:nvPr/>
        </p:nvSpPr>
        <p:spPr>
          <a:xfrm>
            <a:off x="6549798" y="2552699"/>
            <a:ext cx="4505652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普通</a:t>
            </a:r>
            <a:endParaRPr kumimoji="1" lang="ja-JP" altLang="en-US" sz="4400" b="1" dirty="0"/>
          </a:p>
        </p:txBody>
      </p:sp>
      <p:sp>
        <p:nvSpPr>
          <p:cNvPr id="12" name="角丸四角形 11"/>
          <p:cNvSpPr/>
          <p:nvPr/>
        </p:nvSpPr>
        <p:spPr>
          <a:xfrm>
            <a:off x="1028700" y="4818311"/>
            <a:ext cx="4505651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興味がない</a:t>
            </a:r>
            <a:endParaRPr kumimoji="1" lang="ja-JP" altLang="en-US" sz="44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6549798" y="4818311"/>
            <a:ext cx="4505651" cy="161530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嫌い</a:t>
            </a:r>
            <a:endParaRPr kumimoji="1" lang="ja-JP" altLang="en-US" sz="4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893669"/>
            <a:ext cx="1219199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4800" dirty="0" smtClean="0">
                <a:latin typeface="Meiryo" charset="-128"/>
                <a:ea typeface="Meiryo" charset="-128"/>
                <a:cs typeface="Meiryo" charset="-128"/>
              </a:rPr>
              <a:t>Q1.</a:t>
            </a:r>
            <a:r>
              <a:rPr lang="en-US" altLang="ja-JP" sz="4800" dirty="0" smtClean="0">
                <a:latin typeface="Meiryo" charset="-128"/>
                <a:ea typeface="Meiryo" charset="-128"/>
                <a:cs typeface="Meiryo" charset="-128"/>
              </a:rPr>
              <a:t>Pepper</a:t>
            </a:r>
            <a:r>
              <a:rPr lang="ja-JP" altLang="en-US" sz="4800" dirty="0" smtClean="0">
                <a:latin typeface="Meiryo" charset="-128"/>
                <a:ea typeface="Meiryo" charset="-128"/>
                <a:cs typeface="Meiryo" charset="-128"/>
              </a:rPr>
              <a:t>とは仲良くなれましたか？</a:t>
            </a:r>
            <a:endParaRPr kumimoji="1" lang="ja-JP" altLang="en-US" sz="48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395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0"/>
            <a:ext cx="12192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/>
              <a:t>Pepper</a:t>
            </a:r>
            <a:r>
              <a:rPr kumimoji="1" lang="ja-JP" altLang="en-US" sz="3200" b="1" dirty="0" smtClean="0"/>
              <a:t>と遊ぼう</a:t>
            </a:r>
            <a:endParaRPr kumimoji="1" lang="ja-JP" altLang="en-US" sz="3200" b="1" dirty="0"/>
          </a:p>
        </p:txBody>
      </p:sp>
      <p:sp>
        <p:nvSpPr>
          <p:cNvPr id="7" name="動作設定ボタン: ホーム 6">
            <a:hlinkClick r:id="" action="ppaction://hlinkshowjump?jump=firstslide" highlightClick="1"/>
          </p:cNvPr>
          <p:cNvSpPr/>
          <p:nvPr/>
        </p:nvSpPr>
        <p:spPr>
          <a:xfrm>
            <a:off x="11055450" y="1050"/>
            <a:ext cx="1136549" cy="8979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動作設定ボタン: 戻る 7">
            <a:hlinkClick r:id="" action="ppaction://hlinkshowjump?jump=lastslideviewed" highlightClick="1"/>
          </p:cNvPr>
          <p:cNvSpPr/>
          <p:nvPr/>
        </p:nvSpPr>
        <p:spPr>
          <a:xfrm>
            <a:off x="0" y="0"/>
            <a:ext cx="1028700" cy="9000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六角形 1"/>
          <p:cNvSpPr/>
          <p:nvPr/>
        </p:nvSpPr>
        <p:spPr>
          <a:xfrm rot="16200000">
            <a:off x="247648" y="1528764"/>
            <a:ext cx="2724150" cy="27241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遊びアプリ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六角形 13"/>
          <p:cNvSpPr/>
          <p:nvPr/>
        </p:nvSpPr>
        <p:spPr>
          <a:xfrm rot="16200000">
            <a:off x="1685925" y="3709989"/>
            <a:ext cx="2724150" cy="27241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遊びアプリ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六角形 14"/>
          <p:cNvSpPr/>
          <p:nvPr/>
        </p:nvSpPr>
        <p:spPr>
          <a:xfrm rot="16200000">
            <a:off x="3124201" y="1547812"/>
            <a:ext cx="2724150" cy="27241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遊びアプリ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六角形 15"/>
          <p:cNvSpPr/>
          <p:nvPr/>
        </p:nvSpPr>
        <p:spPr>
          <a:xfrm rot="16200000">
            <a:off x="4572001" y="3729039"/>
            <a:ext cx="2724150" cy="27241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遊びアプリ</a:t>
            </a:r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7" name="六角形 16"/>
          <p:cNvSpPr/>
          <p:nvPr/>
        </p:nvSpPr>
        <p:spPr>
          <a:xfrm rot="16200000">
            <a:off x="6000751" y="1523999"/>
            <a:ext cx="2724150" cy="27241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遊びアプリ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8" name="六角形 17"/>
          <p:cNvSpPr/>
          <p:nvPr/>
        </p:nvSpPr>
        <p:spPr>
          <a:xfrm rot="16200000">
            <a:off x="7448551" y="3733799"/>
            <a:ext cx="2724150" cy="27241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遊びアプリ</a:t>
            </a:r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9" name="六角形 18"/>
          <p:cNvSpPr/>
          <p:nvPr/>
        </p:nvSpPr>
        <p:spPr>
          <a:xfrm rot="16200000">
            <a:off x="8899574" y="1523999"/>
            <a:ext cx="2724150" cy="272415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 smtClean="0"/>
              <a:t>遊びアプリ</a:t>
            </a:r>
            <a:r>
              <a:rPr lang="en-US" altLang="ja-JP" dirty="0" smtClean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34817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173</Words>
  <Application>Microsoft Macintosh PowerPoint</Application>
  <PresentationFormat>ワイド画面</PresentationFormat>
  <Paragraphs>54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Meiryo</vt:lpstr>
      <vt:lpstr>Yu Gothic</vt:lpstr>
      <vt:lpstr>Yu Gothic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tkyk0520ossc@gmail.com</dc:creator>
  <cp:lastModifiedBy>tkyk0520ossc@gmail.com</cp:lastModifiedBy>
  <cp:revision>11</cp:revision>
  <dcterms:created xsi:type="dcterms:W3CDTF">2018-02-26T05:31:59Z</dcterms:created>
  <dcterms:modified xsi:type="dcterms:W3CDTF">2018-02-27T03:28:10Z</dcterms:modified>
</cp:coreProperties>
</file>