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9" r:id="rId2"/>
    <p:sldId id="256" r:id="rId3"/>
    <p:sldId id="265" r:id="rId4"/>
    <p:sldId id="270" r:id="rId5"/>
    <p:sldId id="271" r:id="rId6"/>
    <p:sldId id="268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58"/>
    <p:restoredTop sz="93642"/>
  </p:normalViewPr>
  <p:slideViewPr>
    <p:cSldViewPr snapToGrid="0" snapToObjects="1">
      <p:cViewPr>
        <p:scale>
          <a:sx n="107" d="100"/>
          <a:sy n="107" d="100"/>
        </p:scale>
        <p:origin x="184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35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8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70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/>
          <p:cNvSpPr txBox="1"/>
          <p:nvPr/>
        </p:nvSpPr>
        <p:spPr>
          <a:xfrm>
            <a:off x="7375358" y="4559968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  <p:sp>
        <p:nvSpPr>
          <p:cNvPr id="3" name="フローチャート: 代替処理 2"/>
          <p:cNvSpPr/>
          <p:nvPr/>
        </p:nvSpPr>
        <p:spPr>
          <a:xfrm>
            <a:off x="580058" y="2249075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47" name="フローチャート: 代替処理 46"/>
          <p:cNvSpPr/>
          <p:nvPr/>
        </p:nvSpPr>
        <p:spPr>
          <a:xfrm>
            <a:off x="3326649" y="2249075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店舗名一覧</a:t>
            </a:r>
            <a:endParaRPr kumimoji="1" lang="ja-JP" altLang="en-US" dirty="0"/>
          </a:p>
        </p:txBody>
      </p:sp>
      <p:sp>
        <p:nvSpPr>
          <p:cNvPr id="48" name="フローチャート: 代替処理 47"/>
          <p:cNvSpPr/>
          <p:nvPr/>
        </p:nvSpPr>
        <p:spPr>
          <a:xfrm>
            <a:off x="6073240" y="2249075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店舗情報</a:t>
            </a:r>
            <a:endParaRPr kumimoji="1" lang="ja-JP" altLang="en-US" dirty="0"/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8819831" y="224907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経路案内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3"/>
            <a:endCxn id="47" idx="1"/>
          </p:cNvCxnSpPr>
          <p:nvPr/>
        </p:nvCxnSpPr>
        <p:spPr>
          <a:xfrm>
            <a:off x="2468658" y="2852397"/>
            <a:ext cx="857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7" idx="3"/>
            <a:endCxn id="48" idx="1"/>
          </p:cNvCxnSpPr>
          <p:nvPr/>
        </p:nvCxnSpPr>
        <p:spPr>
          <a:xfrm>
            <a:off x="5215249" y="2852397"/>
            <a:ext cx="8579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8" idx="3"/>
            <a:endCxn id="50" idx="1"/>
          </p:cNvCxnSpPr>
          <p:nvPr/>
        </p:nvCxnSpPr>
        <p:spPr>
          <a:xfrm flipV="1">
            <a:off x="7961840" y="2852396"/>
            <a:ext cx="8579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3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79494" y="3048158"/>
            <a:ext cx="3289270" cy="22027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飲食店</a:t>
            </a:r>
            <a:endParaRPr kumimoji="1" lang="ja-JP" altLang="en-US" sz="36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457400" y="3048158"/>
            <a:ext cx="3289270" cy="22027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ショップ</a:t>
            </a:r>
            <a:endParaRPr kumimoji="1" lang="ja-JP" altLang="en-US" sz="36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探しているカテゴリを選んでね？</a:t>
            </a:r>
            <a:endParaRPr lang="en-US" altLang="ja-JP" sz="40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5414211" y="1437615"/>
            <a:ext cx="6536089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ja-JP" altLang="en-US" sz="2000" dirty="0"/>
              <a:t>　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ja-JP" altLang="en-US" sz="2000" dirty="0" smtClean="0"/>
              <a:t>　</a:t>
            </a:r>
            <a:r>
              <a:rPr lang="ja-JP" altLang="en-US" sz="2000" u="sng" dirty="0" smtClean="0"/>
              <a:t>▶簡体中文</a:t>
            </a:r>
            <a:r>
              <a:rPr lang="ja-JP" altLang="en-US" sz="2000" dirty="0" smtClean="0"/>
              <a:t>　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10" name="角丸四角形 9"/>
          <p:cNvSpPr/>
          <p:nvPr/>
        </p:nvSpPr>
        <p:spPr>
          <a:xfrm>
            <a:off x="8635306" y="3048157"/>
            <a:ext cx="3289270" cy="22027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その他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飲食店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70444"/>
              </p:ext>
            </p:extLst>
          </p:nvPr>
        </p:nvGraphicFramePr>
        <p:xfrm>
          <a:off x="-1" y="2755266"/>
          <a:ext cx="12191999" cy="408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43"/>
                <a:gridCol w="4975057"/>
                <a:gridCol w="998620"/>
                <a:gridCol w="5097379"/>
              </a:tblGrid>
              <a:tr h="10850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LEBEN GRANDE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ComPho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CAFE de CRIE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GODIVA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木村コーヒー店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SUB WAY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KUA AINA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/>
                        <a:t>Saladish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フローチャート: 代替処理 12"/>
          <p:cNvSpPr/>
          <p:nvPr/>
        </p:nvSpPr>
        <p:spPr>
          <a:xfrm>
            <a:off x="11883189" y="2947737"/>
            <a:ext cx="196516" cy="38140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1897226" y="3262433"/>
            <a:ext cx="168442" cy="115503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-1" y="19513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全件表示</a:t>
            </a:r>
            <a:endParaRPr kumimoji="1" lang="ja-JP" altLang="en-US" b="1" dirty="0"/>
          </a:p>
        </p:txBody>
      </p:sp>
      <p:sp>
        <p:nvSpPr>
          <p:cNvPr id="17" name="フローチャート: 代替処理 16"/>
          <p:cNvSpPr/>
          <p:nvPr/>
        </p:nvSpPr>
        <p:spPr>
          <a:xfrm>
            <a:off x="1353599" y="19513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日本食</a:t>
            </a:r>
            <a:endParaRPr kumimoji="1" lang="ja-JP" altLang="en-US" sz="1600" b="1" dirty="0"/>
          </a:p>
        </p:txBody>
      </p:sp>
      <p:sp>
        <p:nvSpPr>
          <p:cNvPr id="18" name="フローチャート: 代替処理 17"/>
          <p:cNvSpPr/>
          <p:nvPr/>
        </p:nvSpPr>
        <p:spPr>
          <a:xfrm>
            <a:off x="2707199" y="1951380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洋食</a:t>
            </a:r>
            <a:endParaRPr kumimoji="1" lang="ja-JP" altLang="en-US" b="1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6796539" y="1949784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ファーストフード</a:t>
            </a:r>
            <a:endParaRPr kumimoji="1" lang="ja-JP" altLang="en-US" b="1" dirty="0"/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5428669" y="1949749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カフェ</a:t>
            </a:r>
            <a:endParaRPr kumimoji="1" lang="ja-JP" altLang="en-US" sz="1600" b="1" dirty="0"/>
          </a:p>
        </p:txBody>
      </p:sp>
      <p:sp>
        <p:nvSpPr>
          <p:cNvPr id="22" name="フローチャート: 代替処理 21"/>
          <p:cNvSpPr/>
          <p:nvPr/>
        </p:nvSpPr>
        <p:spPr>
          <a:xfrm>
            <a:off x="4067934" y="19490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中華</a:t>
            </a:r>
            <a:endParaRPr kumimoji="1" lang="ja-JP" altLang="en-US" b="1" dirty="0"/>
          </a:p>
        </p:txBody>
      </p:sp>
      <p:sp>
        <p:nvSpPr>
          <p:cNvPr id="24" name="フローチャート: 代替処理 23"/>
          <p:cNvSpPr/>
          <p:nvPr/>
        </p:nvSpPr>
        <p:spPr>
          <a:xfrm>
            <a:off x="8150139" y="1949080"/>
            <a:ext cx="1335321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-12032" y="2671010"/>
            <a:ext cx="12191999" cy="69959"/>
          </a:xfrm>
          <a:prstGeom prst="rect">
            <a:avLst/>
          </a:prstGeom>
          <a:solidFill>
            <a:srgbClr val="FD00B0"/>
          </a:solidFill>
          <a:ln>
            <a:solidFill>
              <a:srgbClr val="FD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7748337" y="1179095"/>
            <a:ext cx="4148889" cy="541421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フロアを選択してください</a:t>
            </a:r>
            <a:r>
              <a:rPr kumimoji="1" lang="en-US" altLang="ja-JP" dirty="0" smtClean="0">
                <a:solidFill>
                  <a:schemeClr val="tx1"/>
                </a:solidFill>
              </a:rPr>
              <a:t>            </a:t>
            </a:r>
            <a:r>
              <a:rPr kumimoji="1" lang="ja-JP" altLang="en-US" dirty="0" smtClean="0">
                <a:solidFill>
                  <a:schemeClr val="tx1"/>
                </a:solidFill>
              </a:rPr>
              <a:t>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0158" y="996911"/>
            <a:ext cx="908384" cy="8542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/>
              <a:t>営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業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間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968541" y="1004059"/>
            <a:ext cx="4890837" cy="854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ショピング</a:t>
            </a:r>
            <a:r>
              <a:rPr lang="en-US" altLang="ja-JP" dirty="0" smtClean="0">
                <a:solidFill>
                  <a:schemeClr val="tx1"/>
                </a:solidFill>
              </a:rPr>
              <a:t> 10:00~20:00       </a:t>
            </a:r>
            <a:r>
              <a:rPr lang="ja-JP" altLang="en-US" dirty="0" smtClean="0">
                <a:solidFill>
                  <a:schemeClr val="tx1"/>
                </a:solidFill>
              </a:rPr>
              <a:t>一部店舗を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レストラン</a:t>
            </a:r>
            <a:r>
              <a:rPr lang="en-US" altLang="ja-JP" dirty="0" smtClean="0">
                <a:solidFill>
                  <a:schemeClr val="tx1"/>
                </a:solidFill>
              </a:rPr>
              <a:t> 11:00~22:00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除く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7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ショップ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-1" y="2755266"/>
          <a:ext cx="12191999" cy="408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43"/>
                <a:gridCol w="4975057"/>
                <a:gridCol w="998620"/>
                <a:gridCol w="5097379"/>
              </a:tblGrid>
              <a:tr h="10850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SHIRTS PLAZA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Triumph Shop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サンシャインアルパ店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SAC’S BAR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coen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Axes femme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NaiL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QuicK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GLOBAL WORK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Café La Mille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フローチャート: 代替処理 12"/>
          <p:cNvSpPr/>
          <p:nvPr/>
        </p:nvSpPr>
        <p:spPr>
          <a:xfrm>
            <a:off x="11883189" y="2947737"/>
            <a:ext cx="196516" cy="38140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1897226" y="3404937"/>
            <a:ext cx="168442" cy="115503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-1" y="19513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全件表示</a:t>
            </a:r>
            <a:endParaRPr kumimoji="1" lang="ja-JP" altLang="en-US" b="1" dirty="0"/>
          </a:p>
        </p:txBody>
      </p:sp>
      <p:sp>
        <p:nvSpPr>
          <p:cNvPr id="17" name="フローチャート: 代替処理 16"/>
          <p:cNvSpPr/>
          <p:nvPr/>
        </p:nvSpPr>
        <p:spPr>
          <a:xfrm>
            <a:off x="1353599" y="195138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smtClean="0"/>
              <a:t>ファッション</a:t>
            </a:r>
            <a:endParaRPr kumimoji="1" lang="ja-JP" altLang="en-US" sz="1400" b="1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4067934" y="1961345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インテリア</a:t>
            </a:r>
            <a:endParaRPr kumimoji="1" lang="ja-JP" altLang="en-US" sz="1600" b="1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707199" y="1962361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雑貨</a:t>
            </a:r>
            <a:endParaRPr kumimoji="1" lang="ja-JP" altLang="en-US" b="1" dirty="0"/>
          </a:p>
        </p:txBody>
      </p:sp>
      <p:sp>
        <p:nvSpPr>
          <p:cNvPr id="23" name="フローチャート: 代替処理 22"/>
          <p:cNvSpPr/>
          <p:nvPr/>
        </p:nvSpPr>
        <p:spPr>
          <a:xfrm>
            <a:off x="5421534" y="1961345"/>
            <a:ext cx="1353600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サービス</a:t>
            </a:r>
            <a:endParaRPr lang="ja-JP" altLang="en-US" sz="1600" b="1" dirty="0"/>
          </a:p>
        </p:txBody>
      </p:sp>
      <p:sp>
        <p:nvSpPr>
          <p:cNvPr id="24" name="フローチャート: 代替処理 23"/>
          <p:cNvSpPr/>
          <p:nvPr/>
        </p:nvSpPr>
        <p:spPr>
          <a:xfrm>
            <a:off x="6775134" y="1961345"/>
            <a:ext cx="1335321" cy="791853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-12032" y="2671010"/>
            <a:ext cx="12191999" cy="69959"/>
          </a:xfrm>
          <a:prstGeom prst="rect">
            <a:avLst/>
          </a:prstGeom>
          <a:solidFill>
            <a:srgbClr val="FD00B0"/>
          </a:solidFill>
          <a:ln>
            <a:solidFill>
              <a:srgbClr val="FD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7748337" y="1179095"/>
            <a:ext cx="4148889" cy="541421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フロアを選択してください</a:t>
            </a:r>
            <a:r>
              <a:rPr kumimoji="1" lang="en-US" altLang="ja-JP" dirty="0" smtClean="0">
                <a:solidFill>
                  <a:schemeClr val="tx1"/>
                </a:solidFill>
              </a:rPr>
              <a:t>            </a:t>
            </a:r>
            <a:r>
              <a:rPr kumimoji="1" lang="ja-JP" altLang="en-US" dirty="0" smtClean="0">
                <a:solidFill>
                  <a:schemeClr val="tx1"/>
                </a:solidFill>
              </a:rPr>
              <a:t>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0158" y="996911"/>
            <a:ext cx="908384" cy="8542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/>
              <a:t>営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業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間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968541" y="1004059"/>
            <a:ext cx="4890837" cy="854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ショピング</a:t>
            </a:r>
            <a:r>
              <a:rPr lang="en-US" altLang="ja-JP" dirty="0" smtClean="0">
                <a:solidFill>
                  <a:schemeClr val="tx1"/>
                </a:solidFill>
              </a:rPr>
              <a:t> 10:00~20:00       </a:t>
            </a:r>
            <a:r>
              <a:rPr lang="ja-JP" altLang="en-US" dirty="0" smtClean="0">
                <a:solidFill>
                  <a:schemeClr val="tx1"/>
                </a:solidFill>
              </a:rPr>
              <a:t>一部店舗を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レストラン</a:t>
            </a:r>
            <a:r>
              <a:rPr lang="en-US" altLang="ja-JP" dirty="0" smtClean="0">
                <a:solidFill>
                  <a:schemeClr val="tx1"/>
                </a:solidFill>
              </a:rPr>
              <a:t> 11:00~22:00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除く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その他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60639"/>
              </p:ext>
            </p:extLst>
          </p:nvPr>
        </p:nvGraphicFramePr>
        <p:xfrm>
          <a:off x="-1" y="2755266"/>
          <a:ext cx="12191999" cy="408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43"/>
                <a:gridCol w="4975057"/>
                <a:gridCol w="998620"/>
                <a:gridCol w="5097379"/>
              </a:tblGrid>
              <a:tr h="10850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サンシャイン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ロビー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エレベーター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噴水吹抜前広場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公衆電話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トイレ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有楽町駅方面出口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ATM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kumimoji="1" lang="ja-JP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/>
                        <a:t>スペイン階段</a:t>
                      </a:r>
                      <a:endParaRPr kumimoji="1" lang="ja-JP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フローチャート: 代替処理 12"/>
          <p:cNvSpPr/>
          <p:nvPr/>
        </p:nvSpPr>
        <p:spPr>
          <a:xfrm>
            <a:off x="11883189" y="2947737"/>
            <a:ext cx="196516" cy="38140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代替処理 13"/>
          <p:cNvSpPr/>
          <p:nvPr/>
        </p:nvSpPr>
        <p:spPr>
          <a:xfrm>
            <a:off x="11897226" y="3404937"/>
            <a:ext cx="168442" cy="115503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-12032" y="1948065"/>
            <a:ext cx="1357200" cy="792000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全件表示</a:t>
            </a:r>
            <a:endParaRPr kumimoji="1" lang="ja-JP" altLang="en-US" b="1" dirty="0"/>
          </a:p>
        </p:txBody>
      </p:sp>
      <p:sp>
        <p:nvSpPr>
          <p:cNvPr id="17" name="フローチャート: 代替処理 16"/>
          <p:cNvSpPr/>
          <p:nvPr/>
        </p:nvSpPr>
        <p:spPr>
          <a:xfrm>
            <a:off x="1345168" y="1950093"/>
            <a:ext cx="1357200" cy="792000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公共施設</a:t>
            </a:r>
            <a:endParaRPr kumimoji="1" lang="ja-JP" altLang="en-US" sz="1600" b="1" dirty="0"/>
          </a:p>
        </p:txBody>
      </p:sp>
      <p:sp>
        <p:nvSpPr>
          <p:cNvPr id="18" name="フローチャート: 代替処理 17"/>
          <p:cNvSpPr/>
          <p:nvPr/>
        </p:nvSpPr>
        <p:spPr>
          <a:xfrm>
            <a:off x="2702368" y="1955556"/>
            <a:ext cx="1357200" cy="792000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病院</a:t>
            </a:r>
            <a:endParaRPr kumimoji="1" lang="ja-JP" altLang="en-US" b="1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5417398" y="1962361"/>
            <a:ext cx="1357200" cy="792000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設備</a:t>
            </a:r>
            <a:endParaRPr kumimoji="1" lang="ja-JP" altLang="en-US" sz="1400" b="1" dirty="0"/>
          </a:p>
        </p:txBody>
      </p:sp>
      <p:sp>
        <p:nvSpPr>
          <p:cNvPr id="22" name="フローチャート: 代替処理 21"/>
          <p:cNvSpPr/>
          <p:nvPr/>
        </p:nvSpPr>
        <p:spPr>
          <a:xfrm>
            <a:off x="4059568" y="1947846"/>
            <a:ext cx="1357200" cy="792000"/>
          </a:xfrm>
          <a:prstGeom prst="flowChartAlternateProcess">
            <a:avLst/>
          </a:prstGeom>
          <a:gradFill flip="none" rotWithShape="1">
            <a:gsLst>
              <a:gs pos="0">
                <a:srgbClr val="FD00B0">
                  <a:lumMod val="20000"/>
                  <a:lumOff val="80000"/>
                </a:srgbClr>
              </a:gs>
              <a:gs pos="45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金融</a:t>
            </a:r>
            <a:endParaRPr kumimoji="1" lang="ja-JP" altLang="en-US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-12032" y="2671010"/>
            <a:ext cx="12191999" cy="69959"/>
          </a:xfrm>
          <a:prstGeom prst="rect">
            <a:avLst/>
          </a:prstGeom>
          <a:solidFill>
            <a:srgbClr val="FD00B0"/>
          </a:solidFill>
          <a:ln>
            <a:solidFill>
              <a:srgbClr val="FD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7748337" y="1179095"/>
            <a:ext cx="4148889" cy="541421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フロアを選択してください</a:t>
            </a:r>
            <a:r>
              <a:rPr kumimoji="1" lang="en-US" altLang="ja-JP" dirty="0" smtClean="0">
                <a:solidFill>
                  <a:schemeClr val="tx1"/>
                </a:solidFill>
              </a:rPr>
              <a:t>            </a:t>
            </a:r>
            <a:r>
              <a:rPr kumimoji="1" lang="ja-JP" altLang="en-US" dirty="0" smtClean="0">
                <a:solidFill>
                  <a:schemeClr val="tx1"/>
                </a:solidFill>
              </a:rPr>
              <a:t>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0158" y="996911"/>
            <a:ext cx="908384" cy="8542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/>
              <a:t>営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業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間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968541" y="1004059"/>
            <a:ext cx="4890837" cy="854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ショピング</a:t>
            </a:r>
            <a:r>
              <a:rPr lang="en-US" altLang="ja-JP" dirty="0" smtClean="0">
                <a:solidFill>
                  <a:schemeClr val="tx1"/>
                </a:solidFill>
              </a:rPr>
              <a:t> 10:00~20:00       </a:t>
            </a:r>
            <a:r>
              <a:rPr lang="ja-JP" altLang="en-US" dirty="0" smtClean="0">
                <a:solidFill>
                  <a:schemeClr val="tx1"/>
                </a:solidFill>
              </a:rPr>
              <a:t>一部店舗を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レストラン</a:t>
            </a:r>
            <a:r>
              <a:rPr lang="en-US" altLang="ja-JP" dirty="0" smtClean="0">
                <a:solidFill>
                  <a:schemeClr val="tx1"/>
                </a:solidFill>
              </a:rPr>
              <a:t> 11:00~22:00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除く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4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>
            <a:off x="2595996" y="114721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</a:rPr>
              <a:t> Axes femme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08297" y="3608002"/>
            <a:ext cx="5618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フェミニンスタイル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から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トレンドカジュアルスタイル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まで！</a:t>
            </a: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ヨーロピアン・ヴィンテージの美しい物語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を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ロマンティック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なフェミニンスタイルにのせて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axes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femme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は独自の世界観をお客様にお届けします。</a:t>
            </a:r>
            <a:br>
              <a:rPr lang="ja-JP" alt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カジュアルスタイルから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パーティスタイル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まで様々なシーンに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合わせた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幅広い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商品ラインナップ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を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ご用意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してお待ちしております。</a:t>
            </a:r>
          </a:p>
          <a:p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0632" y="3477795"/>
            <a:ext cx="5763126" cy="312273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46647" y="1115748"/>
            <a:ext cx="2144810" cy="214481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アルパ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28599" y="1103717"/>
            <a:ext cx="2165684" cy="2165683"/>
          </a:xfrm>
          <a:prstGeom prst="rect">
            <a:avLst/>
          </a:prstGeom>
          <a:noFill/>
          <a:ln>
            <a:solidFill>
              <a:srgbClr val="FF99B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店舗アイコン</a:t>
            </a:r>
            <a:endParaRPr kumimoji="1" lang="ja-JP" altLang="en-US" sz="24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28659"/>
              </p:ext>
            </p:extLst>
          </p:nvPr>
        </p:nvGraphicFramePr>
        <p:xfrm>
          <a:off x="2598822" y="1694868"/>
          <a:ext cx="52818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89"/>
                <a:gridCol w="4066675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場所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アルパ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業種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レディス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キッズ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電話番号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03-6912-5782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営業時間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10:00~20:00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2598822" y="1103717"/>
            <a:ext cx="5281864" cy="445168"/>
          </a:xfrm>
          <a:prstGeom prst="rect">
            <a:avLst/>
          </a:prstGeom>
          <a:noFill/>
          <a:ln>
            <a:solidFill>
              <a:srgbClr val="FF99B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店名入力欄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196263" y="3473117"/>
            <a:ext cx="5763125" cy="3132220"/>
          </a:xfrm>
          <a:prstGeom prst="rect">
            <a:avLst/>
          </a:prstGeom>
          <a:noFill/>
          <a:ln>
            <a:solidFill>
              <a:srgbClr val="FF99B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店舗紹介文章</a:t>
            </a:r>
            <a:endParaRPr kumimoji="1" lang="ja-JP" altLang="en-US" sz="24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28599" y="3473117"/>
            <a:ext cx="5763125" cy="3132220"/>
          </a:xfrm>
          <a:prstGeom prst="rect">
            <a:avLst/>
          </a:prstGeom>
          <a:noFill/>
          <a:ln>
            <a:solidFill>
              <a:srgbClr val="FF99B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店舗写真</a:t>
            </a:r>
            <a:endParaRPr kumimoji="1" lang="ja-JP" altLang="en-US" sz="36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0863" y="1694868"/>
            <a:ext cx="2783304" cy="872517"/>
          </a:xfrm>
          <a:prstGeom prst="rect">
            <a:avLst/>
          </a:prstGeom>
          <a:gradFill>
            <a:gsLst>
              <a:gs pos="0">
                <a:srgbClr val="FF99B8">
                  <a:lumMod val="80000"/>
                </a:srgbClr>
              </a:gs>
              <a:gs pos="50000">
                <a:srgbClr val="FF99B8">
                  <a:lumMod val="90000"/>
                </a:srgbClr>
              </a:gs>
              <a:gs pos="100000">
                <a:srgbClr val="FF99B8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フロア</a:t>
            </a:r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アルパ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rgbClr val="FF99B8"/>
              </a:gs>
              <a:gs pos="71000">
                <a:srgbClr val="FF99B8"/>
              </a:gs>
              <a:gs pos="100000">
                <a:srgbClr val="FF99B8"/>
              </a:gs>
            </a:gsLst>
            <a:lin ang="5400000" scaled="1"/>
          </a:gradFill>
          <a:ln>
            <a:solidFill>
              <a:srgbClr val="FF99B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7" y="1006322"/>
            <a:ext cx="11632341" cy="585167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03" y="1275323"/>
            <a:ext cx="3829035" cy="464842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676556" y="1275323"/>
            <a:ext cx="856567" cy="8648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X</a:t>
            </a:r>
            <a:endParaRPr kumimoji="1" lang="ja-JP" altLang="en-US" sz="5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8" y="9274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お探し</a:t>
            </a:r>
            <a:r>
              <a:rPr lang="ja-JP" altLang="en-US" dirty="0" smtClean="0"/>
              <a:t>の</a:t>
            </a:r>
            <a:r>
              <a:rPr lang="ja-JP" altLang="en-US" smtClean="0"/>
              <a:t>店舗番号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24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194</Words>
  <Application>Microsoft Macintosh PowerPoint</Application>
  <PresentationFormat>ワイド画面</PresentationFormat>
  <Paragraphs>117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49</cp:revision>
  <dcterms:created xsi:type="dcterms:W3CDTF">2018-02-26T05:31:59Z</dcterms:created>
  <dcterms:modified xsi:type="dcterms:W3CDTF">2018-02-28T10:24:59Z</dcterms:modified>
</cp:coreProperties>
</file>