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81118" autoAdjust="0"/>
  </p:normalViewPr>
  <p:slideViewPr>
    <p:cSldViewPr snapToGrid="0" snapToObjects="1">
      <p:cViewPr>
        <p:scale>
          <a:sx n="138" d="100"/>
          <a:sy n="138" d="100"/>
        </p:scale>
        <p:origin x="3264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80FA2-24AB-6A45-BB3A-33C457221DEB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AF247-80D3-174B-8972-08A8BBB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60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AF247-80D3-174B-8972-08A8BBB4095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3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97-D244-864E-A1AE-6A3447F800CF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C0A4-BF25-3B4E-8CE4-8FC22F71D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75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97-D244-864E-A1AE-6A3447F800CF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C0A4-BF25-3B4E-8CE4-8FC22F71D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60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97-D244-864E-A1AE-6A3447F800CF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C0A4-BF25-3B4E-8CE4-8FC22F71D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80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97-D244-864E-A1AE-6A3447F800CF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C0A4-BF25-3B4E-8CE4-8FC22F71D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03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97-D244-864E-A1AE-6A3447F800CF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C0A4-BF25-3B4E-8CE4-8FC22F71D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1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97-D244-864E-A1AE-6A3447F800CF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C0A4-BF25-3B4E-8CE4-8FC22F71D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36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97-D244-864E-A1AE-6A3447F800CF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C0A4-BF25-3B4E-8CE4-8FC22F71D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90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97-D244-864E-A1AE-6A3447F800CF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C0A4-BF25-3B4E-8CE4-8FC22F71D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32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97-D244-864E-A1AE-6A3447F800CF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C0A4-BF25-3B4E-8CE4-8FC22F71D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97-D244-864E-A1AE-6A3447F800CF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C0A4-BF25-3B4E-8CE4-8FC22F71D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4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97-D244-864E-A1AE-6A3447F800CF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C0A4-BF25-3B4E-8CE4-8FC22F71D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96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7297-D244-864E-A1AE-6A3447F800CF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C0A4-BF25-3B4E-8CE4-8FC22F71D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6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479608" y="2924475"/>
            <a:ext cx="1441348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　　アプリ起動　　　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507222" y="2924475"/>
            <a:ext cx="1441348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　　アプリ終了　　　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37" name="直線矢印コネクタ 36"/>
          <p:cNvCxnSpPr>
            <a:stCxn id="28" idx="3"/>
            <a:endCxn id="21" idx="0"/>
          </p:cNvCxnSpPr>
          <p:nvPr/>
        </p:nvCxnSpPr>
        <p:spPr>
          <a:xfrm flipV="1">
            <a:off x="1920956" y="3078362"/>
            <a:ext cx="17735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 rot="16200000">
            <a:off x="3374855" y="2406415"/>
            <a:ext cx="1983097" cy="13438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219590" y="3312528"/>
            <a:ext cx="1835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「ホームボタン」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/>
            </a:r>
            <a:br>
              <a:rPr lang="en-US" altLang="ja-JP" sz="1400" b="1" dirty="0" smtClean="0">
                <a:solidFill>
                  <a:srgbClr val="FF0000"/>
                </a:solidFill>
              </a:rPr>
            </a:br>
            <a:r>
              <a:rPr lang="ja-JP" altLang="en-US" sz="1400" b="1" dirty="0" smtClean="0">
                <a:solidFill>
                  <a:srgbClr val="FF0000"/>
                </a:solidFill>
              </a:rPr>
              <a:t>押下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画面遷移図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77963" y="2749945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静止画を</a:t>
            </a:r>
            <a:r>
              <a:rPr kumimoji="1" lang="en-US" altLang="ja-JP" dirty="0" smtClean="0">
                <a:solidFill>
                  <a:schemeClr val="bg1"/>
                </a:solidFill>
              </a:rPr>
              <a:t/>
            </a:r>
            <a:br>
              <a:rPr kumimoji="1" lang="en-US" altLang="ja-JP" dirty="0" smtClean="0">
                <a:solidFill>
                  <a:schemeClr val="bg1"/>
                </a:solidFill>
              </a:rPr>
            </a:br>
            <a:r>
              <a:rPr kumimoji="1" lang="ja-JP" altLang="en-US" dirty="0" smtClean="0">
                <a:solidFill>
                  <a:schemeClr val="bg1"/>
                </a:solidFill>
              </a:rPr>
              <a:t>スライド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5" name="直線矢印コネクタ 44"/>
          <p:cNvCxnSpPr>
            <a:stCxn id="21" idx="2"/>
            <a:endCxn id="29" idx="1"/>
          </p:cNvCxnSpPr>
          <p:nvPr/>
        </p:nvCxnSpPr>
        <p:spPr>
          <a:xfrm>
            <a:off x="5038351" y="3078362"/>
            <a:ext cx="146887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080768" y="2279937"/>
            <a:ext cx="143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「アプリアイコン」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/>
            </a:r>
            <a:br>
              <a:rPr lang="en-US" altLang="ja-JP" sz="1400" b="1" dirty="0" smtClean="0">
                <a:solidFill>
                  <a:srgbClr val="FF0000"/>
                </a:solidFill>
              </a:rPr>
            </a:br>
            <a:r>
              <a:rPr lang="ja-JP" altLang="en-US" sz="1400" b="1" dirty="0" smtClean="0">
                <a:solidFill>
                  <a:srgbClr val="FF0000"/>
                </a:solidFill>
              </a:rPr>
              <a:t>押下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17273" y="4748657"/>
            <a:ext cx="1441348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　　アプリ復帰　　　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154334" y="5066711"/>
            <a:ext cx="1835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「バックグラウンド」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/>
            </a:r>
            <a:br>
              <a:rPr lang="en-US" altLang="ja-JP" sz="1400" b="1" dirty="0" smtClean="0">
                <a:solidFill>
                  <a:srgbClr val="FF0000"/>
                </a:solidFill>
              </a:rPr>
            </a:br>
            <a:r>
              <a:rPr lang="ja-JP" altLang="en-US" sz="1400" b="1" dirty="0" smtClean="0">
                <a:solidFill>
                  <a:srgbClr val="FF0000"/>
                </a:solidFill>
              </a:rPr>
              <a:t>から本アプリを選択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2" name="カギ線コネクタ 31"/>
          <p:cNvCxnSpPr>
            <a:stCxn id="59" idx="3"/>
            <a:endCxn id="21" idx="0"/>
          </p:cNvCxnSpPr>
          <p:nvPr/>
        </p:nvCxnSpPr>
        <p:spPr>
          <a:xfrm flipV="1">
            <a:off x="1958621" y="3078362"/>
            <a:ext cx="1735835" cy="1824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98404" y="1358400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スライド画面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82" name="図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80" y="4286376"/>
            <a:ext cx="2068832" cy="1232337"/>
          </a:xfrm>
          <a:prstGeom prst="rect">
            <a:avLst/>
          </a:prstGeom>
        </p:spPr>
      </p:pic>
      <p:cxnSp>
        <p:nvCxnSpPr>
          <p:cNvPr id="84" name="カギ線コネクタ 83"/>
          <p:cNvCxnSpPr>
            <a:stCxn id="21" idx="1"/>
            <a:endCxn id="82" idx="1"/>
          </p:cNvCxnSpPr>
          <p:nvPr/>
        </p:nvCxnSpPr>
        <p:spPr>
          <a:xfrm rot="16200000" flipH="1">
            <a:off x="4863625" y="3572690"/>
            <a:ext cx="832634" cy="1827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82" idx="0"/>
            <a:endCxn id="29" idx="2"/>
          </p:cNvCxnSpPr>
          <p:nvPr/>
        </p:nvCxnSpPr>
        <p:spPr>
          <a:xfrm flipV="1">
            <a:off x="7227896" y="3232252"/>
            <a:ext cx="0" cy="1054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4366403" y="5066711"/>
            <a:ext cx="1835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&lt;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設定秒数エラー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&gt;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画面遷移図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4120239" y="1560946"/>
            <a:ext cx="1661715" cy="26600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t="2778" r="1282" b="2429"/>
          <a:stretch/>
        </p:blipFill>
        <p:spPr>
          <a:xfrm>
            <a:off x="5878461" y="1560946"/>
            <a:ext cx="1661715" cy="26600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8" y="1560946"/>
            <a:ext cx="1661715" cy="26600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865853" y="112683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ホーム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67844" y="1126837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設定アプリ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5" idx="3"/>
            <a:endCxn id="3" idx="1"/>
          </p:cNvCxnSpPr>
          <p:nvPr/>
        </p:nvCxnSpPr>
        <p:spPr>
          <a:xfrm>
            <a:off x="2119263" y="2890983"/>
            <a:ext cx="2000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84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92270"/>
              </p:ext>
            </p:extLst>
          </p:nvPr>
        </p:nvGraphicFramePr>
        <p:xfrm>
          <a:off x="970413" y="642104"/>
          <a:ext cx="6778024" cy="5136809"/>
        </p:xfrm>
        <a:graphic>
          <a:graphicData uri="http://schemas.openxmlformats.org/drawingml/2006/table">
            <a:tbl>
              <a:tblPr firstRow="1" bandRow="1" bandCol="1">
                <a:tableStyleId>{1FECB4D8-DB02-4DC6-A0A2-4F2EBAE1DC90}</a:tableStyleId>
              </a:tblPr>
              <a:tblGrid>
                <a:gridCol w="699268"/>
                <a:gridCol w="3819415"/>
                <a:gridCol w="2259341"/>
              </a:tblGrid>
              <a:tr h="47529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画面名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画面イメージ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335683">
                <a:tc>
                  <a:txBody>
                    <a:bodyPr/>
                    <a:lstStyle/>
                    <a:p>
                      <a:pPr algn="l"/>
                      <a:endParaRPr kumimoji="1" lang="en-US" altLang="ja-JP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endParaRPr kumimoji="1" lang="en-US" altLang="ja-JP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algn="l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TOP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画面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2583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設定画面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図 8" descr="サイネージ表示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36" y="1139837"/>
            <a:ext cx="1637606" cy="217494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36" y="3548355"/>
            <a:ext cx="1637606" cy="219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3467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41</Words>
  <Application>Microsoft Macintosh PowerPoint</Application>
  <PresentationFormat>画面に合わせる 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Calibri</vt:lpstr>
      <vt:lpstr>ＭＳ Ｐゴシック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Mika</dc:creator>
  <cp:lastModifiedBy>tkyk0520ossc@gmail.com</cp:lastModifiedBy>
  <cp:revision>20</cp:revision>
  <dcterms:created xsi:type="dcterms:W3CDTF">2018-05-16T07:11:43Z</dcterms:created>
  <dcterms:modified xsi:type="dcterms:W3CDTF">2018-05-24T05:46:06Z</dcterms:modified>
</cp:coreProperties>
</file>