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6"/>
    <p:restoredTop sz="84091"/>
  </p:normalViewPr>
  <p:slideViewPr>
    <p:cSldViewPr snapToGrid="0" snapToObjects="1">
      <p:cViewPr>
        <p:scale>
          <a:sx n="100" d="100"/>
          <a:sy n="100" d="100"/>
        </p:scale>
        <p:origin x="81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15ED-AF24-DC41-A18C-450D61B587DE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1A7B-58DF-2D4B-9ACB-FA65A186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未確認か既視かは変数に入れる配列で管理する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アプリ起動時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1,2,3,4,5</a:t>
            </a:r>
            <a:r>
              <a:rPr kumimoji="1" lang="ja-JP" altLang="en-US" dirty="0" smtClean="0"/>
              <a:t>にそれぞれ紐付いた値をスタンプラリー画面へ送信して遷移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自由観覧を押下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・自由観覧画面へ遷移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6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【MEMO】</a:t>
            </a:r>
          </a:p>
          <a:p>
            <a:r>
              <a:rPr kumimoji="1" lang="ja-JP" altLang="en-US" dirty="0" smtClean="0"/>
              <a:t>・各刀剣情報を配列として保持。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アイコンを押された際に値を参照して、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決められた配列の中身を抽出して、次の画面へ投げる。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ルート選択画面からの遷移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・グレースケール画像を表示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【Beacon</a:t>
            </a:r>
            <a:r>
              <a:rPr kumimoji="1" lang="ja-JP" altLang="en-US" dirty="0" smtClean="0"/>
              <a:t>検知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・刀剣アイコンを</a:t>
            </a:r>
            <a:r>
              <a:rPr kumimoji="1" lang="en-US" altLang="ja-JP" dirty="0" smtClean="0"/>
              <a:t>disable</a:t>
            </a:r>
          </a:p>
          <a:p>
            <a:r>
              <a:rPr kumimoji="1" lang="ja-JP" altLang="en-US" dirty="0" smtClean="0"/>
              <a:t>・刀剣アイコンを通常画像へ変更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・表示記録ファイルに本刀剣を既視と伝達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・説明画面へ刀剣画像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、タイトル、説明文を送信して遷移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説明画面から戻り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・表示記録ファイルを参照して、既視した画像を通常画像へ切り替える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グレースケール画像をタッチ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・ヒントポップアップへ刀剣シルエット画像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、タイトル、文章、地図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やめるボタンをタッチ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・表示記録削除アラートを表示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13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パッケージ構成にするか設計</a:t>
            </a:r>
            <a:endParaRPr kumimoji="1" lang="en-US" altLang="ja-JP" dirty="0" smtClean="0"/>
          </a:p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　フォルダ構成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これはファイルは何をするか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関数定義でも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予めこういう関数が必要課どうかを書き出してみる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&gt;</a:t>
            </a:r>
          </a:p>
          <a:p>
            <a:r>
              <a:rPr kumimoji="1" lang="ja-JP" altLang="en-US" dirty="0" smtClean="0"/>
              <a:t>自由観覧ルートだけで</a:t>
            </a:r>
            <a:r>
              <a:rPr kumimoji="1" lang="en-US" altLang="ja-JP" dirty="0" smtClean="0"/>
              <a:t>OK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7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82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2A1-AFE3-B341-80F0-29CE26CA6170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東建コーポレーション御中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b="0" dirty="0" smtClean="0">
                <a:solidFill>
                  <a:schemeClr val="tx1"/>
                </a:solidFill>
              </a:rPr>
              <a:t>スタンプラリーアプリ</a:t>
            </a: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2018/06/18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ver003</a:t>
            </a:r>
          </a:p>
        </p:txBody>
      </p:sp>
    </p:spTree>
    <p:extLst>
      <p:ext uri="{BB962C8B-B14F-4D97-AF65-F5344CB8AC3E}">
        <p14:creationId xmlns:p14="http://schemas.microsoft.com/office/powerpoint/2010/main" val="1192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1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ルート選択画面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9763" y="96697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ル</a:t>
            </a:r>
            <a:r>
              <a:rPr lang="en-US" altLang="ja-JP" sz="3200" dirty="0"/>
              <a:t> </a:t>
            </a:r>
            <a:r>
              <a:rPr lang="ja-JP" altLang="en-US" sz="3200" dirty="0"/>
              <a:t>ー</a:t>
            </a:r>
            <a:r>
              <a:rPr lang="en-US" altLang="ja-JP" sz="3200" dirty="0"/>
              <a:t> </a:t>
            </a:r>
            <a:r>
              <a:rPr lang="ja-JP" altLang="en-US" sz="3200" dirty="0"/>
              <a:t>ト</a:t>
            </a:r>
            <a:r>
              <a:rPr lang="en-US" altLang="ja-JP" sz="3200" dirty="0"/>
              <a:t> </a:t>
            </a:r>
            <a:r>
              <a:rPr lang="ja-JP" altLang="en-US" sz="3200" dirty="0"/>
              <a:t>選</a:t>
            </a:r>
            <a:r>
              <a:rPr lang="en-US" altLang="ja-JP" sz="3200" dirty="0"/>
              <a:t> </a:t>
            </a:r>
            <a:r>
              <a:rPr lang="ja-JP" altLang="en-US" sz="3200" dirty="0"/>
              <a:t>択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78561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ルート１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78561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3</a:t>
            </a:r>
            <a:endParaRPr lang="ja-JP" altLang="en-US" sz="3600" dirty="0"/>
          </a:p>
        </p:txBody>
      </p:sp>
      <p:sp>
        <p:nvSpPr>
          <p:cNvPr id="9" name="角丸四角形 8"/>
          <p:cNvSpPr/>
          <p:nvPr/>
        </p:nvSpPr>
        <p:spPr>
          <a:xfrm>
            <a:off x="2378561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5</a:t>
            </a:r>
            <a:endParaRPr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804679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2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6804679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4</a:t>
            </a:r>
            <a:endParaRPr lang="ja-JP" altLang="en-US" sz="3600" dirty="0"/>
          </a:p>
        </p:txBody>
      </p:sp>
      <p:sp>
        <p:nvSpPr>
          <p:cNvPr id="12" name="角丸四角形 11"/>
          <p:cNvSpPr/>
          <p:nvPr/>
        </p:nvSpPr>
        <p:spPr>
          <a:xfrm>
            <a:off x="6804679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自由観覧</a:t>
            </a:r>
          </a:p>
        </p:txBody>
      </p:sp>
    </p:spTree>
    <p:extLst>
      <p:ext uri="{BB962C8B-B14F-4D97-AF65-F5344CB8AC3E}">
        <p14:creationId xmlns:p14="http://schemas.microsoft.com/office/powerpoint/2010/main" val="158794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2163810" y="666422"/>
            <a:ext cx="7736796" cy="514099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95" y="1694201"/>
            <a:ext cx="1740992" cy="2097383"/>
          </a:xfrm>
          <a:prstGeom prst="rect">
            <a:avLst/>
          </a:prstGeom>
        </p:spPr>
      </p:pic>
      <p:sp>
        <p:nvSpPr>
          <p:cNvPr id="9" name="乗算記号 8"/>
          <p:cNvSpPr/>
          <p:nvPr/>
        </p:nvSpPr>
        <p:spPr>
          <a:xfrm>
            <a:off x="8754893" y="860800"/>
            <a:ext cx="758757" cy="8334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72" y="3960205"/>
            <a:ext cx="2033439" cy="140142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554880" y="10466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刀剣の所在地</a:t>
            </a:r>
            <a:r>
              <a:rPr kumimoji="1" lang="ja-JP" altLang="en-US" sz="2400" dirty="0" smtClean="0"/>
              <a:t>ヒント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2735" y="17418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刀剣の所在地ヒント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7840" y="178816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81556" y="2111227"/>
            <a:ext cx="3932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説明文が表示されます。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。説</a:t>
            </a:r>
            <a:r>
              <a:rPr lang="ja-JP" altLang="en-US" sz="1400" dirty="0"/>
              <a:t>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説明文が表示されます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</p:txBody>
      </p:sp>
      <p:sp>
        <p:nvSpPr>
          <p:cNvPr id="21" name="角丸四角形 20"/>
          <p:cNvSpPr/>
          <p:nvPr/>
        </p:nvSpPr>
        <p:spPr>
          <a:xfrm>
            <a:off x="6396675" y="4421077"/>
            <a:ext cx="2164466" cy="698938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</a:rPr>
              <a:t>説明を表示</a:t>
            </a:r>
            <a:endParaRPr lang="ja-JP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1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自由観覧画面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38225" y="1114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自由観覧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80304" y="2003701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90225" y="1026238"/>
            <a:ext cx="1625840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やめる</a:t>
            </a:r>
          </a:p>
        </p:txBody>
      </p:sp>
    </p:spTree>
    <p:extLst>
      <p:ext uri="{BB962C8B-B14F-4D97-AF65-F5344CB8AC3E}">
        <p14:creationId xmlns:p14="http://schemas.microsoft.com/office/powerpoint/2010/main" val="187893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625849" y="1729343"/>
            <a:ext cx="4812718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625849" y="3645387"/>
            <a:ext cx="4812718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直線コネクタ 14"/>
          <p:cNvCxnSpPr>
            <a:stCxn id="4" idx="2"/>
          </p:cNvCxnSpPr>
          <p:nvPr/>
        </p:nvCxnSpPr>
        <p:spPr>
          <a:xfrm flipV="1">
            <a:off x="6032208" y="3645387"/>
            <a:ext cx="0" cy="82026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テキスト ボックス 18"/>
          <p:cNvSpPr txBox="1"/>
          <p:nvPr/>
        </p:nvSpPr>
        <p:spPr bwMode="auto">
          <a:xfrm>
            <a:off x="6924245" y="3818706"/>
            <a:ext cx="62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 bwMode="auto">
          <a:xfrm>
            <a:off x="4242971" y="3818705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Cancel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 bwMode="auto">
          <a:xfrm>
            <a:off x="4253552" y="2357772"/>
            <a:ext cx="3570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表示記録を削除します。</a:t>
            </a:r>
            <a:endParaRPr lang="en-US" altLang="ja-JP" sz="2400" kern="0" dirty="0">
              <a:solidFill>
                <a:sysClr val="windowText" lastClr="000000"/>
              </a:solidFill>
              <a:latin typeface="HGSGothicE" charset="-128"/>
              <a:ea typeface="HGSGothicE" charset="-128"/>
              <a:cs typeface="HGSGothicE" charset="-128"/>
            </a:endParaRPr>
          </a:p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よろしいですか？。</a:t>
            </a:r>
          </a:p>
        </p:txBody>
      </p:sp>
    </p:spTree>
    <p:extLst>
      <p:ext uri="{BB962C8B-B14F-4D97-AF65-F5344CB8AC3E}">
        <p14:creationId xmlns:p14="http://schemas.microsoft.com/office/powerpoint/2010/main" val="5953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説明画面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5" y="835572"/>
            <a:ext cx="3752193" cy="56282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60224" y="3418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刀剣画像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68023" y="1136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8864" y="1954800"/>
            <a:ext cx="4122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</a:t>
            </a:r>
          </a:p>
          <a:p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87894" y="5135251"/>
            <a:ext cx="2164466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/>
              <a:t>O K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画面遷移図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212" y="4373484"/>
            <a:ext cx="1123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自由観覧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24" name="直線矢印コネクタ 23"/>
          <p:cNvCxnSpPr>
            <a:stCxn id="29" idx="0"/>
            <a:endCxn id="33" idx="2"/>
          </p:cNvCxnSpPr>
          <p:nvPr/>
        </p:nvCxnSpPr>
        <p:spPr>
          <a:xfrm flipH="1" flipV="1">
            <a:off x="6104747" y="4711641"/>
            <a:ext cx="198" cy="740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936570" y="6022660"/>
            <a:ext cx="124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&lt;</a:t>
            </a:r>
            <a:r>
              <a:rPr lang="ja-JP" altLang="en-US" sz="1050" dirty="0">
                <a:solidFill>
                  <a:srgbClr val="C00000"/>
                </a:solidFill>
              </a:rPr>
              <a:t>未確認欄</a:t>
            </a:r>
            <a:r>
              <a:rPr lang="en-US" altLang="ja-JP" sz="1050" dirty="0">
                <a:solidFill>
                  <a:srgbClr val="C00000"/>
                </a:solidFill>
              </a:rPr>
              <a:t>&gt;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4" name="カギ線コネクタ 3"/>
          <p:cNvCxnSpPr>
            <a:stCxn id="29" idx="1"/>
            <a:endCxn id="31" idx="2"/>
          </p:cNvCxnSpPr>
          <p:nvPr/>
        </p:nvCxnSpPr>
        <p:spPr>
          <a:xfrm rot="10800000">
            <a:off x="2307264" y="4899251"/>
            <a:ext cx="3028548" cy="1063894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1" idx="0"/>
            <a:endCxn id="27" idx="2"/>
          </p:cNvCxnSpPr>
          <p:nvPr/>
        </p:nvCxnSpPr>
        <p:spPr>
          <a:xfrm rot="5400000" flipH="1" flipV="1">
            <a:off x="2152205" y="2895886"/>
            <a:ext cx="1312573" cy="100245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31516" y="603700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7545" y="6038920"/>
            <a:ext cx="1027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8300" y="3080588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4" y="1719417"/>
            <a:ext cx="1538265" cy="10214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3" y="5452441"/>
            <a:ext cx="1538265" cy="10214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03" y="4053399"/>
            <a:ext cx="1277723" cy="84585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7" y="3690232"/>
            <a:ext cx="1538661" cy="1021409"/>
          </a:xfrm>
          <a:prstGeom prst="rect">
            <a:avLst/>
          </a:prstGeom>
        </p:spPr>
      </p:pic>
      <p:cxnSp>
        <p:nvCxnSpPr>
          <p:cNvPr id="51" name="カギ線コネクタ 50"/>
          <p:cNvCxnSpPr>
            <a:stCxn id="29" idx="3"/>
            <a:endCxn id="5" idx="2"/>
          </p:cNvCxnSpPr>
          <p:nvPr/>
        </p:nvCxnSpPr>
        <p:spPr>
          <a:xfrm flipV="1">
            <a:off x="6874078" y="4736632"/>
            <a:ext cx="1928929" cy="1226513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334020" y="1719417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スタンプラリー画面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27" idx="3"/>
            <a:endCxn id="67" idx="1"/>
          </p:cNvCxnSpPr>
          <p:nvPr/>
        </p:nvCxnSpPr>
        <p:spPr>
          <a:xfrm>
            <a:off x="4078849" y="2230121"/>
            <a:ext cx="12551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7" idx="0"/>
            <a:endCxn id="34" idx="3"/>
          </p:cNvCxnSpPr>
          <p:nvPr/>
        </p:nvCxnSpPr>
        <p:spPr>
          <a:xfrm rot="16200000" flipV="1">
            <a:off x="5296696" y="911168"/>
            <a:ext cx="768610" cy="84788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4" idx="1"/>
            <a:endCxn id="27" idx="0"/>
          </p:cNvCxnSpPr>
          <p:nvPr/>
        </p:nvCxnSpPr>
        <p:spPr>
          <a:xfrm rot="10800000" flipV="1">
            <a:off x="3309717" y="950807"/>
            <a:ext cx="757070" cy="76861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9976584" y="1719415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コンプリート画面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98" name="直線矢印コネクタ 97"/>
          <p:cNvCxnSpPr>
            <a:stCxn id="67" idx="3"/>
            <a:endCxn id="84" idx="1"/>
          </p:cNvCxnSpPr>
          <p:nvPr/>
        </p:nvCxnSpPr>
        <p:spPr>
          <a:xfrm flipV="1">
            <a:off x="6875869" y="2230120"/>
            <a:ext cx="3100715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260555" y="2928096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07" name="直線矢印コネクタ 106"/>
          <p:cNvCxnSpPr>
            <a:stCxn id="67" idx="2"/>
            <a:endCxn id="33" idx="0"/>
          </p:cNvCxnSpPr>
          <p:nvPr/>
        </p:nvCxnSpPr>
        <p:spPr>
          <a:xfrm flipH="1">
            <a:off x="6104748" y="2740826"/>
            <a:ext cx="197" cy="9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6260555" y="4793501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040765" y="4875731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135" name="カギ線コネクタ 134"/>
          <p:cNvCxnSpPr>
            <a:stCxn id="27" idx="2"/>
            <a:endCxn id="29" idx="1"/>
          </p:cNvCxnSpPr>
          <p:nvPr/>
        </p:nvCxnSpPr>
        <p:spPr>
          <a:xfrm rot="16200000" flipH="1">
            <a:off x="2711605" y="3338937"/>
            <a:ext cx="3222320" cy="202609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55023" y="703901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　　アプリ起動　　　</a:t>
            </a:r>
          </a:p>
        </p:txBody>
      </p:sp>
      <p:cxnSp>
        <p:nvCxnSpPr>
          <p:cNvPr id="201" name="カギ線コネクタ 200"/>
          <p:cNvCxnSpPr>
            <a:stCxn id="17" idx="2"/>
            <a:endCxn id="27" idx="1"/>
          </p:cNvCxnSpPr>
          <p:nvPr/>
        </p:nvCxnSpPr>
        <p:spPr>
          <a:xfrm rot="16200000" flipH="1">
            <a:off x="1798918" y="1488456"/>
            <a:ext cx="1218444" cy="26488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3099035" y="522214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30964" y="520488"/>
            <a:ext cx="981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66787" y="440102"/>
            <a:ext cx="1190270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スタンプ削除確認アラート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809897" y="1239817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スタンプコンプリートで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3963" y="232786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74639" y="1831312"/>
            <a:ext cx="1182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ルート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1~5</a:t>
            </a:r>
            <a:r>
              <a:rPr lang="ja-JP" altLang="en-US" sz="1050" dirty="0" smtClean="0">
                <a:solidFill>
                  <a:srgbClr val="C00000"/>
                </a:solidFill>
              </a:rPr>
              <a:t>選択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901" y="1340279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66213" y="3090897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66213" y="4955083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0" y="453496"/>
            <a:ext cx="1170356" cy="994070"/>
          </a:xfrm>
          <a:prstGeom prst="rect">
            <a:avLst/>
          </a:prstGeom>
        </p:spPr>
      </p:pic>
      <p:cxnSp>
        <p:nvCxnSpPr>
          <p:cNvPr id="59" name="カギ線コネクタ 58"/>
          <p:cNvCxnSpPr>
            <a:stCxn id="5" idx="0"/>
            <a:endCxn id="67" idx="3"/>
          </p:cNvCxnSpPr>
          <p:nvPr/>
        </p:nvCxnSpPr>
        <p:spPr>
          <a:xfrm rot="16200000" flipV="1">
            <a:off x="7101698" y="2004293"/>
            <a:ext cx="1475480" cy="192713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058250" y="3089679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空欄</a:t>
            </a:r>
            <a:r>
              <a:rPr lang="en-US" altLang="ja-JP" sz="1050" dirty="0" smtClean="0">
                <a:solidFill>
                  <a:srgbClr val="C00000"/>
                </a:solidFill>
              </a:rPr>
              <a:t>Stamp</a:t>
            </a:r>
            <a:r>
              <a:rPr lang="ja-JP" altLang="en-US" sz="1050" dirty="0" smtClean="0">
                <a:solidFill>
                  <a:srgbClr val="C00000"/>
                </a:solidFill>
              </a:rPr>
              <a:t>をタップで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21749" y="331258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0514" y="4908917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ヒント出力時に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beacon</a:t>
            </a:r>
            <a:r>
              <a:rPr lang="ja-JP" altLang="en-US" dirty="0" smtClean="0"/>
              <a:t>反応した際の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ボタンを設置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82" y="3705602"/>
            <a:ext cx="1552049" cy="10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066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ルート選択画面</a:t>
                      </a:r>
                      <a:r>
                        <a:rPr kumimoji="1" lang="en-US" altLang="ja-JP" dirty="0" smtClean="0"/>
                        <a:t>(TOP)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自由観覧画面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ヒントポップアップ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表示記録削除アラート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7" y="600028"/>
            <a:ext cx="2214086" cy="1470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5" y="2184433"/>
            <a:ext cx="2214086" cy="14701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5312779"/>
            <a:ext cx="2214086" cy="14657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3728374"/>
            <a:ext cx="2213079" cy="14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57243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説明画面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3" y="713102"/>
            <a:ext cx="2206049" cy="14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ルート選択画面</a:t>
            </a:r>
            <a:r>
              <a:rPr lang="en-US" altLang="ja-JP" sz="2400" kern="0" dirty="0">
                <a:solidFill>
                  <a:schemeClr val="tx1"/>
                </a:solidFill>
              </a:rPr>
              <a:t>(TOP</a:t>
            </a:r>
            <a:r>
              <a:rPr lang="ja-JP" altLang="en-US" sz="2400" kern="0" dirty="0">
                <a:solidFill>
                  <a:schemeClr val="tx1"/>
                </a:solidFill>
              </a:rPr>
              <a:t>画面</a:t>
            </a:r>
            <a:r>
              <a:rPr lang="en-US" altLang="ja-JP" sz="2400" kern="0" dirty="0">
                <a:solidFill>
                  <a:schemeClr val="tx1"/>
                </a:solidFill>
              </a:rPr>
              <a:t>)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・アプリ起動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仮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初心者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(1~3)/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(4~5)/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自由観覧を選択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アプリ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起動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1,2,3,4,5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にそれぞれ紐付いた値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スタンプラリー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画面へ送信して遷移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・自由観覧画面へ遷移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自由観覧画面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配列処理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各刀剣情報を配列として保持。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アイコン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を押された際に値を参照して、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決められた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配列の中身を抽出して、次の画面へ投げる。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選択画面からの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・グレースケール画像を表示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#Beacon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検知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(3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秒以上滞在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・説明画面へ刀剣画像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、タイトル、説明文を送信して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説明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戻り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・画面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リフレッシュ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disable</a:t>
            </a: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画像を既視画像へ変更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表示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記録ファイルに本刀剣を既視と伝達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・表示記録ファイルを参照して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確認した刀剣画像を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既視画像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切り替える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グレースケール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・ヒントポップアップ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刀剣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シルエット画像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文章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、地図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ボタンを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・表示記録削除アラートを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3116" cy="23263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76000" y="3163023"/>
            <a:ext cx="374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・刀剣の一覧表示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ヒントポップアップ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・刀剣の所在地ヒントを出力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・受け取った情報を元に画像、文言を出力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#[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・ポップアップを閉じる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・元の画面へ戻る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5864" cy="23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表示記録削除アラート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・ルート選択画面へ戻る際に、データの削除を確認する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・表示記録ファイルを初期化して、ルート選択画面へ遷移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#Cancel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7440" cy="2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 smtClean="0">
                <a:solidFill>
                  <a:schemeClr val="tx1"/>
                </a:solidFill>
              </a:rPr>
              <a:t>-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説明画面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・自由観覧画面、あるいはスタンプラリー画面にいる際に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Beacon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検知をした場合に表示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・ユーザの目の前にある刀剣の説明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出力時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・元画面から受け取った値を元に、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画像とタイトル、説明文言を出力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・元の画面に戻る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スタンプラリー画面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自由観覧画面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2956" cy="2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823</Words>
  <Application>Microsoft Macintosh PowerPoint</Application>
  <PresentationFormat>ワイド画面</PresentationFormat>
  <Paragraphs>243</Paragraphs>
  <Slides>14</Slides>
  <Notes>7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Arial</vt:lpstr>
      <vt:lpstr>HGSGothicE</vt:lpstr>
      <vt:lpstr>Meiryo</vt:lpstr>
      <vt:lpstr>Meiryo UI</vt:lpstr>
      <vt:lpstr>Verdana</vt:lpstr>
      <vt:lpstr>Yu Gothic</vt:lpstr>
      <vt:lpstr>Yu Gothic Light</vt:lpstr>
      <vt:lpstr>メイリオ</vt:lpstr>
      <vt:lpstr>ホワイト</vt:lpstr>
      <vt:lpstr>東建コーポレーション御中 -スタンプラリーアプリ-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東建コーポレーション御中 -スタンプラリーアプリ-</dc:title>
  <dc:creator>tkyk0520ossc@gmail.com</dc:creator>
  <cp:lastModifiedBy>tkyk0520ossc@gmail.com</cp:lastModifiedBy>
  <cp:revision>22</cp:revision>
  <dcterms:created xsi:type="dcterms:W3CDTF">2018-06-15T05:21:27Z</dcterms:created>
  <dcterms:modified xsi:type="dcterms:W3CDTF">2018-06-26T07:45:16Z</dcterms:modified>
</cp:coreProperties>
</file>