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5"/>
    <p:restoredTop sz="93642"/>
  </p:normalViewPr>
  <p:slideViewPr>
    <p:cSldViewPr snapToGrid="0" snapToObjects="1">
      <p:cViewPr varScale="1">
        <p:scale>
          <a:sx n="168" d="100"/>
          <a:sy n="168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5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80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6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63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85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6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4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2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65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67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79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0" y="701040"/>
            <a:ext cx="12192000" cy="6156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mtClean="0">
                <a:solidFill>
                  <a:sysClr val="windowText" lastClr="000000"/>
                </a:solidFill>
              </a:rPr>
              <a:t>Result1View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35280" y="1021080"/>
            <a:ext cx="11498580" cy="445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ピンチイン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アウト可能領域</a:t>
            </a:r>
            <a:r>
              <a:rPr kumimoji="1" lang="en-US" altLang="ja-JP" dirty="0" smtClean="0"/>
              <a:t>(BROWN</a:t>
            </a:r>
            <a:r>
              <a:rPr kumimoji="1" lang="ja-JP" altLang="en-US" dirty="0" smtClean="0"/>
              <a:t>画像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340" y="5867400"/>
            <a:ext cx="1207008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Result1View</a:t>
            </a:r>
            <a:r>
              <a:rPr lang="ja-JP" altLang="en-US" dirty="0" smtClean="0"/>
              <a:t>内固定領域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5280" y="5981700"/>
            <a:ext cx="2133600" cy="70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700260" y="5981700"/>
            <a:ext cx="2133600" cy="70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BLUE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47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224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524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Macintosh PowerPoint</Application>
  <PresentationFormat>ワイド画面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Yu Gothic</vt:lpstr>
      <vt:lpstr>Yu Gothic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1</cp:revision>
  <dcterms:created xsi:type="dcterms:W3CDTF">2018-07-12T03:13:11Z</dcterms:created>
  <dcterms:modified xsi:type="dcterms:W3CDTF">2018-07-12T03:21:15Z</dcterms:modified>
</cp:coreProperties>
</file>