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1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5"/>
    <p:restoredTop sz="93642"/>
  </p:normalViewPr>
  <p:slideViewPr>
    <p:cSldViewPr snapToGrid="0" snapToObjects="1">
      <p:cViewPr varScale="1">
        <p:scale>
          <a:sx n="168" d="100"/>
          <a:sy n="16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5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8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6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2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6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6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418A-504C-5B44-A7D5-11D789596CB1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31CA-E1AA-EF43-8C8D-30B3556A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7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701040"/>
            <a:ext cx="12192000" cy="6156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mtClean="0"/>
              <a:t>TopView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97180" y="1524000"/>
            <a:ext cx="5798820" cy="4998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Button(BROWN)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00" y="1524000"/>
            <a:ext cx="5699760" cy="4998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Button(BLUE)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7180" y="1143000"/>
            <a:ext cx="1149858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Label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701040"/>
            <a:ext cx="12192000" cy="6156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Result1View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5280" y="1021080"/>
            <a:ext cx="11498580" cy="445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ピンチイン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アウト可能領域</a:t>
            </a:r>
            <a:r>
              <a:rPr kumimoji="1" lang="en-US" altLang="ja-JP" dirty="0" smtClean="0"/>
              <a:t>(BROWN</a:t>
            </a:r>
            <a:r>
              <a:rPr kumimoji="1" lang="ja-JP" altLang="en-US" dirty="0" smtClean="0"/>
              <a:t>画像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340" y="5737860"/>
            <a:ext cx="1207008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Result1View</a:t>
            </a:r>
            <a:r>
              <a:rPr lang="ja-JP" altLang="en-US" dirty="0" smtClean="0"/>
              <a:t>内固定領域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5280" y="582168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00260" y="585216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BLUE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4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Header</a:t>
            </a:r>
            <a:r>
              <a:rPr kumimoji="1" lang="ja-JP" altLang="en-US" dirty="0" smtClean="0"/>
              <a:t>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701040"/>
            <a:ext cx="12192000" cy="61569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Result2View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5280" y="1021080"/>
            <a:ext cx="11498580" cy="445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ピンチイン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アウト可能領域</a:t>
            </a:r>
            <a:r>
              <a:rPr kumimoji="1" lang="en-US" altLang="ja-JP" dirty="0" smtClean="0"/>
              <a:t>(BLUE</a:t>
            </a:r>
            <a:r>
              <a:rPr kumimoji="1" lang="ja-JP" altLang="en-US" dirty="0" smtClean="0"/>
              <a:t>画像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340" y="5791200"/>
            <a:ext cx="1207008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Result2View</a:t>
            </a:r>
            <a:r>
              <a:rPr lang="ja-JP" altLang="en-US" dirty="0" smtClean="0"/>
              <a:t>内固定領域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5280" y="590550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700260" y="5905500"/>
            <a:ext cx="213360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BLOWN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902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Macintosh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3</cp:revision>
  <dcterms:created xsi:type="dcterms:W3CDTF">2018-07-12T03:13:11Z</dcterms:created>
  <dcterms:modified xsi:type="dcterms:W3CDTF">2018-07-12T03:29:00Z</dcterms:modified>
</cp:coreProperties>
</file>