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662" r:id="rId3"/>
    <p:sldId id="715" r:id="rId4"/>
    <p:sldId id="635" r:id="rId5"/>
    <p:sldId id="284" r:id="rId6"/>
    <p:sldId id="296" r:id="rId7"/>
    <p:sldId id="297" r:id="rId8"/>
    <p:sldId id="285" r:id="rId9"/>
    <p:sldId id="604" r:id="rId10"/>
    <p:sldId id="273" r:id="rId11"/>
    <p:sldId id="691" r:id="rId12"/>
    <p:sldId id="607" r:id="rId13"/>
    <p:sldId id="609" r:id="rId14"/>
    <p:sldId id="276" r:id="rId15"/>
    <p:sldId id="614" r:id="rId16"/>
    <p:sldId id="279" r:id="rId17"/>
    <p:sldId id="281" r:id="rId18"/>
    <p:sldId id="636" r:id="rId19"/>
    <p:sldId id="615" r:id="rId20"/>
    <p:sldId id="603" r:id="rId21"/>
    <p:sldId id="712" r:id="rId22"/>
    <p:sldId id="713" r:id="rId23"/>
    <p:sldId id="280" r:id="rId24"/>
    <p:sldId id="616" r:id="rId25"/>
    <p:sldId id="274" r:id="rId26"/>
    <p:sldId id="275" r:id="rId27"/>
    <p:sldId id="637" r:id="rId28"/>
    <p:sldId id="661" r:id="rId29"/>
    <p:sldId id="692" r:id="rId30"/>
    <p:sldId id="630" r:id="rId31"/>
    <p:sldId id="601" r:id="rId32"/>
    <p:sldId id="286" r:id="rId33"/>
    <p:sldId id="599" r:id="rId34"/>
  </p:sldIdLst>
  <p:sldSz cx="9144000" cy="6858000" type="screen4x3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/>
    <p:restoredTop sz="81475" autoAdjust="0"/>
  </p:normalViewPr>
  <p:slideViewPr>
    <p:cSldViewPr snapToGrid="0">
      <p:cViewPr varScale="1">
        <p:scale>
          <a:sx n="74" d="100"/>
          <a:sy n="74" d="100"/>
        </p:scale>
        <p:origin x="16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xy" userId="9dfdee1c25b437b4" providerId="LiveId" clId="{D29FF739-DD51-6045-A4EA-388A319B8DA1}"/>
    <pc:docChg chg="undo custSel modSld modShowInfo">
      <pc:chgData name="m xy" userId="9dfdee1c25b437b4" providerId="LiveId" clId="{D29FF739-DD51-6045-A4EA-388A319B8DA1}" dt="2022-03-28T03:42:13.561" v="734" actId="20577"/>
      <pc:docMkLst>
        <pc:docMk/>
      </pc:docMkLst>
      <pc:sldChg chg="modNotesTx">
        <pc:chgData name="m xy" userId="9dfdee1c25b437b4" providerId="LiveId" clId="{D29FF739-DD51-6045-A4EA-388A319B8DA1}" dt="2022-03-28T03:42:13.561" v="734" actId="20577"/>
        <pc:sldMkLst>
          <pc:docMk/>
          <pc:sldMk cId="0" sldId="257"/>
        </pc:sldMkLst>
      </pc:sldChg>
      <pc:sldChg chg="modNotesTx">
        <pc:chgData name="m xy" userId="9dfdee1c25b437b4" providerId="LiveId" clId="{D29FF739-DD51-6045-A4EA-388A319B8DA1}" dt="2022-03-28T03:22:14.567" v="700" actId="20577"/>
        <pc:sldMkLst>
          <pc:docMk/>
          <pc:sldMk cId="0" sldId="271"/>
        </pc:sldMkLst>
      </pc:sldChg>
      <pc:sldChg chg="modAnim">
        <pc:chgData name="m xy" userId="9dfdee1c25b437b4" providerId="LiveId" clId="{D29FF739-DD51-6045-A4EA-388A319B8DA1}" dt="2022-03-28T02:29:16.883" v="177"/>
        <pc:sldMkLst>
          <pc:docMk/>
          <pc:sldMk cId="0" sldId="273"/>
        </pc:sldMkLst>
      </pc:sldChg>
      <pc:sldChg chg="modAnim">
        <pc:chgData name="m xy" userId="9dfdee1c25b437b4" providerId="LiveId" clId="{D29FF739-DD51-6045-A4EA-388A319B8DA1}" dt="2022-03-28T02:32:55.159" v="231"/>
        <pc:sldMkLst>
          <pc:docMk/>
          <pc:sldMk cId="0" sldId="276"/>
        </pc:sldMkLst>
      </pc:sldChg>
      <pc:sldChg chg="addSp modSp mod modAnim modNotesTx">
        <pc:chgData name="m xy" userId="9dfdee1c25b437b4" providerId="LiveId" clId="{D29FF739-DD51-6045-A4EA-388A319B8DA1}" dt="2022-03-28T02:50:21.655" v="605"/>
        <pc:sldMkLst>
          <pc:docMk/>
          <pc:sldMk cId="0" sldId="279"/>
        </pc:sldMkLst>
        <pc:spChg chg="mod">
          <ac:chgData name="m xy" userId="9dfdee1c25b437b4" providerId="LiveId" clId="{D29FF739-DD51-6045-A4EA-388A319B8DA1}" dt="2022-03-28T02:43:49.668" v="502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m xy" userId="9dfdee1c25b437b4" providerId="LiveId" clId="{D29FF739-DD51-6045-A4EA-388A319B8DA1}" dt="2022-03-28T02:43:59.763" v="504" actId="20577"/>
          <ac:spMkLst>
            <pc:docMk/>
            <pc:sldMk cId="0" sldId="279"/>
            <ac:spMk id="5" creationId="{00000000-0000-0000-0000-000000000000}"/>
          </ac:spMkLst>
        </pc:spChg>
        <pc:spChg chg="mod">
          <ac:chgData name="m xy" userId="9dfdee1c25b437b4" providerId="LiveId" clId="{D29FF739-DD51-6045-A4EA-388A319B8DA1}" dt="2022-03-28T02:44:13.556" v="508" actId="1035"/>
          <ac:spMkLst>
            <pc:docMk/>
            <pc:sldMk cId="0" sldId="279"/>
            <ac:spMk id="6" creationId="{00000000-0000-0000-0000-000000000000}"/>
          </ac:spMkLst>
        </pc:spChg>
        <pc:spChg chg="add mod">
          <ac:chgData name="m xy" userId="9dfdee1c25b437b4" providerId="LiveId" clId="{D29FF739-DD51-6045-A4EA-388A319B8DA1}" dt="2022-03-28T02:48:15.354" v="599" actId="14100"/>
          <ac:spMkLst>
            <pc:docMk/>
            <pc:sldMk cId="0" sldId="279"/>
            <ac:spMk id="7" creationId="{2EB718FF-943C-7D4F-BE08-62424CCDAFC8}"/>
          </ac:spMkLst>
        </pc:spChg>
        <pc:spChg chg="mod">
          <ac:chgData name="m xy" userId="9dfdee1c25b437b4" providerId="LiveId" clId="{D29FF739-DD51-6045-A4EA-388A319B8DA1}" dt="2022-03-28T02:35:49.391" v="250" actId="14100"/>
          <ac:spMkLst>
            <pc:docMk/>
            <pc:sldMk cId="0" sldId="279"/>
            <ac:spMk id="8" creationId="{00000000-0000-0000-0000-000000000000}"/>
          </ac:spMkLst>
        </pc:spChg>
        <pc:spChg chg="add mod">
          <ac:chgData name="m xy" userId="9dfdee1c25b437b4" providerId="LiveId" clId="{D29FF739-DD51-6045-A4EA-388A319B8DA1}" dt="2022-03-28T02:35:19.198" v="248" actId="1076"/>
          <ac:spMkLst>
            <pc:docMk/>
            <pc:sldMk cId="0" sldId="279"/>
            <ac:spMk id="14" creationId="{D49F74D7-B7C3-CA4A-91D5-C4A4EE6A340D}"/>
          </ac:spMkLst>
        </pc:spChg>
      </pc:sldChg>
      <pc:sldChg chg="modSp mod modAnim">
        <pc:chgData name="m xy" userId="9dfdee1c25b437b4" providerId="LiveId" clId="{D29FF739-DD51-6045-A4EA-388A319B8DA1}" dt="2022-03-28T03:00:57.212" v="676"/>
        <pc:sldMkLst>
          <pc:docMk/>
          <pc:sldMk cId="0" sldId="280"/>
        </pc:sldMkLst>
        <pc:spChg chg="mod">
          <ac:chgData name="m xy" userId="9dfdee1c25b437b4" providerId="LiveId" clId="{D29FF739-DD51-6045-A4EA-388A319B8DA1}" dt="2022-03-28T02:59:50.686" v="645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m xy" userId="9dfdee1c25b437b4" providerId="LiveId" clId="{D29FF739-DD51-6045-A4EA-388A319B8DA1}" dt="2022-03-28T03:00:57.212" v="676"/>
          <ac:spMkLst>
            <pc:docMk/>
            <pc:sldMk cId="0" sldId="280"/>
            <ac:spMk id="4" creationId="{BB23F5C0-3A96-D145-BF85-35F9F249EC38}"/>
          </ac:spMkLst>
        </pc:spChg>
      </pc:sldChg>
      <pc:sldChg chg="modSp">
        <pc:chgData name="m xy" userId="9dfdee1c25b437b4" providerId="LiveId" clId="{D29FF739-DD51-6045-A4EA-388A319B8DA1}" dt="2022-03-28T02:28:11.279" v="172" actId="2711"/>
        <pc:sldMkLst>
          <pc:docMk/>
          <pc:sldMk cId="0" sldId="284"/>
        </pc:sldMkLst>
        <pc:spChg chg="mod">
          <ac:chgData name="m xy" userId="9dfdee1c25b437b4" providerId="LiveId" clId="{D29FF739-DD51-6045-A4EA-388A319B8DA1}" dt="2022-03-28T02:27:46.423" v="170" actId="2711"/>
          <ac:spMkLst>
            <pc:docMk/>
            <pc:sldMk cId="0" sldId="284"/>
            <ac:spMk id="5" creationId="{00000000-0000-0000-0000-000000000000}"/>
          </ac:spMkLst>
        </pc:spChg>
        <pc:spChg chg="mod">
          <ac:chgData name="m xy" userId="9dfdee1c25b437b4" providerId="LiveId" clId="{D29FF739-DD51-6045-A4EA-388A319B8DA1}" dt="2022-03-28T02:28:11.279" v="172" actId="2711"/>
          <ac:spMkLst>
            <pc:docMk/>
            <pc:sldMk cId="0" sldId="284"/>
            <ac:spMk id="61" creationId="{00000000-0000-0000-0000-000000000000}"/>
          </ac:spMkLst>
        </pc:spChg>
      </pc:sldChg>
      <pc:sldChg chg="modAnim">
        <pc:chgData name="m xy" userId="9dfdee1c25b437b4" providerId="LiveId" clId="{D29FF739-DD51-6045-A4EA-388A319B8DA1}" dt="2022-03-28T03:05:18.889" v="682"/>
        <pc:sldMkLst>
          <pc:docMk/>
          <pc:sldMk cId="0" sldId="286"/>
        </pc:sldMkLst>
      </pc:sldChg>
      <pc:sldChg chg="modSp">
        <pc:chgData name="m xy" userId="9dfdee1c25b437b4" providerId="LiveId" clId="{D29FF739-DD51-6045-A4EA-388A319B8DA1}" dt="2022-03-28T02:28:00.068" v="171" actId="2711"/>
        <pc:sldMkLst>
          <pc:docMk/>
          <pc:sldMk cId="0" sldId="296"/>
        </pc:sldMkLst>
        <pc:spChg chg="mod">
          <ac:chgData name="m xy" userId="9dfdee1c25b437b4" providerId="LiveId" clId="{D29FF739-DD51-6045-A4EA-388A319B8DA1}" dt="2022-03-28T02:28:00.068" v="171" actId="2711"/>
          <ac:spMkLst>
            <pc:docMk/>
            <pc:sldMk cId="0" sldId="296"/>
            <ac:spMk id="7" creationId="{00000000-0000-0000-0000-000000000000}"/>
          </ac:spMkLst>
        </pc:spChg>
      </pc:sldChg>
      <pc:sldChg chg="modNotesTx">
        <pc:chgData name="m xy" userId="9dfdee1c25b437b4" providerId="LiveId" clId="{D29FF739-DD51-6045-A4EA-388A319B8DA1}" dt="2022-03-28T03:19:57.687" v="699" actId="20577"/>
        <pc:sldMkLst>
          <pc:docMk/>
          <pc:sldMk cId="0" sldId="601"/>
        </pc:sldMkLst>
      </pc:sldChg>
      <pc:sldChg chg="modSp mod modAnim">
        <pc:chgData name="m xy" userId="9dfdee1c25b437b4" providerId="LiveId" clId="{D29FF739-DD51-6045-A4EA-388A319B8DA1}" dt="2022-03-28T02:28:56.145" v="174"/>
        <pc:sldMkLst>
          <pc:docMk/>
          <pc:sldMk cId="0" sldId="604"/>
        </pc:sldMkLst>
        <pc:picChg chg="mod">
          <ac:chgData name="m xy" userId="9dfdee1c25b437b4" providerId="LiveId" clId="{D29FF739-DD51-6045-A4EA-388A319B8DA1}" dt="2022-03-28T02:27:28.343" v="168" actId="1036"/>
          <ac:picMkLst>
            <pc:docMk/>
            <pc:sldMk cId="0" sldId="604"/>
            <ac:picMk id="2" creationId="{00000000-0000-0000-0000-000000000000}"/>
          </ac:picMkLst>
        </pc:picChg>
      </pc:sldChg>
      <pc:sldChg chg="addSp modSp mod delAnim modAnim">
        <pc:chgData name="m xy" userId="9dfdee1c25b437b4" providerId="LiveId" clId="{D29FF739-DD51-6045-A4EA-388A319B8DA1}" dt="2022-03-28T02:31:45.229" v="221" actId="20577"/>
        <pc:sldMkLst>
          <pc:docMk/>
          <pc:sldMk cId="0" sldId="607"/>
        </pc:sldMkLst>
        <pc:spChg chg="mod">
          <ac:chgData name="m xy" userId="9dfdee1c25b437b4" providerId="LiveId" clId="{D29FF739-DD51-6045-A4EA-388A319B8DA1}" dt="2022-03-28T02:31:45.229" v="221" actId="20577"/>
          <ac:spMkLst>
            <pc:docMk/>
            <pc:sldMk cId="0" sldId="607"/>
            <ac:spMk id="4" creationId="{00000000-0000-0000-0000-000000000000}"/>
          </ac:spMkLst>
        </pc:spChg>
        <pc:grpChg chg="add">
          <ac:chgData name="m xy" userId="9dfdee1c25b437b4" providerId="LiveId" clId="{D29FF739-DD51-6045-A4EA-388A319B8DA1}" dt="2022-03-28T02:30:26.752" v="186" actId="164"/>
          <ac:grpSpMkLst>
            <pc:docMk/>
            <pc:sldMk cId="0" sldId="607"/>
            <ac:grpSpMk id="2" creationId="{29C84B80-F05D-5543-BA44-98CC1D4CEC02}"/>
          </ac:grpSpMkLst>
        </pc:grpChg>
      </pc:sldChg>
      <pc:sldChg chg="modAnim">
        <pc:chgData name="m xy" userId="9dfdee1c25b437b4" providerId="LiveId" clId="{D29FF739-DD51-6045-A4EA-388A319B8DA1}" dt="2022-03-28T03:16:35.157" v="695"/>
        <pc:sldMkLst>
          <pc:docMk/>
          <pc:sldMk cId="0" sldId="630"/>
        </pc:sldMkLst>
      </pc:sldChg>
      <pc:sldChg chg="addSp modSp mod modAnim">
        <pc:chgData name="m xy" userId="9dfdee1c25b437b4" providerId="LiveId" clId="{D29FF739-DD51-6045-A4EA-388A319B8DA1}" dt="2022-03-28T03:09:36.856" v="690"/>
        <pc:sldMkLst>
          <pc:docMk/>
          <pc:sldMk cId="0" sldId="637"/>
        </pc:sldMkLst>
        <pc:spChg chg="add mod">
          <ac:chgData name="m xy" userId="9dfdee1c25b437b4" providerId="LiveId" clId="{D29FF739-DD51-6045-A4EA-388A319B8DA1}" dt="2022-03-28T03:09:30.944" v="689" actId="1038"/>
          <ac:spMkLst>
            <pc:docMk/>
            <pc:sldMk cId="0" sldId="637"/>
            <ac:spMk id="23" creationId="{2326605C-4991-D04D-B0FC-305D6E4895AB}"/>
          </ac:spMkLst>
        </pc:spChg>
      </pc:sldChg>
      <pc:sldChg chg="modSp mod">
        <pc:chgData name="m xy" userId="9dfdee1c25b437b4" providerId="LiveId" clId="{D29FF739-DD51-6045-A4EA-388A319B8DA1}" dt="2022-03-28T03:15:37.926" v="691" actId="20577"/>
        <pc:sldMkLst>
          <pc:docMk/>
          <pc:sldMk cId="0" sldId="661"/>
        </pc:sldMkLst>
        <pc:spChg chg="mod">
          <ac:chgData name="m xy" userId="9dfdee1c25b437b4" providerId="LiveId" clId="{D29FF739-DD51-6045-A4EA-388A319B8DA1}" dt="2022-03-28T03:15:37.926" v="691" actId="20577"/>
          <ac:spMkLst>
            <pc:docMk/>
            <pc:sldMk cId="0" sldId="661"/>
            <ac:spMk id="100" creationId="{00000000-0000-0000-0000-000000000000}"/>
          </ac:spMkLst>
        </pc:spChg>
      </pc:sldChg>
      <pc:sldChg chg="modSp modAnim modNotesTx">
        <pc:chgData name="m xy" userId="9dfdee1c25b437b4" providerId="LiveId" clId="{D29FF739-DD51-6045-A4EA-388A319B8DA1}" dt="2022-03-28T03:41:45.348" v="732" actId="20577"/>
        <pc:sldMkLst>
          <pc:docMk/>
          <pc:sldMk cId="0" sldId="662"/>
        </pc:sldMkLst>
        <pc:spChg chg="mod">
          <ac:chgData name="m xy" userId="9dfdee1c25b437b4" providerId="LiveId" clId="{D29FF739-DD51-6045-A4EA-388A319B8DA1}" dt="2022-03-28T03:41:39.578" v="731"/>
          <ac:spMkLst>
            <pc:docMk/>
            <pc:sldMk cId="0" sldId="662"/>
            <ac:spMk id="5" creationId="{00000000-0000-0000-0000-000000000000}"/>
          </ac:spMkLst>
        </pc:spChg>
        <pc:spChg chg="mod">
          <ac:chgData name="m xy" userId="9dfdee1c25b437b4" providerId="LiveId" clId="{D29FF739-DD51-6045-A4EA-388A319B8DA1}" dt="2022-03-28T03:41:45.348" v="732" actId="20577"/>
          <ac:spMkLst>
            <pc:docMk/>
            <pc:sldMk cId="0" sldId="662"/>
            <ac:spMk id="6" creationId="{00000000-0000-0000-0000-000000000000}"/>
          </ac:spMkLst>
        </pc:spChg>
      </pc:sldChg>
      <pc:sldChg chg="modNotesTx">
        <pc:chgData name="m xy" userId="9dfdee1c25b437b4" providerId="LiveId" clId="{D29FF739-DD51-6045-A4EA-388A319B8DA1}" dt="2022-03-28T02:14:59.244" v="162" actId="20577"/>
        <pc:sldMkLst>
          <pc:docMk/>
          <pc:sldMk cId="0" sldId="691"/>
        </pc:sldMkLst>
      </pc:sldChg>
      <pc:sldChg chg="modSp mod">
        <pc:chgData name="m xy" userId="9dfdee1c25b437b4" providerId="LiveId" clId="{D29FF739-DD51-6045-A4EA-388A319B8DA1}" dt="2022-03-28T02:53:42.937" v="606" actId="207"/>
        <pc:sldMkLst>
          <pc:docMk/>
          <pc:sldMk cId="0" sldId="712"/>
        </pc:sldMkLst>
        <pc:spChg chg="mod">
          <ac:chgData name="m xy" userId="9dfdee1c25b437b4" providerId="LiveId" clId="{D29FF739-DD51-6045-A4EA-388A319B8DA1}" dt="2022-03-28T02:53:42.937" v="606" actId="207"/>
          <ac:spMkLst>
            <pc:docMk/>
            <pc:sldMk cId="0" sldId="712"/>
            <ac:spMk id="3" creationId="{00000000-0000-0000-0000-000000000000}"/>
          </ac:spMkLst>
        </pc:spChg>
      </pc:sldChg>
      <pc:sldChg chg="modSp modAnim">
        <pc:chgData name="m xy" userId="9dfdee1c25b437b4" providerId="LiveId" clId="{D29FF739-DD51-6045-A4EA-388A319B8DA1}" dt="2022-03-28T02:55:29.487" v="611" actId="20577"/>
        <pc:sldMkLst>
          <pc:docMk/>
          <pc:sldMk cId="0" sldId="713"/>
        </pc:sldMkLst>
        <pc:spChg chg="mod">
          <ac:chgData name="m xy" userId="9dfdee1c25b437b4" providerId="LiveId" clId="{D29FF739-DD51-6045-A4EA-388A319B8DA1}" dt="2022-03-28T02:55:29.487" v="611" actId="20577"/>
          <ac:spMkLst>
            <pc:docMk/>
            <pc:sldMk cId="0" sldId="713"/>
            <ac:spMk id="2" creationId="{00000000-0000-0000-0000-000000000000}"/>
          </ac:spMkLst>
        </pc:spChg>
      </pc:sldChg>
    </pc:docChg>
  </pc:docChgLst>
  <pc:docChgLst>
    <pc:chgData name="m xy" userId="9dfdee1c25b437b4" providerId="LiveId" clId="{FFBED2B5-0FA9-7A40-8D2B-B2DE90D49CEC}"/>
    <pc:docChg chg="undo redo custSel addSld delSld modSld">
      <pc:chgData name="m xy" userId="9dfdee1c25b437b4" providerId="LiveId" clId="{FFBED2B5-0FA9-7A40-8D2B-B2DE90D49CEC}" dt="2022-04-01T13:26:18.646" v="1402" actId="20577"/>
      <pc:docMkLst>
        <pc:docMk/>
      </pc:docMkLst>
      <pc:sldChg chg="del modAnim">
        <pc:chgData name="m xy" userId="9dfdee1c25b437b4" providerId="LiveId" clId="{FFBED2B5-0FA9-7A40-8D2B-B2DE90D49CEC}" dt="2022-04-01T09:27:36.497" v="1242" actId="2696"/>
        <pc:sldMkLst>
          <pc:docMk/>
          <pc:sldMk cId="0" sldId="257"/>
        </pc:sldMkLst>
      </pc:sldChg>
      <pc:sldChg chg="modNotesTx">
        <pc:chgData name="m xy" userId="9dfdee1c25b437b4" providerId="LiveId" clId="{FFBED2B5-0FA9-7A40-8D2B-B2DE90D49CEC}" dt="2022-04-01T08:38:36.401" v="1143" actId="20577"/>
        <pc:sldMkLst>
          <pc:docMk/>
          <pc:sldMk cId="0" sldId="274"/>
        </pc:sldMkLst>
      </pc:sldChg>
      <pc:sldChg chg="modAnim modNotesTx">
        <pc:chgData name="m xy" userId="9dfdee1c25b437b4" providerId="LiveId" clId="{FFBED2B5-0FA9-7A40-8D2B-B2DE90D49CEC}" dt="2022-04-01T08:38:30.368" v="1142" actId="20577"/>
        <pc:sldMkLst>
          <pc:docMk/>
          <pc:sldMk cId="0" sldId="275"/>
        </pc:sldMkLst>
      </pc:sldChg>
      <pc:sldChg chg="modNotesTx">
        <pc:chgData name="m xy" userId="9dfdee1c25b437b4" providerId="LiveId" clId="{FFBED2B5-0FA9-7A40-8D2B-B2DE90D49CEC}" dt="2022-03-31T04:13:53.702" v="400" actId="20577"/>
        <pc:sldMkLst>
          <pc:docMk/>
          <pc:sldMk cId="0" sldId="276"/>
        </pc:sldMkLst>
      </pc:sldChg>
      <pc:sldChg chg="modSp modAnim modNotesTx">
        <pc:chgData name="m xy" userId="9dfdee1c25b437b4" providerId="LiveId" clId="{FFBED2B5-0FA9-7A40-8D2B-B2DE90D49CEC}" dt="2022-04-01T13:25:32.821" v="1395" actId="20577"/>
        <pc:sldMkLst>
          <pc:docMk/>
          <pc:sldMk cId="0" sldId="279"/>
        </pc:sldMkLst>
        <pc:spChg chg="mod">
          <ac:chgData name="m xy" userId="9dfdee1c25b437b4" providerId="LiveId" clId="{FFBED2B5-0FA9-7A40-8D2B-B2DE90D49CEC}" dt="2022-04-01T10:11:10.308" v="1334" actId="20577"/>
          <ac:spMkLst>
            <pc:docMk/>
            <pc:sldMk cId="0" sldId="279"/>
            <ac:spMk id="7" creationId="{2EB718FF-943C-7D4F-BE08-62424CCDAFC8}"/>
          </ac:spMkLst>
        </pc:spChg>
      </pc:sldChg>
      <pc:sldChg chg="addSp delSp modSp mod addAnim delAnim modAnim modNotesTx">
        <pc:chgData name="m xy" userId="9dfdee1c25b437b4" providerId="LiveId" clId="{FFBED2B5-0FA9-7A40-8D2B-B2DE90D49CEC}" dt="2022-04-01T13:25:49.511" v="1398" actId="20577"/>
        <pc:sldMkLst>
          <pc:docMk/>
          <pc:sldMk cId="0" sldId="280"/>
        </pc:sldMkLst>
        <pc:spChg chg="mod">
          <ac:chgData name="m xy" userId="9dfdee1c25b437b4" providerId="LiveId" clId="{FFBED2B5-0FA9-7A40-8D2B-B2DE90D49CEC}" dt="2022-04-01T07:49:59.337" v="962" actId="14100"/>
          <ac:spMkLst>
            <pc:docMk/>
            <pc:sldMk cId="0" sldId="280"/>
            <ac:spMk id="3" creationId="{00000000-0000-0000-0000-000000000000}"/>
          </ac:spMkLst>
        </pc:spChg>
        <pc:spChg chg="mod">
          <ac:chgData name="m xy" userId="9dfdee1c25b437b4" providerId="LiveId" clId="{FFBED2B5-0FA9-7A40-8D2B-B2DE90D49CEC}" dt="2022-04-01T07:50:53.377" v="974" actId="1076"/>
          <ac:spMkLst>
            <pc:docMk/>
            <pc:sldMk cId="0" sldId="280"/>
            <ac:spMk id="4" creationId="{BB23F5C0-3A96-D145-BF85-35F9F249EC38}"/>
          </ac:spMkLst>
        </pc:spChg>
        <pc:spChg chg="add mod">
          <ac:chgData name="m xy" userId="9dfdee1c25b437b4" providerId="LiveId" clId="{FFBED2B5-0FA9-7A40-8D2B-B2DE90D49CEC}" dt="2022-04-01T07:24:14.756" v="758" actId="14100"/>
          <ac:spMkLst>
            <pc:docMk/>
            <pc:sldMk cId="0" sldId="280"/>
            <ac:spMk id="5" creationId="{8CB2F7A2-8330-4846-A6E0-EF6ED6774CB0}"/>
          </ac:spMkLst>
        </pc:spChg>
        <pc:spChg chg="add del mod">
          <ac:chgData name="m xy" userId="9dfdee1c25b437b4" providerId="LiveId" clId="{FFBED2B5-0FA9-7A40-8D2B-B2DE90D49CEC}" dt="2022-04-01T07:50:57.819" v="977"/>
          <ac:spMkLst>
            <pc:docMk/>
            <pc:sldMk cId="0" sldId="280"/>
            <ac:spMk id="6" creationId="{330AF945-3B92-3648-A817-50EDAC74EA8E}"/>
          </ac:spMkLst>
        </pc:spChg>
        <pc:spChg chg="mod">
          <ac:chgData name="m xy" userId="9dfdee1c25b437b4" providerId="LiveId" clId="{FFBED2B5-0FA9-7A40-8D2B-B2DE90D49CEC}" dt="2022-04-01T07:32:40.798" v="802" actId="1035"/>
          <ac:spMkLst>
            <pc:docMk/>
            <pc:sldMk cId="0" sldId="280"/>
            <ac:spMk id="7" creationId="{00000000-0000-0000-0000-000000000000}"/>
          </ac:spMkLst>
        </pc:spChg>
        <pc:spChg chg="del">
          <ac:chgData name="m xy" userId="9dfdee1c25b437b4" providerId="LiveId" clId="{FFBED2B5-0FA9-7A40-8D2B-B2DE90D49CEC}" dt="2022-04-01T07:31:53.509" v="790" actId="478"/>
          <ac:spMkLst>
            <pc:docMk/>
            <pc:sldMk cId="0" sldId="280"/>
            <ac:spMk id="9" creationId="{00000000-0000-0000-0000-000000000000}"/>
          </ac:spMkLst>
        </pc:spChg>
        <pc:spChg chg="del">
          <ac:chgData name="m xy" userId="9dfdee1c25b437b4" providerId="LiveId" clId="{FFBED2B5-0FA9-7A40-8D2B-B2DE90D49CEC}" dt="2022-04-01T07:31:54.560" v="791" actId="478"/>
          <ac:spMkLst>
            <pc:docMk/>
            <pc:sldMk cId="0" sldId="280"/>
            <ac:spMk id="10" creationId="{00000000-0000-0000-0000-000000000000}"/>
          </ac:spMkLst>
        </pc:spChg>
        <pc:spChg chg="mod">
          <ac:chgData name="m xy" userId="9dfdee1c25b437b4" providerId="LiveId" clId="{FFBED2B5-0FA9-7A40-8D2B-B2DE90D49CEC}" dt="2022-04-01T07:24:12.593" v="756" actId="1410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m xy" userId="9dfdee1c25b437b4" providerId="LiveId" clId="{FFBED2B5-0FA9-7A40-8D2B-B2DE90D49CEC}" dt="2022-04-01T07:23:17.615" v="742" actId="1410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m xy" userId="9dfdee1c25b437b4" providerId="LiveId" clId="{FFBED2B5-0FA9-7A40-8D2B-B2DE90D49CEC}" dt="2022-04-01T07:23:14.718" v="741" actId="14100"/>
          <ac:spMkLst>
            <pc:docMk/>
            <pc:sldMk cId="0" sldId="280"/>
            <ac:spMk id="13" creationId="{00000000-0000-0000-0000-000000000000}"/>
          </ac:spMkLst>
        </pc:spChg>
        <pc:spChg chg="del mod">
          <ac:chgData name="m xy" userId="9dfdee1c25b437b4" providerId="LiveId" clId="{FFBED2B5-0FA9-7A40-8D2B-B2DE90D49CEC}" dt="2022-04-01T07:32:02.531" v="796" actId="478"/>
          <ac:spMkLst>
            <pc:docMk/>
            <pc:sldMk cId="0" sldId="280"/>
            <ac:spMk id="14" creationId="{00000000-0000-0000-0000-000000000000}"/>
          </ac:spMkLst>
        </pc:spChg>
        <pc:spChg chg="del mod">
          <ac:chgData name="m xy" userId="9dfdee1c25b437b4" providerId="LiveId" clId="{FFBED2B5-0FA9-7A40-8D2B-B2DE90D49CEC}" dt="2022-04-01T07:32:00.566" v="795" actId="478"/>
          <ac:spMkLst>
            <pc:docMk/>
            <pc:sldMk cId="0" sldId="280"/>
            <ac:spMk id="15" creationId="{00000000-0000-0000-0000-000000000000}"/>
          </ac:spMkLst>
        </pc:spChg>
        <pc:spChg chg="mod">
          <ac:chgData name="m xy" userId="9dfdee1c25b437b4" providerId="LiveId" clId="{FFBED2B5-0FA9-7A40-8D2B-B2DE90D49CEC}" dt="2022-04-01T08:01:35.667" v="1113" actId="20577"/>
          <ac:spMkLst>
            <pc:docMk/>
            <pc:sldMk cId="0" sldId="280"/>
            <ac:spMk id="16" creationId="{00000000-0000-0000-0000-000000000000}"/>
          </ac:spMkLst>
        </pc:spChg>
        <pc:spChg chg="add mod">
          <ac:chgData name="m xy" userId="9dfdee1c25b437b4" providerId="LiveId" clId="{FFBED2B5-0FA9-7A40-8D2B-B2DE90D49CEC}" dt="2022-04-01T07:24:05.080" v="751" actId="14100"/>
          <ac:spMkLst>
            <pc:docMk/>
            <pc:sldMk cId="0" sldId="280"/>
            <ac:spMk id="29" creationId="{5730032B-0DA1-A84F-B760-1D35243928D1}"/>
          </ac:spMkLst>
        </pc:spChg>
        <pc:spChg chg="add del mod">
          <ac:chgData name="m xy" userId="9dfdee1c25b437b4" providerId="LiveId" clId="{FFBED2B5-0FA9-7A40-8D2B-B2DE90D49CEC}" dt="2022-04-01T07:32:04.064" v="797" actId="478"/>
          <ac:spMkLst>
            <pc:docMk/>
            <pc:sldMk cId="0" sldId="280"/>
            <ac:spMk id="30" creationId="{CB8CF477-A6E7-5A4D-906D-70404569E295}"/>
          </ac:spMkLst>
        </pc:spChg>
        <pc:spChg chg="add del mod">
          <ac:chgData name="m xy" userId="9dfdee1c25b437b4" providerId="LiveId" clId="{FFBED2B5-0FA9-7A40-8D2B-B2DE90D49CEC}" dt="2022-04-01T07:31:57.947" v="794" actId="478"/>
          <ac:spMkLst>
            <pc:docMk/>
            <pc:sldMk cId="0" sldId="280"/>
            <ac:spMk id="32" creationId="{096B0263-B33A-094E-98AC-874A3398BB03}"/>
          </ac:spMkLst>
        </pc:spChg>
        <pc:spChg chg="del">
          <ac:chgData name="m xy" userId="9dfdee1c25b437b4" providerId="LiveId" clId="{FFBED2B5-0FA9-7A40-8D2B-B2DE90D49CEC}" dt="2022-04-01T07:31:49.747" v="788" actId="478"/>
          <ac:spMkLst>
            <pc:docMk/>
            <pc:sldMk cId="0" sldId="280"/>
            <ac:spMk id="41" creationId="{00000000-0000-0000-0000-000000000000}"/>
          </ac:spMkLst>
        </pc:spChg>
        <pc:spChg chg="mod">
          <ac:chgData name="m xy" userId="9dfdee1c25b437b4" providerId="LiveId" clId="{FFBED2B5-0FA9-7A40-8D2B-B2DE90D49CEC}" dt="2022-04-01T07:24:09.278" v="755" actId="14100"/>
          <ac:spMkLst>
            <pc:docMk/>
            <pc:sldMk cId="0" sldId="280"/>
            <ac:spMk id="42" creationId="{00000000-0000-0000-0000-000000000000}"/>
          </ac:spMkLst>
        </pc:spChg>
        <pc:spChg chg="mod">
          <ac:chgData name="m xy" userId="9dfdee1c25b437b4" providerId="LiveId" clId="{FFBED2B5-0FA9-7A40-8D2B-B2DE90D49CEC}" dt="2022-04-01T07:32:43.538" v="807" actId="1035"/>
          <ac:spMkLst>
            <pc:docMk/>
            <pc:sldMk cId="0" sldId="280"/>
            <ac:spMk id="49" creationId="{00000000-0000-0000-0000-000000000000}"/>
          </ac:spMkLst>
        </pc:spChg>
        <pc:spChg chg="del">
          <ac:chgData name="m xy" userId="9dfdee1c25b437b4" providerId="LiveId" clId="{FFBED2B5-0FA9-7A40-8D2B-B2DE90D49CEC}" dt="2022-04-01T07:31:51.012" v="789" actId="478"/>
          <ac:spMkLst>
            <pc:docMk/>
            <pc:sldMk cId="0" sldId="280"/>
            <ac:spMk id="61" creationId="{00000000-0000-0000-0000-000000000000}"/>
          </ac:spMkLst>
        </pc:spChg>
        <pc:picChg chg="add del">
          <ac:chgData name="m xy" userId="9dfdee1c25b437b4" providerId="LiveId" clId="{FFBED2B5-0FA9-7A40-8D2B-B2DE90D49CEC}" dt="2022-04-01T07:31:56.827" v="793" actId="478"/>
          <ac:picMkLst>
            <pc:docMk/>
            <pc:sldMk cId="0" sldId="280"/>
            <ac:picMk id="82" creationId="{00000000-0000-0000-0000-000000000000}"/>
          </ac:picMkLst>
        </pc:picChg>
      </pc:sldChg>
      <pc:sldChg chg="modNotesTx">
        <pc:chgData name="m xy" userId="9dfdee1c25b437b4" providerId="LiveId" clId="{FFBED2B5-0FA9-7A40-8D2B-B2DE90D49CEC}" dt="2022-03-31T04:12:40.539" v="392" actId="20577"/>
        <pc:sldMkLst>
          <pc:docMk/>
          <pc:sldMk cId="0" sldId="281"/>
        </pc:sldMkLst>
      </pc:sldChg>
      <pc:sldChg chg="modNotesTx">
        <pc:chgData name="m xy" userId="9dfdee1c25b437b4" providerId="LiveId" clId="{FFBED2B5-0FA9-7A40-8D2B-B2DE90D49CEC}" dt="2022-03-31T04:12:54.655" v="393" actId="20577"/>
        <pc:sldMkLst>
          <pc:docMk/>
          <pc:sldMk cId="0" sldId="284"/>
        </pc:sldMkLst>
      </pc:sldChg>
      <pc:sldChg chg="modNotesTx">
        <pc:chgData name="m xy" userId="9dfdee1c25b437b4" providerId="LiveId" clId="{FFBED2B5-0FA9-7A40-8D2B-B2DE90D49CEC}" dt="2022-04-01T13:26:18.646" v="1402" actId="20577"/>
        <pc:sldMkLst>
          <pc:docMk/>
          <pc:sldMk cId="0" sldId="286"/>
        </pc:sldMkLst>
      </pc:sldChg>
      <pc:sldChg chg="modNotesTx">
        <pc:chgData name="m xy" userId="9dfdee1c25b437b4" providerId="LiveId" clId="{FFBED2B5-0FA9-7A40-8D2B-B2DE90D49CEC}" dt="2022-03-31T04:12:57.249" v="394" actId="20577"/>
        <pc:sldMkLst>
          <pc:docMk/>
          <pc:sldMk cId="0" sldId="296"/>
        </pc:sldMkLst>
      </pc:sldChg>
      <pc:sldChg chg="modNotesTx">
        <pc:chgData name="m xy" userId="9dfdee1c25b437b4" providerId="LiveId" clId="{FFBED2B5-0FA9-7A40-8D2B-B2DE90D49CEC}" dt="2022-03-31T04:12:59.732" v="395" actId="20577"/>
        <pc:sldMkLst>
          <pc:docMk/>
          <pc:sldMk cId="0" sldId="297"/>
        </pc:sldMkLst>
      </pc:sldChg>
      <pc:sldChg chg="modSp mod modNotesTx">
        <pc:chgData name="m xy" userId="9dfdee1c25b437b4" providerId="LiveId" clId="{FFBED2B5-0FA9-7A40-8D2B-B2DE90D49CEC}" dt="2022-04-01T13:26:14.057" v="1401" actId="20577"/>
        <pc:sldMkLst>
          <pc:docMk/>
          <pc:sldMk cId="0" sldId="601"/>
        </pc:sldMkLst>
        <pc:spChg chg="mod">
          <ac:chgData name="m xy" userId="9dfdee1c25b437b4" providerId="LiveId" clId="{FFBED2B5-0FA9-7A40-8D2B-B2DE90D49CEC}" dt="2022-03-29T10:52:31.882" v="378" actId="1035"/>
          <ac:spMkLst>
            <pc:docMk/>
            <pc:sldMk cId="0" sldId="601"/>
            <ac:spMk id="3" creationId="{00000000-0000-0000-0000-000000000000}"/>
          </ac:spMkLst>
        </pc:spChg>
        <pc:spChg chg="mod">
          <ac:chgData name="m xy" userId="9dfdee1c25b437b4" providerId="LiveId" clId="{FFBED2B5-0FA9-7A40-8D2B-B2DE90D49CEC}" dt="2022-03-29T10:52:36.688" v="389" actId="1035"/>
          <ac:spMkLst>
            <pc:docMk/>
            <pc:sldMk cId="0" sldId="601"/>
            <ac:spMk id="4" creationId="{00000000-0000-0000-0000-000000000000}"/>
          </ac:spMkLst>
        </pc:spChg>
      </pc:sldChg>
      <pc:sldChg chg="delSp modNotesTx">
        <pc:chgData name="m xy" userId="9dfdee1c25b437b4" providerId="LiveId" clId="{FFBED2B5-0FA9-7A40-8D2B-B2DE90D49CEC}" dt="2022-03-31T04:12:30.023" v="391" actId="20577"/>
        <pc:sldMkLst>
          <pc:docMk/>
          <pc:sldMk cId="0" sldId="603"/>
        </pc:sldMkLst>
        <pc:spChg chg="del">
          <ac:chgData name="m xy" userId="9dfdee1c25b437b4" providerId="LiveId" clId="{FFBED2B5-0FA9-7A40-8D2B-B2DE90D49CEC}" dt="2022-03-29T06:29:45.570" v="140" actId="478"/>
          <ac:spMkLst>
            <pc:docMk/>
            <pc:sldMk cId="0" sldId="603"/>
            <ac:spMk id="356" creationId="{00000000-0000-0000-0000-000000000000}"/>
          </ac:spMkLst>
        </pc:spChg>
      </pc:sldChg>
      <pc:sldChg chg="modNotesTx">
        <pc:chgData name="m xy" userId="9dfdee1c25b437b4" providerId="LiveId" clId="{FFBED2B5-0FA9-7A40-8D2B-B2DE90D49CEC}" dt="2022-04-01T13:25:17.826" v="1393" actId="20577"/>
        <pc:sldMkLst>
          <pc:docMk/>
          <pc:sldMk cId="0" sldId="604"/>
        </pc:sldMkLst>
      </pc:sldChg>
      <pc:sldChg chg="modNotesTx">
        <pc:chgData name="m xy" userId="9dfdee1c25b437b4" providerId="LiveId" clId="{FFBED2B5-0FA9-7A40-8D2B-B2DE90D49CEC}" dt="2022-03-31T04:13:47.263" v="399" actId="20577"/>
        <pc:sldMkLst>
          <pc:docMk/>
          <pc:sldMk cId="0" sldId="607"/>
        </pc:sldMkLst>
      </pc:sldChg>
      <pc:sldChg chg="modNotesTx">
        <pc:chgData name="m xy" userId="9dfdee1c25b437b4" providerId="LiveId" clId="{FFBED2B5-0FA9-7A40-8D2B-B2DE90D49CEC}" dt="2022-04-01T13:25:56.915" v="1399" actId="20577"/>
        <pc:sldMkLst>
          <pc:docMk/>
          <pc:sldMk cId="0" sldId="616"/>
        </pc:sldMkLst>
      </pc:sldChg>
      <pc:sldChg chg="modSp modNotesTx">
        <pc:chgData name="m xy" userId="9dfdee1c25b437b4" providerId="LiveId" clId="{FFBED2B5-0FA9-7A40-8D2B-B2DE90D49CEC}" dt="2022-04-01T11:50:17.560" v="1387" actId="20577"/>
        <pc:sldMkLst>
          <pc:docMk/>
          <pc:sldMk cId="0" sldId="630"/>
        </pc:sldMkLst>
        <pc:spChg chg="mod">
          <ac:chgData name="m xy" userId="9dfdee1c25b437b4" providerId="LiveId" clId="{FFBED2B5-0FA9-7A40-8D2B-B2DE90D49CEC}" dt="2022-03-29T10:21:54.798" v="372" actId="1035"/>
          <ac:spMkLst>
            <pc:docMk/>
            <pc:sldMk cId="0" sldId="630"/>
            <ac:spMk id="2" creationId="{00000000-0000-0000-0000-000000000000}"/>
          </ac:spMkLst>
        </pc:spChg>
      </pc:sldChg>
      <pc:sldChg chg="modNotesTx">
        <pc:chgData name="m xy" userId="9dfdee1c25b437b4" providerId="LiveId" clId="{FFBED2B5-0FA9-7A40-8D2B-B2DE90D49CEC}" dt="2022-04-01T11:48:36.180" v="1382" actId="20577"/>
        <pc:sldMkLst>
          <pc:docMk/>
          <pc:sldMk cId="0" sldId="635"/>
        </pc:sldMkLst>
      </pc:sldChg>
      <pc:sldChg chg="modSp mod modNotesTx">
        <pc:chgData name="m xy" userId="9dfdee1c25b437b4" providerId="LiveId" clId="{FFBED2B5-0FA9-7A40-8D2B-B2DE90D49CEC}" dt="2022-04-01T13:25:39.462" v="1396" actId="20577"/>
        <pc:sldMkLst>
          <pc:docMk/>
          <pc:sldMk cId="0" sldId="636"/>
        </pc:sldMkLst>
        <pc:spChg chg="mod">
          <ac:chgData name="m xy" userId="9dfdee1c25b437b4" providerId="LiveId" clId="{FFBED2B5-0FA9-7A40-8D2B-B2DE90D49CEC}" dt="2022-04-01T13:19:03.339" v="1390" actId="20577"/>
          <ac:spMkLst>
            <pc:docMk/>
            <pc:sldMk cId="0" sldId="636"/>
            <ac:spMk id="3" creationId="{00000000-0000-0000-0000-000000000000}"/>
          </ac:spMkLst>
        </pc:spChg>
      </pc:sldChg>
      <pc:sldChg chg="modSp mod modNotesTx">
        <pc:chgData name="m xy" userId="9dfdee1c25b437b4" providerId="LiveId" clId="{FFBED2B5-0FA9-7A40-8D2B-B2DE90D49CEC}" dt="2022-04-01T13:26:08.090" v="1400" actId="20577"/>
        <pc:sldMkLst>
          <pc:docMk/>
          <pc:sldMk cId="0" sldId="637"/>
        </pc:sldMkLst>
        <pc:spChg chg="mod">
          <ac:chgData name="m xy" userId="9dfdee1c25b437b4" providerId="LiveId" clId="{FFBED2B5-0FA9-7A40-8D2B-B2DE90D49CEC}" dt="2022-04-01T08:18:38.036" v="1121" actId="20577"/>
          <ac:spMkLst>
            <pc:docMk/>
            <pc:sldMk cId="0" sldId="637"/>
            <ac:spMk id="3" creationId="{00000000-0000-0000-0000-000000000000}"/>
          </ac:spMkLst>
        </pc:spChg>
      </pc:sldChg>
      <pc:sldChg chg="addSp modSp mod modAnim modNotesTx">
        <pc:chgData name="m xy" userId="9dfdee1c25b437b4" providerId="LiveId" clId="{FFBED2B5-0FA9-7A40-8D2B-B2DE90D49CEC}" dt="2022-04-01T08:38:05.630" v="1139" actId="20577"/>
        <pc:sldMkLst>
          <pc:docMk/>
          <pc:sldMk cId="0" sldId="661"/>
        </pc:sldMkLst>
        <pc:spChg chg="add mod">
          <ac:chgData name="m xy" userId="9dfdee1c25b437b4" providerId="LiveId" clId="{FFBED2B5-0FA9-7A40-8D2B-B2DE90D49CEC}" dt="2022-04-01T08:22:35.468" v="1127" actId="14100"/>
          <ac:spMkLst>
            <pc:docMk/>
            <pc:sldMk cId="0" sldId="661"/>
            <ac:spMk id="6" creationId="{DBB58870-8C4F-654D-ABB1-7455E3AD3D85}"/>
          </ac:spMkLst>
        </pc:spChg>
        <pc:spChg chg="mod">
          <ac:chgData name="m xy" userId="9dfdee1c25b437b4" providerId="LiveId" clId="{FFBED2B5-0FA9-7A40-8D2B-B2DE90D49CEC}" dt="2022-03-29T10:18:04.148" v="360" actId="20577"/>
          <ac:spMkLst>
            <pc:docMk/>
            <pc:sldMk cId="0" sldId="661"/>
            <ac:spMk id="100" creationId="{00000000-0000-0000-0000-000000000000}"/>
          </ac:spMkLst>
        </pc:spChg>
        <pc:picChg chg="add mod modCrop">
          <ac:chgData name="m xy" userId="9dfdee1c25b437b4" providerId="LiveId" clId="{FFBED2B5-0FA9-7A40-8D2B-B2DE90D49CEC}" dt="2022-04-01T08:21:22.525" v="1124" actId="732"/>
          <ac:picMkLst>
            <pc:docMk/>
            <pc:sldMk cId="0" sldId="661"/>
            <ac:picMk id="5" creationId="{48F31B2E-B703-D84C-92AA-0EA759713559}"/>
          </ac:picMkLst>
        </pc:picChg>
      </pc:sldChg>
      <pc:sldChg chg="modNotesTx">
        <pc:chgData name="m xy" userId="9dfdee1c25b437b4" providerId="LiveId" clId="{FFBED2B5-0FA9-7A40-8D2B-B2DE90D49CEC}" dt="2022-04-01T13:25:00.569" v="1391" actId="20577"/>
        <pc:sldMkLst>
          <pc:docMk/>
          <pc:sldMk cId="0" sldId="662"/>
        </pc:sldMkLst>
      </pc:sldChg>
      <pc:sldChg chg="modNotesTx">
        <pc:chgData name="m xy" userId="9dfdee1c25b437b4" providerId="LiveId" clId="{FFBED2B5-0FA9-7A40-8D2B-B2DE90D49CEC}" dt="2022-04-01T13:25:25.177" v="1394" actId="20577"/>
        <pc:sldMkLst>
          <pc:docMk/>
          <pc:sldMk cId="0" sldId="691"/>
        </pc:sldMkLst>
      </pc:sldChg>
      <pc:sldChg chg="delSp modNotesTx">
        <pc:chgData name="m xy" userId="9dfdee1c25b437b4" providerId="LiveId" clId="{FFBED2B5-0FA9-7A40-8D2B-B2DE90D49CEC}" dt="2022-03-31T04:12:23.797" v="390" actId="20577"/>
        <pc:sldMkLst>
          <pc:docMk/>
          <pc:sldMk cId="0" sldId="712"/>
        </pc:sldMkLst>
        <pc:spChg chg="del">
          <ac:chgData name="m xy" userId="9dfdee1c25b437b4" providerId="LiveId" clId="{FFBED2B5-0FA9-7A40-8D2B-B2DE90D49CEC}" dt="2022-03-29T06:29:38.997" v="139" actId="478"/>
          <ac:spMkLst>
            <pc:docMk/>
            <pc:sldMk cId="0" sldId="712"/>
            <ac:spMk id="356" creationId="{00000000-0000-0000-0000-000000000000}"/>
          </ac:spMkLst>
        </pc:spChg>
      </pc:sldChg>
      <pc:sldChg chg="addSp delSp modSp mod delAnim modAnim modNotesTx">
        <pc:chgData name="m xy" userId="9dfdee1c25b437b4" providerId="LiveId" clId="{FFBED2B5-0FA9-7A40-8D2B-B2DE90D49CEC}" dt="2022-04-01T13:25:45.259" v="1397" actId="20577"/>
        <pc:sldMkLst>
          <pc:docMk/>
          <pc:sldMk cId="0" sldId="713"/>
        </pc:sldMkLst>
        <pc:spChg chg="add mod">
          <ac:chgData name="m xy" userId="9dfdee1c25b437b4" providerId="LiveId" clId="{FFBED2B5-0FA9-7A40-8D2B-B2DE90D49CEC}" dt="2022-04-01T07:39:33.452" v="812" actId="1076"/>
          <ac:spMkLst>
            <pc:docMk/>
            <pc:sldMk cId="0" sldId="713"/>
            <ac:spMk id="9" creationId="{26CB19C0-DFC4-5647-B9AD-AE5579B4F0DF}"/>
          </ac:spMkLst>
        </pc:spChg>
        <pc:spChg chg="del">
          <ac:chgData name="m xy" userId="9dfdee1c25b437b4" providerId="LiveId" clId="{FFBED2B5-0FA9-7A40-8D2B-B2DE90D49CEC}" dt="2022-04-01T07:39:30.329" v="811" actId="478"/>
          <ac:spMkLst>
            <pc:docMk/>
            <pc:sldMk cId="0" sldId="713"/>
            <ac:spMk id="28" creationId="{00000000-0000-0000-0000-000000000000}"/>
          </ac:spMkLst>
        </pc:spChg>
        <pc:spChg chg="del">
          <ac:chgData name="m xy" userId="9dfdee1c25b437b4" providerId="LiveId" clId="{FFBED2B5-0FA9-7A40-8D2B-B2DE90D49CEC}" dt="2022-04-01T07:39:30.329" v="811" actId="478"/>
          <ac:spMkLst>
            <pc:docMk/>
            <pc:sldMk cId="0" sldId="713"/>
            <ac:spMk id="29" creationId="{00000000-0000-0000-0000-000000000000}"/>
          </ac:spMkLst>
        </pc:spChg>
      </pc:sldChg>
      <pc:sldChg chg="add del">
        <pc:chgData name="m xy" userId="9dfdee1c25b437b4" providerId="LiveId" clId="{FFBED2B5-0FA9-7A40-8D2B-B2DE90D49CEC}" dt="2022-04-01T09:30:05.332" v="1244" actId="2696"/>
        <pc:sldMkLst>
          <pc:docMk/>
          <pc:sldMk cId="0" sldId="714"/>
        </pc:sldMkLst>
      </pc:sldChg>
      <pc:sldChg chg="add modNotesTx">
        <pc:chgData name="m xy" userId="9dfdee1c25b437b4" providerId="LiveId" clId="{FFBED2B5-0FA9-7A40-8D2B-B2DE90D49CEC}" dt="2022-04-01T13:25:05.381" v="1392" actId="20577"/>
        <pc:sldMkLst>
          <pc:docMk/>
          <pc:sldMk cId="0" sldId="71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3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30"/>
            </a:lvl1pPr>
          </a:lstStyle>
          <a:p>
            <a:fld id="{0F9B84EA-7D68-4D60-9CB1-D50884785D1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3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3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17372" y="888133"/>
            <a:ext cx="3197721" cy="239774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为了防止在整个网络计算重复，在两个节点地时候，只计算一个节点的排队 处理时延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7225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50305040509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fld id="{3642891A-AB75-4714-BBBF-90ED55B80069}" type="datetime1">
              <a:rPr lang="zh-CN" altLang="en-US" smtClean="0"/>
              <a:t>2022/4/18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246" y="2028036"/>
            <a:ext cx="7560840" cy="2010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第一次作业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24"/>
    </mc:Choice>
    <mc:Fallback xmlns="">
      <p:transition spd="slow" advTm="459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6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.主机甲通过1个路由器（存储转发方式）与主机乙互联，两段链路的数据传输速率均为10 Mbps，主机甲分别采用报文交换和分组大小为10 kb的分组交换向主机乙发送1个大小为7 Mb的数据。若忽略链路传播延迟、头部开销和分组拆装时间，则两种交换方式完成该数据传输所需的总时间分别为多少？</a:t>
            </a: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（1）报文交换：整个报文先传送到相邻结点，全部存储下来后查找转发表，转发到下一结点</a:t>
            </a: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用时：2*7Mb/10 Mbps = 1.4s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lvl="1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（2）分组交换：单个分组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(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整个报文的一部分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)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传送到相邻结点，存储下来后查找转发表，转发到下一结点</a:t>
            </a: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用时：7Mb/10 Mbps + 10k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b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/10 Mbps = 0.701s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pic>
        <p:nvPicPr>
          <p:cNvPr id="26" name="图片 26" descr="811d3319e32b721d3a6fed7ac5acf5b"/>
          <p:cNvPicPr>
            <a:picLocks noChangeAspect="1" noChangeArrowheads="1"/>
          </p:cNvPicPr>
          <p:nvPr/>
        </p:nvPicPr>
        <p:blipFill rotWithShape="1">
          <a:blip r:embed="rId3"/>
          <a:srcRect l="2647" t="4400" r="1430" b="7185"/>
          <a:stretch>
            <a:fillRect/>
          </a:stretch>
        </p:blipFill>
        <p:spPr>
          <a:xfrm>
            <a:off x="1537856" y="4759035"/>
            <a:ext cx="5798128" cy="188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10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sz="3200" b="1" dirty="0">
                <a:latin typeface="黑体" charset="0"/>
                <a:ea typeface="黑体" charset="0"/>
                <a:cs typeface="黑体" charset="0"/>
              </a:rPr>
              <a:t>第二章  直连网络</a:t>
            </a: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11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57200" y="1278255"/>
            <a:ext cx="7586345" cy="444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编码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组帧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错误检测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可靠传输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介质访问控制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实例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8215" y="1891665"/>
            <a:ext cx="1247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曼彻斯特</a:t>
            </a:r>
            <a:r>
              <a:rPr lang="en-US" altLang="zh-CN">
                <a:latin typeface="Kaiti SC Regular" panose="02010600040101010101" charset="-122"/>
                <a:ea typeface="Kaiti SC Regular" panose="02010600040101010101" charset="-122"/>
              </a:rPr>
              <a:t>...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8215" y="272923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面向字节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/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比特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8215" y="360235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奇偶校验、校验和、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CRC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8215" y="45110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停等、滑动窗口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8215" y="53657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静态、动态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29970" y="62928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以太网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26418"/>
          <a:stretch>
            <a:fillRect/>
          </a:stretch>
        </p:blipFill>
        <p:spPr>
          <a:xfrm>
            <a:off x="4070350" y="3486785"/>
            <a:ext cx="4371340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2222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7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.直连网络是节点之间通过点对点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/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多路访问链路互联而形成的网络形态。构建直连网络的关键技术包括：信道编码、组帧、错误检测、可靠传输、介质访问控制，请回答以下问题：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）分别简要描述上述各项关键技术的目的；</a:t>
            </a:r>
            <a:endParaRPr lang="en-US" altLang="zh-CN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）针对每项关键技术，给出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种典型的解决方案的名称并简要描述其设计原理。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694055" y="3252536"/>
            <a:ext cx="8229600" cy="3429000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信道编码：把比特编码后传送到物理传输介质（链路）上，使其能被收方主机接收并理解，如，曼彻斯特编码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组帧：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将比特序列描述为完整的消息，形成一个帧，如，起始标记法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错误检测：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检测传输过程中出现的错误并采取适当行动，如，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CRC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可靠传输：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建立一个看起来可靠的链路，如，滑动窗口算法</a:t>
            </a:r>
          </a:p>
          <a:p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介质访问控制：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一条链路由多个主机共享时，协调主机对链路的访问，如，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CDMA,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 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CSMA/CD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5" y="3721767"/>
            <a:ext cx="4203032" cy="38898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C84B80-F05D-5543-BA44-98CC1D4CEC02}"/>
              </a:ext>
            </a:extLst>
          </p:cNvPr>
          <p:cNvGrpSpPr/>
          <p:nvPr/>
        </p:nvGrpSpPr>
        <p:grpSpPr>
          <a:xfrm>
            <a:off x="5963368" y="2734282"/>
            <a:ext cx="3002001" cy="536973"/>
            <a:chOff x="5963368" y="2734282"/>
            <a:chExt cx="3002001" cy="536973"/>
          </a:xfrm>
        </p:grpSpPr>
        <p:grpSp>
          <p:nvGrpSpPr>
            <p:cNvPr id="7" name="组合 10"/>
            <p:cNvGrpSpPr/>
            <p:nvPr/>
          </p:nvGrpSpPr>
          <p:grpSpPr>
            <a:xfrm>
              <a:off x="5999747" y="3080084"/>
              <a:ext cx="2773907" cy="166152"/>
              <a:chOff x="2286871" y="3801831"/>
              <a:chExt cx="5914080" cy="504788"/>
            </a:xfrm>
          </p:grpSpPr>
          <p:sp>
            <p:nvSpPr>
              <p:cNvPr id="8" name="Line 24"/>
              <p:cNvSpPr>
                <a:spLocks noChangeShapeType="1"/>
              </p:cNvSpPr>
              <p:nvPr/>
            </p:nvSpPr>
            <p:spPr bwMode="auto">
              <a:xfrm flipV="1">
                <a:off x="2286871" y="3802780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24"/>
              <p:cNvSpPr>
                <a:spLocks noChangeShapeType="1"/>
              </p:cNvSpPr>
              <p:nvPr/>
            </p:nvSpPr>
            <p:spPr bwMode="auto">
              <a:xfrm flipV="1">
                <a:off x="2286871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4"/>
              <p:cNvSpPr>
                <a:spLocks noChangeShapeType="1"/>
              </p:cNvSpPr>
              <p:nvPr/>
            </p:nvSpPr>
            <p:spPr bwMode="auto">
              <a:xfrm flipV="1">
                <a:off x="2654625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2661122" y="4305008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 flipV="1">
                <a:off x="3029821" y="3802780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flipV="1">
                <a:off x="3029821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 flipV="1">
                <a:off x="3397575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 flipV="1">
                <a:off x="3404072" y="4305008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V="1">
                <a:off x="3763246" y="3802780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 flipV="1">
                <a:off x="3763246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4131000" y="380278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V="1">
                <a:off x="4137497" y="4305008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 flipV="1">
                <a:off x="4511565" y="4306619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4870739" y="3804391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4870739" y="3804391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V="1">
                <a:off x="5250987" y="3802373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5618741" y="3802373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5625238" y="4304601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5993297" y="4305339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V="1">
                <a:off x="6352471" y="3803111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V="1">
                <a:off x="6352471" y="3803111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V="1">
                <a:off x="6721997" y="4304059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081171" y="3801831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 flipV="1">
                <a:off x="7081171" y="3801831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 flipV="1">
                <a:off x="6725763" y="3807470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 flipV="1">
                <a:off x="7458946" y="3802864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 flipV="1">
                <a:off x="7826700" y="3802864"/>
                <a:ext cx="0" cy="489939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V="1">
                <a:off x="7833197" y="4305092"/>
                <a:ext cx="367754" cy="0"/>
              </a:xfrm>
              <a:prstGeom prst="line">
                <a:avLst/>
              </a:prstGeom>
              <a:noFill/>
              <a:ln w="31750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963368" y="2734282"/>
              <a:ext cx="3002001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900" dirty="0">
                  <a:solidFill>
                    <a:srgbClr val="000066"/>
                  </a:solidFill>
                  <a:latin typeface="Times New Roman" panose="02020503050405090304" pitchFamily="18" charset="0"/>
                </a:rPr>
                <a:t>    1          1          1         0         1           0         0         1   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6338190" y="27810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6693790" y="27810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5997019" y="27810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7366890" y="28191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7722490" y="27810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25719" y="27810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8420990" y="28064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8776590" y="28064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8079819" y="2806436"/>
              <a:ext cx="13218" cy="45211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12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1998"/>
            <a:ext cx="8229600" cy="811560"/>
          </a:xfrm>
        </p:spPr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构建直连网络需要解决的问题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921"/>
            <a:ext cx="8229600" cy="345620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把比特编码后传送到物理传输介质（链路）上，使其能被收方主机接收并理解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将比特序列描述为完整的消息，形成一个帧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检测传输过程中出现的错误并采取适当行动 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建立一个看起来可靠的链路（帧有可能出错）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一条链路由多个主机共享时，如何协调主机对链路的访问    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0760" y="2461895"/>
            <a:ext cx="205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信道编码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663315"/>
            <a:ext cx="2059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错误检测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0589" y="3054371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组帧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0760" y="4235450"/>
            <a:ext cx="2181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可靠传输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80588" y="5238689"/>
            <a:ext cx="243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介质访问控制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000" y="6458400"/>
            <a:ext cx="773903" cy="400110"/>
          </a:xfrm>
        </p:spPr>
        <p:txBody>
          <a:bodyPr lIns="90000" tIns="46800" rIns="90000" bIns="46800"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13</a:t>
            </a:fld>
            <a:endParaRPr lang="zh-CN" altLang="en-US" sz="16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953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8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.对于带宽为40kHz的信道，若有4种不同的物理状态来表示数据，信噪比为30dB。按香农定理，信道的最大传输数据速率是多少？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spcBef>
                <a:spcPts val="0"/>
              </a:spcBef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因为30dB = 10 log10（S/N）所以S/N = 1000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fontAlgn="auto">
              <a:spcBef>
                <a:spcPts val="0"/>
              </a:spcBef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按香农公式，信道最大数据率 = 40k*log2 (1+1000) b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it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/s 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 398.688kbps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787696" y="3501174"/>
                <a:ext cx="8026245" cy="1413201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宋体" charset="0"/>
                                  <a:cs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宋体" charset="0"/>
                                  <a:cs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𝐨𝐠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b="1" dirty="0"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b="0" dirty="0">
                    <a:ea typeface="华文楷体" panose="02010600040101010101" pitchFamily="2" charset="-122"/>
                  </a:rPr>
                  <a:t>   其中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信道容量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𝑏𝑝𝑠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信道带宽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；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信号平均功率；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–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高斯白噪声功率</a:t>
                </a:r>
                <a:endParaRPr lang="en-US" altLang="zh-CN" sz="1600" dirty="0"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ea typeface="华文楷体" panose="02010600040101010101" pitchFamily="2" charset="-122"/>
                  </a:rPr>
                  <a:t>     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信噪比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SNR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1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696" y="3501174"/>
                <a:ext cx="8026245" cy="1413201"/>
              </a:xfrm>
              <a:prstGeom prst="rect">
                <a:avLst/>
              </a:prstGeom>
              <a:blipFill rotWithShape="1">
                <a:blip r:embed="rId3"/>
                <a:stretch>
                  <a:fillRect l="-162" t="-928" r="-156" b="-891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374105" y="3501174"/>
            <a:ext cx="866274" cy="573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14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1998"/>
            <a:ext cx="8229600" cy="811560"/>
          </a:xfrm>
        </p:spPr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构建直连网络需要解决的问题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921"/>
            <a:ext cx="8229600" cy="345620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把比特编码后传送到物理传输介质（链路）上，使其能被收方主机接收并理解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将比特序列描述为完整的消息，形成一个帧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检测传输过程中出现的错误并采取适当行动 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建立一个看起来可靠的链路（帧有可能出错）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一条链路由多个主机共享时，如何协调主机对链路的访问    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0760" y="2461895"/>
            <a:ext cx="1969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信道编码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663315"/>
            <a:ext cx="2046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错误检测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0589" y="3054371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组帧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0760" y="4235450"/>
            <a:ext cx="2181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可靠传输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80588" y="5238689"/>
            <a:ext cx="243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介质访问控制</a:t>
            </a:r>
            <a:endParaRPr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000" y="6458400"/>
            <a:ext cx="773903" cy="400110"/>
          </a:xfrm>
        </p:spPr>
        <p:txBody>
          <a:bodyPr lIns="90000" tIns="46800" rIns="90000" bIns="46800"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15</a:t>
            </a:fld>
            <a:endParaRPr lang="zh-CN" altLang="en-US" sz="16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7340" y="689610"/>
                <a:ext cx="8293735" cy="19654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9</a:t>
                </a:r>
                <a:r>
                  <a:rPr lang="zh-CN" altLang="en-US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.采用循环冗余校验技术作为差错检测方案，要发送的数据为 1101011011，CRC生成多项式是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𝑃</m:t>
                    </m:r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)=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  <a:sym typeface="+mn-ea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。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175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（1）求应添加在数据后面的余数。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175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（2）若数据在传输过程中数据部分的最后两个 1 都变成了 0，问接收端能否发现？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175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宋体" charset="0"/>
                    <a:ea typeface="宋体" charset="0"/>
                    <a:cs typeface="宋体" charset="0"/>
                    <a:sym typeface="+mn-ea"/>
                  </a:rPr>
                  <a:t>（3）采用 CRC 检验后，数据链路层的传输是否就变成了可靠的传输？</a:t>
                </a:r>
                <a:endParaRPr lang="zh-CN" altLang="en-US" sz="1995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fontAlgn="auto">
                  <a:lnSpc>
                    <a:spcPct val="100000"/>
                  </a:lnSpc>
                </a:pPr>
                <a:endParaRPr lang="en-US" altLang="zh-CN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7340" y="689610"/>
                <a:ext cx="8293735" cy="1965457"/>
              </a:xfrm>
              <a:blipFill>
                <a:blip r:embed="rId3"/>
                <a:stretch>
                  <a:fillRect l="-306" t="-1923" r="-153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527" y="4218678"/>
            <a:ext cx="4041140" cy="2705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6507" y="1090562"/>
            <a:ext cx="1283368" cy="2887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8725" y="1044206"/>
            <a:ext cx="1460245" cy="3351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98971" y="3121152"/>
            <a:ext cx="678180" cy="279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5760" y="4551346"/>
            <a:ext cx="593558" cy="2887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49713" y="6514131"/>
            <a:ext cx="593558" cy="2887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000" y="6457891"/>
            <a:ext cx="773903" cy="400110"/>
          </a:xfrm>
        </p:spPr>
        <p:txBody>
          <a:bodyPr lIns="90000"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16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22392" y="4549441"/>
            <a:ext cx="1283368" cy="2887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33975" y="4277211"/>
            <a:ext cx="3467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因此，应添加在消息后面的余数，即检测序列为：1110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F74D7-B7C3-CA4A-91D5-C4A4EE6A340D}"/>
              </a:ext>
            </a:extLst>
          </p:cNvPr>
          <p:cNvSpPr/>
          <p:nvPr/>
        </p:nvSpPr>
        <p:spPr>
          <a:xfrm>
            <a:off x="1489744" y="4549441"/>
            <a:ext cx="678180" cy="279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B718FF-943C-7D4F-BE08-62424CCDAFC8}"/>
              </a:ext>
            </a:extLst>
          </p:cNvPr>
          <p:cNvSpPr txBox="1"/>
          <p:nvPr/>
        </p:nvSpPr>
        <p:spPr>
          <a:xfrm>
            <a:off x="5133975" y="5136809"/>
            <a:ext cx="390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使用最少的冗余比特检测最多的错误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余数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确定除数、被除数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-&gt;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异或求余数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-&gt;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余数替代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9075" y="3081020"/>
                <a:ext cx="8679180" cy="923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1）CRC的生成多项式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  <a:sym typeface="+mn-ea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)=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  <a:sym typeface="+mn-ea"/>
                          </a:rPr>
                          <m:t>𝑋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  <a:sym typeface="+mn-ea"/>
                      </a:rPr>
                      <m:t>+1</m:t>
                    </m:r>
                  </m:oMath>
                </a14:m>
                <a:r>
                  <a:rPr lang="zh-CN" altLang="en-US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，用二进制表示为P = 10011（除数）； </a:t>
                </a:r>
                <a:endParaRPr lang="en-US" altLang="zh-CN" dirty="0">
                  <a:latin typeface="Kaiti SC Regular" panose="02010600040101010101" charset="-122"/>
                  <a:ea typeface="Kaiti SC Regular" panose="02010600040101010101" charset="-122"/>
                  <a:cs typeface="Kaiti SC Regular" panose="02010600040101010101" charset="-122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P（X）为4次幂，首先将消息M = 1101011011进行0扩展，得到零扩展消息T = 11010110110000（被除数），进行模</a:t>
                </a:r>
                <a:r>
                  <a:rPr lang="en-US" altLang="zh-CN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2</a:t>
                </a:r>
                <a:r>
                  <a:rPr lang="zh-CN" altLang="en-US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运算</a:t>
                </a:r>
                <a:r>
                  <a:rPr lang="zh-CN" altLang="en-US" dirty="0"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                              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081020"/>
                <a:ext cx="8679180" cy="923330"/>
              </a:xfrm>
              <a:prstGeom prst="rect">
                <a:avLst/>
              </a:prstGeom>
              <a:blipFill>
                <a:blip r:embed="rId5"/>
                <a:stretch>
                  <a:fillRect l="-585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6" grpId="0"/>
      <p:bldP spid="14" grpId="0" bldLvl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2）若数据在传输过程中最后两个 1 都变成了 0，即消息变为了M’ = 1101011000。接收端将检测序列“1110”添加在收到的消息M’后边，作为被除数，即11010110001110；用除数P按照上述相同的方法对被除数进行除法运算，不能整除，接收端能够判断消息在传输过程中出错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3）采用 CRC 检验后，数据链路层的传输并没有成为可靠的传输。差错检测技术只能帮助接收端实现无差错接收，即通过检测判断消息无差错则接收该消息，若判断该消息出错，则丢弃该消息。无比特差错与无传输差错不同，差错检测技术并</a:t>
            </a:r>
            <a:r>
              <a:rPr lang="zh-CN" altLang="en-US" sz="1800" dirty="0">
                <a:solidFill>
                  <a:srgbClr val="FF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不能保证消息在传输过程中不发生帧丢失、重复、失序等错误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，消息的可靠传输需要通过停等算法、滑动窗口算法等可靠传输机制实现。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9" y="2275840"/>
            <a:ext cx="2984248" cy="2001520"/>
          </a:xfrm>
          <a:prstGeom prst="rect">
            <a:avLst/>
          </a:prstGeom>
        </p:spPr>
      </p:pic>
      <p:pic>
        <p:nvPicPr>
          <p:cNvPr id="11" name="图片 10" descr="表格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11" y="2369741"/>
            <a:ext cx="1950889" cy="18137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22620" y="2275840"/>
            <a:ext cx="1310080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6238" y="2280841"/>
            <a:ext cx="102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1100001001</a:t>
            </a:r>
            <a:endParaRPr lang="zh-CN" altLang="en-US" sz="1200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2156661" y="2711116"/>
            <a:ext cx="97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629776" y="2799348"/>
            <a:ext cx="86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790324" y="4191479"/>
            <a:ext cx="972000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493776" y="2799348"/>
            <a:ext cx="395306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17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6545" y="857250"/>
            <a:ext cx="8560435" cy="1175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10.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差错检测和可靠传输是数据通信中的关键问题，请回答：</a:t>
            </a:r>
          </a:p>
          <a:p>
            <a:pPr lvl="1">
              <a:lnSpc>
                <a:spcPct val="100000"/>
              </a:lnSpc>
            </a:pPr>
            <a:r>
              <a:rPr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（1）在已经具备差错检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测</a:t>
            </a:r>
            <a:r>
              <a:rPr sz="175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基础上，为什么仍需要可靠传输机制</a:t>
            </a:r>
            <a:r>
              <a:rPr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？</a:t>
            </a:r>
          </a:p>
          <a:p>
            <a:pPr lvl="1">
              <a:lnSpc>
                <a:spcPct val="100000"/>
              </a:lnSpc>
            </a:pPr>
            <a:r>
              <a:rPr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（2）请列举两种典型的差错检测机制。</a:t>
            </a:r>
            <a:endParaRPr lang="zh-CN" altLang="en-US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18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2723" y="2661285"/>
            <a:ext cx="8229600" cy="9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1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）差错检测技术只能做到无差错接受，即帧在传输的过程中在接近于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1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的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概率下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没有产生差错。这些错误帧将被接收方丢弃，为了恢复被丢弃或丢失的帧，还需要提供可靠传输；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457200" lvl="1" indent="0">
              <a:buNone/>
            </a:pPr>
            <a:endParaRPr lang="zh-CN" altLang="en-US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457200" lvl="1" indent="0">
              <a:buNone/>
            </a:pP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（2）奇偶校验，校验和，循环冗余校验（CRC）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1998"/>
            <a:ext cx="8229600" cy="811560"/>
          </a:xfrm>
        </p:spPr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构建直连网络需要解决的问题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921"/>
            <a:ext cx="8229600" cy="345620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把比特编码后传送到物理传输介质（链路）上，使其能被收方主机接收并理解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将比特序列描述为完整的消息，形成一个帧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检测传输过程中出现的错误并采取适当行动 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建立一个看起来可靠的链路（帧有可能出错）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一条链路由多个主机共享时，如何协调主机对链路的访问    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0760" y="2461895"/>
            <a:ext cx="198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信道编码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663315"/>
            <a:ext cx="2113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错误检测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0589" y="3054371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组帧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0760" y="4235450"/>
            <a:ext cx="198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可靠传输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0588" y="5238689"/>
            <a:ext cx="243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介质访问控制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000" y="6458400"/>
            <a:ext cx="773903" cy="400110"/>
          </a:xfrm>
        </p:spPr>
        <p:txBody>
          <a:bodyPr lIns="90000" tIns="46800" rIns="90000" bIns="46800"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19</a:t>
            </a:fld>
            <a:endParaRPr lang="zh-CN" altLang="en-US" sz="16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sz="3200" b="1" dirty="0">
                <a:latin typeface="黑体" charset="0"/>
                <a:ea typeface="黑体" charset="0"/>
                <a:cs typeface="黑体" charset="0"/>
              </a:rPr>
              <a:t>第一章  计算机网络概述</a:t>
            </a: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660525"/>
            <a:ext cx="7586345" cy="444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起源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组成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性能</a:t>
            </a:r>
          </a:p>
          <a:p>
            <a:pPr>
              <a:spcBef>
                <a:spcPts val="1800"/>
              </a:spcBef>
            </a:pPr>
            <a:r>
              <a:rPr lang="zh-CN" altLang="en-US" sz="2800"/>
              <a:t>体系结构 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58215" y="228473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电路交换、电报交换、分组交换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...</a:t>
            </a:r>
            <a:endParaRPr lang="zh-CN" altLang="en-US" dirty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215" y="3122295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边缘和核心，端系统间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C/S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、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P2P...</a:t>
            </a:r>
            <a:endParaRPr lang="zh-CN" altLang="en-US" dirty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3995420"/>
            <a:ext cx="1476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速率、时延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</a:rPr>
              <a:t>...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8215" y="4904105"/>
            <a:ext cx="373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Kaiti SC Regular" panose="02010600040101010101" charset="-122"/>
                <a:ea typeface="Kaiti SC Regular" panose="02010600040101010101" charset="-122"/>
              </a:rPr>
              <a:t>OSI</a:t>
            </a:r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、</a:t>
            </a:r>
            <a:r>
              <a:rPr lang="en-US" altLang="zh-CN">
                <a:latin typeface="Kaiti SC Regular" panose="02010600040101010101" charset="-122"/>
                <a:ea typeface="Kaiti SC Regular" panose="02010600040101010101" charset="-122"/>
              </a:rPr>
              <a:t>TCP/IP</a:t>
            </a:r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、分层模型工作机制</a:t>
            </a:r>
            <a:r>
              <a:rPr lang="en-US" altLang="zh-CN">
                <a:latin typeface="Kaiti SC Regular" panose="02010600040101010101" charset="-122"/>
                <a:ea typeface="Kaiti SC Regular" panose="02010600040101010101" charset="-122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2248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11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.停等算法（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stop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and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wait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）和滑动窗口算法（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sliding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window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）是实现可靠传输的典型机制，请回答以下问题：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）描述停等算法的基本原理；</a:t>
            </a:r>
            <a:endParaRPr lang="en-US" altLang="zh-CN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）分析停等算法在数据传输效率方面存在的问题；</a:t>
            </a:r>
            <a:endParaRPr lang="en-US" altLang="zh-CN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）描述滑动窗口算法的基本原理，并分析滑动算法能够提升数据传输效率的原因。</a:t>
            </a:r>
            <a:endParaRPr lang="zh-CN" altLang="en-US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78130" y="3289300"/>
            <a:ext cx="5290820" cy="282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n"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1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）发送方传输一帧之后，在传输下一帧之前等待一个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；</a:t>
            </a:r>
            <a:r>
              <a:rPr lang="zh-CN" altLang="en-US" sz="1800" kern="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如果在某段时间之后</a:t>
            </a:r>
            <a:r>
              <a:rPr lang="en-US" altLang="zh-CN" sz="1800" kern="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1800" kern="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没有到达，则发送方超时，重发原始帧</a:t>
            </a:r>
            <a:endParaRPr lang="en-US" altLang="zh-CN" sz="1800" kern="0" dirty="0">
              <a:solidFill>
                <a:schemeClr val="bg2">
                  <a:lumMod val="60000"/>
                  <a:lumOff val="40000"/>
                </a:schemeClr>
              </a:solidFill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457200" lvl="1" indent="0">
              <a:buNone/>
            </a:pPr>
            <a:endParaRPr lang="en-US" altLang="zh-CN" sz="1800" kern="0" dirty="0">
              <a:solidFill>
                <a:schemeClr val="bg2">
                  <a:lumMod val="60000"/>
                  <a:lumOff val="40000"/>
                </a:schemeClr>
              </a:solidFill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2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）只允许链路上有一个未确认的帧，这可能远远低于链路的容量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sp>
        <p:nvSpPr>
          <p:cNvPr id="6" name="灯片编号占位符 3"/>
          <p:cNvSpPr txBox="1"/>
          <p:nvPr/>
        </p:nvSpPr>
        <p:spPr bwMode="auto">
          <a:xfrm>
            <a:off x="8262851" y="6457891"/>
            <a:ext cx="7739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7A0873-376A-4A4E-91BA-7081C35D808C}" type="slidenum">
              <a:rPr lang="zh-CN" altLang="en-US" sz="1800" b="1" smtClean="0">
                <a:latin typeface="+mn-ea"/>
              </a:rPr>
              <a:t>20</a:t>
            </a:fld>
            <a:endParaRPr lang="zh-CN" altLang="en-US" sz="1800" b="1" dirty="0">
              <a:latin typeface="+mn-ea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289300"/>
            <a:ext cx="196215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2248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11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.停等算法（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stop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and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wait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）和滑动窗口算法（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sliding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window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）是实现可靠传输的典型机制，请回答以下问题：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zh-CN" altLang="en-US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）描述停等算法的基本原理；</a:t>
            </a:r>
            <a:endParaRPr lang="en-US" altLang="zh-CN" sz="1750" dirty="0">
              <a:solidFill>
                <a:schemeClr val="bg1">
                  <a:lumMod val="5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750" dirty="0">
                <a:solidFill>
                  <a:schemeClr val="bg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）分析停等算法在数据传输效率方面存在的问题；</a:t>
            </a:r>
            <a:endParaRPr lang="en-US" altLang="zh-CN" sz="1750" dirty="0">
              <a:solidFill>
                <a:schemeClr val="bg1">
                  <a:lumMod val="5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）描述滑动窗口算法的基本原理，并分析滑动算法能够提升数据传输效率的原因。</a:t>
            </a:r>
            <a:endParaRPr lang="zh-CN" altLang="en-US" sz="175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2085" y="3225800"/>
            <a:ext cx="569214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n"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3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）发送方，收到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后，发送窗口右移，如果右移后缓存的帧小于等于发送窗口，就发送新的帧，超时的话重传；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接收方也是类似的，如果序列号在接受窗口内的话就接受，否则就丢掉，如果收到一串连续的数据帧，回复收到的最大连续数据帧的序列号作为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。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滑动窗口算法允许多个未确认</a:t>
            </a:r>
            <a:r>
              <a:rPr lang="en-US" altLang="zh-CN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的数据帧，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发送窗口里的分组可以连续发送出去，而不需要等待对方的确认，这样，信道利用率就提高了。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sp>
        <p:nvSpPr>
          <p:cNvPr id="6" name="灯片编号占位符 3"/>
          <p:cNvSpPr txBox="1"/>
          <p:nvPr/>
        </p:nvSpPr>
        <p:spPr bwMode="auto">
          <a:xfrm>
            <a:off x="8262851" y="6457891"/>
            <a:ext cx="7739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7A0873-376A-4A4E-91BA-7081C35D808C}" type="slidenum">
              <a:rPr lang="zh-CN" altLang="en-US" sz="1800" b="1" smtClean="0">
                <a:latin typeface="+mn-ea"/>
              </a:rPr>
              <a:t>21</a:t>
            </a:fld>
            <a:endParaRPr lang="zh-CN" altLang="en-US" sz="1800" b="1" dirty="0">
              <a:latin typeface="+mn-ea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30" y="3776980"/>
            <a:ext cx="2574925" cy="163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2100" y="857250"/>
            <a:ext cx="8560435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.假设需要为卫星站的一条1Mbps的点到点链路设计一个滑动窗口协议，卫星在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3×10^4 km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的高度绕地球同步旋转。假设每帧携带1KB数据，发送窗口大小和接收窗口大小一样（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WS =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WS），请问需要多少比特作为标识数据帧的序号？（光速为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3×10^8 m/s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438324" y="4157980"/>
                <a:ext cx="8433838" cy="1155609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 marL="247650" lvl="0" indent="-342900" algn="l" fontAlgn="base">
                  <a:spcBef>
                    <a:spcPts val="12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SWS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RWS</m:t>
                    </m:r>
                  </m:oMath>
                </a14:m>
                <a:r>
                  <a:rPr lang="zh-CN" altLang="en-US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时</a:t>
                </a:r>
                <a:endParaRPr lang="zh-CN" altLang="en-US" kern="0" dirty="0">
                  <a:solidFill>
                    <a:srgbClr val="000000"/>
                  </a:solidFill>
                </a:endParaRPr>
              </a:p>
              <a:p>
                <a:pPr marL="499745" lvl="1" indent="-285750" algn="l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SWS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RWS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zh-CN" altLang="en-US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 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en-US" altLang="zh-CN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aiti SC Regular" panose="02010600040101010101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为序列号使用的比特数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  <a:sym typeface="+mn-ea"/>
                  </a:rPr>
                  <a:t>)</a:t>
                </a:r>
              </a:p>
              <a:p>
                <a:pPr marL="499745" lvl="1" indent="-285750" algn="l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 发送窗口大小不能大于可用序列号数的一半</a:t>
                </a: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24" y="4157980"/>
                <a:ext cx="8433838" cy="1155609"/>
              </a:xfrm>
              <a:prstGeom prst="rect">
                <a:avLst/>
              </a:prstGeom>
              <a:blipFill>
                <a:blip r:embed="rId3"/>
                <a:stretch>
                  <a:fillRect b="-3191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t="10693" b="22837"/>
          <a:stretch>
            <a:fillRect/>
          </a:stretch>
        </p:blipFill>
        <p:spPr>
          <a:xfrm>
            <a:off x="659194" y="2242460"/>
            <a:ext cx="4330703" cy="12952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08910" y="2819989"/>
            <a:ext cx="641684" cy="29730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22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CB19C0-DFC4-5647-B9AD-AE5579B4F0DF}"/>
              </a:ext>
            </a:extLst>
          </p:cNvPr>
          <p:cNvSpPr txBox="1"/>
          <p:nvPr/>
        </p:nvSpPr>
        <p:spPr>
          <a:xfrm>
            <a:off x="5215449" y="2376854"/>
            <a:ext cx="371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序号下限由发送窗口大小决定</a:t>
            </a:r>
            <a:endParaRPr lang="en-US" altLang="zh-CN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Kaiti SC Regular" panose="02010600040101010101" charset="-122"/>
                <a:ea typeface="Kaiti SC Regular" panose="02010600040101010101" charset="-122"/>
              </a:rPr>
              <a:t>发送窗口由时延带宽积决定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6545" y="857251"/>
            <a:ext cx="8560435" cy="1232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.假设需要为卫星站的一条1Mbps的点到点链路设计一个滑动窗口协议，卫星在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3×10^4 km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的高度绕地球同步旋转。假设每帧携带1KB数据，发送窗口大小和接收窗口大小一样（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WS =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WS），请问需要多少比特作为标识数据帧的序号？（光速为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3×10^8 m/s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670597" y="5782862"/>
                <a:ext cx="2379345" cy="619125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 marL="213995" lvl="1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SWS</m:t>
                      </m:r>
                    </m:oMath>
                  </m:oMathPara>
                </a14:m>
                <a:endParaRPr lang="en-US" altLang="zh-CN" kern="0" dirty="0">
                  <a:solidFill>
                    <a:srgbClr val="000000"/>
                  </a:solidFill>
                  <a:latin typeface="Kaiti SC Regular" panose="02010600040101010101" charset="-122"/>
                  <a:ea typeface="Kaiti SC Regular" panose="02010600040101010101" charset="-122"/>
                  <a:cs typeface="Kaiti SC Regular" panose="02010600040101010101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97" y="5782862"/>
                <a:ext cx="2379345" cy="619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23</a:t>
            </a:fld>
            <a:endParaRPr lang="zh-CN" altLang="en-US" sz="1800" b="1" dirty="0">
              <a:latin typeface="+mn-ea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" y="2674620"/>
            <a:ext cx="2430780" cy="2839720"/>
          </a:xfrm>
          <a:prstGeom prst="rect">
            <a:avLst/>
          </a:prstGeom>
        </p:spPr>
      </p:pic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1057910" y="3063875"/>
            <a:ext cx="1905" cy="2376000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661920" y="3041650"/>
            <a:ext cx="46990" cy="2376000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1057910" y="3355340"/>
            <a:ext cx="1593850" cy="3340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1044575" y="3723895"/>
            <a:ext cx="1617345" cy="307975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670560" y="2786380"/>
            <a:ext cx="8299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2651760" y="2786380"/>
            <a:ext cx="6248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R</a:t>
            </a: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1067435" y="3572510"/>
            <a:ext cx="160464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594995" y="3196590"/>
            <a:ext cx="200216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>
            <a:off x="1069975" y="3786505"/>
            <a:ext cx="159385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660525" y="5043170"/>
            <a:ext cx="4616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kern="0" dirty="0">
                <a:latin typeface="Calibri" panose="020F0502020204030204" charset="0"/>
                <a:ea typeface="华文楷体" panose="02010600040101010101" pitchFamily="2" charset="-122"/>
              </a:rPr>
              <a:t>…</a:t>
            </a:r>
            <a:endParaRPr kumimoji="1" lang="zh-CN" altLang="en-US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079362" y="4047092"/>
            <a:ext cx="1593783" cy="3336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94995" y="3420110"/>
            <a:ext cx="232601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94995" y="3638550"/>
            <a:ext cx="232601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89915" y="3892550"/>
            <a:ext cx="207201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charset="0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23F5C0-3A96-D145-BF85-35F9F249EC38}"/>
              </a:ext>
            </a:extLst>
          </p:cNvPr>
          <p:cNvSpPr txBox="1"/>
          <p:nvPr/>
        </p:nvSpPr>
        <p:spPr>
          <a:xfrm>
            <a:off x="3362134" y="5479971"/>
            <a:ext cx="547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可用序号应为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log</a:t>
            </a:r>
            <a:r>
              <a:rPr lang="en-US" altLang="zh-CN" baseline="-250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*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25 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，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2^5&lt;50&lt;2^6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，因此，应该用6比特标识数据帧的序号。</a:t>
            </a:r>
            <a:endParaRPr lang="zh-CN" altLang="en-US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endParaRPr kumimoji="1" lang="zh-CN" altLang="en-US" dirty="0"/>
          </a:p>
        </p:txBody>
      </p:sp>
      <p:sp>
        <p:nvSpPr>
          <p:cNvPr id="5" name="左中括号 4">
            <a:extLst>
              <a:ext uri="{FF2B5EF4-FFF2-40B4-BE49-F238E27FC236}">
                <a16:creationId xmlns:a16="http://schemas.microsoft.com/office/drawing/2014/main" id="{8CB2F7A2-8330-4846-A6E0-EF6ED6774CB0}"/>
              </a:ext>
            </a:extLst>
          </p:cNvPr>
          <p:cNvSpPr/>
          <p:nvPr/>
        </p:nvSpPr>
        <p:spPr>
          <a:xfrm>
            <a:off x="926592" y="3355340"/>
            <a:ext cx="162652" cy="431165"/>
          </a:xfrm>
          <a:prstGeom prst="leftBracke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5730032B-0DA1-A84F-B760-1D35243928D1}"/>
              </a:ext>
            </a:extLst>
          </p:cNvPr>
          <p:cNvSpPr/>
          <p:nvPr/>
        </p:nvSpPr>
        <p:spPr>
          <a:xfrm>
            <a:off x="896112" y="3605276"/>
            <a:ext cx="162652" cy="431165"/>
          </a:xfrm>
          <a:prstGeom prst="leftBracke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24859" y="2710805"/>
            <a:ext cx="572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管道满载：</a:t>
            </a:r>
            <a:endParaRPr lang="en-US" altLang="zh-CN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SWS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内发送时延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=1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个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RTT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的传播时延</a:t>
            </a:r>
            <a:endParaRPr lang="en-US" altLang="zh-CN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SWS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内发送数据大小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 1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个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RTT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的传播时延*发送速率</a:t>
            </a:r>
            <a:endParaRPr lang="en-US" altLang="zh-CN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1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个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RTT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传播时延：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τ=</a:t>
            </a:r>
            <a:r>
              <a:rPr lang="en-US" altLang="el-GR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2*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(3×10^4 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km)/(3×10^8 m/s)=0.2s</a:t>
            </a:r>
            <a:endParaRPr lang="zh-CN" altLang="en-US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SWS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：传输速率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×</a:t>
            </a:r>
            <a:r>
              <a:rPr lang="en-US" altLang="el-GR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τ</a:t>
            </a:r>
            <a:r>
              <a:rPr lang="en-US" altLang="el-GR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/1KB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</a:t>
            </a:r>
            <a:r>
              <a:rPr lang="el-GR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1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Mbps×0.2s/1KB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</a:t>
            </a:r>
            <a:r>
              <a:rPr lang="en-US" altLang="zh-CN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2×10^5 bit/1KB=(2×10^5 b)/(8*10^3b)=25</a:t>
            </a:r>
            <a:r>
              <a:rPr lang="zh-CN" altLang="en-US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个数据帧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" grpId="0" animBg="1"/>
      <p:bldP spid="13" grpId="0"/>
      <p:bldP spid="4" grpId="0"/>
      <p:bldP spid="5" grpId="0" animBg="1"/>
      <p:bldP spid="5" grpId="1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1998"/>
            <a:ext cx="8229600" cy="811560"/>
          </a:xfrm>
        </p:spPr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构建直连网络需要解决的问题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921"/>
            <a:ext cx="8229600" cy="345620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把比特编码后传送到物理传输介质（链路）上，使其能被收方主机接收并理解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将比特序列描述为完整的消息，形成一个帧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检测传输过程中出现的错误并采取适当行动 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建立一个看起来可靠的链路（帧有可能出错） </a:t>
            </a:r>
            <a:endParaRPr lang="en-US" altLang="zh-CN" sz="2000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一条链路由多个主机共享时，如何协调主机对链路的访问    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0760" y="2461895"/>
            <a:ext cx="2035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charset="0"/>
                <a:ea typeface="黑体" panose="02010609060101010101" pitchFamily="49" charset="-122"/>
              </a:rPr>
              <a:t>信道编码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663315"/>
            <a:ext cx="218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错误检测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0589" y="3054371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组帧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0760" y="4235450"/>
            <a:ext cx="2181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charset="0"/>
                <a:ea typeface="黑体" panose="02010609060101010101" pitchFamily="49" charset="-122"/>
              </a:rPr>
              <a:t>可靠传输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80588" y="5238689"/>
            <a:ext cx="243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介质访问控制</a:t>
            </a:r>
            <a:endParaRPr lang="en-US" altLang="zh-CN" sz="2000" kern="0" dirty="0">
              <a:solidFill>
                <a:srgbClr val="FF0000"/>
              </a:solidFill>
              <a:latin typeface="Calibri" panose="020F0502020204030204" charset="0"/>
              <a:ea typeface="黑体" panose="02010609060101010101" pitchFamily="49" charset="-122"/>
            </a:endParaRPr>
          </a:p>
          <a:p>
            <a:r>
              <a:rPr lang="en-US" altLang="zh-CN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	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</a:rPr>
              <a:t>静态、动态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000" y="6458400"/>
            <a:ext cx="773903" cy="400110"/>
          </a:xfrm>
        </p:spPr>
        <p:txBody>
          <a:bodyPr lIns="90000" tIns="46800" rIns="90000" bIns="46800"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24</a:t>
            </a:fld>
            <a:endParaRPr lang="zh-CN" altLang="en-US" sz="16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13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.共有4个节点进行码分多址CDMA通信。假设4个节点的码片序列分别为 ：A（－1＋1－1－1－1－1＋1－1），B（－1－1－1＋1＋1－1＋1＋1），C（－1－1＋1－1＋1＋1＋1－1），D（－1＋1－1＋1＋1＋1－1－1）。现收到这样的码片序列S （－1＋1－3＋3＋1－1－1＋1），请问节点A、B、C、D发送数据的情况？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A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－1＋1－1－1－1－1＋1－1）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B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－1－1－1＋1＋1－1＋1＋1）</a:t>
            </a: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C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－1－1＋1－1＋1＋1＋1－1）</a:t>
            </a: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D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－1＋1－1＋1＋1＋1－1－1）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（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－1＋1－3＋3＋1－1－1＋1）</a:t>
            </a: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S*A = (＋1＋1＋3－3－1＋1－1－1)/8=0 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A节点未发送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S*B = (＋1－1＋3＋3＋1＋1－1＋1)/8=1 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B节点发送1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S*C = (＋1－1－3－3＋1－1－1－1)/8=－1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C节点发送 0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S*D = (＋1＋1＋3＋3＋1－1＋1－1)/8=1      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D节点发送1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25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2470" y="1837690"/>
            <a:ext cx="7122160" cy="6864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856615"/>
            <a:ext cx="814197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14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.假定1km长的CSMA/CD网络的发送速率为1Gb/s，设信号在链路上的传播速率是2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*10^5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km/s，请问能够使用此协议的最短帧长为多少？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保证在数据帧发送完毕的时间≥碰撞能够被检测到的时间</a:t>
            </a: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帧长≥发送速率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*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最大碰撞检测时间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单程端到端传播时延为：</a:t>
            </a:r>
            <a:r>
              <a:rPr lang="pl-PL" altLang="zh-CN" sz="1800" dirty="0" err="1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τ</a:t>
            </a:r>
            <a:r>
              <a:rPr lang="pl-PL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=1km/(20000 </a:t>
            </a:r>
            <a:r>
              <a:rPr lang="pl-PL" altLang="zh-CN" sz="1800" dirty="0" err="1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km⁄s</a:t>
            </a:r>
            <a:r>
              <a:rPr lang="pl-PL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)=5μs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最短帧长应为：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2τ×1Gb/s=10μs×1Gb/s=10kb</a:t>
            </a: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1616683" y="4225729"/>
            <a:ext cx="0" cy="2540831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1623644" y="4333873"/>
            <a:ext cx="4119778" cy="1040939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824341" y="3917316"/>
            <a:ext cx="8447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140814" y="3773133"/>
            <a:ext cx="835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57199" y="4089397"/>
            <a:ext cx="1082675" cy="369332"/>
            <a:chOff x="714198" y="2629786"/>
            <a:chExt cx="1082675" cy="369332"/>
          </a:xfrm>
        </p:grpSpPr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714198" y="2629786"/>
              <a:ext cx="5998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 = 0</a:t>
              </a:r>
              <a:endParaRPr kumimoji="1" lang="en-US" altLang="zh-CN" baseline="30000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1384123" y="2834574"/>
              <a:ext cx="4127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708994" y="5871939"/>
            <a:ext cx="1893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单程端到端</a:t>
            </a:r>
          </a:p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传播时延记为</a:t>
            </a:r>
            <a:r>
              <a:rPr lang="zh-CN" altLang="en-US" sz="2000" i="1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3" name="矩形 52"/>
          <p:cNvSpPr/>
          <p:nvPr/>
        </p:nvSpPr>
        <p:spPr>
          <a:xfrm>
            <a:off x="1609726" y="4210049"/>
            <a:ext cx="4133696" cy="78120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5713927" y="4225729"/>
            <a:ext cx="0" cy="2415482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圆角矩形标注 162"/>
              <p:cNvSpPr/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blipFill rotWithShape="1">
                <a:blip r:embed="rId4"/>
                <a:stretch>
                  <a:fillRect l="-63448" t="-1050" r="-293" b="-78536"/>
                </a:stretch>
              </a:blip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标注 162"/>
              <p:cNvSpPr/>
              <p:nvPr/>
            </p:nvSpPr>
            <p:spPr>
              <a:xfrm>
                <a:off x="5951220" y="5718175"/>
                <a:ext cx="2823845" cy="603885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B,</a:t>
                </a:r>
              </a:p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58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0" y="5718175"/>
                <a:ext cx="2823845" cy="603885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blipFill rotWithShape="1">
                <a:blip r:embed="rId5"/>
                <a:stretch>
                  <a:fillRect l="-5150" t="-52261" r="-225" b="-1052"/>
                </a:stretch>
              </a:blip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1641744" y="5402505"/>
            <a:ext cx="3960715" cy="1238706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圆角矩形标注 162"/>
              <p:cNvSpPr/>
              <p:nvPr/>
            </p:nvSpPr>
            <p:spPr>
              <a:xfrm>
                <a:off x="6132486" y="355954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86" y="355954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blipFill rotWithShape="1">
                <a:blip r:embed="rId6"/>
                <a:stretch>
                  <a:fillRect l="-21416" t="-1060" r="-280" b="-139991"/>
                </a:stretch>
              </a:blip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5075797" y="4952626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 dirty="0">
                <a:solidFill>
                  <a:schemeClr val="bg1"/>
                </a:solidFill>
                <a:latin typeface="Calibri" panose="020F0502020204030204" charset="0"/>
                <a:ea typeface="华文楷体" panose="02010600040101010101" pitchFamily="2" charset="-122"/>
              </a:rPr>
              <a:t>碰撞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标注 162"/>
              <p:cNvSpPr/>
              <p:nvPr/>
            </p:nvSpPr>
            <p:spPr>
              <a:xfrm>
                <a:off x="399263" y="5614753"/>
                <a:ext cx="2791405" cy="562836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A,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65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3" y="5614753"/>
                <a:ext cx="2791405" cy="562836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blipFill rotWithShape="1">
                <a:blip r:embed="rId7"/>
                <a:stretch>
                  <a:fillRect l="-245" t="-2948" r="-212" b="-78130"/>
                </a:stretch>
              </a:blip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54290" y="6418218"/>
            <a:ext cx="1452795" cy="369332"/>
            <a:chOff x="154290" y="5607130"/>
            <a:chExt cx="1452795" cy="369332"/>
          </a:xfrm>
        </p:grpSpPr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154290" y="5607130"/>
              <a:ext cx="1047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762000" eaLnBrk="0" hangingPunct="0">
                <a:defRPr kumimoji="1" i="1">
                  <a:solidFill>
                    <a:srgbClr val="333399"/>
                  </a:solidFill>
                  <a:latin typeface="Calibri" panose="020F0502020204030204" charset="0"/>
                  <a:ea typeface="华文楷体" panose="02010600040101010101" pitchFamily="2" charset="-122"/>
                </a:defRPr>
              </a:lvl1pPr>
              <a:lvl2pPr marL="571500" defTabSz="762000"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 = 2</a:t>
              </a:r>
              <a:r>
                <a:rPr lang="en-US" altLang="zh-CN" dirty="0">
                  <a:sym typeface="Symbol" panose="05050102010706020507" pitchFamily="18" charset="2"/>
                </a:rPr>
                <a:t></a:t>
              </a:r>
              <a:r>
                <a:rPr lang="en-US" altLang="zh-CN" dirty="0"/>
                <a:t> </a:t>
              </a:r>
              <a:r>
                <a:rPr lang="en-US" altLang="zh-CN" dirty="0">
                  <a:sym typeface="Symbol" panose="05050102010706020507" pitchFamily="18" charset="2"/>
                </a:rPr>
                <a:t> 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1194335" y="5794838"/>
              <a:ext cx="4127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8" imgW="914400" imgH="215900" progId="Equation.KSEE3">
                  <p:embed/>
                </p:oleObj>
              </mc:Choice>
              <mc:Fallback>
                <p:oleObj r:id="rId8" imgW="914400" imgH="2159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438929" y="4952625"/>
            <a:ext cx="11118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i="1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  t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 = 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333399"/>
                </a:solidFill>
                <a:latin typeface="Calibri" panose="020F0502020204030204" charset="0"/>
                <a:ea typeface="华文楷体" panose="02010600040101010101" pitchFamily="2" charset="-122"/>
                <a:sym typeface="Symbol" panose="05050102010706020507" pitchFamily="18" charset="2"/>
              </a:rPr>
              <a:t> </a:t>
            </a:r>
            <a:endParaRPr kumimoji="1" lang="en-US" altLang="zh-CN" baseline="30000" dirty="0">
              <a:solidFill>
                <a:srgbClr val="333399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26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23"/>
    </mc:Choice>
    <mc:Fallback xmlns="">
      <p:transition spd="slow" advTm="459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9" grpId="0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1285" y="755650"/>
            <a:ext cx="8900795" cy="21863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15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.某局域网采用 CSMA/CD 协议实现介质访问控制， 数据传输速率为 5Mbps，主机甲和乙之间的距离为 4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，信号传播速度是 400000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/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.请回答下列问题，并给出计算过程：</a:t>
            </a: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1）若主机甲和主机乙发送数据时发生冲突，则从开始发送数据时刻起，到两台主机均检测到冲突时刻止，最短需经多长时间？最长需经过多长时间？（假设主机甲和主机乙发送数据过程中，其他主机不发送数据）</a:t>
            </a:r>
          </a:p>
          <a:p>
            <a:pPr fontAlgn="auto">
              <a:lnSpc>
                <a:spcPct val="100000"/>
              </a:lnSpc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27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9386" y="2941979"/>
            <a:ext cx="8045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单程端到端传播时延为：</a:t>
            </a:r>
            <a:r>
              <a:rPr lang="pl-PL" altLang="zh-CN" sz="1800" dirty="0" err="1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τ</a:t>
            </a:r>
            <a:r>
              <a:rPr lang="pl-PL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=</a:t>
            </a:r>
            <a:r>
              <a:rPr lang="en-US" altLang="pl-PL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4</a:t>
            </a:r>
            <a:r>
              <a:rPr lang="pl-PL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km/(</a:t>
            </a:r>
            <a:r>
              <a:rPr lang="en-US" altLang="pl-PL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4</a:t>
            </a:r>
            <a:r>
              <a:rPr lang="pl-PL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0000 </a:t>
            </a:r>
            <a:r>
              <a:rPr lang="pl-PL" altLang="zh-CN" sz="1800" dirty="0" err="1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km⁄s</a:t>
            </a:r>
            <a:r>
              <a:rPr lang="pl-PL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)=</a:t>
            </a:r>
            <a:r>
              <a:rPr lang="en-US" altLang="pl-PL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*10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^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(-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5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) 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s</a:t>
            </a:r>
            <a:endParaRPr lang="en-US" altLang="zh-CN" dirty="0">
              <a:latin typeface="Times New Roman" panose="02020503050405090304" pitchFamily="18" charset="0"/>
              <a:ea typeface="KaiTi" panose="02010609060101010101" pitchFamily="49" charset="-122"/>
              <a:cs typeface="Times New Roman" panose="02020503050405090304" pitchFamily="18" charset="0"/>
              <a:sym typeface="+mn-ea"/>
            </a:endParaRPr>
          </a:p>
          <a:p>
            <a:pPr marL="285750" indent="-285750" latinLnBrk="0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当甲乙同时向对方发送数据时，两台主机均检测到冲突所需时间最短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:  </a:t>
            </a:r>
            <a:r>
              <a:rPr lang="pl-PL" altLang="zh-CN" sz="1800" dirty="0" err="1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τ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=1*10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^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(-5) 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s</a:t>
            </a:r>
            <a:endParaRPr lang="en-US" altLang="zh-CN" dirty="0">
              <a:latin typeface="Times New Roman" panose="02020503050405090304" pitchFamily="18" charset="0"/>
              <a:ea typeface="KaiTi" panose="02010609060101010101" pitchFamily="49" charset="-122"/>
              <a:cs typeface="Times New Roman" panose="02020503050405090304" pitchFamily="18" charset="0"/>
              <a:sym typeface="+mn-ea"/>
            </a:endParaRPr>
          </a:p>
          <a:p>
            <a:pPr marL="285750" indent="-285750" latinLnBrk="0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当一方发送的数据马上要到达另一方时，另一方开始发送数据，两台主机均检测到冲突所需时间最长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: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 2</a:t>
            </a:r>
            <a:r>
              <a:rPr lang="pl-PL" altLang="zh-CN" sz="1800" dirty="0" err="1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τ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=2*10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^(</a:t>
            </a:r>
            <a:r>
              <a:rPr lang="zh-CN" altLang="en-US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-5</a:t>
            </a:r>
            <a:r>
              <a:rPr lang="en-US" altLang="zh-CN" sz="18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) 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341696" y="4913194"/>
            <a:ext cx="3554794" cy="1926650"/>
            <a:chOff x="4313731" y="4641792"/>
            <a:chExt cx="3983226" cy="2198052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5364341" y="4657472"/>
              <a:ext cx="13917" cy="21600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371304" y="4765618"/>
              <a:ext cx="2040374" cy="831089"/>
            </a:xfrm>
            <a:prstGeom prst="line">
              <a:avLst/>
            </a:prstGeom>
            <a:noFill/>
            <a:ln w="76200">
              <a:solidFill>
                <a:schemeClr val="accent5">
                  <a:lumMod val="50000"/>
                </a:schemeClr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313731" y="4661717"/>
              <a:ext cx="84478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结点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461791" y="4677288"/>
              <a:ext cx="8351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结点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385" y="4641792"/>
              <a:ext cx="2084400" cy="111511"/>
            </a:xfrm>
            <a:prstGeom prst="rect">
              <a:avLst/>
            </a:prstGeom>
            <a:gradFill flip="none" rotWithShape="1">
              <a:gsLst>
                <a:gs pos="51000">
                  <a:srgbClr val="FFFFFF"/>
                </a:gs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H="1">
              <a:off x="7430406" y="4679844"/>
              <a:ext cx="24105" cy="21600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>
              <a:off x="5288304" y="5703894"/>
              <a:ext cx="2075161" cy="919544"/>
            </a:xfrm>
            <a:prstGeom prst="line">
              <a:avLst/>
            </a:prstGeom>
            <a:noFill/>
            <a:ln w="76200">
              <a:solidFill>
                <a:srgbClr val="CC99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6929078" y="5272866"/>
              <a:ext cx="965200" cy="720725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rgbClr val="FFCCFF"/>
              </a:solidFill>
              <a:miter lim="800000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碰撞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323" y="4913194"/>
            <a:ext cx="3567371" cy="1904280"/>
            <a:chOff x="299323" y="4641794"/>
            <a:chExt cx="3767228" cy="2175680"/>
          </a:xfrm>
        </p:grpSpPr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1242474" y="4657474"/>
              <a:ext cx="0" cy="21600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1249435" y="4765618"/>
              <a:ext cx="2060611" cy="1201532"/>
            </a:xfrm>
            <a:prstGeom prst="line">
              <a:avLst/>
            </a:prstGeom>
            <a:noFill/>
            <a:ln w="76200">
              <a:solidFill>
                <a:schemeClr val="accent5">
                  <a:lumMod val="50000"/>
                </a:schemeClr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299323" y="4661717"/>
              <a:ext cx="84478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结点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231385" y="4661717"/>
              <a:ext cx="8351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结点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235517" y="4641794"/>
              <a:ext cx="2081489" cy="123824"/>
            </a:xfrm>
            <a:prstGeom prst="rect">
              <a:avLst/>
            </a:prstGeom>
            <a:gradFill flip="none" rotWithShape="1">
              <a:gsLst>
                <a:gs pos="51000">
                  <a:srgbClr val="FFFFFF"/>
                </a:gs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3310049" y="4641794"/>
              <a:ext cx="0" cy="21600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1228560" y="4719914"/>
              <a:ext cx="2007197" cy="1384362"/>
            </a:xfrm>
            <a:prstGeom prst="line">
              <a:avLst/>
            </a:prstGeom>
            <a:noFill/>
            <a:ln w="76200">
              <a:solidFill>
                <a:srgbClr val="CC99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1748860" y="4983169"/>
              <a:ext cx="965200" cy="720725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rgbClr val="FFCCFF"/>
              </a:solidFill>
              <a:miter lim="800000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碰撞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326605C-4991-D04D-B0FC-305D6E4895AB}"/>
              </a:ext>
            </a:extLst>
          </p:cNvPr>
          <p:cNvSpPr/>
          <p:nvPr/>
        </p:nvSpPr>
        <p:spPr>
          <a:xfrm>
            <a:off x="1356375" y="2050797"/>
            <a:ext cx="2086072" cy="2669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857250"/>
            <a:ext cx="7886700" cy="20656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15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.某局域网采用 CSMA/CD 协议实现介质访问控制， 数据传输速率为 5Mbps，主机甲和乙之间的距离为 4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，信号传播速度是 400000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/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.请回答下列问题，并给出计算过程：</a:t>
            </a:r>
          </a:p>
          <a:p>
            <a:pPr lvl="1">
              <a:lnSpc>
                <a:spcPct val="100000"/>
              </a:lnSpc>
            </a:pP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（2）若网络不存在任何冲突与差错，主机甲总是以标准的最长以太网数据帧（1518 字节）向主机乙发送数据，主机乙每成功收到一个帧后，立即发送下一个数据帧，此时主机甲的有效数据传输速率是多少？（不考虑以太网帧的前导码）</a:t>
            </a:r>
          </a:p>
          <a:p>
            <a:pPr fontAlgn="auto">
              <a:lnSpc>
                <a:spcPct val="100000"/>
              </a:lnSpc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28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0680" y="3819525"/>
            <a:ext cx="8483600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）发送一帧所需时间：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1518B/5Mbps=2.4288ms</a:t>
            </a:r>
          </a:p>
          <a:p>
            <a:pPr marL="0" indent="279400"/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数据传播时间：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4km/400000km/s=1*10^(-5)s=0.01ms</a:t>
            </a:r>
          </a:p>
          <a:p>
            <a:pPr marL="0" indent="279400"/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发送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ACK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所需时间：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64B/5Mbps</a:t>
            </a:r>
            <a:r>
              <a:rPr lang="en-US" altLang="zh-CN" sz="200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=0.1024ms</a:t>
            </a:r>
            <a:endParaRPr lang="en-US" altLang="zh-CN" sz="2000" b="0" dirty="0">
              <a:solidFill>
                <a:srgbClr val="000000"/>
              </a:solidFill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79400"/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总时延：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2.4288 + 0.01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+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0.1024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+</a:t>
            </a:r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0.01 = 2.5512 </a:t>
            </a:r>
            <a:r>
              <a:rPr lang="en-US" altLang="zh-CN" sz="2000" b="0" dirty="0" err="1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ms</a:t>
            </a:r>
            <a:endParaRPr lang="en-US" altLang="zh-CN" sz="2000" b="0" dirty="0">
              <a:solidFill>
                <a:srgbClr val="000000"/>
              </a:solidFill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79400"/>
            <a:r>
              <a:rPr lang="zh-CN" altLang="en-US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有效的数据传输速率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1500B</a:t>
            </a:r>
            <a:r>
              <a:rPr lang="en-US" altLang="zh-CN" sz="2000" b="0" dirty="0">
                <a:solidFill>
                  <a:srgbClr val="000000"/>
                </a:solidFill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/2.5512ms=4.70Mbps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31B2E-B703-D84C-92AA-0EA75971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679" y="3276600"/>
            <a:ext cx="1962150" cy="2724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B58870-8C4F-654D-ABB1-7455E3AD3D85}"/>
              </a:ext>
            </a:extLst>
          </p:cNvPr>
          <p:cNvSpPr/>
          <p:nvPr/>
        </p:nvSpPr>
        <p:spPr>
          <a:xfrm>
            <a:off x="5450073" y="2135975"/>
            <a:ext cx="2934272" cy="2836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sz="3200" b="1" dirty="0">
                <a:latin typeface="黑体" charset="0"/>
                <a:ea typeface="黑体" charset="0"/>
                <a:cs typeface="黑体" charset="0"/>
              </a:rPr>
              <a:t>第三章  交换网络</a:t>
            </a: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29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57200" y="1278255"/>
            <a:ext cx="7586345" cy="444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网桥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生成树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VLAN</a:t>
            </a:r>
            <a:r>
              <a:rPr lang="zh-CN" altLang="en-US" sz="2800"/>
              <a:t> 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58215" y="18916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过滤、转发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8215" y="27292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转发策略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8215" y="360235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单播</a:t>
            </a:r>
            <a:r>
              <a:rPr lang="en-US" altLang="zh-CN">
                <a:latin typeface="Kaiti SC Regular" panose="02010600040101010101" charset="-122"/>
                <a:ea typeface="Kaiti SC Regular" panose="02010600040101010101" charset="-122"/>
              </a:rPr>
              <a:t>+</a:t>
            </a:r>
            <a:r>
              <a:rPr lang="zh-CN" altLang="en-US">
                <a:latin typeface="Kaiti SC Regular" panose="02010600040101010101" charset="-122"/>
                <a:ea typeface="Kaiti SC Regular" panose="02010600040101010101" charset="-122"/>
              </a:rPr>
              <a:t>多播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6575" y="870307"/>
            <a:ext cx="7886700" cy="4754611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请根据从低至高依次写出ISO制定的OSI网络体系结构的7层模型的每一层的名称。</a:t>
            </a:r>
            <a:endParaRPr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01295" y="2530475"/>
            <a:ext cx="1296000" cy="3096000"/>
            <a:chOff x="878390" y="2414016"/>
            <a:chExt cx="1401514" cy="3315395"/>
          </a:xfrm>
        </p:grpSpPr>
        <p:sp>
          <p:nvSpPr>
            <p:cNvPr id="5" name="立方体 4"/>
            <p:cNvSpPr/>
            <p:nvPr/>
          </p:nvSpPr>
          <p:spPr>
            <a:xfrm>
              <a:off x="878390" y="2414016"/>
              <a:ext cx="1401514" cy="3315395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立方体 5"/>
            <p:cNvSpPr/>
            <p:nvPr/>
          </p:nvSpPr>
          <p:spPr>
            <a:xfrm>
              <a:off x="1025238" y="2711166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9F9F9"/>
                </a:gs>
                <a:gs pos="100000">
                  <a:srgbClr val="F9F9F9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7" name="立方体 6"/>
            <p:cNvSpPr/>
            <p:nvPr/>
          </p:nvSpPr>
          <p:spPr>
            <a:xfrm>
              <a:off x="1019522" y="3131790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表示层</a:t>
              </a:r>
            </a:p>
          </p:txBody>
        </p:sp>
        <p:sp>
          <p:nvSpPr>
            <p:cNvPr id="8" name="立方体 7"/>
            <p:cNvSpPr/>
            <p:nvPr/>
          </p:nvSpPr>
          <p:spPr>
            <a:xfrm>
              <a:off x="1013807" y="3564606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会话层</a:t>
              </a:r>
            </a:p>
          </p:txBody>
        </p:sp>
        <p:sp>
          <p:nvSpPr>
            <p:cNvPr id="9" name="立方体 8"/>
            <p:cNvSpPr/>
            <p:nvPr/>
          </p:nvSpPr>
          <p:spPr>
            <a:xfrm>
              <a:off x="1019522" y="4009614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10" name="立方体 9"/>
            <p:cNvSpPr/>
            <p:nvPr/>
          </p:nvSpPr>
          <p:spPr>
            <a:xfrm>
              <a:off x="1013807" y="4430238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1008091" y="4863054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DAE9C4"/>
                </a:gs>
                <a:gs pos="100000">
                  <a:srgbClr val="D9E8C2"/>
                </a:gs>
                <a:gs pos="50000">
                  <a:srgbClr val="FFFFFF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数据链路层</a:t>
              </a: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1002376" y="5295870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DAE9C4"/>
                </a:gs>
                <a:gs pos="100000">
                  <a:srgbClr val="D9E8C2"/>
                </a:gs>
                <a:gs pos="50000">
                  <a:srgbClr val="FFFFFF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物理层</a:t>
              </a:r>
            </a:p>
          </p:txBody>
        </p:sp>
      </p:grpSp>
      <p:sp>
        <p:nvSpPr>
          <p:cNvPr id="2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3</a:t>
            </a:fld>
            <a:endParaRPr lang="zh-CN" altLang="en-US" sz="18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84150" y="5769405"/>
            <a:ext cx="8500745" cy="523220"/>
            <a:chOff x="3903980" y="5573255"/>
            <a:chExt cx="4679950" cy="523220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 rot="16200000">
              <a:off x="6035040" y="3503995"/>
              <a:ext cx="417830" cy="467995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878317" y="5573255"/>
              <a:ext cx="15798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6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sz="16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实际传输路径</a:t>
              </a:r>
              <a:endParaRPr kumimoji="1" lang="en-US" altLang="zh-CN" sz="12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142" name="Group 34"/>
          <p:cNvGrpSpPr/>
          <p:nvPr/>
        </p:nvGrpSpPr>
        <p:grpSpPr bwMode="auto">
          <a:xfrm>
            <a:off x="993775" y="5970524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5" y="4778375"/>
            <a:ext cx="3781425" cy="29527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388610" y="2530475"/>
            <a:ext cx="1296000" cy="3096000"/>
            <a:chOff x="878390" y="2414016"/>
            <a:chExt cx="1401514" cy="3315395"/>
          </a:xfrm>
        </p:grpSpPr>
        <p:sp>
          <p:nvSpPr>
            <p:cNvPr id="38" name="立方体 37"/>
            <p:cNvSpPr/>
            <p:nvPr/>
          </p:nvSpPr>
          <p:spPr>
            <a:xfrm>
              <a:off x="878390" y="2414016"/>
              <a:ext cx="1401514" cy="3315395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1025238" y="2711166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9F9F9"/>
                </a:gs>
                <a:gs pos="100000">
                  <a:srgbClr val="F9F9F9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1019522" y="3131790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表示层</a:t>
              </a: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1013807" y="3564606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会话层</a:t>
              </a: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1019522" y="4009614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44" name="立方体 43"/>
            <p:cNvSpPr/>
            <p:nvPr/>
          </p:nvSpPr>
          <p:spPr>
            <a:xfrm>
              <a:off x="1013807" y="4430238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FFF9D0"/>
                </a:gs>
                <a:gs pos="100000">
                  <a:srgbClr val="FFF9D0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1008091" y="4863054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DAE9C4"/>
                </a:gs>
                <a:gs pos="100000">
                  <a:srgbClr val="D9E8C2"/>
                </a:gs>
                <a:gs pos="50000">
                  <a:srgbClr val="FFFFFF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数据链路层</a:t>
              </a:r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002376" y="5295870"/>
              <a:ext cx="1080429" cy="298704"/>
            </a:xfrm>
            <a:prstGeom prst="cube">
              <a:avLst>
                <a:gd name="adj" fmla="val 7089"/>
              </a:avLst>
            </a:prstGeom>
            <a:gradFill flip="none" rotWithShape="1">
              <a:gsLst>
                <a:gs pos="0">
                  <a:srgbClr val="DAE9C4"/>
                </a:gs>
                <a:gs pos="100000">
                  <a:srgbClr val="D9E8C2"/>
                </a:gs>
                <a:gs pos="50000">
                  <a:srgbClr val="FFFFFF"/>
                </a:gs>
              </a:gsLst>
              <a:lin ang="0" scaled="1"/>
              <a:tileRect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b="1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黑体" panose="02010609060101010101" pitchFamily="49" charset="-122"/>
                </a:rPr>
                <a:t>物理层</a:t>
              </a: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695" y="2139315"/>
            <a:ext cx="1362075" cy="28575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295" y="3585783"/>
            <a:ext cx="1895475" cy="28575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215" y="3988435"/>
            <a:ext cx="2419350" cy="28575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340" y="4392930"/>
            <a:ext cx="2952750" cy="2952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7655" y="5187950"/>
            <a:ext cx="3781425" cy="285750"/>
          </a:xfrm>
          <a:prstGeom prst="rect">
            <a:avLst/>
          </a:prstGeom>
        </p:spPr>
      </p:pic>
      <p:grpSp>
        <p:nvGrpSpPr>
          <p:cNvPr id="53" name="Group 34"/>
          <p:cNvGrpSpPr/>
          <p:nvPr/>
        </p:nvGrpSpPr>
        <p:grpSpPr bwMode="auto">
          <a:xfrm>
            <a:off x="4502894" y="5991607"/>
            <a:ext cx="1066800" cy="139700"/>
            <a:chOff x="1344" y="912"/>
            <a:chExt cx="672" cy="96"/>
          </a:xfrm>
        </p:grpSpPr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131695" y="2478321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6765925" y="2475865"/>
            <a:ext cx="0" cy="31121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719677" y="2781676"/>
            <a:ext cx="20205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应用协议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:HTTP, FTP…</a:t>
            </a:r>
          </a:p>
        </p:txBody>
      </p:sp>
      <p:sp>
        <p:nvSpPr>
          <p:cNvPr id="74" name="矩形 73"/>
          <p:cNvSpPr/>
          <p:nvPr/>
        </p:nvSpPr>
        <p:spPr>
          <a:xfrm>
            <a:off x="6719677" y="5136994"/>
            <a:ext cx="248845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处理链路上原始比特的传输：传输物理信号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接口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信号编码调制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速率</a:t>
            </a:r>
          </a:p>
        </p:txBody>
      </p:sp>
      <p:sp>
        <p:nvSpPr>
          <p:cNvPr id="75" name="矩形 74"/>
          <p:cNvSpPr/>
          <p:nvPr/>
        </p:nvSpPr>
        <p:spPr>
          <a:xfrm>
            <a:off x="6751320" y="4883785"/>
            <a:ext cx="22606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可靠的点对点数据帧传输</a:t>
            </a:r>
          </a:p>
        </p:txBody>
      </p:sp>
      <p:sp>
        <p:nvSpPr>
          <p:cNvPr id="77" name="矩形 76"/>
          <p:cNvSpPr/>
          <p:nvPr/>
        </p:nvSpPr>
        <p:spPr>
          <a:xfrm>
            <a:off x="6729837" y="3931239"/>
            <a:ext cx="248845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实现端到端的数据传输</a:t>
            </a:r>
          </a:p>
        </p:txBody>
      </p:sp>
      <p:sp>
        <p:nvSpPr>
          <p:cNvPr id="78" name="矩形 77"/>
          <p:cNvSpPr/>
          <p:nvPr/>
        </p:nvSpPr>
        <p:spPr>
          <a:xfrm>
            <a:off x="6729837" y="3441789"/>
            <a:ext cx="226877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进程管理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双工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半双工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单工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断点续发</a:t>
            </a:r>
          </a:p>
        </p:txBody>
      </p:sp>
      <p:sp>
        <p:nvSpPr>
          <p:cNvPr id="79" name="矩形 78"/>
          <p:cNvSpPr/>
          <p:nvPr/>
        </p:nvSpPr>
        <p:spPr>
          <a:xfrm>
            <a:off x="6729837" y="3150459"/>
            <a:ext cx="1783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加解密、数据格式化</a:t>
            </a:r>
          </a:p>
        </p:txBody>
      </p:sp>
      <p:sp>
        <p:nvSpPr>
          <p:cNvPr id="58" name="矩形 57"/>
          <p:cNvSpPr/>
          <p:nvPr/>
        </p:nvSpPr>
        <p:spPr>
          <a:xfrm>
            <a:off x="6737457" y="4197354"/>
            <a:ext cx="248089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Arial" panose="020B0604020202090204" pitchFamily="34" charset="0"/>
                <a:ea typeface="楷体" panose="02010609060101010101" pitchFamily="49" charset="-122"/>
              </a:rPr>
              <a:t>网络互联的关键，分组交换网内分组的路由，实现主机到主机的通信</a:t>
            </a:r>
          </a:p>
        </p:txBody>
      </p:sp>
      <p:sp>
        <p:nvSpPr>
          <p:cNvPr id="2" name="矩形 1"/>
          <p:cNvSpPr/>
          <p:nvPr/>
        </p:nvSpPr>
        <p:spPr>
          <a:xfrm>
            <a:off x="201294" y="2781677"/>
            <a:ext cx="6428741" cy="1146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18827" y="3927734"/>
            <a:ext cx="6428741" cy="421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26870" y="4349112"/>
            <a:ext cx="6428741" cy="373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7440" y="4744152"/>
            <a:ext cx="6428741" cy="373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26869" y="5156244"/>
            <a:ext cx="6428741" cy="373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01" y="5695541"/>
            <a:ext cx="5298716" cy="520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1967" y="2830855"/>
            <a:ext cx="3931187" cy="303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79" grpId="0"/>
      <p:bldP spid="58" grpId="0"/>
      <p:bldP spid="2" grpId="0" animBg="1"/>
      <p:bldP spid="56" grpId="0" animBg="1"/>
      <p:bldP spid="60" grpId="0" animBg="1"/>
      <p:bldP spid="62" grpId="0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28625" y="946244"/>
            <a:ext cx="8166735" cy="17633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16.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直连网络、交换网络、互联网络是三种不同的网络形态，请回答以下问题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：</a:t>
            </a:r>
          </a:p>
          <a:p>
            <a:pPr marL="800100" lvl="1" indent="-342900">
              <a:buFont typeface="Wingdings" panose="05000000000000000000" charset="0"/>
              <a:buChar char=""/>
            </a:pP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(1) 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描述三种网络形态的基本组网形式及所采用的典型网络设备；</a:t>
            </a:r>
          </a:p>
          <a:p>
            <a:pPr marL="800100" lvl="1" indent="-342900">
              <a:buFont typeface="Wingdings" panose="05000000000000000000" charset="0"/>
              <a:buChar char=""/>
            </a:pPr>
            <a:r>
              <a:rPr lang="en-US" altLang="zh-CN" sz="175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(2) </a:t>
            </a:r>
            <a:r>
              <a:rPr lang="zh-CN" altLang="en-US" sz="175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分析直连网络发展到交换网络、以及交换网络发展到互联网络的原因。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30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78" name="内容占位符 2"/>
          <p:cNvSpPr>
            <a:spLocks noGrp="1"/>
          </p:cNvSpPr>
          <p:nvPr/>
        </p:nvSpPr>
        <p:spPr>
          <a:xfrm>
            <a:off x="-146735" y="2533161"/>
            <a:ext cx="8736391" cy="429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直连网络</a:t>
            </a:r>
            <a:r>
              <a:rPr lang="en-US" altLang="zh-CN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:</a:t>
            </a:r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 所有节点连接在一条链路上，处于同一个碰撞域中，典型设备包括：中继器、 集线器等；</a:t>
            </a:r>
            <a:endParaRPr lang="en-US" altLang="zh-CN" sz="1400" dirty="0">
              <a:latin typeface="Times New Roman" panose="02020503050405090304" pitchFamily="18" charset="0"/>
              <a:ea typeface="KaiTi" panose="02010609060101010101" pitchFamily="49" charset="-122"/>
              <a:cs typeface="Times New Roman" panose="02020503050405090304" pitchFamily="18" charset="0"/>
              <a:sym typeface="+mn-ea"/>
            </a:endParaRPr>
          </a:p>
          <a:p>
            <a:pPr lvl="1"/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所有节点处于同一个碰撞域，扩展能力弱</a:t>
            </a:r>
            <a:endParaRPr lang="en-US" altLang="zh-CN" sz="14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52805" y="3147392"/>
            <a:ext cx="7736852" cy="826182"/>
            <a:chOff x="1158240" y="2623898"/>
            <a:chExt cx="7736852" cy="826182"/>
          </a:xfrm>
        </p:grpSpPr>
        <p:sp>
          <p:nvSpPr>
            <p:cNvPr id="80" name="圆角矩形 79"/>
            <p:cNvSpPr/>
            <p:nvPr/>
          </p:nvSpPr>
          <p:spPr>
            <a:xfrm>
              <a:off x="1158240" y="2623898"/>
              <a:ext cx="7736852" cy="77869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 w="25400" cap="flat" cmpd="sng" algn="ctr">
              <a:solidFill>
                <a:srgbClr val="EFEFF7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162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Kaiti SC Regular" panose="02010600040101010101" charset="-122"/>
                  <a:ea typeface="Kaiti SC Regular" panose="02010600040101010101" charset="-122"/>
                </a:rPr>
                <a:t>点对点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6" name="组合 85"/>
            <p:cNvGrpSpPr/>
            <p:nvPr/>
          </p:nvGrpSpPr>
          <p:grpSpPr>
            <a:xfrm>
              <a:off x="5132830" y="2653638"/>
              <a:ext cx="3108961" cy="526949"/>
              <a:chOff x="4901182" y="3092550"/>
              <a:chExt cx="3108961" cy="526949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9255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0" name="直接连接符 89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9864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2" name="直接连接符 91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9864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4" name="直接连接符 93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1047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8940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Kaiti SC Regular" panose="02010600040101010101" charset="-122"/>
                  <a:ea typeface="Kaiti SC Regular" panose="02010600040101010101" charset="-122"/>
                </a:rPr>
                <a:t>多路访问</a:t>
              </a:r>
            </a:p>
          </p:txBody>
        </p:sp>
      </p:grpSp>
      <p:sp>
        <p:nvSpPr>
          <p:cNvPr id="97" name="内容占位符 2"/>
          <p:cNvSpPr txBox="1"/>
          <p:nvPr/>
        </p:nvSpPr>
        <p:spPr bwMode="auto">
          <a:xfrm>
            <a:off x="-199141" y="4126129"/>
            <a:ext cx="4949952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>
                <a:latin typeface="Kaiti SC Regular" panose="02010600040101010101" charset="-122"/>
                <a:ea typeface="Kaiti SC Regular" panose="02010600040101010101" charset="-122"/>
              </a:rPr>
              <a:t>交换网络</a:t>
            </a:r>
            <a:r>
              <a:rPr lang="en-US" altLang="zh-CN" sz="1400" kern="0" dirty="0">
                <a:latin typeface="Kaiti SC Regular" panose="02010600040101010101" charset="-122"/>
                <a:ea typeface="Kaiti SC Regular" panose="02010600040101010101" charset="-122"/>
              </a:rPr>
              <a:t>:</a:t>
            </a:r>
            <a:r>
              <a:rPr lang="zh-CN" altLang="en-US" sz="1400" kern="0" dirty="0">
                <a:latin typeface="Kaiti SC Regular" panose="02010600040101010101" charset="-122"/>
                <a:ea typeface="Kaiti SC Regular" panose="02010600040101010101" charset="-122"/>
              </a:rPr>
              <a:t> </a:t>
            </a:r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所有节点用交换设备进行互联，能够分割碰撞域，典型设备包括：网桥、以太网交换机等；</a:t>
            </a:r>
            <a:endParaRPr lang="en-US" altLang="zh-CN" sz="1400" dirty="0">
              <a:latin typeface="Times New Roman" panose="02020503050405090304" pitchFamily="18" charset="0"/>
              <a:ea typeface="KaiTi" panose="02010609060101010101" pitchFamily="49" charset="-122"/>
              <a:cs typeface="Times New Roman" panose="02020503050405090304" pitchFamily="18" charset="0"/>
              <a:sym typeface="+mn-ea"/>
            </a:endParaRPr>
          </a:p>
          <a:p>
            <a:pPr lvl="1"/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通过生成树算法实现拓扑发现和数据转发，网络规模扩大时算法收敛能力弱</a:t>
            </a:r>
            <a:endParaRPr lang="zh-CN" altLang="en-US" sz="1400" kern="0" dirty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316593" y="5179221"/>
            <a:ext cx="3156294" cy="1570937"/>
            <a:chOff x="5256174" y="3957529"/>
            <a:chExt cx="3644889" cy="2151559"/>
          </a:xfrm>
        </p:grpSpPr>
        <p:sp>
          <p:nvSpPr>
            <p:cNvPr id="99" name="圆角矩形 98"/>
            <p:cNvSpPr/>
            <p:nvPr/>
          </p:nvSpPr>
          <p:spPr>
            <a:xfrm>
              <a:off x="5256174" y="3957529"/>
              <a:ext cx="3644889" cy="2151559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 w="25400" cap="flat" cmpd="sng" algn="ctr">
              <a:solidFill>
                <a:srgbClr val="EFEFF7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308615" y="4163622"/>
              <a:ext cx="3586477" cy="1895889"/>
              <a:chOff x="5320456" y="4287984"/>
              <a:chExt cx="3586477" cy="1895889"/>
            </a:xfrm>
          </p:grpSpPr>
          <p:pic>
            <p:nvPicPr>
              <p:cNvPr id="101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456" y="4287984"/>
                <a:ext cx="3586477" cy="1895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2" name="直接连接符 101"/>
              <p:cNvCxnSpPr>
                <a:stCxn id="116" idx="2"/>
              </p:cNvCxnSpPr>
              <p:nvPr/>
            </p:nvCxnSpPr>
            <p:spPr>
              <a:xfrm flipH="1" flipV="1">
                <a:off x="6197941" y="4878906"/>
                <a:ext cx="663884" cy="133048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22" idx="0"/>
              </p:cNvCxnSpPr>
              <p:nvPr/>
            </p:nvCxnSpPr>
            <p:spPr>
              <a:xfrm flipH="1">
                <a:off x="5917762" y="5251901"/>
                <a:ext cx="665021" cy="99542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16" idx="2"/>
              </p:cNvCxnSpPr>
              <p:nvPr/>
            </p:nvCxnSpPr>
            <p:spPr>
              <a:xfrm flipH="1">
                <a:off x="6564077" y="5011954"/>
                <a:ext cx="297748" cy="332558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18" idx="3"/>
              </p:cNvCxnSpPr>
              <p:nvPr/>
            </p:nvCxnSpPr>
            <p:spPr>
              <a:xfrm flipH="1">
                <a:off x="6969920" y="5659232"/>
                <a:ext cx="981114" cy="20235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 flipV="1">
                <a:off x="6974366" y="4861581"/>
                <a:ext cx="663884" cy="133048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6796891" y="4546348"/>
                <a:ext cx="545534" cy="304393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7666560" y="4994629"/>
                <a:ext cx="490108" cy="43837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H="1">
                <a:off x="7762455" y="5591604"/>
                <a:ext cx="624530" cy="9304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7215909" y="5081086"/>
                <a:ext cx="474163" cy="197423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038" y="4649921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940" y="517572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689" y="4334924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5035" y="4719907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2712" y="5336833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3210" y="4791459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92" y="4941677"/>
                <a:ext cx="295825" cy="193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804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9" name="直接连接符 118"/>
              <p:cNvCxnSpPr>
                <a:stCxn id="118" idx="0"/>
              </p:cNvCxnSpPr>
              <p:nvPr/>
            </p:nvCxnSpPr>
            <p:spPr>
              <a:xfrm flipH="1" flipV="1">
                <a:off x="7575993" y="5048009"/>
                <a:ext cx="216426" cy="500975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6529883" y="5329925"/>
                <a:ext cx="686026" cy="6414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23" idx="3"/>
              </p:cNvCxnSpPr>
              <p:nvPr/>
            </p:nvCxnSpPr>
            <p:spPr>
              <a:xfrm flipH="1" flipV="1">
                <a:off x="6452323" y="5375965"/>
                <a:ext cx="634525" cy="283267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168" y="5251901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618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888" y="504180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5" name="组合 124"/>
          <p:cNvGrpSpPr/>
          <p:nvPr/>
        </p:nvGrpSpPr>
        <p:grpSpPr>
          <a:xfrm>
            <a:off x="1074291" y="5185332"/>
            <a:ext cx="3156294" cy="1570937"/>
            <a:chOff x="1129065" y="4088102"/>
            <a:chExt cx="3708767" cy="1869311"/>
          </a:xfrm>
        </p:grpSpPr>
        <p:sp>
          <p:nvSpPr>
            <p:cNvPr id="126" name="圆角矩形 125"/>
            <p:cNvSpPr/>
            <p:nvPr/>
          </p:nvSpPr>
          <p:spPr>
            <a:xfrm>
              <a:off x="1129065" y="4088102"/>
              <a:ext cx="3708767" cy="1869311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 w="25400" cap="flat" cmpd="sng" algn="ctr">
              <a:solidFill>
                <a:srgbClr val="EFEFF7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128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9" name="直接连接符 128"/>
              <p:cNvCxnSpPr>
                <a:endCxn id="145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3" name="直接连接符 132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5" name="直接连接符 134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42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4" name="直接连接符 143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noFill/>
              <a:ln w="15875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5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0" name="内容占位符 2"/>
          <p:cNvSpPr txBox="1"/>
          <p:nvPr/>
        </p:nvSpPr>
        <p:spPr bwMode="auto">
          <a:xfrm>
            <a:off x="4285959" y="4096385"/>
            <a:ext cx="4632550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1400" kern="0" dirty="0">
                <a:latin typeface="Kaiti SC Regular" panose="02010600040101010101" charset="-122"/>
                <a:ea typeface="Kaiti SC Regular" panose="02010600040101010101" charset="-122"/>
              </a:rPr>
              <a:t>互联网</a:t>
            </a:r>
            <a:r>
              <a:rPr lang="en-US" altLang="zh-CN" sz="1400" kern="0" dirty="0">
                <a:latin typeface="Kaiti SC Regular" panose="02010600040101010101" charset="-122"/>
                <a:ea typeface="Kaiti SC Regular" panose="02010600040101010101" charset="-122"/>
              </a:rPr>
              <a:t>:</a:t>
            </a:r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用网络层设备互联各种异构网络，形成更大规模的网络， 典型设备包括：路由器等</a:t>
            </a:r>
            <a:r>
              <a:rPr lang="en-US" altLang="zh-CN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;</a:t>
            </a:r>
          </a:p>
          <a:p>
            <a:pPr lvl="1"/>
            <a:r>
              <a:rPr lang="zh-CN" altLang="en-US" sz="1400" dirty="0">
                <a:latin typeface="Times New Roman" panose="02020503050405090304" pitchFamily="18" charset="0"/>
                <a:ea typeface="KaiTi" panose="02010609060101010101" pitchFamily="49" charset="-122"/>
                <a:cs typeface="Times New Roman" panose="02020503050405090304" pitchFamily="18" charset="0"/>
                <a:sym typeface="+mn-ea"/>
              </a:rPr>
              <a:t>互联网实现异构网络互联，使网络具有更好的层次性和更强的扩展能力</a:t>
            </a:r>
            <a:endParaRPr lang="zh-CN" altLang="en-US" sz="1400" kern="0" dirty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15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98960"/>
            <a:ext cx="7886700" cy="811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17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.集线器、网桥、路由器、应用层网关是计算机网络中常见设备类型，请分别描述这四类设备的作用层次和主要功能。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457200" y="2321752"/>
            <a:ext cx="7886700" cy="3603625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集线器：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物理层中间设备，主要作用是在物理层中实现透明的二进制比特复制，以补偿信号衰减、整形，使用集线器相连接的所有结点仍然在同一个碰撞域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/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网桥：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数据链路层的中间设备，主要作用是根据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MAC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地址转发帧，网桥具有过滤帧的功能。基于其过滤和转发帧功能，网桥将其连接的各网段隔离为不同的碰撞域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endParaRPr lang="en-US" altLang="zh-CN" sz="26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路由器：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网络层的中间设备，作用是在互联网中完成路由选择的功能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应用层网关：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应用层的中间系统，作用是进行协议转换以连接两个不兼容的系统</a:t>
            </a:r>
            <a:endParaRPr lang="zh-CN" altLang="en-US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31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1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8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.下图中包含三类网络节点：集线器、交换机、路由器，请回答以下问题：（1）简述交换机和路由器分别工作于网络体系结构中的哪一层，其基本功能是什么？（2）这个网络中有几个碰撞域，几个广播域？</a:t>
            </a: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(1)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交换机：工作在数据链路层，其作用是根据MAC帧的目的地址对收到的帧进行转发，能够隔离碰撞域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路由器：工作在网络层，其作用是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根据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IP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分组的目的地址对收到的</a:t>
            </a: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IP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分组进行转发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，能够隔离广播域和碰撞域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(2) </a:t>
            </a: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网络中存在三个碰撞域、两个广播域</a:t>
            </a: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0" y="2303780"/>
            <a:ext cx="5479415" cy="2209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1609" y="3852244"/>
            <a:ext cx="1869107" cy="661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48852" y="3852244"/>
            <a:ext cx="1652538" cy="661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89937" y="3852244"/>
            <a:ext cx="1741087" cy="661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5306" y="3852244"/>
            <a:ext cx="3505718" cy="661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32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.计算机网络体系结构是层次化的细腰结构，请回答以下两个问题：</a:t>
            </a:r>
          </a:p>
          <a:p>
            <a:pPr fontAlgn="auto">
              <a:lnSpc>
                <a:spcPct val="100000"/>
              </a:lnSpc>
            </a:pPr>
            <a:endParaRPr lang="zh-CN" altLang="en-US" sz="200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4055" y="1372589"/>
            <a:ext cx="8229600" cy="1456718"/>
          </a:xfrm>
        </p:spPr>
        <p:txBody>
          <a:bodyPr/>
          <a:lstStyle/>
          <a:p>
            <a:pPr lvl="1"/>
            <a:r>
              <a:rPr lang="zh-CN" altLang="en-US" sz="179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（1）细腰结构有什么好处？ </a:t>
            </a:r>
          </a:p>
          <a:p>
            <a:pPr lvl="1"/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（2）如何理解 IP 协议是网络体系结构的细腰？</a:t>
            </a: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4</a:t>
            </a:fld>
            <a:endParaRPr lang="zh-CN" altLang="en-US" sz="1800" b="1" dirty="0"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30379" y="2829560"/>
            <a:ext cx="5350375" cy="20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）细腰结构的好处：</a:t>
            </a:r>
          </a:p>
          <a:p>
            <a:pPr>
              <a:lnSpc>
                <a:spcPct val="100000"/>
              </a:lnSpc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各层相互独立：将建造一个网络的问题分解为多个可处理的部分，一层解决一部分问题，各层都可以采用最合适的技术实现</a:t>
            </a:r>
          </a:p>
          <a:p>
            <a:pPr>
              <a:lnSpc>
                <a:spcPct val="100000"/>
              </a:lnSpc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灵活性好：任何层发生变化时，只要接口不变，上下层不受影响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kern="0" dirty="0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）本身非常简单、灵活</a:t>
            </a:r>
            <a:endParaRPr lang="en-US" altLang="zh-CN" sz="1800" kern="0" dirty="0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向下，</a:t>
            </a:r>
            <a:r>
              <a:rPr lang="en-US" altLang="zh-CN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IP </a:t>
            </a: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可应用到各式各样的网络上，在</a:t>
            </a:r>
            <a:r>
              <a:rPr lang="en-US" altLang="zh-CN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IP</a:t>
            </a: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层以上看不见下层是什么样的物理网络</a:t>
            </a:r>
          </a:p>
          <a:p>
            <a:pPr>
              <a:lnSpc>
                <a:spcPct val="100000"/>
              </a:lnSpc>
            </a:pP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向上，可以为各式各样的应用提供服务，从协议栈来看，</a:t>
            </a:r>
            <a:r>
              <a:rPr lang="en-US" altLang="zh-CN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IP</a:t>
            </a:r>
            <a:r>
              <a:rPr lang="zh-CN" altLang="en-US" sz="1800" kern="0" dirty="0"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层上面可以有各式各样的应用协议</a:t>
            </a:r>
            <a:endParaRPr lang="en-US" altLang="zh-CN" sz="1800" kern="0" dirty="0"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  <p:grpSp>
        <p:nvGrpSpPr>
          <p:cNvPr id="5" name="组合 187"/>
          <p:cNvGrpSpPr/>
          <p:nvPr/>
        </p:nvGrpSpPr>
        <p:grpSpPr>
          <a:xfrm>
            <a:off x="538067" y="2869090"/>
            <a:ext cx="2590800" cy="3281363"/>
            <a:chOff x="706198" y="2046890"/>
            <a:chExt cx="2590800" cy="3281363"/>
          </a:xfrm>
        </p:grpSpPr>
        <p:grpSp>
          <p:nvGrpSpPr>
            <p:cNvPr id="4" name="组合 191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" name="Group 5"/>
              <p:cNvGrpSpPr/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212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3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6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7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anose="020F0502020204030204" charset="0"/>
                  </a:endParaRPr>
                </a:p>
              </p:txBody>
            </p:sp>
            <p:sp>
              <p:nvSpPr>
                <p:cNvPr id="21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anose="020F0502020204030204" charset="0"/>
                  </a:endParaRPr>
                </a:p>
              </p:txBody>
            </p:sp>
          </p:grpSp>
          <p:sp>
            <p:nvSpPr>
              <p:cNvPr id="201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2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3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4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7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8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0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1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211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anose="020F0502020204030204" charset="0"/>
                  </a:rPr>
                  <a:t>IP</a:t>
                </a:r>
              </a:p>
            </p:txBody>
          </p:sp>
        </p:grpSp>
        <p:sp>
          <p:nvSpPr>
            <p:cNvPr id="194" name="矩形 193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charset="0"/>
                </a:rPr>
                <a:t>Email,  Web,  Video, Voice, ...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charset="0"/>
                </a:rPr>
                <a:t>SMTP,  HTTP,  RTP, ...</a:t>
              </a:r>
            </a:p>
          </p:txBody>
        </p:sp>
        <p:sp>
          <p:nvSpPr>
            <p:cNvPr id="196" name="矩形 195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charset="0"/>
                </a:rPr>
                <a:t>TCP, UDP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alibri" panose="020F050202020403020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anose="020F0502020204030204" charset="0"/>
                </a:rPr>
                <a:t>CSMA,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anose="020F0502020204030204" charset="0"/>
                </a:rPr>
                <a:t>Async</a:t>
              </a:r>
              <a:r>
                <a:rPr lang="en-US" altLang="zh-CN" sz="1600" dirty="0">
                  <a:solidFill>
                    <a:srgbClr val="000000"/>
                  </a:solidFill>
                  <a:latin typeface="Calibri" panose="020F0502020204030204" charset="0"/>
                </a:rPr>
                <a:t>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anose="020F0502020204030204" charset="0"/>
                </a:rPr>
                <a:t>Sonet</a:t>
              </a:r>
              <a:r>
                <a:rPr lang="en-US" altLang="zh-CN" sz="1600" dirty="0">
                  <a:solidFill>
                    <a:srgbClr val="000000"/>
                  </a:solidFill>
                  <a:latin typeface="Calibri" panose="020F0502020204030204" charset="0"/>
                </a:rPr>
                <a:t>, ...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anose="020F0502020204030204" charset="0"/>
                </a:rPr>
                <a:t>Copper, Fiber, Radio...</a:t>
              </a:r>
            </a:p>
          </p:txBody>
        </p:sp>
      </p:grpSp>
      <p:sp>
        <p:nvSpPr>
          <p:cNvPr id="219" name="椭圆 218"/>
          <p:cNvSpPr/>
          <p:nvPr/>
        </p:nvSpPr>
        <p:spPr>
          <a:xfrm>
            <a:off x="925490" y="4347699"/>
            <a:ext cx="1905404" cy="53434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bldLvl="0" animBg="1"/>
      <p:bldP spid="2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.计算机网络中的时延分为哪几种？每种的意义是？</a:t>
            </a:r>
            <a:endParaRPr lang="zh-CN" altLang="en-US" sz="20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4055" y="1372589"/>
            <a:ext cx="8229600" cy="1456718"/>
          </a:xfrm>
        </p:spPr>
        <p:txBody>
          <a:bodyPr/>
          <a:lstStyle/>
          <a:p>
            <a:r>
              <a:rPr lang="zh-CN" altLang="en-US" sz="2000" dirty="0">
                <a:latin typeface="Kaiti SC Regular" panose="02010600040101010101" charset="-122"/>
                <a:ea typeface="Kaiti SC Regular" panose="02010600040101010101" charset="-122"/>
              </a:rPr>
              <a:t>发送时延</a:t>
            </a:r>
            <a:endParaRPr lang="en-US" altLang="zh-CN" sz="20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1"/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</a:rPr>
              <a:t>发送数据时，数据块从结点进入到传输介质所需要的时间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2">
              <a:spcBef>
                <a:spcPts val="600"/>
              </a:spcBef>
            </a:pPr>
            <a:r>
              <a:rPr lang="zh-CN" altLang="en-US" sz="1600" dirty="0">
                <a:latin typeface="Kaiti SC Regular" panose="02010600040101010101" charset="-122"/>
                <a:ea typeface="Kaiti SC Regular" panose="02010600040101010101" charset="-122"/>
              </a:rPr>
              <a:t>即从发送第一个比特起，到最后一个比特发送完毕所需的时间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6306" y="4334010"/>
            <a:ext cx="8797349" cy="1551647"/>
            <a:chOff x="203903" y="5070983"/>
            <a:chExt cx="8797349" cy="1746495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09927" y="5604383"/>
              <a:ext cx="5522913" cy="265113"/>
            </a:xfrm>
            <a:prstGeom prst="rect">
              <a:avLst/>
            </a:prstGeom>
            <a:gradFill rotWithShape="1">
              <a:gsLst>
                <a:gs pos="0">
                  <a:srgbClr val="B2B2B2">
                    <a:gamma/>
                    <a:shade val="27451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27451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941515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7642352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1"/>
            <p:cNvGrpSpPr/>
            <p:nvPr/>
          </p:nvGrpSpPr>
          <p:grpSpPr bwMode="auto">
            <a:xfrm>
              <a:off x="1303465" y="5478971"/>
              <a:ext cx="723900" cy="458787"/>
              <a:chOff x="1567" y="1056"/>
              <a:chExt cx="384" cy="336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663" y="1056"/>
                <a:ext cx="2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1567" y="1056"/>
                <a:ext cx="384" cy="336"/>
              </a:xfrm>
              <a:custGeom>
                <a:avLst/>
                <a:gdLst>
                  <a:gd name="T0" fmla="*/ 0 w 384"/>
                  <a:gd name="T1" fmla="*/ 0 h 336"/>
                  <a:gd name="T2" fmla="*/ 384 w 384"/>
                  <a:gd name="T3" fmla="*/ 0 h 336"/>
                  <a:gd name="T4" fmla="*/ 384 w 384"/>
                  <a:gd name="T5" fmla="*/ 336 h 336"/>
                  <a:gd name="T6" fmla="*/ 0 w 384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855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759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663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022602" y="5725033"/>
              <a:ext cx="271463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84515" y="5631371"/>
              <a:ext cx="169862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843340" y="5656771"/>
              <a:ext cx="1266825" cy="177800"/>
            </a:xfrm>
            <a:prstGeom prst="rightArrow">
              <a:avLst>
                <a:gd name="adj1" fmla="val 50000"/>
                <a:gd name="adj2" fmla="val 178125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12852" y="5656771"/>
              <a:ext cx="1268413" cy="177800"/>
            </a:xfrm>
            <a:prstGeom prst="rightArrow">
              <a:avLst>
                <a:gd name="adj1" fmla="val 50000"/>
                <a:gd name="adj2" fmla="val 178348"/>
              </a:avLst>
            </a:prstGeom>
            <a:solidFill>
              <a:srgbClr val="00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6637465" y="5648833"/>
              <a:ext cx="1266825" cy="176213"/>
            </a:xfrm>
            <a:prstGeom prst="rightArrow">
              <a:avLst>
                <a:gd name="adj1" fmla="val 50000"/>
                <a:gd name="adj2" fmla="val 179729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133918" y="5547000"/>
              <a:ext cx="1675130" cy="448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</a:rPr>
                <a:t>1 0 1 1 0 0 1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748465" y="5413883"/>
              <a:ext cx="488950" cy="518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>
                  <a:solidFill>
                    <a:srgbClr val="333399"/>
                  </a:solidFill>
                  <a:latin typeface="Times New Roman" panose="02020503050405090304" pitchFamily="18" charset="0"/>
                </a:rPr>
                <a:t>…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305177" y="6375908"/>
              <a:ext cx="877163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发送器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60602" y="58901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队列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7963572" y="6402896"/>
              <a:ext cx="864339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</a:t>
              </a:r>
              <a:r>
                <a:rPr kumimoji="1"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1114298" y="6375908"/>
              <a:ext cx="851580" cy="414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H="1" flipV="1">
              <a:off x="2160715" y="5799646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203903" y="5355701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数据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4429252" y="59155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链路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61" name="线形标注 1 60"/>
          <p:cNvSpPr/>
          <p:nvPr/>
        </p:nvSpPr>
        <p:spPr>
          <a:xfrm>
            <a:off x="2852379" y="3749675"/>
            <a:ext cx="2653048" cy="722523"/>
          </a:xfrm>
          <a:prstGeom prst="borderCallout1">
            <a:avLst>
              <a:gd name="adj1" fmla="val 37483"/>
              <a:gd name="adj2" fmla="val 377"/>
              <a:gd name="adj3" fmla="val 164068"/>
              <a:gd name="adj4" fmla="val -2723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+mn-ea"/>
                <a:cs typeface="Kaiti SC Regular" panose="02010600040101010101" charset="-122"/>
              </a:rPr>
              <a:t>在发送器产生</a:t>
            </a:r>
            <a:r>
              <a:rPr lang="zh-CN" altLang="en-US" dirty="0">
                <a:solidFill>
                  <a:srgbClr val="FFFF00"/>
                </a:solidFill>
                <a:latin typeface="+mn-ea"/>
                <a:cs typeface="Kaiti SC Regular" panose="02010600040101010101" charset="-122"/>
              </a:rPr>
              <a:t>发送时延</a:t>
            </a:r>
          </a:p>
          <a:p>
            <a:r>
              <a:rPr lang="en-US" altLang="zh-CN" dirty="0">
                <a:latin typeface="+mn-ea"/>
                <a:cs typeface="Kaiti SC Regular" panose="02010600040101010101" charset="-122"/>
              </a:rPr>
              <a:t>(</a:t>
            </a:r>
            <a:r>
              <a:rPr lang="zh-CN" altLang="en-US" dirty="0">
                <a:latin typeface="+mn-ea"/>
                <a:cs typeface="Kaiti SC Regular" panose="02010600040101010101" charset="-122"/>
              </a:rPr>
              <a:t>即</a:t>
            </a:r>
            <a:r>
              <a:rPr lang="zh-CN" altLang="en-US" dirty="0">
                <a:solidFill>
                  <a:srgbClr val="FFFF00"/>
                </a:solidFill>
                <a:latin typeface="+mn-ea"/>
                <a:cs typeface="Kaiti SC Regular" panose="02010600040101010101" charset="-122"/>
              </a:rPr>
              <a:t>传输时延</a:t>
            </a:r>
            <a:r>
              <a:rPr lang="en-US" altLang="zh-CN" dirty="0">
                <a:latin typeface="+mn-ea"/>
                <a:cs typeface="Kaiti SC Regular" panose="02010600040101010101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8305" y="2556607"/>
                <a:ext cx="5205985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发送时延 </a:t>
                </a:r>
                <a:r>
                  <a:rPr lang="en-US" altLang="zh-CN" dirty="0">
                    <a:solidFill>
                      <a:schemeClr val="tx1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数据块长度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发送速率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Kaiti SC Regular" panose="02010600040101010101" charset="-122"/>
                  <a:ea typeface="Kaiti SC Regular" panose="02010600040101010101" charset="-122"/>
                  <a:cs typeface="Kaiti SC Regular" panose="02010600040101010101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05" y="2556607"/>
                <a:ext cx="5205985" cy="908531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5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.计算机网络中的时延分为哪几种？每种的意义是？</a:t>
            </a:r>
            <a:endParaRPr lang="zh-CN" altLang="en-US" sz="20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4055" y="1372589"/>
            <a:ext cx="8229600" cy="1456718"/>
          </a:xfrm>
        </p:spPr>
        <p:txBody>
          <a:bodyPr/>
          <a:lstStyle/>
          <a:p>
            <a:r>
              <a:rPr lang="zh-CN" altLang="en-US" sz="200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传播时延</a:t>
            </a:r>
            <a:endParaRPr lang="en-US" altLang="zh-CN" sz="2000" kern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1"/>
            <a:r>
              <a:rPr lang="zh-CN" altLang="en-US" sz="200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电磁波在信道中需要传播一定的距离而花费的时间</a:t>
            </a:r>
            <a:endParaRPr lang="zh-CN" altLang="en-US" sz="160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6466" y="4403715"/>
            <a:ext cx="8797349" cy="1551647"/>
            <a:chOff x="203903" y="5070983"/>
            <a:chExt cx="8797349" cy="174649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209927" y="5604383"/>
              <a:ext cx="5522913" cy="265113"/>
            </a:xfrm>
            <a:prstGeom prst="rect">
              <a:avLst/>
            </a:prstGeom>
            <a:gradFill rotWithShape="1">
              <a:gsLst>
                <a:gs pos="0">
                  <a:srgbClr val="B2B2B2">
                    <a:gamma/>
                    <a:shade val="27451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27451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41515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642352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1303465" y="5478971"/>
              <a:ext cx="723900" cy="458787"/>
              <a:chOff x="1567" y="1056"/>
              <a:chExt cx="384" cy="336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63" y="1056"/>
                <a:ext cx="2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1567" y="1056"/>
                <a:ext cx="384" cy="336"/>
              </a:xfrm>
              <a:custGeom>
                <a:avLst/>
                <a:gdLst>
                  <a:gd name="T0" fmla="*/ 0 w 384"/>
                  <a:gd name="T1" fmla="*/ 0 h 336"/>
                  <a:gd name="T2" fmla="*/ 384 w 384"/>
                  <a:gd name="T3" fmla="*/ 0 h 336"/>
                  <a:gd name="T4" fmla="*/ 384 w 384"/>
                  <a:gd name="T5" fmla="*/ 336 h 336"/>
                  <a:gd name="T6" fmla="*/ 0 w 384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855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759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663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22602" y="5725033"/>
              <a:ext cx="271463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84515" y="5631371"/>
              <a:ext cx="169862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2843340" y="5656771"/>
              <a:ext cx="1266825" cy="177800"/>
            </a:xfrm>
            <a:prstGeom prst="rightArrow">
              <a:avLst>
                <a:gd name="adj1" fmla="val 50000"/>
                <a:gd name="adj2" fmla="val 178125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>
              <a:off x="212852" y="5656771"/>
              <a:ext cx="1268413" cy="177800"/>
            </a:xfrm>
            <a:prstGeom prst="rightArrow">
              <a:avLst>
                <a:gd name="adj1" fmla="val 50000"/>
                <a:gd name="adj2" fmla="val 178348"/>
              </a:avLst>
            </a:prstGeom>
            <a:solidFill>
              <a:srgbClr val="00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6637465" y="5648833"/>
              <a:ext cx="1266825" cy="176213"/>
            </a:xfrm>
            <a:prstGeom prst="rightArrow">
              <a:avLst>
                <a:gd name="adj1" fmla="val 50000"/>
                <a:gd name="adj2" fmla="val 179729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133918" y="5547000"/>
              <a:ext cx="1675130" cy="448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</a:rPr>
                <a:t>1 0 1 1 0 0 1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5748465" y="5413883"/>
              <a:ext cx="488950" cy="518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>
                  <a:solidFill>
                    <a:srgbClr val="333399"/>
                  </a:solidFill>
                  <a:latin typeface="Times New Roman" panose="02020503050405090304" pitchFamily="18" charset="0"/>
                </a:rPr>
                <a:t>…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2305177" y="6375908"/>
              <a:ext cx="877163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发送器</a:t>
              </a: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1260602" y="58901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队列</a:t>
              </a: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7963572" y="6402896"/>
              <a:ext cx="864339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</a:t>
              </a:r>
              <a:r>
                <a:rPr kumimoji="1"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114298" y="6375908"/>
              <a:ext cx="851580" cy="414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 flipV="1">
              <a:off x="2160715" y="5799646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203903" y="5355701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数据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4429252" y="59155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链路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6" name="线形标注 1 35"/>
          <p:cNvSpPr/>
          <p:nvPr/>
        </p:nvSpPr>
        <p:spPr>
          <a:xfrm>
            <a:off x="2862539" y="3819380"/>
            <a:ext cx="2653048" cy="722523"/>
          </a:xfrm>
          <a:prstGeom prst="borderCallout1">
            <a:avLst>
              <a:gd name="adj1" fmla="val 37483"/>
              <a:gd name="adj2" fmla="val 377"/>
              <a:gd name="adj3" fmla="val 164068"/>
              <a:gd name="adj4" fmla="val -2723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在发送器产生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发送时延</a:t>
            </a:r>
          </a:p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传输时延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7" name="线形标注 1 36"/>
          <p:cNvSpPr/>
          <p:nvPr/>
        </p:nvSpPr>
        <p:spPr>
          <a:xfrm>
            <a:off x="6097886" y="3388461"/>
            <a:ext cx="2653048" cy="722523"/>
          </a:xfrm>
          <a:prstGeom prst="borderCallout1">
            <a:avLst>
              <a:gd name="adj1" fmla="val 37483"/>
              <a:gd name="adj2" fmla="val 377"/>
              <a:gd name="adj3" fmla="val 229634"/>
              <a:gd name="adj4" fmla="val -3154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在链路上产生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3528" y="2359321"/>
                <a:ext cx="5547361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传播时延 </a:t>
                </a:r>
                <a:r>
                  <a:rPr lang="en-US" altLang="zh-CN" dirty="0">
                    <a:solidFill>
                      <a:schemeClr val="tx1"/>
                    </a:solidFill>
                    <a:latin typeface="Kaiti SC Regular" panose="02010600040101010101" charset="-122"/>
                    <a:ea typeface="Kaiti SC Regular" panose="02010600040101010101" charset="-122"/>
                    <a:cs typeface="Kaiti SC Regular" panose="02010600040101010101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信道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SC Regular" panose="02010600040101010101" charset="-122"/>
                            <a:cs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信号在信道上的传播速率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  <m:t>m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SC Regular" panose="02010600040101010101" charset="-122"/>
                                <a:cs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Kaiti SC Regular" panose="02010600040101010101" charset="-122"/>
                  <a:ea typeface="Kaiti SC Regular" panose="02010600040101010101" charset="-122"/>
                  <a:cs typeface="Kaiti SC Regular" panose="02010600040101010101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28" y="2359321"/>
                <a:ext cx="5547361" cy="908531"/>
              </a:xfrm>
              <a:prstGeom prst="rect">
                <a:avLst/>
              </a:prstGeom>
              <a:blipFill>
                <a:blip r:embed="rId3"/>
                <a:stretch>
                  <a:fillRect b="-36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6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7" grpId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.计算机网络中的时延分为哪几种？每种的意义是？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5803" y="5311509"/>
            <a:ext cx="8797349" cy="1551647"/>
            <a:chOff x="203903" y="5070983"/>
            <a:chExt cx="8797349" cy="1746495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09927" y="5604383"/>
              <a:ext cx="5522913" cy="265113"/>
            </a:xfrm>
            <a:prstGeom prst="rect">
              <a:avLst/>
            </a:prstGeom>
            <a:gradFill rotWithShape="1">
              <a:gsLst>
                <a:gs pos="0">
                  <a:srgbClr val="B2B2B2">
                    <a:gamma/>
                    <a:shade val="27451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27451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941515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642352" y="5070983"/>
              <a:ext cx="1358900" cy="133191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" name="Group 11"/>
            <p:cNvGrpSpPr/>
            <p:nvPr/>
          </p:nvGrpSpPr>
          <p:grpSpPr bwMode="auto">
            <a:xfrm>
              <a:off x="1303465" y="5478971"/>
              <a:ext cx="723900" cy="458787"/>
              <a:chOff x="1567" y="1056"/>
              <a:chExt cx="384" cy="336"/>
            </a:xfrm>
          </p:grpSpPr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1663" y="1056"/>
                <a:ext cx="2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13"/>
              <p:cNvSpPr/>
              <p:nvPr/>
            </p:nvSpPr>
            <p:spPr bwMode="auto">
              <a:xfrm>
                <a:off x="1567" y="1056"/>
                <a:ext cx="384" cy="336"/>
              </a:xfrm>
              <a:custGeom>
                <a:avLst/>
                <a:gdLst>
                  <a:gd name="T0" fmla="*/ 0 w 384"/>
                  <a:gd name="T1" fmla="*/ 0 h 336"/>
                  <a:gd name="T2" fmla="*/ 384 w 384"/>
                  <a:gd name="T3" fmla="*/ 0 h 336"/>
                  <a:gd name="T4" fmla="*/ 384 w 384"/>
                  <a:gd name="T5" fmla="*/ 336 h 336"/>
                  <a:gd name="T6" fmla="*/ 0 w 384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1855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1759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663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022602" y="5725033"/>
              <a:ext cx="271463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2084515" y="5631371"/>
              <a:ext cx="169862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2843340" y="5656771"/>
              <a:ext cx="1266825" cy="177800"/>
            </a:xfrm>
            <a:prstGeom prst="rightArrow">
              <a:avLst>
                <a:gd name="adj1" fmla="val 50000"/>
                <a:gd name="adj2" fmla="val 178125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2852" y="5656771"/>
              <a:ext cx="1268413" cy="177800"/>
            </a:xfrm>
            <a:prstGeom prst="rightArrow">
              <a:avLst>
                <a:gd name="adj1" fmla="val 50000"/>
                <a:gd name="adj2" fmla="val 178348"/>
              </a:avLst>
            </a:prstGeom>
            <a:solidFill>
              <a:srgbClr val="00FFCC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27"/>
            <p:cNvSpPr>
              <a:spLocks noChangeArrowheads="1"/>
            </p:cNvSpPr>
            <p:nvPr/>
          </p:nvSpPr>
          <p:spPr bwMode="auto">
            <a:xfrm>
              <a:off x="6637465" y="5648833"/>
              <a:ext cx="1266825" cy="176213"/>
            </a:xfrm>
            <a:prstGeom prst="rightArrow">
              <a:avLst>
                <a:gd name="adj1" fmla="val 50000"/>
                <a:gd name="adj2" fmla="val 179729"/>
              </a:avLst>
            </a:prstGeom>
            <a:solidFill>
              <a:srgbClr val="00FFCC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4133918" y="5547000"/>
              <a:ext cx="1675130" cy="448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</a:rPr>
                <a:t>1 0 1 1 0 0 1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748465" y="5413883"/>
              <a:ext cx="488950" cy="518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>
                  <a:solidFill>
                    <a:srgbClr val="333399"/>
                  </a:solidFill>
                  <a:latin typeface="Times New Roman" panose="02020503050405090304" pitchFamily="18" charset="0"/>
                </a:rPr>
                <a:t>…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2305177" y="6375908"/>
              <a:ext cx="877163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发送器</a:t>
              </a:r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1260602" y="58901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队列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7963572" y="6402896"/>
              <a:ext cx="864339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</a:t>
              </a:r>
              <a:r>
                <a:rPr kumimoji="1"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1114298" y="6375908"/>
              <a:ext cx="851580" cy="414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结点 </a:t>
              </a:r>
              <a:r>
                <a:rPr kumimoji="1"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flipH="1" flipV="1">
              <a:off x="2160715" y="5799646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203903" y="5355701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数据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4429252" y="5915533"/>
              <a:ext cx="646331" cy="4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solidFill>
                    <a:srgbClr val="333399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链路</a:t>
              </a:r>
              <a:endParaRPr kumimoji="1" lang="zh-CN" altLang="en-US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56" name="线形标注 1 55"/>
          <p:cNvSpPr/>
          <p:nvPr/>
        </p:nvSpPr>
        <p:spPr>
          <a:xfrm>
            <a:off x="2338788" y="3830930"/>
            <a:ext cx="2653048" cy="722523"/>
          </a:xfrm>
          <a:prstGeom prst="borderCallout1">
            <a:avLst>
              <a:gd name="adj1" fmla="val 37483"/>
              <a:gd name="adj2" fmla="val 377"/>
              <a:gd name="adj3" fmla="val 234317"/>
              <a:gd name="adj4" fmla="val -3010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在结点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中产生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处理时延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排队时延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线形标注 1 56"/>
          <p:cNvSpPr/>
          <p:nvPr/>
        </p:nvSpPr>
        <p:spPr>
          <a:xfrm>
            <a:off x="2891876" y="4727174"/>
            <a:ext cx="2653048" cy="722523"/>
          </a:xfrm>
          <a:prstGeom prst="borderCallout1">
            <a:avLst>
              <a:gd name="adj1" fmla="val 37483"/>
              <a:gd name="adj2" fmla="val 377"/>
              <a:gd name="adj3" fmla="val 164068"/>
              <a:gd name="adj4" fmla="val -2723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在发送器产生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发送时延</a:t>
            </a:r>
          </a:p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传输时延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8" name="线形标注 1 57"/>
          <p:cNvSpPr/>
          <p:nvPr/>
        </p:nvSpPr>
        <p:spPr>
          <a:xfrm>
            <a:off x="6127223" y="4296255"/>
            <a:ext cx="2653048" cy="722523"/>
          </a:xfrm>
          <a:prstGeom prst="borderCallout1">
            <a:avLst>
              <a:gd name="adj1" fmla="val 37483"/>
              <a:gd name="adj2" fmla="val 377"/>
              <a:gd name="adj3" fmla="val 229634"/>
              <a:gd name="adj4" fmla="val -31541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在链路上产生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4055" y="1372589"/>
            <a:ext cx="8229600" cy="1456718"/>
          </a:xfrm>
        </p:spPr>
        <p:txBody>
          <a:bodyPr/>
          <a:lstStyle/>
          <a:p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处理时延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1"/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主机或路由器在收到分组时进行一些必要的处理所花费的时间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比如分析分组首部、差错检验、查找路由等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排队时延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1"/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结点缓存队列中分组排队所经历的时延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</a:endParaRP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sym typeface="+mn-ea"/>
              </a:rPr>
              <a:t>排队时延的长短往往取决于网络中当时的通信量</a:t>
            </a:r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7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4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.数据长度为10^6 b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it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，数据发送速率为100kb/s，收发两端之间的传输距离为10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^3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km，信号在媒体上的传播速率为2×10^7 m/s。试计算数据的发送时延和传播时延。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发送时延 = 10^6b / 100kb/s = 10s</a:t>
            </a: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传播时延 = 1000km /（2×10^7 m/s）= 0.05s = 50ms</a:t>
            </a: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endParaRPr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80946" y="2246885"/>
                <a:ext cx="5205985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Calibri" panose="020F0502020204030204" charset="0"/>
                    <a:ea typeface="黑体" panose="02010609060101010101" pitchFamily="49" charset="-122"/>
                  </a:rPr>
                  <a:t>发送时延 </a:t>
                </a:r>
                <a:r>
                  <a:rPr lang="en-US" altLang="zh-CN">
                    <a:solidFill>
                      <a:schemeClr val="tx1"/>
                    </a:solidFill>
                    <a:latin typeface="Calibri" panose="020F0502020204030204" charset="0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数据块长度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发送速率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zh-CN" altLang="en-US">
                  <a:solidFill>
                    <a:schemeClr val="tx1"/>
                  </a:solidFill>
                  <a:latin typeface="Calibri" panose="020F050202020403020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46" y="2246885"/>
                <a:ext cx="5205985" cy="908531"/>
              </a:xfrm>
              <a:prstGeom prst="rect">
                <a:avLst/>
              </a:prstGeom>
              <a:blipFill rotWithShape="1">
                <a:blip r:embed="rId3"/>
                <a:stretch>
                  <a:fillRect l="-2" t="-28" r="7" b="1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80946" y="4162173"/>
                <a:ext cx="5547361" cy="908531"/>
              </a:xfrm>
              <a:prstGeom prst="rect">
                <a:avLst/>
              </a:prstGeom>
              <a:solidFill>
                <a:srgbClr val="E5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Calibri" panose="020F0502020204030204" charset="0"/>
                    <a:ea typeface="黑体" panose="02010609060101010101" pitchFamily="49" charset="-122"/>
                  </a:rPr>
                  <a:t>传播时延 </a:t>
                </a:r>
                <a:r>
                  <a:rPr lang="en-US" altLang="zh-CN">
                    <a:solidFill>
                      <a:schemeClr val="tx1"/>
                    </a:solidFill>
                    <a:latin typeface="Calibri" panose="020F0502020204030204" charset="0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信道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长度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信号在信道上的传播速率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zh-CN" altLang="en-US">
                  <a:solidFill>
                    <a:schemeClr val="tx1"/>
                  </a:solidFill>
                  <a:latin typeface="Calibri" panose="020F050202020403020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46" y="4162173"/>
                <a:ext cx="5547361" cy="908531"/>
              </a:xfrm>
              <a:prstGeom prst="rect">
                <a:avLst/>
              </a:prstGeom>
              <a:blipFill rotWithShape="1">
                <a:blip r:embed="rId4"/>
                <a:stretch>
                  <a:fillRect l="-2" t="-42" r="2" b="2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8</a:t>
            </a:fld>
            <a:endParaRPr lang="zh-CN" altLang="en-US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694055" y="618713"/>
            <a:ext cx="7886700" cy="82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5</a:t>
            </a:r>
            <a:r>
              <a:rPr lang="zh-CN" alt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.分别描述电路交换和分组交换的基本原理，并分析说明计算机网络不采用电路交换的原因。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694055" y="1524081"/>
            <a:ext cx="8229600" cy="4556234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电路交换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/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面向连接，通话过程中一直占用资源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/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基本原理</a:t>
            </a: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建立连接 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(</a:t>
            </a:r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占用通信资源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)</a:t>
            </a: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通话 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(</a:t>
            </a:r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一直占用通信资源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)</a:t>
            </a: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释放连接 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(</a:t>
            </a:r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归还通信资源</a:t>
            </a:r>
            <a:r>
              <a:rPr lang="en-US" altLang="zh-CN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)</a:t>
            </a:r>
            <a:endParaRPr lang="en-US" altLang="zh-CN" sz="14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分组交换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/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面向无连接的，通信过程中动态占用资源</a:t>
            </a:r>
            <a:endParaRPr lang="en-US" altLang="zh-CN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 lvl="1"/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基本原理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发送端将长报文处理为较小的分组，依次把分组发送出去</a:t>
            </a:r>
            <a:endParaRPr lang="en-US" altLang="zh-CN" sz="16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中间结点以存储转发的形式将分组逐跳转发至目的端</a:t>
            </a:r>
            <a:endParaRPr lang="en-US" altLang="zh-CN" sz="16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lvl="2"/>
            <a:r>
              <a:rPr lang="zh-CN" altLang="en-US" sz="16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接收端收到分组后，剥去分组首部，把数据恢复成原来的长报文</a:t>
            </a:r>
            <a:endParaRPr lang="en-US" altLang="zh-CN" sz="14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endParaRPr lang="zh-CN" altLang="en-US" sz="180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  <a:sym typeface="+mn-ea"/>
              </a:rPr>
              <a:t>计算机数据通信具有突发性</a:t>
            </a:r>
            <a:endParaRPr lang="zh-CN" altLang="en-US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800" kern="0" dirty="0">
                <a:latin typeface="Kaiti SC Regular" panose="02010600040101010101" charset="-122"/>
                <a:ea typeface="Kaiti SC Regular" panose="02010600040101010101" charset="-122"/>
                <a:cs typeface="Kaiti SC Regular" panose="02010600040101010101" charset="-122"/>
              </a:rPr>
              <a:t>面向连接的方式进行传输导致资源浪费</a:t>
            </a:r>
            <a:endParaRPr lang="en-US" altLang="zh-CN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</a:endParaRPr>
          </a:p>
          <a:p>
            <a:pPr>
              <a:spcBef>
                <a:spcPts val="600"/>
              </a:spcBef>
            </a:pPr>
            <a:endParaRPr lang="zh-CN" altLang="en-US" sz="1800" kern="0" dirty="0">
              <a:latin typeface="Kaiti SC Regular" panose="02010600040101010101" charset="-122"/>
              <a:ea typeface="Kaiti SC Regular" panose="02010600040101010101" charset="-122"/>
              <a:cs typeface="Kaiti SC Regular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59240"/>
          <a:stretch>
            <a:fillRect/>
          </a:stretch>
        </p:blipFill>
        <p:spPr>
          <a:xfrm>
            <a:off x="5357495" y="1524000"/>
            <a:ext cx="1512570" cy="2368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70358" y="1508807"/>
            <a:ext cx="1331495" cy="2383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41509" y="1493567"/>
            <a:ext cx="1281333" cy="2383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62851" y="6457891"/>
            <a:ext cx="773903" cy="400110"/>
          </a:xfrm>
        </p:spPr>
        <p:txBody>
          <a:bodyPr/>
          <a:lstStyle/>
          <a:p>
            <a:fld id="{1A7A0873-376A-4A4E-91BA-7081C35D808C}" type="slidenum">
              <a:rPr lang="zh-CN" altLang="en-US" sz="1800" b="1" smtClean="0">
                <a:latin typeface="+mn-ea"/>
              </a:rPr>
              <a:t>9</a:t>
            </a:fld>
            <a:endParaRPr lang="zh-CN" altLang="en-US" sz="18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72228" t="777" r="-1233" b="-777"/>
          <a:stretch>
            <a:fillRect/>
          </a:stretch>
        </p:blipFill>
        <p:spPr>
          <a:xfrm>
            <a:off x="7148913" y="1510971"/>
            <a:ext cx="1234440" cy="23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0.1|3.1|15.3|2.7|34.3|2.3|23.4|1.5|2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0.1|3.1|15.3|2.7|34.3|2.3|23.4|1.5|2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0.1|3.1|15.3|2.7|34.3|2.3|23.4|1.5|2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0.1|3.1|15.3|2.7|34.3|2.3|23.4|1.5|24.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4266</Words>
  <Application>Microsoft Office PowerPoint</Application>
  <PresentationFormat>全屏显示(4:3)</PresentationFormat>
  <Paragraphs>431</Paragraphs>
  <Slides>33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Kaiti SC Regular</vt:lpstr>
      <vt:lpstr>黑体</vt:lpstr>
      <vt:lpstr>华文楷体</vt:lpstr>
      <vt:lpstr>华文新魏</vt:lpstr>
      <vt:lpstr>KaiTi</vt:lpstr>
      <vt:lpstr>宋体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Pixel</vt:lpstr>
      <vt:lpstr>Equation.KSEE3</vt:lpstr>
      <vt:lpstr>第一次作业</vt:lpstr>
      <vt:lpstr>第一章  计算机网络概述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 直连网络</vt:lpstr>
      <vt:lpstr>PowerPoint 演示文稿</vt:lpstr>
      <vt:lpstr>构建直连网络需要解决的问题</vt:lpstr>
      <vt:lpstr>PowerPoint 演示文稿</vt:lpstr>
      <vt:lpstr>构建直连网络需要解决的问题</vt:lpstr>
      <vt:lpstr>PowerPoint 演示文稿</vt:lpstr>
      <vt:lpstr>PowerPoint 演示文稿</vt:lpstr>
      <vt:lpstr>PowerPoint 演示文稿</vt:lpstr>
      <vt:lpstr>构建直连网络需要解决的问题</vt:lpstr>
      <vt:lpstr>PowerPoint 演示文稿</vt:lpstr>
      <vt:lpstr>PowerPoint 演示文稿</vt:lpstr>
      <vt:lpstr>PowerPoint 演示文稿</vt:lpstr>
      <vt:lpstr>PowerPoint 演示文稿</vt:lpstr>
      <vt:lpstr>构建直连网络需要解决的问题</vt:lpstr>
      <vt:lpstr>PowerPoint 演示文稿</vt:lpstr>
      <vt:lpstr>PowerPoint 演示文稿</vt:lpstr>
      <vt:lpstr>PowerPoint 演示文稿</vt:lpstr>
      <vt:lpstr>PowerPoint 演示文稿</vt:lpstr>
      <vt:lpstr>第三章  交换网络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xym</dc:creator>
  <cp:lastModifiedBy>Tang</cp:lastModifiedBy>
  <cp:revision>275</cp:revision>
  <dcterms:created xsi:type="dcterms:W3CDTF">2022-03-26T16:07:47Z</dcterms:created>
  <dcterms:modified xsi:type="dcterms:W3CDTF">2022-04-17T16:41:44Z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  <property fmtid="{D5CDD505-2E9C-101B-9397-08002B2CF9AE}" pid="3" name="ICV">
    <vt:lpwstr>DF33C65180484292BE8B6F4DE343B6AE</vt:lpwstr>
  </property>
</Properties>
</file>