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40538" cy="972185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10" y="288"/>
      </p:cViewPr>
      <p:guideLst>
        <p:guide orient="horz" pos="3062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D351-F371-4B48-8E3E-A6ED136CCB4B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97088" y="741363"/>
            <a:ext cx="26035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4D67-359E-47D0-A07B-75BC810721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86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7088" y="741363"/>
            <a:ext cx="26035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54D67-359E-47D0-A07B-75BC8107213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67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3041" y="3020077"/>
            <a:ext cx="5814457" cy="20838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6081" y="5509048"/>
            <a:ext cx="4788377" cy="24844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59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27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59390" y="389326"/>
            <a:ext cx="1539121" cy="82950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027" y="389326"/>
            <a:ext cx="4503354" cy="82950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8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36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356" y="6247189"/>
            <a:ext cx="5814457" cy="19308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356" y="4120536"/>
            <a:ext cx="5814457" cy="21266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027" y="2268433"/>
            <a:ext cx="3021238" cy="64159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7273" y="2268433"/>
            <a:ext cx="3021238" cy="64159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1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27" y="2176164"/>
            <a:ext cx="3022426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027" y="3083086"/>
            <a:ext cx="3022426" cy="5601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4899" y="2176164"/>
            <a:ext cx="3023613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4899" y="3083086"/>
            <a:ext cx="3023613" cy="5601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5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57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027" y="387074"/>
            <a:ext cx="2250490" cy="1647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4460" y="387075"/>
            <a:ext cx="3824051" cy="8297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027" y="2034388"/>
            <a:ext cx="2250490" cy="6650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8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0793" y="6805296"/>
            <a:ext cx="4104323" cy="803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0793" y="868665"/>
            <a:ext cx="4104323" cy="58331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0793" y="7608700"/>
            <a:ext cx="4104323" cy="1140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9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027" y="389325"/>
            <a:ext cx="6156484" cy="162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27" y="2268433"/>
            <a:ext cx="6156484" cy="641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027" y="9010716"/>
            <a:ext cx="1596126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50FE-4208-4490-8706-AD080AE07CDC}" type="datetimeFigureOut">
              <a:rPr lang="ko-KR" altLang="en-US" smtClean="0"/>
              <a:t>2012-02-29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37184" y="9010716"/>
            <a:ext cx="216617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02385" y="9010716"/>
            <a:ext cx="1596126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C6E6-4561-4391-A8A9-97D39D8BC6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3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55064" y="4428877"/>
            <a:ext cx="864000" cy="8892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23925" y="1764581"/>
            <a:ext cx="864000" cy="88920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625152" y="5581005"/>
            <a:ext cx="864000" cy="8892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74637" y="3076594"/>
            <a:ext cx="864000" cy="8892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5064" y="6908182"/>
            <a:ext cx="864000" cy="8892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68688" y="108397"/>
            <a:ext cx="586712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3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임베디드</a:t>
            </a:r>
            <a:r>
              <a:rPr lang="ko-KR" alt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시스템을 위한</a:t>
            </a:r>
            <a:endParaRPr lang="en-US" altLang="ko-KR" sz="3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28656" y="581322"/>
            <a:ext cx="703989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마이크로프로세서의 기초에서 활용까지</a:t>
            </a:r>
            <a:endParaRPr lang="en-US" altLang="ko-KR" sz="3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65083" y="1404541"/>
            <a:ext cx="207073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First Edition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65083" y="2916709"/>
            <a:ext cx="207073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권우현 지음</a:t>
            </a:r>
            <a:endParaRPr lang="en-US" altLang="ko-KR" sz="25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574637" y="8317309"/>
            <a:ext cx="864000" cy="8892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1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Office PowerPoint</Application>
  <PresentationFormat>사용자 지정</PresentationFormat>
  <Paragraphs>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KNU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YBK</dc:creator>
  <cp:lastModifiedBy>YBK</cp:lastModifiedBy>
  <cp:revision>9</cp:revision>
  <cp:lastPrinted>2012-02-28T15:46:56Z</cp:lastPrinted>
  <dcterms:created xsi:type="dcterms:W3CDTF">2012-02-28T14:23:58Z</dcterms:created>
  <dcterms:modified xsi:type="dcterms:W3CDTF">2012-02-29T02:19:22Z</dcterms:modified>
</cp:coreProperties>
</file>