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7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9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5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89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51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8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9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1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6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8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1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2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9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8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96F46A-E499-46CF-B682-46B6818ECDF3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0D719-2CC1-4E2B-BD8D-AB1AD1D3B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15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7C2B-F883-4E21-9D21-585BDF81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365" y="719832"/>
            <a:ext cx="9995398" cy="1623874"/>
          </a:xfrm>
        </p:spPr>
        <p:txBody>
          <a:bodyPr/>
          <a:lstStyle/>
          <a:p>
            <a:r>
              <a:rPr lang="en-US" sz="4400" b="1" dirty="0"/>
              <a:t>HOSPITAL MANAGEMENT SYSTEM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CA7B1-BB9C-4143-811E-42B21CD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50" y="3063991"/>
            <a:ext cx="8825658" cy="861420"/>
          </a:xfrm>
        </p:spPr>
        <p:txBody>
          <a:bodyPr>
            <a:noAutofit/>
          </a:bodyPr>
          <a:lstStyle/>
          <a:p>
            <a:r>
              <a:rPr lang="en-US" b="1" u="sng" dirty="0"/>
              <a:t>By-</a:t>
            </a:r>
          </a:p>
          <a:p>
            <a:endParaRPr lang="en-US" b="1" u="sng" dirty="0"/>
          </a:p>
          <a:p>
            <a:r>
              <a:rPr lang="en-US" dirty="0">
                <a:latin typeface="Arial Black" panose="020B0A04020102020204" pitchFamily="34" charset="0"/>
              </a:rPr>
              <a:t>Abhinav mukerji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Abhinn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soni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Abhishek </a:t>
            </a:r>
            <a:r>
              <a:rPr lang="en-US" dirty="0" err="1">
                <a:latin typeface="Arial Black" panose="020B0A04020102020204" pitchFamily="34" charset="0"/>
              </a:rPr>
              <a:t>tyagi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Image result for hospital clipart free">
            <a:extLst>
              <a:ext uri="{FF2B5EF4-FFF2-40B4-BE49-F238E27FC236}">
                <a16:creationId xmlns:a16="http://schemas.microsoft.com/office/drawing/2014/main" id="{D013FF27-A299-4061-8818-A1D07B7B8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01" y="3323493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25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F516-4C0B-48C1-8E41-F1D6490E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157" y="719048"/>
            <a:ext cx="9404723" cy="1400530"/>
          </a:xfrm>
        </p:spPr>
        <p:txBody>
          <a:bodyPr/>
          <a:lstStyle/>
          <a:p>
            <a:r>
              <a:rPr lang="en-US" b="1" u="sng" dirty="0"/>
              <a:t>OVERVIEW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AC68-DB48-446D-8AA8-2E7775E5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66" y="2237174"/>
            <a:ext cx="9268618" cy="4765828"/>
          </a:xfrm>
        </p:spPr>
        <p:txBody>
          <a:bodyPr/>
          <a:lstStyle/>
          <a:p>
            <a:r>
              <a:rPr lang="en-US" dirty="0"/>
              <a:t>Our project covers all the fundamental problems that may occur </a:t>
            </a:r>
            <a:r>
              <a:rPr lang="en-US" dirty="0" err="1"/>
              <a:t>ina</a:t>
            </a:r>
            <a:r>
              <a:rPr lang="en-US" dirty="0"/>
              <a:t> hospital management system, such as wrong entry, poor functionality, speed issues etc.</a:t>
            </a:r>
          </a:p>
          <a:p>
            <a:r>
              <a:rPr lang="en-US" dirty="0"/>
              <a:t>This system can be used in pathology labs, clinic, hospital , maintaining record of patient.</a:t>
            </a:r>
          </a:p>
          <a:p>
            <a:r>
              <a:rPr lang="en-US" dirty="0"/>
              <a:t>It incorporates nearly all the fundamental features required by the a hospital management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65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DE09-978F-4D6A-BA7B-08363568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69" y="343270"/>
            <a:ext cx="9404723" cy="1400530"/>
          </a:xfrm>
        </p:spPr>
        <p:txBody>
          <a:bodyPr/>
          <a:lstStyle/>
          <a:p>
            <a:r>
              <a:rPr lang="en-US" b="1" u="sng" dirty="0"/>
              <a:t>Features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A893-2C15-4F2A-9ABF-185BBF75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252" y="1367162"/>
            <a:ext cx="9277496" cy="4872360"/>
          </a:xfrm>
        </p:spPr>
        <p:txBody>
          <a:bodyPr/>
          <a:lstStyle/>
          <a:p>
            <a:r>
              <a:rPr lang="en-US" dirty="0"/>
              <a:t>Useful for: </a:t>
            </a:r>
          </a:p>
          <a:p>
            <a:r>
              <a:rPr lang="en-US" dirty="0"/>
              <a:t>Large hospitals</a:t>
            </a:r>
          </a:p>
          <a:p>
            <a:r>
              <a:rPr lang="en-US" dirty="0"/>
              <a:t>Physicians, surgeons, gynecologists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is successfully returned and the prescription is printed, if the data is found or is matched with the inner database.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21FE9BB6-C601-42FA-97B1-32889F57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12" y="4058782"/>
            <a:ext cx="4361480" cy="218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136-D047-4DBB-8C4F-B62723C9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08" y="585883"/>
            <a:ext cx="9404723" cy="1400530"/>
          </a:xfrm>
        </p:spPr>
        <p:txBody>
          <a:bodyPr/>
          <a:lstStyle/>
          <a:p>
            <a:r>
              <a:rPr lang="en-US" b="1" u="sng" dirty="0"/>
              <a:t>Benefits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3632-495F-45E6-8A38-5ABF5FAEB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32" y="1532922"/>
            <a:ext cx="9304129" cy="4739195"/>
          </a:xfrm>
        </p:spPr>
        <p:txBody>
          <a:bodyPr/>
          <a:lstStyle/>
          <a:p>
            <a:r>
              <a:rPr lang="en-US" dirty="0"/>
              <a:t>Minimizes Hand written data.</a:t>
            </a:r>
          </a:p>
          <a:p>
            <a:r>
              <a:rPr lang="en-US" dirty="0"/>
              <a:t>More reliable than traditional data management system.</a:t>
            </a:r>
          </a:p>
          <a:p>
            <a:r>
              <a:rPr lang="en-US" dirty="0"/>
              <a:t>Huge time saver ,communication among the management is improved.</a:t>
            </a:r>
          </a:p>
          <a:p>
            <a:r>
              <a:rPr lang="en-US" dirty="0"/>
              <a:t>Daily </a:t>
            </a:r>
            <a:r>
              <a:rPr lang="en-US" dirty="0" err="1"/>
              <a:t>updation</a:t>
            </a:r>
            <a:r>
              <a:rPr lang="en-US" dirty="0"/>
              <a:t> of the record.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9382CAF-1808-4A52-AA4E-8BD722274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58" y="3975671"/>
            <a:ext cx="1993737" cy="24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7A2049C4-6F57-4C12-AF2E-8022A35A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69" y="3975671"/>
            <a:ext cx="3692349" cy="24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816D093E-AC87-4C98-A9EE-C289CFD5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70" y="3975670"/>
            <a:ext cx="3372008" cy="24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589F-1850-4A30-BFA6-17D8EFB9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082" y="355063"/>
            <a:ext cx="9404723" cy="1400530"/>
          </a:xfrm>
        </p:spPr>
        <p:txBody>
          <a:bodyPr/>
          <a:lstStyle/>
          <a:p>
            <a:r>
              <a:rPr lang="en-US" b="1" u="sng" dirty="0"/>
              <a:t>CLASS DIAGRAM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03E82-D38C-4114-A215-69F8CF705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76" y="1212780"/>
            <a:ext cx="9404723" cy="5290157"/>
          </a:xfrm>
        </p:spPr>
      </p:pic>
    </p:spTree>
    <p:extLst>
      <p:ext uri="{BB962C8B-B14F-4D97-AF65-F5344CB8AC3E}">
        <p14:creationId xmlns:p14="http://schemas.microsoft.com/office/powerpoint/2010/main" val="422428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139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Ion</vt:lpstr>
      <vt:lpstr>HOSPITAL MANAGEMENT SYSTEM</vt:lpstr>
      <vt:lpstr>OVERVIEW</vt:lpstr>
      <vt:lpstr>Features</vt:lpstr>
      <vt:lpstr>Benefits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Abhinav Mukerji</dc:creator>
  <cp:lastModifiedBy>Abhinav Mukerji</cp:lastModifiedBy>
  <cp:revision>3</cp:revision>
  <dcterms:created xsi:type="dcterms:W3CDTF">2021-01-29T09:52:58Z</dcterms:created>
  <dcterms:modified xsi:type="dcterms:W3CDTF">2021-01-29T10:24:46Z</dcterms:modified>
</cp:coreProperties>
</file>