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48FA49-47C5-42B9-AA27-FA523F9B0414}">
  <a:tblStyle styleId="{E948FA49-47C5-42B9-AA27-FA523F9B04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1550" y="1055063"/>
            <a:ext cx="6900900" cy="25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6126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19983" y="-339922"/>
            <a:ext cx="2061752" cy="2371523"/>
            <a:chOff x="7641243" y="-339925"/>
            <a:chExt cx="2516788" cy="2894925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737530" y="430125"/>
              <a:ext cx="2420500" cy="212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41243" y="-339925"/>
              <a:ext cx="2119825" cy="1877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-682304" y="3902618"/>
            <a:ext cx="2548377" cy="2267006"/>
            <a:chOff x="-682276" y="3537300"/>
            <a:chExt cx="2958756" cy="2632075"/>
          </a:xfrm>
        </p:grpSpPr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144020" y="4044500"/>
              <a:ext cx="2420500" cy="212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82276" y="3537300"/>
              <a:ext cx="2226375" cy="196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1484" y="-32987"/>
            <a:ext cx="694575" cy="6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2799" y="4275501"/>
            <a:ext cx="1015952" cy="88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235643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1488"/>
            <a:ext cx="1324200" cy="112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720000" y="3288619"/>
            <a:ext cx="50676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720025" y="152100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2"/>
          </p:nvPr>
        </p:nvSpPr>
        <p:spPr>
          <a:xfrm>
            <a:off x="720025" y="279358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720025" y="406648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4"/>
          </p:nvPr>
        </p:nvSpPr>
        <p:spPr>
          <a:xfrm>
            <a:off x="720025" y="114352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5"/>
          </p:nvPr>
        </p:nvSpPr>
        <p:spPr>
          <a:xfrm>
            <a:off x="720025" y="241258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6"/>
          </p:nvPr>
        </p:nvSpPr>
        <p:spPr>
          <a:xfrm>
            <a:off x="720025" y="368548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ExtraBold"/>
              <a:buNone/>
              <a:defRPr sz="2400">
                <a:latin typeface="Be Vietnam Pro ExtraBold"/>
                <a:ea typeface="Be Vietnam Pro ExtraBold"/>
                <a:cs typeface="Be Vietnam Pro ExtraBold"/>
                <a:sym typeface="Be Vietnam Pro ExtraBold"/>
              </a:defRPr>
            </a:lvl9pPr>
          </a:lstStyle>
          <a:p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86126"/>
            <a:ext cx="648530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9"/>
          <p:cNvGrpSpPr/>
          <p:nvPr/>
        </p:nvGrpSpPr>
        <p:grpSpPr>
          <a:xfrm>
            <a:off x="8045953" y="26855"/>
            <a:ext cx="1397345" cy="1175335"/>
            <a:chOff x="8078503" y="89105"/>
            <a:chExt cx="1397345" cy="1175335"/>
          </a:xfrm>
        </p:grpSpPr>
        <p:pic>
          <p:nvPicPr>
            <p:cNvPr id="146" name="Google Shape;1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8897" y="380473"/>
              <a:ext cx="1006951" cy="883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78503" y="89105"/>
              <a:ext cx="862296" cy="75029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77978" y="4273155"/>
            <a:ext cx="862296" cy="7502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4"/>
          <p:cNvGrpSpPr/>
          <p:nvPr/>
        </p:nvGrpSpPr>
        <p:grpSpPr>
          <a:xfrm>
            <a:off x="28831" y="49747"/>
            <a:ext cx="688649" cy="747081"/>
            <a:chOff x="-47369" y="-26453"/>
            <a:chExt cx="688649" cy="747081"/>
          </a:xfrm>
        </p:grpSpPr>
        <p:pic>
          <p:nvPicPr>
            <p:cNvPr id="266" name="Google Shape;26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9650" y="289053"/>
              <a:ext cx="491625" cy="431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47369" y="-26453"/>
              <a:ext cx="688649" cy="608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35"/>
          <p:cNvGrpSpPr/>
          <p:nvPr/>
        </p:nvGrpSpPr>
        <p:grpSpPr>
          <a:xfrm rot="10800000">
            <a:off x="8206421" y="7"/>
            <a:ext cx="937591" cy="988048"/>
            <a:chOff x="8241675" y="4247548"/>
            <a:chExt cx="858050" cy="904226"/>
          </a:xfrm>
        </p:grpSpPr>
        <p:pic>
          <p:nvPicPr>
            <p:cNvPr id="270" name="Google Shape;270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8241675" y="4418360"/>
              <a:ext cx="830525" cy="7334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681301" y="4247548"/>
              <a:ext cx="418424" cy="3699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5781" y="4468722"/>
            <a:ext cx="688649" cy="6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e Vietnam Pro"/>
              <a:buNone/>
              <a:defRPr sz="30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3" r:id="rId5"/>
    <p:sldLayoutId id="2147483665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ctrTitle"/>
          </p:nvPr>
        </p:nvSpPr>
        <p:spPr>
          <a:xfrm>
            <a:off x="1121550" y="679048"/>
            <a:ext cx="6900900" cy="251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latin typeface="Be Vietnam Pro"/>
                <a:ea typeface="Be Vietnam Pro"/>
                <a:cs typeface="Be Vietnam Pro"/>
                <a:sym typeface="Be Vietnam Pro"/>
              </a:rPr>
              <a:t>ALGORITHMS</a:t>
            </a:r>
            <a:endParaRPr sz="8800"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2"/>
          <p:cNvGrpSpPr/>
          <p:nvPr/>
        </p:nvGrpSpPr>
        <p:grpSpPr>
          <a:xfrm>
            <a:off x="5035443" y="302351"/>
            <a:ext cx="3784008" cy="5337598"/>
            <a:chOff x="4883043" y="302351"/>
            <a:chExt cx="3784008" cy="5337598"/>
          </a:xfrm>
        </p:grpSpPr>
        <p:pic>
          <p:nvPicPr>
            <p:cNvPr id="325" name="Google Shape;32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35672" y="302351"/>
              <a:ext cx="1006951" cy="883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83043" y="3198262"/>
              <a:ext cx="2781382" cy="24416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3075" y="2109500"/>
              <a:ext cx="2563975" cy="227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03950" y="1059976"/>
              <a:ext cx="2020594" cy="1784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8001" y="677125"/>
              <a:ext cx="1088625" cy="962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F6A6618-87E9-44E2-B315-D5752704CEEF}"/>
              </a:ext>
            </a:extLst>
          </p:cNvPr>
          <p:cNvSpPr txBox="1"/>
          <p:nvPr/>
        </p:nvSpPr>
        <p:spPr>
          <a:xfrm>
            <a:off x="298306" y="183139"/>
            <a:ext cx="7469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 Vietnam Pro"/>
              </a:rPr>
              <a:t>Algorithm is a finite set of steps that must be followed to solve any problem.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Tx/>
              <a:buChar char="•"/>
            </a:pPr>
            <a:r>
              <a:rPr lang="en-US" sz="1800" dirty="0">
                <a:solidFill>
                  <a:schemeClr val="bg1"/>
                </a:solidFill>
                <a:latin typeface="Be Vietnam Pro"/>
              </a:rPr>
              <a:t>Algorithm is generally developed for programming before the actual coding is done. </a:t>
            </a:r>
          </a:p>
          <a:p>
            <a:pPr marL="342900" indent="-342900">
              <a:buClr>
                <a:schemeClr val="bg1"/>
              </a:buClr>
              <a:buFontTx/>
              <a:buChar char="•"/>
            </a:pPr>
            <a:endParaRPr lang="en-US" sz="18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 Vietnam Pro"/>
              </a:rPr>
              <a:t>But algorithm can also be used in accounting. It is written using English like language so that it is easily understandable even by non-programmers. 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 Vietnam Pro"/>
              </a:rPr>
              <a:t>Algorithms resemble recipes. Recipes tell you how to accomplish a task by performing a number of steps. For example, to bake a cake the steps are: preheat the oven; mix flour, sugar, and eggs thoroughly; pour into a baking pan; and so forth (</a:t>
            </a:r>
            <a:r>
              <a:rPr lang="en-US" sz="1800" dirty="0" err="1">
                <a:solidFill>
                  <a:schemeClr val="bg1"/>
                </a:solidFill>
                <a:latin typeface="Be Vietnam Pro"/>
              </a:rPr>
              <a:t>Kuchling</a:t>
            </a:r>
            <a:r>
              <a:rPr lang="en-US" sz="1800" dirty="0">
                <a:solidFill>
                  <a:schemeClr val="bg1"/>
                </a:solidFill>
                <a:latin typeface="Be Vietnam Pro"/>
              </a:rPr>
              <a:t>, 2012).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e Vietnam Pro"/>
              </a:rPr>
              <a:t>Algorithm is the perfect combination when creating and designing a flowchart. </a:t>
            </a:r>
          </a:p>
          <a:p>
            <a:endParaRPr lang="en-US" sz="1800" dirty="0">
              <a:solidFill>
                <a:schemeClr val="bg1"/>
              </a:solidFill>
              <a:latin typeface="Be Vietnam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2318063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ALGORITHMS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82E1-CCF7-41F3-958F-CFEB2F888CC9}"/>
              </a:ext>
            </a:extLst>
          </p:cNvPr>
          <p:cNvSpPr txBox="1"/>
          <p:nvPr/>
        </p:nvSpPr>
        <p:spPr>
          <a:xfrm>
            <a:off x="232891" y="572700"/>
            <a:ext cx="72553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e Vietnam Pro"/>
              </a:rPr>
              <a:t>An algorithm is an unambiguous description that makes clear what has to be implemented. 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e Vietnam Pro"/>
              </a:rPr>
              <a:t>An algorithm expects a </a:t>
            </a:r>
            <a:r>
              <a:rPr lang="en-US" sz="2000" dirty="0">
                <a:solidFill>
                  <a:srgbClr val="FFFF00"/>
                </a:solidFill>
                <a:latin typeface="Be Vietnam Pro"/>
              </a:rPr>
              <a:t>defined set of inputs</a:t>
            </a:r>
            <a:r>
              <a:rPr lang="en-US" sz="2000" dirty="0">
                <a:solidFill>
                  <a:schemeClr val="bg1"/>
                </a:solidFill>
                <a:latin typeface="Be Vietnam Pro"/>
              </a:rPr>
              <a:t>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e Vietnam Pro"/>
              </a:rPr>
              <a:t>An algorithm produces a </a:t>
            </a:r>
            <a:r>
              <a:rPr lang="en-US" sz="2000" dirty="0">
                <a:solidFill>
                  <a:srgbClr val="FFFF00"/>
                </a:solidFill>
                <a:latin typeface="Be Vietnam Pro"/>
              </a:rPr>
              <a:t>defined set of outputs.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e Vietnam Pro"/>
              </a:rPr>
              <a:t>An algorithm is guaranteed to terminate and produce a result, always stopping after a finite time.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e Vietnam Pro"/>
              </a:rPr>
              <a:t>Most algorithms are guaranteed to </a:t>
            </a:r>
            <a:r>
              <a:rPr lang="en-US" sz="2000" dirty="0">
                <a:solidFill>
                  <a:srgbClr val="FFFF00"/>
                </a:solidFill>
                <a:latin typeface="Be Vietnam Pro"/>
              </a:rPr>
              <a:t>produce the correct result</a:t>
            </a:r>
            <a:r>
              <a:rPr lang="en-US" sz="2000" dirty="0">
                <a:solidFill>
                  <a:schemeClr val="bg1"/>
                </a:solidFill>
                <a:latin typeface="Be Vietnam Pro"/>
              </a:rPr>
              <a:t>.</a:t>
            </a: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Be Vietnam Pro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Be Vietnam Pro"/>
              </a:rPr>
              <a:t>If an algorithm imposes a requirement on its inputs (called a precondition), that requirement must be met. </a:t>
            </a:r>
          </a:p>
          <a:p>
            <a:endParaRPr lang="en-US" sz="2000" dirty="0">
              <a:solidFill>
                <a:schemeClr val="bg1"/>
              </a:solidFill>
              <a:latin typeface="Be Vietnam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4;p43">
            <a:extLst>
              <a:ext uri="{FF2B5EF4-FFF2-40B4-BE49-F238E27FC236}">
                <a16:creationId xmlns:a16="http://schemas.microsoft.com/office/drawing/2014/main" id="{12AFA3F3-8095-46F5-B983-7025AB602A7E}"/>
              </a:ext>
            </a:extLst>
          </p:cNvPr>
          <p:cNvSpPr txBox="1">
            <a:spLocks/>
          </p:cNvSpPr>
          <p:nvPr/>
        </p:nvSpPr>
        <p:spPr>
          <a:xfrm>
            <a:off x="2318063" y="834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Be Vietnam Pro"/>
              </a:rPr>
              <a:t>EXAMPLE OF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08205-2BE4-4718-B183-E0B626CF34A3}"/>
              </a:ext>
            </a:extLst>
          </p:cNvPr>
          <p:cNvSpPr txBox="1"/>
          <p:nvPr/>
        </p:nvSpPr>
        <p:spPr>
          <a:xfrm>
            <a:off x="267074" y="750197"/>
            <a:ext cx="7255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1. Start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2. Get dressed to go to the market.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3. Bring your wallet with money.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4. Go to the shop.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5. Ask for your favorite brand of pen.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6. If pen is available, Go to Step 7. Else Go to Step 10.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7. Give money to the shopkeeper.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8. Keep the purchased pen safely.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9.Go back home.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10.Ask for any brand of pen.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11. Go to Step 5. </a:t>
            </a:r>
          </a:p>
          <a:p>
            <a:r>
              <a:rPr lang="en-US" sz="2000" dirty="0">
                <a:solidFill>
                  <a:schemeClr val="bg1"/>
                </a:solidFill>
                <a:latin typeface="Be Vietnam Pro"/>
              </a:rPr>
              <a:t>12. End </a:t>
            </a:r>
          </a:p>
          <a:p>
            <a:endParaRPr lang="en-US" sz="2000" dirty="0">
              <a:solidFill>
                <a:schemeClr val="bg1"/>
              </a:solidFill>
              <a:latin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16639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4;p43">
            <a:extLst>
              <a:ext uri="{FF2B5EF4-FFF2-40B4-BE49-F238E27FC236}">
                <a16:creationId xmlns:a16="http://schemas.microsoft.com/office/drawing/2014/main" id="{12AFA3F3-8095-46F5-B983-7025AB602A7E}"/>
              </a:ext>
            </a:extLst>
          </p:cNvPr>
          <p:cNvSpPr txBox="1">
            <a:spLocks/>
          </p:cNvSpPr>
          <p:nvPr/>
        </p:nvSpPr>
        <p:spPr>
          <a:xfrm>
            <a:off x="2318063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Be Vietnam Pro"/>
              </a:rPr>
              <a:t>EXAMPLE OF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08205-2BE4-4718-B183-E0B626CF34A3}"/>
              </a:ext>
            </a:extLst>
          </p:cNvPr>
          <p:cNvSpPr txBox="1"/>
          <p:nvPr/>
        </p:nvSpPr>
        <p:spPr>
          <a:xfrm>
            <a:off x="267074" y="525313"/>
            <a:ext cx="72553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Algorithm: Making a Cup of Tea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1" i="0" dirty="0">
                <a:solidFill>
                  <a:srgbClr val="FFFF00"/>
                </a:solidFill>
                <a:effectLst/>
                <a:latin typeface="Söhne"/>
              </a:rPr>
              <a:t>Input: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Tea leaves, water, a teapot, a cup, and a heat source.</a:t>
            </a:r>
          </a:p>
          <a:p>
            <a:pPr algn="l"/>
            <a:r>
              <a:rPr lang="en-US" sz="1600" b="1" i="0" dirty="0">
                <a:solidFill>
                  <a:srgbClr val="FFFF00"/>
                </a:solidFill>
                <a:effectLst/>
                <a:latin typeface="Söhne"/>
              </a:rPr>
              <a:t>Output: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A cup of tea.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1. Start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2. Fill the teapot with the desired amount of water.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3. Place the teapot on a heat source (e.g., a stove).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4. Heat the water until it reaches a boiling point.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5. While the water is heating, place tea leaves in the teacup.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6. Once the water is boiling, pour it over the tea leaves in the cup.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7. Allow the tea to steep for the desired time (e.g., 3-5 minutes).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8. Remove the tea leaves or tea bag from the cup.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9. Enjoy your cup of tea.</a:t>
            </a: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10. End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This algorithm provides a series of clear steps to make a cup of tea, ensuring that you follow a specific process to get the desired result. Algorithms are used in various aspects of life, not just for programming, to solve problems and accomplish tasks efficiently.</a:t>
            </a:r>
          </a:p>
          <a:p>
            <a:endParaRPr lang="en-US" sz="1600" dirty="0">
              <a:solidFill>
                <a:schemeClr val="bg1"/>
              </a:solidFill>
              <a:latin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3351340719"/>
      </p:ext>
    </p:extLst>
  </p:cSld>
  <p:clrMapOvr>
    <a:masterClrMapping/>
  </p:clrMapOvr>
</p:sld>
</file>

<file path=ppt/theme/theme1.xml><?xml version="1.0" encoding="utf-8"?>
<a:theme xmlns:a="http://schemas.openxmlformats.org/drawingml/2006/main" name="Bismarck and European Policy Thesis Defense by Slidesgo">
  <a:themeElements>
    <a:clrScheme name="Simple Light">
      <a:dk1>
        <a:srgbClr val="010F3A"/>
      </a:dk1>
      <a:lt1>
        <a:srgbClr val="FFFFFF"/>
      </a:lt1>
      <a:dk2>
        <a:srgbClr val="021E56"/>
      </a:dk2>
      <a:lt2>
        <a:srgbClr val="022C70"/>
      </a:lt2>
      <a:accent1>
        <a:srgbClr val="063E94"/>
      </a:accent1>
      <a:accent2>
        <a:srgbClr val="2C4DC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513</Words>
  <Application>Microsoft Office PowerPoint</Application>
  <PresentationFormat>On-screen Show (16:9)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 Vietnam Pro</vt:lpstr>
      <vt:lpstr>Be Vietnam Pro ExtraBold</vt:lpstr>
      <vt:lpstr>Figtree</vt:lpstr>
      <vt:lpstr>Nunito Light</vt:lpstr>
      <vt:lpstr>Söhne</vt:lpstr>
      <vt:lpstr>Wingdings</vt:lpstr>
      <vt:lpstr>Bismarck and European Policy Thesis Defense by Slidesgo</vt:lpstr>
      <vt:lpstr>ALGORITHMS</vt:lpstr>
      <vt:lpstr>PowerPoint Presentation</vt:lpstr>
      <vt:lpstr>EVALUATING ALGORITHMS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cp:lastModifiedBy>Monterey Camille</cp:lastModifiedBy>
  <cp:revision>6</cp:revision>
  <dcterms:modified xsi:type="dcterms:W3CDTF">2023-10-26T10:50:45Z</dcterms:modified>
</cp:coreProperties>
</file>