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9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/>
    <p:restoredTop sz="94651"/>
  </p:normalViewPr>
  <p:slideViewPr>
    <p:cSldViewPr snapToGrid="0">
      <p:cViewPr varScale="1">
        <p:scale>
          <a:sx n="145" d="100"/>
          <a:sy n="14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2237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36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57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46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097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408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608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21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341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0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2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8487F2-E22D-2D4A-8F4C-0D48F36837EE}" type="datetimeFigureOut">
              <a:rPr lang="en-RU" smtClean="0"/>
              <a:t>26.05.2023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A7ECB55-5CEB-6245-B559-5697A36A95EB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7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E0FE-4207-BC6D-7F73-AB080AC48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Мы Команда Байт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B0D0-28F2-5056-031D-EB5FD3E3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634" y="2536651"/>
            <a:ext cx="8637072" cy="977621"/>
          </a:xfrm>
        </p:spPr>
        <p:txBody>
          <a:bodyPr/>
          <a:lstStyle/>
          <a:p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4220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1E98-F9DE-D678-D910-C15F117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/>
              <a:t>Наша команда</a:t>
            </a:r>
            <a:endParaRPr lang="en-RU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8658-C435-3BCC-ED2C-AF4619D4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255" y="2103655"/>
            <a:ext cx="6927490" cy="3373953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Динар – Капитан нашего флота</a:t>
            </a:r>
          </a:p>
          <a:p>
            <a:pPr algn="just"/>
            <a:r>
              <a:rPr lang="ru-RU" sz="3600" dirty="0"/>
              <a:t>Ринат – голова процесса </a:t>
            </a:r>
          </a:p>
          <a:p>
            <a:pPr algn="just"/>
            <a:r>
              <a:rPr lang="ru-RU" sz="3600" dirty="0"/>
              <a:t>Арсен – креативщик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313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1FD8-F52A-CA65-5462-9AF022D2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0054"/>
            <a:ext cx="9603275" cy="543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Ход решения: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B183-0534-19DA-5A45-995C831D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Helvetica" pitchFamily="2" charset="0"/>
              </a:rPr>
              <a:t>Его нет</a:t>
            </a:r>
          </a:p>
        </p:txBody>
      </p:sp>
    </p:spTree>
    <p:extLst>
      <p:ext uri="{BB962C8B-B14F-4D97-AF65-F5344CB8AC3E}">
        <p14:creationId xmlns:p14="http://schemas.microsoft.com/office/powerpoint/2010/main" val="29098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9FA2-C3DF-00FE-2F84-E2955C55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 решения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345E-D28A-AE0B-C42C-326C07DF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следствии предыдущего шага</a:t>
            </a:r>
            <a:r>
              <a:rPr lang="en-US" dirty="0"/>
              <a:t>, </a:t>
            </a:r>
            <a:r>
              <a:rPr lang="ru-RU" dirty="0"/>
              <a:t>нет и результата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5909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5D85-9BC1-345E-D229-2160F6B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C67A-6E0E-5C1E-0CF6-8DB101DA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 а так как нет решения, нет и тестирования.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529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1C3-BD41-0F57-469F-55C2AFD1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A2BF-82AA-3776-42D4-4A3E9C41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973581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{DE78848A-211C-4549-B5A1-951AB7F9EAB1}tf10001072</Template>
  <TotalTime>42</TotalTime>
  <Words>48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Helvetica</vt:lpstr>
      <vt:lpstr>Crop</vt:lpstr>
      <vt:lpstr>Мы Команда Байт</vt:lpstr>
      <vt:lpstr>Наша команда</vt:lpstr>
      <vt:lpstr>Ход решения:</vt:lpstr>
      <vt:lpstr>Результат решения</vt:lpstr>
      <vt:lpstr>Тестирование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2023-05-26T06:35:28Z</dcterms:created>
  <dcterms:modified xsi:type="dcterms:W3CDTF">2023-05-26T09:57:06Z</dcterms:modified>
</cp:coreProperties>
</file>