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3" r:id="rId6"/>
    <p:sldId id="261" r:id="rId7"/>
    <p:sldId id="265" r:id="rId8"/>
    <p:sldId id="262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ko Curcin" initials="BC" lastIdx="2" clrIdx="0">
    <p:extLst>
      <p:ext uri="{19B8F6BF-5375-455C-9EA6-DF929625EA0E}">
        <p15:presenceInfo xmlns:p15="http://schemas.microsoft.com/office/powerpoint/2012/main" userId="17149bffa5d27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DFF"/>
    <a:srgbClr val="157FFF"/>
    <a:srgbClr val="A7BEFF"/>
    <a:srgbClr val="D68B1C"/>
    <a:srgbClr val="F7E289"/>
    <a:srgbClr val="FF9E1D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>
      <p:cViewPr varScale="1">
        <p:scale>
          <a:sx n="80" d="100"/>
          <a:sy n="80" d="100"/>
        </p:scale>
        <p:origin x="60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AE8D-602F-4F17-A62A-C3460869C121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D34E-E211-4DCF-9925-7C8B41FC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D34E-E211-4DCF-9925-7C8B41FCD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Akcenat</a:t>
            </a:r>
            <a:r>
              <a:rPr lang="sr-Latn-RS" baseline="0" dirty="0" smtClean="0"/>
              <a:t> stavljamo na inovativnom pristupu, efikasnosti resenja kao i modularnosti same aplikacije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D34E-E211-4DCF-9925-7C8B41FCD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Dodati koja</a:t>
            </a:r>
            <a:r>
              <a:rPr lang="sr-Latn-RS" baseline="0" dirty="0" smtClean="0"/>
              <a:t> firma je za 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D34E-E211-4DCF-9925-7C8B41FCD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5108755"/>
            <a:ext cx="6413610" cy="1068935"/>
          </a:xfr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291130"/>
            <a:ext cx="5802789" cy="458115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D1D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4607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8246070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46" y="758950"/>
            <a:ext cx="6412893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D1D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5"/>
            <a:ext cx="640537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38230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275740" cy="620719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275740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4" y="1749244"/>
            <a:ext cx="4123035" cy="6207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4" y="2360065"/>
            <a:ext cx="4123035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650640"/>
            <a:ext cx="7024430" cy="1221640"/>
          </a:xfrm>
        </p:spPr>
        <p:txBody>
          <a:bodyPr>
            <a:normAutofit/>
          </a:bodyPr>
          <a:lstStyle/>
          <a:p>
            <a:r>
              <a:rPr lang="en-US" sz="4400" dirty="0"/>
              <a:t>SEEIPS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65" y="5566870"/>
            <a:ext cx="671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Solar Energy </a:t>
            </a:r>
            <a:r>
              <a:rPr lang="en-US" i="1" dirty="0" err="1" smtClean="0">
                <a:solidFill>
                  <a:schemeClr val="bg1"/>
                </a:solidFill>
              </a:rPr>
              <a:t>Exploatation</a:t>
            </a:r>
            <a:r>
              <a:rPr lang="en-US" i="1" dirty="0" smtClean="0">
                <a:solidFill>
                  <a:schemeClr val="bg1"/>
                </a:solidFill>
              </a:rPr>
              <a:t> in Industrial Processes System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Horizon 2020 </a:t>
            </a:r>
            <a:r>
              <a:rPr lang="en-US" dirty="0" err="1" smtClean="0">
                <a:solidFill>
                  <a:schemeClr val="bg1"/>
                </a:solidFill>
              </a:rPr>
              <a:t>Programme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Call: Solar Energy in Industrial Processes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65" y="3581705"/>
            <a:ext cx="8246070" cy="458115"/>
          </a:xfrm>
        </p:spPr>
        <p:txBody>
          <a:bodyPr>
            <a:noAutofit/>
          </a:bodyPr>
          <a:lstStyle/>
          <a:p>
            <a:r>
              <a:rPr lang="sr-Latn-RS" sz="4800" dirty="0" smtClean="0"/>
              <a:t>Pitanja?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557165" y="5261460"/>
            <a:ext cx="305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bg1"/>
                </a:solidFill>
              </a:rPr>
              <a:t>Autori: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Nikola Dimitrijević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Boško Ćurčin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311" y="1138425"/>
            <a:ext cx="6412893" cy="684885"/>
          </a:xfrm>
        </p:spPr>
        <p:txBody>
          <a:bodyPr>
            <a:normAutofit/>
          </a:bodyPr>
          <a:lstStyle/>
          <a:p>
            <a:r>
              <a:rPr lang="en-US" dirty="0" smtClean="0"/>
              <a:t>Sadr</a:t>
            </a:r>
            <a:r>
              <a:rPr lang="sr-Latn-RS" dirty="0" smtClean="0"/>
              <a:t>žaj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245" y="2207360"/>
            <a:ext cx="6405375" cy="4275740"/>
          </a:xfrm>
        </p:spPr>
        <p:txBody>
          <a:bodyPr/>
          <a:lstStyle/>
          <a:p>
            <a:r>
              <a:rPr lang="sr-Latn-RS" dirty="0" smtClean="0"/>
              <a:t>Šta je SEEIPS?</a:t>
            </a:r>
          </a:p>
          <a:p>
            <a:r>
              <a:rPr lang="sr-Latn-RS" dirty="0"/>
              <a:t>Ciljevi </a:t>
            </a:r>
            <a:r>
              <a:rPr lang="sr-Latn-RS" dirty="0" smtClean="0"/>
              <a:t>projekta</a:t>
            </a:r>
          </a:p>
          <a:p>
            <a:r>
              <a:rPr lang="sr-Latn-RS" dirty="0"/>
              <a:t>Pregled </a:t>
            </a:r>
            <a:r>
              <a:rPr lang="sr-Latn-RS" dirty="0" smtClean="0"/>
              <a:t>projekta</a:t>
            </a:r>
            <a:endParaRPr lang="en-US" dirty="0" smtClean="0"/>
          </a:p>
          <a:p>
            <a:r>
              <a:rPr lang="sr-Latn-RS" dirty="0" smtClean="0"/>
              <a:t>Motivacija za projekat</a:t>
            </a:r>
          </a:p>
          <a:p>
            <a:r>
              <a:rPr lang="sr-Latn-RS" dirty="0" smtClean="0"/>
              <a:t>Budžet projekta</a:t>
            </a:r>
          </a:p>
          <a:p>
            <a:r>
              <a:rPr lang="sr-Latn-RS" dirty="0"/>
              <a:t>Učesnici </a:t>
            </a:r>
            <a:r>
              <a:rPr lang="sr-Latn-RS" dirty="0" smtClean="0"/>
              <a:t>projekta</a:t>
            </a:r>
          </a:p>
          <a:p>
            <a:r>
              <a:rPr lang="sr-Latn-RS" dirty="0" smtClean="0"/>
              <a:t>Work packages</a:t>
            </a:r>
            <a:endParaRPr lang="sr-Latn-RS" dirty="0" smtClean="0"/>
          </a:p>
          <a:p>
            <a:r>
              <a:rPr lang="sr-Latn-RS" dirty="0" smtClean="0"/>
              <a:t>Pitanja?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Šta je SEEIPS?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68" y="2207360"/>
            <a:ext cx="8246070" cy="4428445"/>
          </a:xfrm>
        </p:spPr>
        <p:txBody>
          <a:bodyPr/>
          <a:lstStyle/>
          <a:p>
            <a:r>
              <a:rPr lang="sr-Latn-RS" sz="2400" dirty="0" smtClean="0"/>
              <a:t>SEEIPS predstavlja potencijalno rešenje zagađenja životne sredine upotrebom solarne energije u industrijskim postrojenjima</a:t>
            </a:r>
            <a:endParaRPr lang="sr-Latn-RS" sz="2400" dirty="0"/>
          </a:p>
          <a:p>
            <a:pPr marL="0" indent="0">
              <a:buNone/>
            </a:pPr>
            <a:endParaRPr lang="sr-Latn-RS" sz="2400" dirty="0" smtClean="0"/>
          </a:p>
          <a:p>
            <a:r>
              <a:rPr lang="sr-Latn-RS" sz="2400" dirty="0" smtClean="0"/>
              <a:t>Sistem koji se sastoji od 2 komponente:</a:t>
            </a:r>
          </a:p>
          <a:p>
            <a:pPr lvl="1"/>
            <a:r>
              <a:rPr lang="sr-Latn-RS" sz="2400" dirty="0" smtClean="0"/>
              <a:t>Web aplikacije za praćenje statistika</a:t>
            </a:r>
          </a:p>
          <a:p>
            <a:pPr lvl="1"/>
            <a:r>
              <a:rPr lang="sr-Latn-RS" sz="2400" dirty="0" smtClean="0"/>
              <a:t>Podsistema za prikupljanje i skladištenje sunčeve energije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Ciljevi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83" y="2054655"/>
            <a:ext cx="8246070" cy="4428445"/>
          </a:xfrm>
        </p:spPr>
        <p:txBody>
          <a:bodyPr/>
          <a:lstStyle/>
          <a:p>
            <a:r>
              <a:rPr lang="sr-Latn-RS" dirty="0" smtClean="0"/>
              <a:t>Primarni cilj – smanjenje zagađenja životne sredine</a:t>
            </a:r>
          </a:p>
          <a:p>
            <a:r>
              <a:rPr lang="sr-Latn-RS" dirty="0" smtClean="0"/>
              <a:t>Sekundarni ciljevi:</a:t>
            </a:r>
          </a:p>
          <a:p>
            <a:pPr lvl="1"/>
            <a:r>
              <a:rPr lang="sr-Latn-RS" dirty="0" smtClean="0"/>
              <a:t>Smanjenje potrošnje neobnovljivih resursa kao takvih</a:t>
            </a:r>
          </a:p>
          <a:p>
            <a:pPr lvl="1"/>
            <a:r>
              <a:rPr lang="sr-Latn-RS" dirty="0" smtClean="0"/>
              <a:t>Praćenje i evidencija proizvodnje i potrošnje energije u industrijskim postrojenjima</a:t>
            </a:r>
          </a:p>
          <a:p>
            <a:pPr lvl="1"/>
            <a:r>
              <a:rPr lang="sr-Latn-RS" dirty="0" smtClean="0"/>
              <a:t>Ušteda novčanih sredstava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Pregled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665475"/>
            <a:ext cx="8246070" cy="4428445"/>
          </a:xfrm>
        </p:spPr>
        <p:txBody>
          <a:bodyPr/>
          <a:lstStyle/>
          <a:p>
            <a:r>
              <a:rPr lang="sr-Latn-RS" dirty="0" smtClean="0"/>
              <a:t>Početak projekta:  </a:t>
            </a:r>
            <a:r>
              <a:rPr lang="en-US" dirty="0" smtClean="0"/>
              <a:t>01.03.2019.</a:t>
            </a:r>
          </a:p>
          <a:p>
            <a:r>
              <a:rPr lang="sr-Latn-RS" dirty="0" smtClean="0"/>
              <a:t>Kraj projekta:</a:t>
            </a:r>
            <a:r>
              <a:rPr lang="en-US" dirty="0" smtClean="0"/>
              <a:t> 01.03.2022.</a:t>
            </a:r>
            <a:endParaRPr lang="sr-Latn-RS" dirty="0" smtClean="0"/>
          </a:p>
          <a:p>
            <a:r>
              <a:rPr lang="sr-Latn-RS" dirty="0" smtClean="0"/>
              <a:t>Trajanje:</a:t>
            </a:r>
            <a:r>
              <a:rPr lang="en-US" dirty="0" smtClean="0"/>
              <a:t> 3 </a:t>
            </a:r>
            <a:r>
              <a:rPr lang="en-US" dirty="0" err="1" smtClean="0"/>
              <a:t>godine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Broj radnih paketa: 1</a:t>
            </a:r>
            <a:r>
              <a:rPr lang="en-US" dirty="0" smtClean="0"/>
              <a:t>0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4170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Motivacija za 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498063"/>
            <a:ext cx="8246070" cy="4428445"/>
          </a:xfrm>
        </p:spPr>
        <p:txBody>
          <a:bodyPr/>
          <a:lstStyle/>
          <a:p>
            <a:r>
              <a:rPr lang="sr-Latn-RS" dirty="0" smtClean="0"/>
              <a:t>Velika zagađenost životne sredine</a:t>
            </a:r>
          </a:p>
          <a:p>
            <a:r>
              <a:rPr lang="sr-Latn-RS" dirty="0" smtClean="0"/>
              <a:t>Neiskorišćenost obnovljivih izvora energije</a:t>
            </a:r>
          </a:p>
          <a:p>
            <a:r>
              <a:rPr lang="sr-Latn-RS" dirty="0" smtClean="0"/>
              <a:t>Modernizacija trenutnih rešenja</a:t>
            </a:r>
          </a:p>
          <a:p>
            <a:r>
              <a:rPr lang="sr-Latn-RS" dirty="0" smtClean="0"/>
              <a:t>Olakšavanje proizvodnje i korišćenja energije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094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Pregled budžeta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435344"/>
            <a:ext cx="8246070" cy="4428445"/>
          </a:xfrm>
        </p:spPr>
        <p:txBody>
          <a:bodyPr/>
          <a:lstStyle/>
          <a:p>
            <a:r>
              <a:rPr lang="en-US" dirty="0" err="1" smtClean="0"/>
              <a:t>Honorari</a:t>
            </a:r>
            <a:r>
              <a:rPr lang="en-US" dirty="0" smtClean="0"/>
              <a:t>: </a:t>
            </a:r>
            <a:r>
              <a:rPr lang="sr-Latn-RS" dirty="0" smtClean="0"/>
              <a:t>			</a:t>
            </a:r>
            <a:r>
              <a:rPr lang="en-US" dirty="0" smtClean="0"/>
              <a:t>390.000 </a:t>
            </a:r>
            <a:r>
              <a:rPr lang="en-US" dirty="0" smtClean="0">
                <a:latin typeface="Felix Titling" panose="04060505060202020A04" pitchFamily="82" charset="0"/>
              </a:rPr>
              <a:t>€</a:t>
            </a:r>
          </a:p>
          <a:p>
            <a:r>
              <a:rPr lang="en-US" dirty="0" err="1" smtClean="0"/>
              <a:t>Oprema</a:t>
            </a:r>
            <a:r>
              <a:rPr lang="en-US" dirty="0" smtClean="0"/>
              <a:t>: </a:t>
            </a:r>
            <a:r>
              <a:rPr lang="sr-Latn-RS" dirty="0" smtClean="0"/>
              <a:t>			</a:t>
            </a:r>
            <a:r>
              <a:rPr lang="en-US" dirty="0" smtClean="0"/>
              <a:t>430.000</a:t>
            </a:r>
            <a:r>
              <a:rPr lang="en-US" dirty="0" smtClean="0">
                <a:latin typeface="Felix Titling" panose="04060505060202020A04" pitchFamily="82" charset="0"/>
              </a:rPr>
              <a:t> €</a:t>
            </a:r>
          </a:p>
          <a:p>
            <a:r>
              <a:rPr lang="en-US" dirty="0" err="1" smtClean="0"/>
              <a:t>Putovanja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sr-Latn-RS" dirty="0" smtClean="0"/>
              <a:t>štaj:     160.000  </a:t>
            </a:r>
            <a:r>
              <a:rPr lang="en-US" dirty="0" smtClean="0">
                <a:latin typeface="Felix Titling" panose="04060505060202020A04" pitchFamily="82" charset="0"/>
              </a:rPr>
              <a:t>€</a:t>
            </a:r>
            <a:endParaRPr lang="sr-Latn-RS" dirty="0" smtClean="0">
              <a:latin typeface="Felix Titling" panose="04060505060202020A04" pitchFamily="82" charset="0"/>
            </a:endParaRPr>
          </a:p>
          <a:p>
            <a:r>
              <a:rPr lang="sr-Latn-RS" dirty="0" smtClean="0"/>
              <a:t>Indirektni troškovi:	150.000  </a:t>
            </a:r>
            <a:r>
              <a:rPr lang="en-US" dirty="0" smtClean="0">
                <a:latin typeface="Felix Titling" panose="04060505060202020A04" pitchFamily="82" charset="0"/>
              </a:rPr>
              <a:t>€</a:t>
            </a:r>
            <a:endParaRPr lang="sr-Latn-RS" dirty="0" smtClean="0">
              <a:latin typeface="Felix Titling" panose="04060505060202020A04" pitchFamily="82" charset="0"/>
            </a:endParaRPr>
          </a:p>
          <a:p>
            <a:r>
              <a:rPr lang="sr-Latn-RS" dirty="0" smtClean="0"/>
              <a:t>Ukupno:			</a:t>
            </a:r>
            <a:r>
              <a:rPr lang="sr-Latn-RS" u="sng" dirty="0" smtClean="0"/>
              <a:t>980.000  </a:t>
            </a:r>
            <a:r>
              <a:rPr lang="en-US" u="sng" dirty="0" smtClean="0">
                <a:latin typeface="Felix Titling" panose="04060505060202020A04" pitchFamily="82" charset="0"/>
              </a:rPr>
              <a:t>€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482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Učesnici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429555"/>
            <a:ext cx="8246070" cy="4428445"/>
          </a:xfrm>
        </p:spPr>
        <p:txBody>
          <a:bodyPr/>
          <a:lstStyle/>
          <a:p>
            <a:r>
              <a:rPr lang="sr-Latn-RS" dirty="0" smtClean="0"/>
              <a:t>IREC – Catalonia Instityte for Energy Research</a:t>
            </a:r>
          </a:p>
          <a:p>
            <a:r>
              <a:rPr lang="sr-Latn-RS" dirty="0" smtClean="0"/>
              <a:t>Solitek</a:t>
            </a:r>
          </a:p>
          <a:p>
            <a:r>
              <a:rPr lang="sr-Latn-RS" dirty="0" smtClean="0"/>
              <a:t>PCE Instruments Germany GmbH</a:t>
            </a:r>
          </a:p>
          <a:p>
            <a:r>
              <a:rPr lang="sr-Latn-RS" dirty="0" smtClean="0"/>
              <a:t>Vattenfall</a:t>
            </a:r>
          </a:p>
          <a:p>
            <a:r>
              <a:rPr lang="sr-Latn-RS" dirty="0" smtClean="0"/>
              <a:t>Dreamix</a:t>
            </a:r>
          </a:p>
          <a:p>
            <a:r>
              <a:rPr lang="sr-Latn-RS" dirty="0" smtClean="0"/>
              <a:t>Elektrotehnički fakultet u Beogradu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Work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46070" cy="458115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WP1 – Analiza korisničkih zahteva i praćenje tržišta</a:t>
            </a:r>
          </a:p>
          <a:p>
            <a:r>
              <a:rPr lang="sr-Latn-RS" sz="2000" dirty="0" smtClean="0"/>
              <a:t>WP2 – Planiranje projekta</a:t>
            </a:r>
          </a:p>
          <a:p>
            <a:r>
              <a:rPr lang="sr-Latn-RS" sz="2000" dirty="0" smtClean="0"/>
              <a:t>WP3 – Modelovanje i dizajn</a:t>
            </a:r>
          </a:p>
          <a:p>
            <a:r>
              <a:rPr lang="sr-Latn-RS" sz="2000" dirty="0" smtClean="0"/>
              <a:t>WP4 – Izrada prototipa</a:t>
            </a:r>
          </a:p>
          <a:p>
            <a:r>
              <a:rPr lang="sr-Latn-RS" sz="2000" dirty="0" smtClean="0"/>
              <a:t>WP5 – Implementacija</a:t>
            </a:r>
          </a:p>
          <a:p>
            <a:r>
              <a:rPr lang="sr-Latn-RS" sz="2000" dirty="0" smtClean="0"/>
              <a:t>WP6 – Testiranje sistema</a:t>
            </a:r>
          </a:p>
          <a:p>
            <a:r>
              <a:rPr lang="sr-Latn-RS" sz="2000" dirty="0" smtClean="0"/>
              <a:t>WP7 – Integracija solarnih panela sa aplikacijom</a:t>
            </a:r>
          </a:p>
          <a:p>
            <a:r>
              <a:rPr lang="sr-Latn-RS" sz="2000" dirty="0" smtClean="0"/>
              <a:t>WP8 – Integraciono testiranje</a:t>
            </a:r>
          </a:p>
          <a:p>
            <a:r>
              <a:rPr lang="sr-Latn-RS" sz="2000" dirty="0" smtClean="0"/>
              <a:t>WP9 – Evaluacija i disiminacija</a:t>
            </a:r>
          </a:p>
          <a:p>
            <a:r>
              <a:rPr lang="sr-Latn-RS" sz="2000" dirty="0" smtClean="0"/>
              <a:t>WP10 – Upravljanje projektom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9082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252</Words>
  <Application>Microsoft Office PowerPoint</Application>
  <PresentationFormat>On-screen Show (4:3)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Felix Titling</vt:lpstr>
      <vt:lpstr>Office Theme</vt:lpstr>
      <vt:lpstr>SEEIPS</vt:lpstr>
      <vt:lpstr>Sadržaj</vt:lpstr>
      <vt:lpstr>Šta je SEEIPS?</vt:lpstr>
      <vt:lpstr>Ciljevi projekta</vt:lpstr>
      <vt:lpstr>Pregled projekta</vt:lpstr>
      <vt:lpstr>Motivacija za projekat</vt:lpstr>
      <vt:lpstr>Pregled budžeta</vt:lpstr>
      <vt:lpstr>Učesnici projekta</vt:lpstr>
      <vt:lpstr>Work packages</vt:lpstr>
      <vt:lpstr>Pitanja?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Bosko Curcin</cp:lastModifiedBy>
  <cp:revision>57</cp:revision>
  <dcterms:created xsi:type="dcterms:W3CDTF">2013-08-21T19:17:07Z</dcterms:created>
  <dcterms:modified xsi:type="dcterms:W3CDTF">2019-04-14T20:04:56Z</dcterms:modified>
</cp:coreProperties>
</file>