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72" r:id="rId7"/>
    <p:sldId id="276" r:id="rId8"/>
    <p:sldId id="273" r:id="rId9"/>
    <p:sldId id="274" r:id="rId10"/>
    <p:sldId id="275" r:id="rId11"/>
    <p:sldId id="278" r:id="rId12"/>
    <p:sldId id="277" r:id="rId13"/>
    <p:sldId id="280" r:id="rId14"/>
    <p:sldId id="281" r:id="rId15"/>
    <p:sldId id="28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>
        <p:scale>
          <a:sx n="90" d="100"/>
          <a:sy n="90" d="100"/>
        </p:scale>
        <p:origin x="398" y="-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e Adams" userId="32c0eeb41aa9f952" providerId="LiveId" clId="{1B35ACAD-0021-4F4A-B7F6-308E05EFAAD2}"/>
    <pc:docChg chg="undo custSel modSld">
      <pc:chgData name="Cole Adams" userId="32c0eeb41aa9f952" providerId="LiveId" clId="{1B35ACAD-0021-4F4A-B7F6-308E05EFAAD2}" dt="2023-12-07T00:17:26.553" v="79" actId="14100"/>
      <pc:docMkLst>
        <pc:docMk/>
      </pc:docMkLst>
      <pc:sldChg chg="modSp mod">
        <pc:chgData name="Cole Adams" userId="32c0eeb41aa9f952" providerId="LiveId" clId="{1B35ACAD-0021-4F4A-B7F6-308E05EFAAD2}" dt="2023-12-06T23:10:09.937" v="68" actId="27636"/>
        <pc:sldMkLst>
          <pc:docMk/>
          <pc:sldMk cId="3571516367" sldId="258"/>
        </pc:sldMkLst>
        <pc:spChg chg="mod">
          <ac:chgData name="Cole Adams" userId="32c0eeb41aa9f952" providerId="LiveId" clId="{1B35ACAD-0021-4F4A-B7F6-308E05EFAAD2}" dt="2023-12-06T23:10:09.937" v="68" actId="27636"/>
          <ac:spMkLst>
            <pc:docMk/>
            <pc:sldMk cId="3571516367" sldId="258"/>
            <ac:spMk id="3" creationId="{9D5232F9-FD00-464A-9F17-619C91AEF8F3}"/>
          </ac:spMkLst>
        </pc:spChg>
      </pc:sldChg>
      <pc:sldChg chg="addSp delSp modSp mod">
        <pc:chgData name="Cole Adams" userId="32c0eeb41aa9f952" providerId="LiveId" clId="{1B35ACAD-0021-4F4A-B7F6-308E05EFAAD2}" dt="2023-12-07T00:17:22.918" v="78" actId="14100"/>
        <pc:sldMkLst>
          <pc:docMk/>
          <pc:sldMk cId="4261570087" sldId="275"/>
        </pc:sldMkLst>
        <pc:picChg chg="del">
          <ac:chgData name="Cole Adams" userId="32c0eeb41aa9f952" providerId="LiveId" clId="{1B35ACAD-0021-4F4A-B7F6-308E05EFAAD2}" dt="2023-12-07T00:17:14.899" v="75" actId="478"/>
          <ac:picMkLst>
            <pc:docMk/>
            <pc:sldMk cId="4261570087" sldId="275"/>
            <ac:picMk id="7" creationId="{50770251-E33B-10DF-CADF-5DA9F01CD2D6}"/>
          </ac:picMkLst>
        </pc:picChg>
        <pc:picChg chg="add mod">
          <ac:chgData name="Cole Adams" userId="32c0eeb41aa9f952" providerId="LiveId" clId="{1B35ACAD-0021-4F4A-B7F6-308E05EFAAD2}" dt="2023-12-07T00:17:22.918" v="78" actId="14100"/>
          <ac:picMkLst>
            <pc:docMk/>
            <pc:sldMk cId="4261570087" sldId="275"/>
            <ac:picMk id="9" creationId="{A5117ABA-091E-D474-ED29-DE30772ABD71}"/>
          </ac:picMkLst>
        </pc:picChg>
      </pc:sldChg>
      <pc:sldChg chg="addSp delSp modSp mod">
        <pc:chgData name="Cole Adams" userId="32c0eeb41aa9f952" providerId="LiveId" clId="{1B35ACAD-0021-4F4A-B7F6-308E05EFAAD2}" dt="2023-12-07T00:17:26.553" v="79" actId="14100"/>
        <pc:sldMkLst>
          <pc:docMk/>
          <pc:sldMk cId="1014294486" sldId="278"/>
        </pc:sldMkLst>
        <pc:picChg chg="add del mod">
          <ac:chgData name="Cole Adams" userId="32c0eeb41aa9f952" providerId="LiveId" clId="{1B35ACAD-0021-4F4A-B7F6-308E05EFAAD2}" dt="2023-12-07T00:17:26.553" v="79" actId="14100"/>
          <ac:picMkLst>
            <pc:docMk/>
            <pc:sldMk cId="1014294486" sldId="278"/>
            <ac:picMk id="7" creationId="{585D76A9-1BE7-CF94-AE19-6EA69311DA35}"/>
          </ac:picMkLst>
        </pc:picChg>
        <pc:picChg chg="add del mod">
          <ac:chgData name="Cole Adams" userId="32c0eeb41aa9f952" providerId="LiveId" clId="{1B35ACAD-0021-4F4A-B7F6-308E05EFAAD2}" dt="2023-12-07T00:17:08.399" v="73" actId="22"/>
          <ac:picMkLst>
            <pc:docMk/>
            <pc:sldMk cId="1014294486" sldId="278"/>
            <ac:picMk id="9" creationId="{6EC00948-4493-2CDE-BDF3-17BAE25786D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Bio466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Cole Adams &amp; Rachel </a:t>
            </a:r>
            <a:r>
              <a:rPr lang="en-US" dirty="0" err="1"/>
              <a:t>Curci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4D31D-F485-8C5A-A54C-95D2C18E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0"/>
            <a:ext cx="5111750" cy="1204912"/>
          </a:xfrm>
        </p:spPr>
        <p:txBody>
          <a:bodyPr/>
          <a:lstStyle/>
          <a:p>
            <a:r>
              <a:rPr lang="en-US" dirty="0"/>
              <a:t>Software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EA87E-3F91-548E-70CD-4C8C4D870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1555220"/>
            <a:ext cx="5111750" cy="374756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Backend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pc="50" dirty="0">
                <a:solidFill>
                  <a:schemeClr val="tx1"/>
                </a:solidFill>
              </a:rPr>
              <a:t>Numerous Python classes for file reading, data handling, 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pc="50" dirty="0">
                <a:solidFill>
                  <a:schemeClr val="tx1"/>
                </a:solidFill>
              </a:rPr>
              <a:t>Integration with GUI and database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Result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pc="50" dirty="0">
                <a:solidFill>
                  <a:schemeClr val="tx1"/>
                </a:solidFill>
              </a:rPr>
              <a:t>Automated data processing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pc="50" dirty="0">
                <a:solidFill>
                  <a:schemeClr val="tx1"/>
                </a:solidFill>
              </a:rPr>
              <a:t>Maintainable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1A1B8-F251-25FF-6470-B747516D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920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4D31D-F485-8C5A-A54C-95D2C18E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0"/>
            <a:ext cx="5111750" cy="1204912"/>
          </a:xfrm>
        </p:spPr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EA87E-3F91-548E-70CD-4C8C4D870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1555220"/>
            <a:ext cx="5111750" cy="374756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spc="50" dirty="0">
                <a:solidFill>
                  <a:schemeClr val="tx1"/>
                </a:solidFill>
              </a:rPr>
              <a:t>Potential improvements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pc="50" dirty="0">
                <a:solidFill>
                  <a:schemeClr val="tx1"/>
                </a:solidFill>
              </a:rPr>
              <a:t>Database expansion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pc="50" dirty="0">
                <a:solidFill>
                  <a:schemeClr val="tx1"/>
                </a:solidFill>
              </a:rPr>
              <a:t>Allow larger number of sequences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Future goals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pc="50" dirty="0">
                <a:solidFill>
                  <a:schemeClr val="tx1"/>
                </a:solidFill>
              </a:rPr>
              <a:t>Adapt with needs of those in the bioinformatics field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pc="50" dirty="0">
                <a:solidFill>
                  <a:schemeClr val="tx1"/>
                </a:solidFill>
              </a:rPr>
              <a:t>Opportunity for collaborative research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1A1B8-F251-25FF-6470-B747516D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66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4D31D-F485-8C5A-A54C-95D2C18E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0"/>
            <a:ext cx="5111750" cy="120491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EA87E-3F91-548E-70CD-4C8C4D870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1555220"/>
            <a:ext cx="5111750" cy="3747560"/>
          </a:xfrm>
        </p:spPr>
        <p:txBody>
          <a:bodyPr>
            <a:normAutofit fontScale="92500"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Achievements</a:t>
            </a:r>
          </a:p>
          <a:p>
            <a:pPr marL="800100" lvl="1" indent="-285750">
              <a:buFont typeface="Arial" panose="020B0604020202020204" pitchFamily="34" charset="0"/>
              <a:buChar char="•"/>
            </a:pPr>
            <a:r>
              <a:rPr lang="en-US" spc="50" dirty="0">
                <a:solidFill>
                  <a:schemeClr val="tx1"/>
                </a:solidFill>
              </a:rPr>
              <a:t>User-friendly GUI</a:t>
            </a:r>
          </a:p>
          <a:p>
            <a:pPr marL="800100" lvl="1" indent="-285750">
              <a:buFont typeface="Arial" panose="020B0604020202020204" pitchFamily="34" charset="0"/>
              <a:buChar char="•"/>
            </a:pPr>
            <a:r>
              <a:rPr lang="en-US" spc="50" dirty="0">
                <a:solidFill>
                  <a:schemeClr val="tx1"/>
                </a:solidFill>
              </a:rPr>
              <a:t>Detailed backend integration</a:t>
            </a:r>
          </a:p>
          <a:p>
            <a:pPr marL="800100" lvl="1" indent="-285750">
              <a:buFont typeface="Arial" panose="020B0604020202020204" pitchFamily="34" charset="0"/>
              <a:buChar char="•"/>
            </a:pPr>
            <a:r>
              <a:rPr lang="en-US" spc="50" dirty="0">
                <a:solidFill>
                  <a:schemeClr val="tx1"/>
                </a:solidFill>
              </a:rPr>
              <a:t>Detailed, user-friendly access for those that are not experts in the subject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Impact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spc="50" dirty="0">
                <a:solidFill>
                  <a:schemeClr val="tx1"/>
                </a:solidFill>
              </a:rPr>
              <a:t>Advancement in bioinformatics processes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spc="50" dirty="0">
                <a:solidFill>
                  <a:schemeClr val="tx1"/>
                </a:solidFill>
              </a:rPr>
              <a:t>Aiding research in genetics, epigenetics, and molecular biology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spc="5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1A1B8-F251-25FF-6470-B747516D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37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124670"/>
            <a:ext cx="4179570" cy="1524735"/>
          </a:xfrm>
        </p:spPr>
        <p:txBody>
          <a:bodyPr/>
          <a:lstStyle/>
          <a:p>
            <a:r>
              <a:rPr lang="en-US" sz="5400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sz="3600" dirty="0"/>
              <a:t>Questions?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36525"/>
            <a:ext cx="5111750" cy="1204912"/>
          </a:xfrm>
        </p:spPr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1713440"/>
            <a:ext cx="5111750" cy="3468159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Objectives: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Develop a user-friendly </a:t>
            </a:r>
            <a:r>
              <a:rPr lang="en-US" dirty="0" err="1">
                <a:solidFill>
                  <a:schemeClr val="tx1"/>
                </a:solidFill>
              </a:rPr>
              <a:t>SeqViewer</a:t>
            </a:r>
            <a:r>
              <a:rPr lang="en-US" dirty="0">
                <a:solidFill>
                  <a:schemeClr val="tx1"/>
                </a:solidFill>
              </a:rPr>
              <a:t> in Python integrated with MySQL databases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Improve the ability to access genetic data analysis</a:t>
            </a:r>
          </a:p>
          <a:p>
            <a:r>
              <a:rPr lang="en-US" sz="2800" dirty="0"/>
              <a:t>Significance:</a:t>
            </a:r>
            <a:r>
              <a:rPr lang="en-US" sz="1100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Addressing data management needs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Facilitating research in a multitude of ways</a:t>
            </a: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8070-8291-1EB2-9345-B0B962FA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0"/>
            <a:ext cx="5111750" cy="1204912"/>
          </a:xfrm>
        </p:spPr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47C98-211C-8C9E-F1AE-24EAF86B5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1492249"/>
            <a:ext cx="5111750" cy="479001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MySQL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Data storage &amp;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Graphic User Interface (GUI)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User interaction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User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Python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Backend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/>
              <a:t>Goal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Seamless integration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Connection between various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Efficiency from data input to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218DD-5FCA-FB94-420C-CE3D0E8E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6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B10E-0A68-1065-F4C7-CC7970559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414867"/>
            <a:ext cx="5111750" cy="624418"/>
          </a:xfrm>
        </p:spPr>
        <p:txBody>
          <a:bodyPr/>
          <a:lstStyle/>
          <a:p>
            <a:r>
              <a:rPr lang="en-US" dirty="0"/>
              <a:t>GUI buttons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6D7F8-F826-0092-3B9F-9246D0F27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1417900"/>
            <a:ext cx="5111750" cy="3856833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designed to streamline user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Spacer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spc="50" dirty="0">
                <a:solidFill>
                  <a:schemeClr val="tx1"/>
                </a:solidFill>
              </a:rPr>
              <a:t>Improves readability by breaking long sequences into smaller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Detect CpG Islands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spc="50" dirty="0">
                <a:solidFill>
                  <a:schemeClr val="tx1"/>
                </a:solidFill>
              </a:rPr>
              <a:t>Identifies gene regulation regions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spc="50" dirty="0">
                <a:solidFill>
                  <a:schemeClr val="tx1"/>
                </a:solidFill>
              </a:rPr>
              <a:t>Useful in epigenetic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Detect Homopolymers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spc="50" dirty="0">
                <a:solidFill>
                  <a:schemeClr val="tx1"/>
                </a:solidFill>
              </a:rPr>
              <a:t>Spots sequence errors and mutations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spc="50" dirty="0">
                <a:solidFill>
                  <a:schemeClr val="tx1"/>
                </a:solidFill>
              </a:rPr>
              <a:t>Useful in genetic disorder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Motif 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spc="50" dirty="0">
                <a:solidFill>
                  <a:schemeClr val="tx1"/>
                </a:solidFill>
              </a:rPr>
              <a:t>Locates specific sequences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spc="50" dirty="0">
                <a:solidFill>
                  <a:schemeClr val="tx1"/>
                </a:solidFill>
              </a:rPr>
              <a:t>Useful in understanding gene expression and protein binding sites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B5478-20B7-0E3B-8D1C-7DF0D596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77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8FE-F146-1869-DB84-2A7AE861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6525"/>
            <a:ext cx="5111750" cy="440267"/>
          </a:xfrm>
        </p:spPr>
        <p:txBody>
          <a:bodyPr>
            <a:normAutofit fontScale="90000"/>
          </a:bodyPr>
          <a:lstStyle/>
          <a:p>
            <a:r>
              <a:rPr lang="en-US" dirty="0"/>
              <a:t>GUI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C05E4-7FCD-3A96-881B-55B3D03D6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1579297"/>
            <a:ext cx="5111750" cy="1525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9436C-2C20-F19A-09F8-20361759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13FBB-C840-9063-9CC6-5BD98368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7A1A04-E86C-8A29-804A-CAC1D9454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1200"/>
            <a:ext cx="12192000" cy="602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7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89471-3268-ED4F-1831-7B8E11B3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B1E4B-D6CA-E2A6-B272-40834B6CC3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593DF-7E22-86F4-EB7F-291E2D99C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654CD-CD08-8B03-D1D4-5FFD91E6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5A1BF4-3316-5EA3-A3DF-4F4DE77B5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9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938F-A4DA-FBA8-5A3F-16CF4C85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8320E-F82C-A6B0-C3C4-A5435A18C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CAB91-5765-AAF5-9730-CEF7F9B1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85764-F92D-0670-4962-51114B98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117ABA-091E-D474-ED29-DE30772AB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1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70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4DAE7-6842-5111-967E-C6B50378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5B0E7-56DF-94BB-323B-C25CC7D4EF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1A29B-E21C-5C05-C3DE-FEF578C1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1A77F-FED4-09A3-0DD2-F86D1918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D76A9-1BE7-CF94-AE19-6EA69311D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26"/>
            <a:ext cx="12192000" cy="678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94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CA5C0-247F-62C7-35F6-970E510C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35C1-7C29-EABE-3E67-CDB8823C64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B39A5-AF51-2E32-5F9B-7638942E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A1F7D-393B-0DDB-E74D-47B5DE8D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807CB9-E32A-6460-415A-48560C36E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21"/>
            <a:ext cx="12192000" cy="667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71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{1928BD5E-4A25-4A9C-A883-6ACD82544CB0}tf67328976_win32</Template>
  <TotalTime>404</TotalTime>
  <Words>249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Office Theme</vt:lpstr>
      <vt:lpstr>Bio466 project 1</vt:lpstr>
      <vt:lpstr>INTRODUCTION</vt:lpstr>
      <vt:lpstr>System overview</vt:lpstr>
      <vt:lpstr>GUI buttons</vt:lpstr>
      <vt:lpstr>GUI INTERFACE</vt:lpstr>
      <vt:lpstr>PowerPoint Presentation</vt:lpstr>
      <vt:lpstr>PowerPoint Presentation</vt:lpstr>
      <vt:lpstr>PowerPoint Presentation</vt:lpstr>
      <vt:lpstr>PowerPoint Presentation</vt:lpstr>
      <vt:lpstr>Software implementation</vt:lpstr>
      <vt:lpstr>Moving forward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Bio466 project 1</dc:title>
  <dc:creator>Adams, Cole Alan</dc:creator>
  <cp:lastModifiedBy>Cole Adams</cp:lastModifiedBy>
  <cp:revision>1</cp:revision>
  <dcterms:created xsi:type="dcterms:W3CDTF">2023-12-06T17:32:49Z</dcterms:created>
  <dcterms:modified xsi:type="dcterms:W3CDTF">2023-12-07T00:17:34Z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