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9144000" cy="8243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>
        <p:scale>
          <a:sx n="80" d="100"/>
          <a:sy n="80" d="100"/>
        </p:scale>
        <p:origin x="16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9174"/>
            <a:ext cx="7772400" cy="2870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29950"/>
            <a:ext cx="6858000" cy="19903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A5B7-AF16-4983-B24B-8A6EED924254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94BB-50E4-4AF4-A74C-95FB72DD0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78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A5B7-AF16-4983-B24B-8A6EED924254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94BB-50E4-4AF4-A74C-95FB72DD0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869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38911"/>
            <a:ext cx="1971675" cy="698631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38911"/>
            <a:ext cx="5800725" cy="698631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A5B7-AF16-4983-B24B-8A6EED924254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94BB-50E4-4AF4-A74C-95FB72DD0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828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A5B7-AF16-4983-B24B-8A6EED924254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94BB-50E4-4AF4-A74C-95FB72DD0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986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55249"/>
            <a:ext cx="7886700" cy="342922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516919"/>
            <a:ext cx="7886700" cy="18033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A5B7-AF16-4983-B24B-8A6EED924254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94BB-50E4-4AF4-A74C-95FB72DD0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21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194554"/>
            <a:ext cx="3886200" cy="52306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54"/>
            <a:ext cx="3886200" cy="52306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A5B7-AF16-4983-B24B-8A6EED924254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94BB-50E4-4AF4-A74C-95FB72DD0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35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913"/>
            <a:ext cx="7886700" cy="15934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020898"/>
            <a:ext cx="3868340" cy="9904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011309"/>
            <a:ext cx="3868340" cy="44291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020898"/>
            <a:ext cx="3887391" cy="9904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011309"/>
            <a:ext cx="3887391" cy="44291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A5B7-AF16-4983-B24B-8A6EED924254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94BB-50E4-4AF4-A74C-95FB72DD0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67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A5B7-AF16-4983-B24B-8A6EED924254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94BB-50E4-4AF4-A74C-95FB72DD0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814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A5B7-AF16-4983-B24B-8A6EED924254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94BB-50E4-4AF4-A74C-95FB72DD0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23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49592"/>
            <a:ext cx="2949178" cy="19235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86969"/>
            <a:ext cx="4629150" cy="58585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73166"/>
            <a:ext cx="2949178" cy="458184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A5B7-AF16-4983-B24B-8A6EED924254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94BB-50E4-4AF4-A74C-95FB72DD0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060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49592"/>
            <a:ext cx="2949178" cy="19235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86969"/>
            <a:ext cx="4629150" cy="58585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73166"/>
            <a:ext cx="2949178" cy="458184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A5B7-AF16-4983-B24B-8A6EED924254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94BB-50E4-4AF4-A74C-95FB72DD0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18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38913"/>
            <a:ext cx="7886700" cy="1593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94554"/>
            <a:ext cx="7886700" cy="523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7640865"/>
            <a:ext cx="2057400" cy="438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CA5B7-AF16-4983-B24B-8A6EED924254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7640865"/>
            <a:ext cx="3086100" cy="438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7640865"/>
            <a:ext cx="2057400" cy="438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594BB-50E4-4AF4-A74C-95FB72DD05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524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 descr="Database contorno">
            <a:extLst>
              <a:ext uri="{FF2B5EF4-FFF2-40B4-BE49-F238E27FC236}">
                <a16:creationId xmlns:a16="http://schemas.microsoft.com/office/drawing/2014/main" id="{2BD628D5-2189-36C1-00BF-B9ECD4CD8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7127" y="1248285"/>
            <a:ext cx="697675" cy="697675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D8BFC9B7-AE4D-C119-B766-42C4BF30C36B}"/>
              </a:ext>
            </a:extLst>
          </p:cNvPr>
          <p:cNvGrpSpPr/>
          <p:nvPr/>
        </p:nvGrpSpPr>
        <p:grpSpPr>
          <a:xfrm>
            <a:off x="1262444" y="4314831"/>
            <a:ext cx="1265425" cy="689552"/>
            <a:chOff x="1580098" y="3995804"/>
            <a:chExt cx="1265425" cy="689552"/>
          </a:xfrm>
        </p:grpSpPr>
        <p:pic>
          <p:nvPicPr>
            <p:cNvPr id="7" name="Immagine 6" descr="Immagine che contiene Rettangolo, simbolo, Carattere, Elementi grafici&#10;&#10;Descrizione generata automaticamente">
              <a:extLst>
                <a:ext uri="{FF2B5EF4-FFF2-40B4-BE49-F238E27FC236}">
                  <a16:creationId xmlns:a16="http://schemas.microsoft.com/office/drawing/2014/main" id="{B4D995A8-E9D1-ED0E-5BAD-85CE9001A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0098" y="3995804"/>
              <a:ext cx="1265425" cy="689552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DB7CE20C-592A-E920-98B6-187F6DB843A0}"/>
                </a:ext>
              </a:extLst>
            </p:cNvPr>
            <p:cNvSpPr txBox="1"/>
            <p:nvPr/>
          </p:nvSpPr>
          <p:spPr>
            <a:xfrm>
              <a:off x="2003625" y="4214840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/>
                <a:t>ESP32</a:t>
              </a: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F380D44-C6ED-1870-9F61-8BE7EAB15B93}"/>
              </a:ext>
            </a:extLst>
          </p:cNvPr>
          <p:cNvGrpSpPr/>
          <p:nvPr/>
        </p:nvGrpSpPr>
        <p:grpSpPr>
          <a:xfrm>
            <a:off x="3550253" y="4373405"/>
            <a:ext cx="2027346" cy="702243"/>
            <a:chOff x="4269403" y="4001322"/>
            <a:chExt cx="2027346" cy="702243"/>
          </a:xfrm>
        </p:grpSpPr>
        <p:pic>
          <p:nvPicPr>
            <p:cNvPr id="3" name="Immagine 2" descr="Immagine che contiene Rettangolo, schermata, Carattere, simbolo&#10;&#10;Descrizione generata automaticamente">
              <a:extLst>
                <a:ext uri="{FF2B5EF4-FFF2-40B4-BE49-F238E27FC236}">
                  <a16:creationId xmlns:a16="http://schemas.microsoft.com/office/drawing/2014/main" id="{DF0E4657-6262-B90C-5902-8301A161B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9403" y="4001322"/>
              <a:ext cx="2027346" cy="702243"/>
            </a:xfrm>
            <a:prstGeom prst="rect">
              <a:avLst/>
            </a:prstGeom>
          </p:spPr>
        </p:pic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A6AF678B-F7E7-7AB1-F823-19593AF8A58A}"/>
                </a:ext>
              </a:extLst>
            </p:cNvPr>
            <p:cNvSpPr txBox="1"/>
            <p:nvPr/>
          </p:nvSpPr>
          <p:spPr>
            <a:xfrm>
              <a:off x="4757691" y="4214839"/>
              <a:ext cx="1262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err="1"/>
                <a:t>Raspberry</a:t>
              </a:r>
              <a:endParaRPr lang="it-IT" b="1" dirty="0"/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4E0F0A75-9430-A631-75CD-820C0C27C2D0}"/>
              </a:ext>
            </a:extLst>
          </p:cNvPr>
          <p:cNvGrpSpPr/>
          <p:nvPr/>
        </p:nvGrpSpPr>
        <p:grpSpPr>
          <a:xfrm>
            <a:off x="7823619" y="4275343"/>
            <a:ext cx="803280" cy="1255735"/>
            <a:chOff x="8049095" y="3712712"/>
            <a:chExt cx="724588" cy="1255735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078CC006-D0D4-BFFE-28CE-0FFA198AD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49095" y="3712712"/>
              <a:ext cx="724588" cy="1255735"/>
            </a:xfrm>
            <a:prstGeom prst="rect">
              <a:avLst/>
            </a:prstGeom>
          </p:spPr>
        </p:pic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002C0EDE-69A1-D37A-DDE4-F1FA68EB77DF}"/>
                </a:ext>
              </a:extLst>
            </p:cNvPr>
            <p:cNvSpPr txBox="1"/>
            <p:nvPr/>
          </p:nvSpPr>
          <p:spPr>
            <a:xfrm>
              <a:off x="8134777" y="4143881"/>
              <a:ext cx="538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/>
                <a:t>App</a:t>
              </a: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3FA867-7364-03C8-85A6-2CAB36E3AF19}"/>
              </a:ext>
            </a:extLst>
          </p:cNvPr>
          <p:cNvSpPr txBox="1"/>
          <p:nvPr/>
        </p:nvSpPr>
        <p:spPr>
          <a:xfrm>
            <a:off x="4020339" y="1299627"/>
            <a:ext cx="1275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/>
              <a:t>DATABASE</a:t>
            </a:r>
          </a:p>
          <a:p>
            <a:pPr algn="ctr"/>
            <a:r>
              <a:rPr lang="it-IT" b="1" dirty="0"/>
              <a:t>(</a:t>
            </a:r>
            <a:r>
              <a:rPr lang="it-IT" b="1" dirty="0" err="1"/>
              <a:t>Firebase</a:t>
            </a:r>
            <a:r>
              <a:rPr lang="it-IT" b="1" dirty="0"/>
              <a:t>)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9AF03FE-73B1-1B90-D9B6-0339E7A39A36}"/>
              </a:ext>
            </a:extLst>
          </p:cNvPr>
          <p:cNvSpPr/>
          <p:nvPr/>
        </p:nvSpPr>
        <p:spPr>
          <a:xfrm>
            <a:off x="3088216" y="1181474"/>
            <a:ext cx="2489384" cy="8312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BA25FEB-C9DA-25DB-6400-2AB8BCDFC33F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563926" y="2420974"/>
            <a:ext cx="0" cy="19524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96B027D-1C81-7E6D-2900-2105C24D35A4}"/>
              </a:ext>
            </a:extLst>
          </p:cNvPr>
          <p:cNvCxnSpPr>
            <a:cxnSpLocks/>
          </p:cNvCxnSpPr>
          <p:nvPr/>
        </p:nvCxnSpPr>
        <p:spPr>
          <a:xfrm flipH="1">
            <a:off x="2106910" y="2385557"/>
            <a:ext cx="964508" cy="17810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74F7BB0-4A49-5525-6C25-E548A555D418}"/>
              </a:ext>
            </a:extLst>
          </p:cNvPr>
          <p:cNvSpPr txBox="1"/>
          <p:nvPr/>
        </p:nvSpPr>
        <p:spPr>
          <a:xfrm rot="17967576">
            <a:off x="1752766" y="2940884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Lettura comandi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86AFA6C-015B-5CDC-2AB5-377734D01AE1}"/>
              </a:ext>
            </a:extLst>
          </p:cNvPr>
          <p:cNvSpPr txBox="1"/>
          <p:nvPr/>
        </p:nvSpPr>
        <p:spPr>
          <a:xfrm rot="16200000">
            <a:off x="3660587" y="3243301"/>
            <a:ext cx="1497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Carica Feedback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CF37FCAE-09E8-5E8B-6C70-B88B6A50F1E1}"/>
              </a:ext>
            </a:extLst>
          </p:cNvPr>
          <p:cNvCxnSpPr>
            <a:cxnSpLocks/>
          </p:cNvCxnSpPr>
          <p:nvPr/>
        </p:nvCxnSpPr>
        <p:spPr>
          <a:xfrm rot="21227884" flipH="1" flipV="1">
            <a:off x="6260725" y="2214448"/>
            <a:ext cx="1192264" cy="19475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6333A6E1-80C1-43F3-D153-953CFF43A3B3}"/>
              </a:ext>
            </a:extLst>
          </p:cNvPr>
          <p:cNvCxnSpPr>
            <a:cxnSpLocks/>
          </p:cNvCxnSpPr>
          <p:nvPr/>
        </p:nvCxnSpPr>
        <p:spPr>
          <a:xfrm rot="21227884">
            <a:off x="6496315" y="2185524"/>
            <a:ext cx="1253435" cy="19475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C280D96-63D8-4848-4F41-AFD922916D97}"/>
              </a:ext>
            </a:extLst>
          </p:cNvPr>
          <p:cNvSpPr txBox="1"/>
          <p:nvPr/>
        </p:nvSpPr>
        <p:spPr>
          <a:xfrm rot="3034366">
            <a:off x="6424608" y="2810120"/>
            <a:ext cx="1535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Lettura Feedback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4A39F7D-37C0-62EB-DF86-5BE855A7017B}"/>
              </a:ext>
            </a:extLst>
          </p:cNvPr>
          <p:cNvSpPr txBox="1"/>
          <p:nvPr/>
        </p:nvSpPr>
        <p:spPr>
          <a:xfrm rot="3084590">
            <a:off x="6026184" y="3188119"/>
            <a:ext cx="145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Carica Comandi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56DF35C-0218-38A9-7CF0-EEA1143B29A2}"/>
              </a:ext>
            </a:extLst>
          </p:cNvPr>
          <p:cNvSpPr/>
          <p:nvPr/>
        </p:nvSpPr>
        <p:spPr>
          <a:xfrm>
            <a:off x="1230546" y="5493514"/>
            <a:ext cx="1312275" cy="5444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Scheda </a:t>
            </a:r>
            <a:r>
              <a:rPr lang="it-IT" sz="1400" b="1" dirty="0" err="1">
                <a:solidFill>
                  <a:schemeClr val="tx1"/>
                </a:solidFill>
              </a:rPr>
              <a:t>Relay</a:t>
            </a:r>
            <a:r>
              <a:rPr lang="it-IT" sz="14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(16 uscite)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3DCA7F0-3A3A-2177-1E57-053726A5D11E}"/>
              </a:ext>
            </a:extLst>
          </p:cNvPr>
          <p:cNvSpPr/>
          <p:nvPr/>
        </p:nvSpPr>
        <p:spPr>
          <a:xfrm>
            <a:off x="3697424" y="5496509"/>
            <a:ext cx="1514967" cy="5414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</a:rPr>
              <a:t>Optoisolatori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(8+8 ingressi)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5A0CA80-CAD7-52CF-94EB-3FA597490805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1886684" y="5004383"/>
            <a:ext cx="8473" cy="489131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03FC809-890A-D882-D1DC-0D6D360C41F5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4454896" y="5078632"/>
            <a:ext cx="12" cy="417877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479ADD5E-2D47-69D9-75C2-B1B859ECFF5B}"/>
              </a:ext>
            </a:extLst>
          </p:cNvPr>
          <p:cNvCxnSpPr>
            <a:cxnSpLocks/>
          </p:cNvCxnSpPr>
          <p:nvPr/>
        </p:nvCxnSpPr>
        <p:spPr>
          <a:xfrm flipH="1">
            <a:off x="5395581" y="4807952"/>
            <a:ext cx="36404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45C4869A-74B3-6F23-AC0F-C7CE99E009B6}"/>
              </a:ext>
            </a:extLst>
          </p:cNvPr>
          <p:cNvSpPr/>
          <p:nvPr/>
        </p:nvSpPr>
        <p:spPr>
          <a:xfrm>
            <a:off x="5821247" y="4462620"/>
            <a:ext cx="1150947" cy="702237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bg2">
                    <a:lumMod val="50000"/>
                  </a:schemeClr>
                </a:solidFill>
              </a:rPr>
              <a:t>Routine gestione API </a:t>
            </a:r>
            <a:r>
              <a:rPr lang="it-IT" sz="1400" dirty="0" err="1">
                <a:solidFill>
                  <a:schemeClr val="bg2">
                    <a:lumMod val="50000"/>
                  </a:schemeClr>
                </a:solidFill>
              </a:rPr>
              <a:t>SonOff</a:t>
            </a:r>
            <a:endParaRPr lang="it-IT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21F4D6F-2F88-5054-7645-3CA114F9E5E7}"/>
              </a:ext>
            </a:extLst>
          </p:cNvPr>
          <p:cNvCxnSpPr>
            <a:cxnSpLocks/>
          </p:cNvCxnSpPr>
          <p:nvPr/>
        </p:nvCxnSpPr>
        <p:spPr>
          <a:xfrm flipH="1">
            <a:off x="7054515" y="4807952"/>
            <a:ext cx="644333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ttangolo con due angoli in diagonale arrotondati 26">
            <a:extLst>
              <a:ext uri="{FF2B5EF4-FFF2-40B4-BE49-F238E27FC236}">
                <a16:creationId xmlns:a16="http://schemas.microsoft.com/office/drawing/2014/main" id="{7C3DC8D7-2A33-50DE-5396-66CADB4286F6}"/>
              </a:ext>
            </a:extLst>
          </p:cNvPr>
          <p:cNvSpPr/>
          <p:nvPr/>
        </p:nvSpPr>
        <p:spPr>
          <a:xfrm>
            <a:off x="1230546" y="6527118"/>
            <a:ext cx="1312275" cy="544473"/>
          </a:xfrm>
          <a:prstGeom prst="round2Diag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Relay</a:t>
            </a:r>
            <a:r>
              <a:rPr lang="it-IT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it-IT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passo-passo</a:t>
            </a:r>
          </a:p>
        </p:txBody>
      </p:sp>
      <p:sp>
        <p:nvSpPr>
          <p:cNvPr id="29" name="Rettangolo con due angoli in diagonale arrotondati 28">
            <a:extLst>
              <a:ext uri="{FF2B5EF4-FFF2-40B4-BE49-F238E27FC236}">
                <a16:creationId xmlns:a16="http://schemas.microsoft.com/office/drawing/2014/main" id="{0C199BDC-5CBB-E609-BAE5-9FFDCFB3FCC6}"/>
              </a:ext>
            </a:extLst>
          </p:cNvPr>
          <p:cNvSpPr/>
          <p:nvPr/>
        </p:nvSpPr>
        <p:spPr>
          <a:xfrm>
            <a:off x="5929705" y="6527117"/>
            <a:ext cx="1312275" cy="544473"/>
          </a:xfrm>
          <a:prstGeom prst="round2Diag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CARICO</a:t>
            </a:r>
          </a:p>
          <a:p>
            <a:pPr algn="ctr"/>
            <a:r>
              <a:rPr lang="it-IT" sz="9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(solo uno di esempio)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92D7283-EE64-54C1-08C1-EA54879160B3}"/>
              </a:ext>
            </a:extLst>
          </p:cNvPr>
          <p:cNvCxnSpPr>
            <a:cxnSpLocks/>
          </p:cNvCxnSpPr>
          <p:nvPr/>
        </p:nvCxnSpPr>
        <p:spPr>
          <a:xfrm>
            <a:off x="279271" y="6710518"/>
            <a:ext cx="951275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8FD8ED1F-B73C-EE2C-377D-9A0A49892547}"/>
              </a:ext>
            </a:extLst>
          </p:cNvPr>
          <p:cNvCxnSpPr>
            <a:cxnSpLocks/>
          </p:cNvCxnSpPr>
          <p:nvPr/>
        </p:nvCxnSpPr>
        <p:spPr>
          <a:xfrm>
            <a:off x="279270" y="6926529"/>
            <a:ext cx="951275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01D015C-AD24-2F85-9D75-0F81036DD2E1}"/>
              </a:ext>
            </a:extLst>
          </p:cNvPr>
          <p:cNvCxnSpPr>
            <a:cxnSpLocks/>
          </p:cNvCxnSpPr>
          <p:nvPr/>
        </p:nvCxnSpPr>
        <p:spPr>
          <a:xfrm>
            <a:off x="2542821" y="6926529"/>
            <a:ext cx="3386884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B7475FCD-D374-E4BA-17B1-0507C54F6B3B}"/>
              </a:ext>
            </a:extLst>
          </p:cNvPr>
          <p:cNvCxnSpPr>
            <a:cxnSpLocks/>
          </p:cNvCxnSpPr>
          <p:nvPr/>
        </p:nvCxnSpPr>
        <p:spPr>
          <a:xfrm>
            <a:off x="2542821" y="6710518"/>
            <a:ext cx="3386884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E425EDAA-9FD9-926A-2395-A6DB2E0AA363}"/>
              </a:ext>
            </a:extLst>
          </p:cNvPr>
          <p:cNvCxnSpPr>
            <a:cxnSpLocks/>
          </p:cNvCxnSpPr>
          <p:nvPr/>
        </p:nvCxnSpPr>
        <p:spPr>
          <a:xfrm>
            <a:off x="589373" y="5903818"/>
            <a:ext cx="641172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1847CFC4-BEE9-80C3-10C7-E417AA3F6592}"/>
              </a:ext>
            </a:extLst>
          </p:cNvPr>
          <p:cNvCxnSpPr>
            <a:cxnSpLocks/>
          </p:cNvCxnSpPr>
          <p:nvPr/>
        </p:nvCxnSpPr>
        <p:spPr>
          <a:xfrm>
            <a:off x="589372" y="5903818"/>
            <a:ext cx="0" cy="80670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A2969147-FF41-7C03-0040-3C44034ACBDA}"/>
              </a:ext>
            </a:extLst>
          </p:cNvPr>
          <p:cNvCxnSpPr>
            <a:cxnSpLocks/>
          </p:cNvCxnSpPr>
          <p:nvPr/>
        </p:nvCxnSpPr>
        <p:spPr>
          <a:xfrm>
            <a:off x="754907" y="6167536"/>
            <a:ext cx="0" cy="758993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F78D78F7-8FCC-66C6-C6C3-CA88EC094702}"/>
              </a:ext>
            </a:extLst>
          </p:cNvPr>
          <p:cNvCxnSpPr>
            <a:cxnSpLocks/>
          </p:cNvCxnSpPr>
          <p:nvPr/>
        </p:nvCxnSpPr>
        <p:spPr>
          <a:xfrm>
            <a:off x="754907" y="6167536"/>
            <a:ext cx="1078621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715CA975-4595-F97C-94B9-96400F78805D}"/>
              </a:ext>
            </a:extLst>
          </p:cNvPr>
          <p:cNvCxnSpPr>
            <a:cxnSpLocks/>
          </p:cNvCxnSpPr>
          <p:nvPr/>
        </p:nvCxnSpPr>
        <p:spPr>
          <a:xfrm>
            <a:off x="2007132" y="6037987"/>
            <a:ext cx="0" cy="48913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AE2906D-65B3-5708-05DD-AE56749F80D6}"/>
              </a:ext>
            </a:extLst>
          </p:cNvPr>
          <p:cNvCxnSpPr>
            <a:cxnSpLocks/>
          </p:cNvCxnSpPr>
          <p:nvPr/>
        </p:nvCxnSpPr>
        <p:spPr>
          <a:xfrm>
            <a:off x="1833528" y="6167536"/>
            <a:ext cx="0" cy="371545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C787D0C5-3AFD-3F99-AD44-0F9D6F0E61B7}"/>
              </a:ext>
            </a:extLst>
          </p:cNvPr>
          <p:cNvCxnSpPr>
            <a:cxnSpLocks/>
          </p:cNvCxnSpPr>
          <p:nvPr/>
        </p:nvCxnSpPr>
        <p:spPr>
          <a:xfrm>
            <a:off x="4303104" y="6023690"/>
            <a:ext cx="0" cy="68682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24F888D4-E4BF-4FE1-2364-4FDA7B2918AA}"/>
              </a:ext>
            </a:extLst>
          </p:cNvPr>
          <p:cNvCxnSpPr>
            <a:cxnSpLocks/>
          </p:cNvCxnSpPr>
          <p:nvPr/>
        </p:nvCxnSpPr>
        <p:spPr>
          <a:xfrm>
            <a:off x="4507517" y="6040360"/>
            <a:ext cx="0" cy="886169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e 64">
            <a:extLst>
              <a:ext uri="{FF2B5EF4-FFF2-40B4-BE49-F238E27FC236}">
                <a16:creationId xmlns:a16="http://schemas.microsoft.com/office/drawing/2014/main" id="{78362698-5F79-ABD1-BA11-B5BE70D356E4}"/>
              </a:ext>
            </a:extLst>
          </p:cNvPr>
          <p:cNvSpPr/>
          <p:nvPr/>
        </p:nvSpPr>
        <p:spPr>
          <a:xfrm>
            <a:off x="536822" y="6660220"/>
            <a:ext cx="105100" cy="10059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D5D05C44-C158-314B-2389-76CD9A40819B}"/>
              </a:ext>
            </a:extLst>
          </p:cNvPr>
          <p:cNvSpPr/>
          <p:nvPr/>
        </p:nvSpPr>
        <p:spPr>
          <a:xfrm>
            <a:off x="708559" y="6873640"/>
            <a:ext cx="105100" cy="10059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5EDEAE89-D9FC-A2A6-CDD4-37439776B89C}"/>
              </a:ext>
            </a:extLst>
          </p:cNvPr>
          <p:cNvSpPr/>
          <p:nvPr/>
        </p:nvSpPr>
        <p:spPr>
          <a:xfrm>
            <a:off x="4245145" y="6660220"/>
            <a:ext cx="105100" cy="10059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BDA005ED-C564-F646-6267-DA70C0EC368A}"/>
              </a:ext>
            </a:extLst>
          </p:cNvPr>
          <p:cNvSpPr/>
          <p:nvPr/>
        </p:nvSpPr>
        <p:spPr>
          <a:xfrm>
            <a:off x="4454896" y="6882272"/>
            <a:ext cx="105100" cy="10059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3E328B48-06C8-0F9E-73D4-807D35FDC8DC}"/>
              </a:ext>
            </a:extLst>
          </p:cNvPr>
          <p:cNvSpPr txBox="1"/>
          <p:nvPr/>
        </p:nvSpPr>
        <p:spPr>
          <a:xfrm>
            <a:off x="1981093" y="180796"/>
            <a:ext cx="4947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u="sng" dirty="0"/>
              <a:t>Schema Funzionale</a:t>
            </a:r>
          </a:p>
        </p:txBody>
      </p:sp>
    </p:spTree>
    <p:extLst>
      <p:ext uri="{BB962C8B-B14F-4D97-AF65-F5344CB8AC3E}">
        <p14:creationId xmlns:p14="http://schemas.microsoft.com/office/powerpoint/2010/main" val="12154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5095A-FA2C-D233-8204-1A5D134E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862BAC-4D79-9669-0127-5D820425A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6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3D8FE9-FB83-3E04-C11F-CD8FD634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6BBF3E-DFE6-6E2E-D088-0D8950543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4418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41</Words>
  <Application>Microsoft Office PowerPoint</Application>
  <PresentationFormat>Personalizzato</PresentationFormat>
  <Paragraphs>19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Filippo Zeggio</dc:creator>
  <cp:lastModifiedBy>Filippo Zeggio</cp:lastModifiedBy>
  <cp:revision>37</cp:revision>
  <dcterms:created xsi:type="dcterms:W3CDTF">2025-02-05T10:46:46Z</dcterms:created>
  <dcterms:modified xsi:type="dcterms:W3CDTF">2025-02-05T13:18:28Z</dcterms:modified>
</cp:coreProperties>
</file>