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2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3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1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5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3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E4623-BF06-4E54-A43E-159ED253565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BDA14-8087-43E7-A89F-1DD697710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6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portal.unos.org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44EF44-3B1D-F39A-B6D1-2CDB43A8B8C7}"/>
              </a:ext>
            </a:extLst>
          </p:cNvPr>
          <p:cNvSpPr txBox="1"/>
          <p:nvPr/>
        </p:nvSpPr>
        <p:spPr>
          <a:xfrm>
            <a:off x="1737360" y="457200"/>
            <a:ext cx="40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into UNET (</a:t>
            </a:r>
            <a:r>
              <a:rPr lang="en-US" dirty="0">
                <a:hlinkClick r:id="rId2"/>
              </a:rPr>
              <a:t>https://portal.unos.org</a:t>
            </a:r>
            <a:r>
              <a:rPr lang="en-US" dirty="0"/>
              <a:t>).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6BF04-12A7-9CC3-DF4A-44960B126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990" y="1786890"/>
            <a:ext cx="4732020" cy="328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4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96" y="1117305"/>
            <a:ext cx="10865408" cy="5740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A0F77-37B2-38C9-13AE-0DC0C580515D}"/>
              </a:ext>
            </a:extLst>
          </p:cNvPr>
          <p:cNvSpPr txBox="1"/>
          <p:nvPr/>
        </p:nvSpPr>
        <p:spPr>
          <a:xfrm>
            <a:off x="1521229" y="399011"/>
            <a:ext cx="178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TIEDI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5135AB-C61C-34BC-2679-6253145E4C2C}"/>
              </a:ext>
            </a:extLst>
          </p:cNvPr>
          <p:cNvCxnSpPr/>
          <p:nvPr/>
        </p:nvCxnSpPr>
        <p:spPr>
          <a:xfrm>
            <a:off x="3306718" y="768343"/>
            <a:ext cx="3509718" cy="36041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1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5590" y="1594131"/>
            <a:ext cx="3803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 the “Manage Data” tab at the top right, click on “Import &amp; Export.”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081" r="48466" b="53064"/>
          <a:stretch/>
        </p:blipFill>
        <p:spPr>
          <a:xfrm>
            <a:off x="4542330" y="412693"/>
            <a:ext cx="7583070" cy="593146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2D0EEA-BE39-79E3-2EF5-0241A90ADDCF}"/>
              </a:ext>
            </a:extLst>
          </p:cNvPr>
          <p:cNvCxnSpPr/>
          <p:nvPr/>
        </p:nvCxnSpPr>
        <p:spPr>
          <a:xfrm flipV="1">
            <a:off x="3865418" y="1413164"/>
            <a:ext cx="781397" cy="1809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95" y="962915"/>
            <a:ext cx="7340977" cy="4705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E5EE9-B0E2-3B47-3993-602B9130B2CC}"/>
              </a:ext>
            </a:extLst>
          </p:cNvPr>
          <p:cNvSpPr txBox="1"/>
          <p:nvPr/>
        </p:nvSpPr>
        <p:spPr>
          <a:xfrm>
            <a:off x="2424321" y="186791"/>
            <a:ext cx="527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Export recipient info by setting up the screen like this: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E5EE9-B0E2-3B47-3993-602B9130B2CC}"/>
              </a:ext>
            </a:extLst>
          </p:cNvPr>
          <p:cNvSpPr txBox="1"/>
          <p:nvPr/>
        </p:nvSpPr>
        <p:spPr>
          <a:xfrm>
            <a:off x="2617181" y="6246377"/>
            <a:ext cx="134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“Save.”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706160" y="1375646"/>
            <a:ext cx="218485" cy="161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87158" y="2063469"/>
            <a:ext cx="322334" cy="120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48325" y="2741851"/>
            <a:ext cx="322334" cy="120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09492" y="3762796"/>
            <a:ext cx="3027769" cy="3479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61893" y="4110754"/>
            <a:ext cx="844268" cy="90091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34440" y="5126622"/>
            <a:ext cx="1513885" cy="2707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561373" y="1286634"/>
            <a:ext cx="3301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might have more than one selection here – chose the one for the HLA lab, not the transplant program.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849275" y="1943442"/>
            <a:ext cx="712098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F7798-0CBE-AF03-B64B-18FCE2F47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29" y="2559005"/>
            <a:ext cx="7626742" cy="1739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B2E14-3E25-998F-7968-07D5BEC8F69C}"/>
              </a:ext>
            </a:extLst>
          </p:cNvPr>
          <p:cNvSpPr txBox="1"/>
          <p:nvPr/>
        </p:nvSpPr>
        <p:spPr>
          <a:xfrm>
            <a:off x="2427316" y="989215"/>
            <a:ext cx="7414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should get a screen like this. I </a:t>
            </a:r>
            <a:r>
              <a:rPr lang="en-US" dirty="0" smtClean="0"/>
              <a:t>sometimes get </a:t>
            </a:r>
            <a:r>
              <a:rPr lang="en-US" dirty="0"/>
              <a:t>a notification by email, </a:t>
            </a:r>
            <a:r>
              <a:rPr lang="en-US" dirty="0" smtClean="0"/>
              <a:t>otherwise just log </a:t>
            </a:r>
            <a:r>
              <a:rPr lang="en-US" dirty="0"/>
              <a:t>back into TIEDI the next day.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7316" y="5081798"/>
            <a:ext cx="566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 don’t go yet! You still need to export the donor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0496" y="283221"/>
            <a:ext cx="538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 to the same screen, set up the report like this now.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103" y="1044452"/>
            <a:ext cx="7645793" cy="476909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162720" y="1488934"/>
            <a:ext cx="218485" cy="161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843718" y="2176757"/>
            <a:ext cx="322334" cy="120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04885" y="2855139"/>
            <a:ext cx="322334" cy="120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66052" y="3876084"/>
            <a:ext cx="3027769" cy="3479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18453" y="4224042"/>
            <a:ext cx="844268" cy="90091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91000" y="5239910"/>
            <a:ext cx="1513885" cy="27076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E5EE9-B0E2-3B47-3993-602B9130B2CC}"/>
              </a:ext>
            </a:extLst>
          </p:cNvPr>
          <p:cNvSpPr txBox="1"/>
          <p:nvPr/>
        </p:nvSpPr>
        <p:spPr>
          <a:xfrm>
            <a:off x="2617181" y="6246377"/>
            <a:ext cx="648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“</a:t>
            </a:r>
            <a:r>
              <a:rPr lang="en-US" dirty="0" smtClean="0"/>
              <a:t>Save” again and you will be told the report will be ready later.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42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3EF4B-A99F-C663-8F7A-052C416077D3}"/>
              </a:ext>
            </a:extLst>
          </p:cNvPr>
          <p:cNvSpPr txBox="1"/>
          <p:nvPr/>
        </p:nvSpPr>
        <p:spPr>
          <a:xfrm>
            <a:off x="2461928" y="653133"/>
            <a:ext cx="726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next day you should </a:t>
            </a:r>
            <a:r>
              <a:rPr lang="en-US" dirty="0" smtClean="0"/>
              <a:t>find 2 files </a:t>
            </a:r>
            <a:r>
              <a:rPr lang="en-US" dirty="0"/>
              <a:t>containing the records you requested.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AE89D-DFD6-B672-52A9-60E59F694DB9}"/>
              </a:ext>
            </a:extLst>
          </p:cNvPr>
          <p:cNvSpPr txBox="1"/>
          <p:nvPr/>
        </p:nvSpPr>
        <p:spPr>
          <a:xfrm>
            <a:off x="1571105" y="5835535"/>
            <a:ext cx="842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both </a:t>
            </a:r>
            <a:r>
              <a:rPr lang="en-US" dirty="0"/>
              <a:t>and </a:t>
            </a:r>
            <a:r>
              <a:rPr lang="en-US" dirty="0" smtClean="0"/>
              <a:t>use R script to process them for use in extracting data from your LIS.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50" y="1315621"/>
            <a:ext cx="8157281" cy="40287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5377" y="3876084"/>
            <a:ext cx="7784537" cy="95486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170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Brown</dc:creator>
  <cp:lastModifiedBy>Brown, Nicholas</cp:lastModifiedBy>
  <cp:revision>35</cp:revision>
  <dcterms:created xsi:type="dcterms:W3CDTF">2022-10-18T20:11:08Z</dcterms:created>
  <dcterms:modified xsi:type="dcterms:W3CDTF">2023-11-03T14:53:05Z</dcterms:modified>
</cp:coreProperties>
</file>