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0B40-24F6-4B05-A337-188FAF33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53D6-34FD-428C-88BF-12E4FE2D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5F39-ACFE-4A02-BFA1-1ADA2499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9953-27DA-4E4D-9718-7E23BE1F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2BEB-EEDE-4003-AA93-A2E5882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C477-A128-40D7-86C0-3A050690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87E19-8AD2-48FE-8263-2FC809E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9593-F3FC-455E-B828-17E517EF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0C82-D173-41E6-BAF8-5220DF47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EFC-2614-4B56-AE2A-D7C017EC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75A3A-DDA6-4BA6-8E33-663B630C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931BC-7C0C-4650-83BC-15EAD751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1CB3-A41E-41F1-9B69-979E3AFF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F7DB-1868-4C8A-A2CD-E042B7F9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C785-0857-4680-B50A-588BCEB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6B6-396D-48BA-BF6D-CBB5A1E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6D12-C920-4ED2-AE14-DD1D6772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72AB-D694-4338-ACE2-A220A34A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3679-D78C-468A-9EEB-9DC83B0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F5FCA-75B4-4278-AA5F-9CCA2CAF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012-9787-4B59-9EE3-ED174A9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E9E9-D9DB-436A-9DF2-68DA6AA6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5986-8169-495C-AF0A-0EB8ADE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4AB1-5982-47C7-BF42-F1D51D5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DE5B-8142-4655-AEA6-D2BDDD1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DBCC-47DB-4ADB-9604-9AA4791E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BBFA-0442-4E48-AF34-2209B9556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97F-6594-4969-BE26-43839864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864E-BCD3-4E01-9496-425AFF82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B06C-F809-4396-9355-AC28FF83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B7D0-286A-45F8-9BB9-6B5A9F34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E54B-F160-4B90-9265-E5959B4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80DA-D1CB-4960-B90D-4A144C91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DB757-7AB3-45D2-9606-6809834B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45017-DC2A-4A76-8FA3-7DD7DED40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C3A9C-0E24-4B43-A2D2-B7893E9B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2F257-4DBC-4190-B42B-F5DAE26D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C2BB8-A7B3-4C97-BCA4-FBD61CF9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491E4-4865-493A-A279-6075A026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1279-7EFF-4377-B0BF-B46C2E2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CB57D-02BE-4456-8BFA-502C31F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C581B-83FC-434B-9CDC-130C814A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619EB-2002-401C-A11B-C5C5C9E0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D653F-6D1F-4F3F-9881-868C8BE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D2613-6C1E-467A-9841-FC6580A5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C8174-97BC-4B80-A38B-AA8CA496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0B48-562E-46EE-A90B-1F514B8D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51D8-60FE-424C-9814-04B4605B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5518C-23E9-4764-A9E4-3F543E59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A362-0D20-4C03-8613-86905D6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6D57B-3C25-4F10-BFC6-F95CAD3C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DC24-C141-4DB3-94B4-FDA5F4B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8BF0-A9C3-42B2-ABAB-861790E3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DE69D-2BF9-46B6-9BB8-DE777E84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985F5-2379-4210-B3C5-5975A2C8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44890-A97A-4E9B-8510-540DF449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F0EE3-2334-49A2-A5EA-4AF4D3D2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1373-05C2-48BC-B19F-5808788D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AF75F-7D87-4765-B187-93D8C801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4F66-86FE-42A8-AFB2-D44567FD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A465-834D-4004-87E7-DF76E206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65F4-8E4A-4780-9DF1-2C846D9D8F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C8FB-90F7-44C4-AAB8-33C512C19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5A4F-915F-4A3B-A080-9365A420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D5F8-3B70-4A9D-8F1C-521E6CFB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C9B3-3868-464D-AEDF-267F97C9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38B43-BB27-4348-8C0D-B5E9646F0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B9537-0800-4EFE-9D13-2F23D1D1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6" y="352425"/>
            <a:ext cx="10548840" cy="63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1D3E2-FD09-4DDF-BA9E-893A1409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28" y="142738"/>
            <a:ext cx="9196388" cy="6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Sinn</dc:creator>
  <cp:lastModifiedBy>Mike Sinn</cp:lastModifiedBy>
  <cp:revision>1</cp:revision>
  <dcterms:created xsi:type="dcterms:W3CDTF">2022-01-19T18:27:24Z</dcterms:created>
  <dcterms:modified xsi:type="dcterms:W3CDTF">2022-01-19T18:28:49Z</dcterms:modified>
</cp:coreProperties>
</file>