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45"/>
  </p:notesMasterIdLst>
  <p:handoutMasterIdLst>
    <p:handoutMasterId r:id="rId46"/>
  </p:handoutMasterIdLst>
  <p:sldIdLst>
    <p:sldId id="312" r:id="rId2"/>
    <p:sldId id="326" r:id="rId3"/>
    <p:sldId id="314" r:id="rId4"/>
    <p:sldId id="328" r:id="rId5"/>
    <p:sldId id="357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4" r:id="rId30"/>
    <p:sldId id="355" r:id="rId31"/>
    <p:sldId id="358" r:id="rId32"/>
    <p:sldId id="359" r:id="rId33"/>
    <p:sldId id="360" r:id="rId34"/>
    <p:sldId id="361" r:id="rId35"/>
    <p:sldId id="362" r:id="rId36"/>
    <p:sldId id="366" r:id="rId37"/>
    <p:sldId id="363" r:id="rId38"/>
    <p:sldId id="364" r:id="rId39"/>
    <p:sldId id="365" r:id="rId40"/>
    <p:sldId id="367" r:id="rId41"/>
    <p:sldId id="368" r:id="rId42"/>
    <p:sldId id="369" r:id="rId43"/>
    <p:sldId id="370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66FF"/>
    <a:srgbClr val="E8F2DE"/>
    <a:srgbClr val="33C764"/>
    <a:srgbClr val="195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2" autoAdjust="0"/>
    <p:restoredTop sz="94660"/>
  </p:normalViewPr>
  <p:slideViewPr>
    <p:cSldViewPr>
      <p:cViewPr varScale="1">
        <p:scale>
          <a:sx n="86" d="100"/>
          <a:sy n="86" d="100"/>
        </p:scale>
        <p:origin x="101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12" Type="http://schemas.openxmlformats.org/officeDocument/2006/relationships/image" Target="../media/image82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emf"/><Relationship Id="rId5" Type="http://schemas.openxmlformats.org/officeDocument/2006/relationships/image" Target="../media/image75.emf"/><Relationship Id="rId10" Type="http://schemas.openxmlformats.org/officeDocument/2006/relationships/image" Target="../media/image80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wmf"/><Relationship Id="rId1" Type="http://schemas.openxmlformats.org/officeDocument/2006/relationships/image" Target="../media/image83.emf"/><Relationship Id="rId4" Type="http://schemas.openxmlformats.org/officeDocument/2006/relationships/image" Target="../media/image8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image" Target="../media/image99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12" Type="http://schemas.openxmlformats.org/officeDocument/2006/relationships/image" Target="../media/image98.emf"/><Relationship Id="rId2" Type="http://schemas.openxmlformats.org/officeDocument/2006/relationships/image" Target="../media/image88.emf"/><Relationship Id="rId16" Type="http://schemas.openxmlformats.org/officeDocument/2006/relationships/image" Target="../media/image102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11" Type="http://schemas.openxmlformats.org/officeDocument/2006/relationships/image" Target="../media/image97.emf"/><Relationship Id="rId5" Type="http://schemas.openxmlformats.org/officeDocument/2006/relationships/image" Target="../media/image91.emf"/><Relationship Id="rId15" Type="http://schemas.openxmlformats.org/officeDocument/2006/relationships/image" Target="../media/image101.emf"/><Relationship Id="rId10" Type="http://schemas.openxmlformats.org/officeDocument/2006/relationships/image" Target="../media/image96.emf"/><Relationship Id="rId4" Type="http://schemas.openxmlformats.org/officeDocument/2006/relationships/image" Target="../media/image90.emf"/><Relationship Id="rId9" Type="http://schemas.openxmlformats.org/officeDocument/2006/relationships/image" Target="../media/image95.emf"/><Relationship Id="rId14" Type="http://schemas.openxmlformats.org/officeDocument/2006/relationships/image" Target="../media/image10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5.w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12" Type="http://schemas.openxmlformats.org/officeDocument/2006/relationships/image" Target="../media/image114.w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11" Type="http://schemas.openxmlformats.org/officeDocument/2006/relationships/image" Target="../media/image113.emf"/><Relationship Id="rId5" Type="http://schemas.openxmlformats.org/officeDocument/2006/relationships/image" Target="../media/image107.emf"/><Relationship Id="rId10" Type="http://schemas.openxmlformats.org/officeDocument/2006/relationships/image" Target="../media/image112.emf"/><Relationship Id="rId4" Type="http://schemas.openxmlformats.org/officeDocument/2006/relationships/image" Target="../media/image106.emf"/><Relationship Id="rId9" Type="http://schemas.openxmlformats.org/officeDocument/2006/relationships/image" Target="../media/image111.emf"/><Relationship Id="rId14" Type="http://schemas.openxmlformats.org/officeDocument/2006/relationships/image" Target="../media/image11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29.wmf"/><Relationship Id="rId18" Type="http://schemas.openxmlformats.org/officeDocument/2006/relationships/image" Target="../media/image13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128.wmf"/><Relationship Id="rId17" Type="http://schemas.openxmlformats.org/officeDocument/2006/relationships/image" Target="../media/image133.wmf"/><Relationship Id="rId2" Type="http://schemas.openxmlformats.org/officeDocument/2006/relationships/image" Target="../media/image118.emf"/><Relationship Id="rId16" Type="http://schemas.openxmlformats.org/officeDocument/2006/relationships/image" Target="../media/image132.wmf"/><Relationship Id="rId20" Type="http://schemas.openxmlformats.org/officeDocument/2006/relationships/image" Target="../media/image136.emf"/><Relationship Id="rId1" Type="http://schemas.openxmlformats.org/officeDocument/2006/relationships/image" Target="../media/image117.e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5" Type="http://schemas.openxmlformats.org/officeDocument/2006/relationships/image" Target="../media/image131.wmf"/><Relationship Id="rId10" Type="http://schemas.openxmlformats.org/officeDocument/2006/relationships/image" Target="../media/image126.wmf"/><Relationship Id="rId19" Type="http://schemas.openxmlformats.org/officeDocument/2006/relationships/image" Target="../media/image135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Relationship Id="rId14" Type="http://schemas.openxmlformats.org/officeDocument/2006/relationships/image" Target="../media/image13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emf"/><Relationship Id="rId5" Type="http://schemas.openxmlformats.org/officeDocument/2006/relationships/image" Target="../media/image14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51.emf"/><Relationship Id="rId7" Type="http://schemas.openxmlformats.org/officeDocument/2006/relationships/image" Target="../media/image155.w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10" Type="http://schemas.openxmlformats.org/officeDocument/2006/relationships/image" Target="../media/image182.emf"/><Relationship Id="rId4" Type="http://schemas.openxmlformats.org/officeDocument/2006/relationships/image" Target="../media/image176.emf"/><Relationship Id="rId9" Type="http://schemas.openxmlformats.org/officeDocument/2006/relationships/image" Target="../media/image18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image" Target="../media/image195.emf"/><Relationship Id="rId3" Type="http://schemas.openxmlformats.org/officeDocument/2006/relationships/image" Target="../media/image185.emf"/><Relationship Id="rId7" Type="http://schemas.openxmlformats.org/officeDocument/2006/relationships/image" Target="../media/image189.emf"/><Relationship Id="rId12" Type="http://schemas.openxmlformats.org/officeDocument/2006/relationships/image" Target="../media/image194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5" Type="http://schemas.openxmlformats.org/officeDocument/2006/relationships/image" Target="../media/image187.emf"/><Relationship Id="rId10" Type="http://schemas.openxmlformats.org/officeDocument/2006/relationships/image" Target="../media/image192.emf"/><Relationship Id="rId4" Type="http://schemas.openxmlformats.org/officeDocument/2006/relationships/image" Target="../media/image186.emf"/><Relationship Id="rId9" Type="http://schemas.openxmlformats.org/officeDocument/2006/relationships/image" Target="../media/image19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image" Target="../media/image199.emf"/><Relationship Id="rId7" Type="http://schemas.openxmlformats.org/officeDocument/2006/relationships/image" Target="../media/image203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Relationship Id="rId6" Type="http://schemas.openxmlformats.org/officeDocument/2006/relationships/image" Target="../media/image202.emf"/><Relationship Id="rId5" Type="http://schemas.openxmlformats.org/officeDocument/2006/relationships/image" Target="../media/image201.emf"/><Relationship Id="rId4" Type="http://schemas.openxmlformats.org/officeDocument/2006/relationships/image" Target="../media/image200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3" Type="http://schemas.openxmlformats.org/officeDocument/2006/relationships/image" Target="../media/image207.emf"/><Relationship Id="rId7" Type="http://schemas.openxmlformats.org/officeDocument/2006/relationships/image" Target="../media/image211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Relationship Id="rId6" Type="http://schemas.openxmlformats.org/officeDocument/2006/relationships/image" Target="../media/image210.emf"/><Relationship Id="rId5" Type="http://schemas.openxmlformats.org/officeDocument/2006/relationships/image" Target="../media/image209.emf"/><Relationship Id="rId4" Type="http://schemas.openxmlformats.org/officeDocument/2006/relationships/image" Target="../media/image208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image" Target="../media/image215.emf"/><Relationship Id="rId7" Type="http://schemas.openxmlformats.org/officeDocument/2006/relationships/image" Target="../media/image219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6" Type="http://schemas.openxmlformats.org/officeDocument/2006/relationships/image" Target="../media/image218.emf"/><Relationship Id="rId5" Type="http://schemas.openxmlformats.org/officeDocument/2006/relationships/image" Target="../media/image217.emf"/><Relationship Id="rId4" Type="http://schemas.openxmlformats.org/officeDocument/2006/relationships/image" Target="../media/image216.emf"/><Relationship Id="rId9" Type="http://schemas.openxmlformats.org/officeDocument/2006/relationships/image" Target="../media/image22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3" Type="http://schemas.openxmlformats.org/officeDocument/2006/relationships/image" Target="../media/image224.emf"/><Relationship Id="rId7" Type="http://schemas.openxmlformats.org/officeDocument/2006/relationships/image" Target="../media/image228.e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Relationship Id="rId6" Type="http://schemas.openxmlformats.org/officeDocument/2006/relationships/image" Target="../media/image227.emf"/><Relationship Id="rId5" Type="http://schemas.openxmlformats.org/officeDocument/2006/relationships/image" Target="../media/image226.emf"/><Relationship Id="rId10" Type="http://schemas.openxmlformats.org/officeDocument/2006/relationships/image" Target="../media/image231.emf"/><Relationship Id="rId4" Type="http://schemas.openxmlformats.org/officeDocument/2006/relationships/image" Target="../media/image225.emf"/><Relationship Id="rId9" Type="http://schemas.openxmlformats.org/officeDocument/2006/relationships/image" Target="../media/image230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13" Type="http://schemas.openxmlformats.org/officeDocument/2006/relationships/image" Target="../media/image244.emf"/><Relationship Id="rId3" Type="http://schemas.openxmlformats.org/officeDocument/2006/relationships/image" Target="../media/image234.emf"/><Relationship Id="rId7" Type="http://schemas.openxmlformats.org/officeDocument/2006/relationships/image" Target="../media/image238.emf"/><Relationship Id="rId12" Type="http://schemas.openxmlformats.org/officeDocument/2006/relationships/image" Target="../media/image243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6" Type="http://schemas.openxmlformats.org/officeDocument/2006/relationships/image" Target="../media/image237.emf"/><Relationship Id="rId11" Type="http://schemas.openxmlformats.org/officeDocument/2006/relationships/image" Target="../media/image242.emf"/><Relationship Id="rId5" Type="http://schemas.openxmlformats.org/officeDocument/2006/relationships/image" Target="../media/image236.emf"/><Relationship Id="rId10" Type="http://schemas.openxmlformats.org/officeDocument/2006/relationships/image" Target="../media/image241.emf"/><Relationship Id="rId4" Type="http://schemas.openxmlformats.org/officeDocument/2006/relationships/image" Target="../media/image235.emf"/><Relationship Id="rId9" Type="http://schemas.openxmlformats.org/officeDocument/2006/relationships/image" Target="../media/image24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image" Target="../media/image247.emf"/><Relationship Id="rId7" Type="http://schemas.openxmlformats.org/officeDocument/2006/relationships/image" Target="../media/image251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7" Type="http://schemas.openxmlformats.org/officeDocument/2006/relationships/image" Target="../media/image259.emf"/><Relationship Id="rId2" Type="http://schemas.openxmlformats.org/officeDocument/2006/relationships/image" Target="../media/image254.emf"/><Relationship Id="rId1" Type="http://schemas.openxmlformats.org/officeDocument/2006/relationships/image" Target="../media/image253.emf"/><Relationship Id="rId6" Type="http://schemas.openxmlformats.org/officeDocument/2006/relationships/image" Target="../media/image258.emf"/><Relationship Id="rId5" Type="http://schemas.openxmlformats.org/officeDocument/2006/relationships/image" Target="../media/image257.emf"/><Relationship Id="rId4" Type="http://schemas.openxmlformats.org/officeDocument/2006/relationships/image" Target="../media/image25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4" Type="http://schemas.openxmlformats.org/officeDocument/2006/relationships/image" Target="../media/image26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7" Type="http://schemas.openxmlformats.org/officeDocument/2006/relationships/image" Target="../media/image273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6" Type="http://schemas.openxmlformats.org/officeDocument/2006/relationships/image" Target="../media/image279.wmf"/><Relationship Id="rId5" Type="http://schemas.openxmlformats.org/officeDocument/2006/relationships/image" Target="../media/image278.wmf"/><Relationship Id="rId4" Type="http://schemas.openxmlformats.org/officeDocument/2006/relationships/image" Target="../media/image27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4" Type="http://schemas.openxmlformats.org/officeDocument/2006/relationships/image" Target="../media/image28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wmf"/><Relationship Id="rId1" Type="http://schemas.openxmlformats.org/officeDocument/2006/relationships/image" Target="../media/image28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9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w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image" Target="../media/image297.wmf"/><Relationship Id="rId1" Type="http://schemas.openxmlformats.org/officeDocument/2006/relationships/image" Target="../media/image29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12" Type="http://schemas.openxmlformats.org/officeDocument/2006/relationships/image" Target="../media/image56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Jianhua Yuan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440ED-BE47-40FD-BF30-88ADFF586BFA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School of Science,BUPT (2010)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F8E2-35F8-4614-80EC-0E4D4C75F6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9267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Jianhua Yuan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3F55A-3F9E-4815-AB6D-6AC92B474244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School of Science,BUPT (2010)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F8A8-EA79-47CC-A3E5-B1A373377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20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9F9EC-44C3-483E-9AA0-7FB694A95F0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A8AE1D-5D1C-43F0-B886-515569C8DF2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CE6C4-3C12-453A-A308-CE009AE12203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D369E-E88E-4D5A-A3BE-01FB3670C3CB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3131C-7C3A-4CA2-9873-18286D093ACB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D7F40-3BEB-4B00-B8BA-1AFCA2FC3AE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Jianhua Yuan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Science,BUPT (2010)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F8A8-EA79-47CC-A3E5-B1A373377BD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951D1-135F-4548-ACF0-3F0826496A0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D768E-9A45-4771-AC9D-73C169EC7B2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2C4BD-A670-46B3-99B0-D155A1DE8F1D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5012C-4BE2-41EB-8A9B-17BD5DCC7C3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7E6C8-C47E-4FDA-889D-0CA6A473FD5D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0E3AF-8C68-4BB9-9388-328396DED769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9ADB5-52FC-475B-BF6E-98671B99C098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0E45C-F78B-413A-8583-FC58626E4D9A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zh-CN" altLang="en-US" sz="2800" b="1" cap="none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13CAD8D-020E-44D4-833F-B9C7560A7F8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2010-10-18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362C0-9D62-4E2B-8286-5FDAD53FAEE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2FD1E-5DAD-4D95-A950-0D27860A02D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76250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2010-10-18</a:t>
            </a:r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School of Science, BUPT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2010-10-18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School of Science, 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117D937A-2322-44E9-BEF5-B9B7532E51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2010-10-18</a:t>
            </a:r>
            <a:endParaRPr lang="en-US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School of Science, 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灯片编号占位符 5"/>
          <p:cNvSpPr>
            <a:spLocks noGrp="1"/>
          </p:cNvSpPr>
          <p:nvPr userDrawn="1">
            <p:ph type="sldNum" sz="quarter" idx="10"/>
          </p:nvPr>
        </p:nvSpPr>
        <p:spPr>
          <a:xfrm>
            <a:off x="3438525" y="628652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66BB-27CD-43FB-B224-0F25E41A9E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>
            <a:normAutofit/>
          </a:bodyPr>
          <a:lstStyle>
            <a:lvl1pPr>
              <a:defRPr sz="4000" b="1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438525" y="628652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66BB-27CD-43FB-B224-0F25E41A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4AB01-105F-4BD6-BC8E-871D1B77353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AE745-4A3D-40BD-BBD2-124A0A3AB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9915A-F8AF-4BAB-9CC9-6EBD8BEFB0C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38C7C-58FA-47C0-862B-DAF0076F56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DAF4-D11C-4EB7-9435-93626329E5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0.w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0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5.e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79.emf"/><Relationship Id="rId7" Type="http://schemas.openxmlformats.org/officeDocument/2006/relationships/image" Target="../media/image72.e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7.emf"/><Relationship Id="rId25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4.e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71.emf"/><Relationship Id="rId15" Type="http://schemas.openxmlformats.org/officeDocument/2006/relationships/image" Target="../media/image76.emf"/><Relationship Id="rId23" Type="http://schemas.openxmlformats.org/officeDocument/2006/relationships/image" Target="../media/image80.e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8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3.e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8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5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e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7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95.emf"/><Relationship Id="rId34" Type="http://schemas.openxmlformats.org/officeDocument/2006/relationships/oleObject" Target="../embeddings/oleObject101.bin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3.emf"/><Relationship Id="rId25" Type="http://schemas.openxmlformats.org/officeDocument/2006/relationships/image" Target="../media/image97.emf"/><Relationship Id="rId33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29" Type="http://schemas.openxmlformats.org/officeDocument/2006/relationships/image" Target="../media/image99.e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0.emf"/><Relationship Id="rId24" Type="http://schemas.openxmlformats.org/officeDocument/2006/relationships/oleObject" Target="../embeddings/oleObject96.bin"/><Relationship Id="rId32" Type="http://schemas.openxmlformats.org/officeDocument/2006/relationships/oleObject" Target="../embeddings/oleObject100.bin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23" Type="http://schemas.openxmlformats.org/officeDocument/2006/relationships/image" Target="../media/image96.emf"/><Relationship Id="rId28" Type="http://schemas.openxmlformats.org/officeDocument/2006/relationships/oleObject" Target="../embeddings/oleObject98.bin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4.emf"/><Relationship Id="rId31" Type="http://schemas.openxmlformats.org/officeDocument/2006/relationships/image" Target="../media/image100.e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9.e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98.emf"/><Relationship Id="rId30" Type="http://schemas.openxmlformats.org/officeDocument/2006/relationships/oleObject" Target="../embeddings/oleObject99.bin"/><Relationship Id="rId35" Type="http://schemas.openxmlformats.org/officeDocument/2006/relationships/image" Target="../media/image102.emf"/><Relationship Id="rId8" Type="http://schemas.openxmlformats.org/officeDocument/2006/relationships/oleObject" Target="../embeddings/oleObject8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0.e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7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emf"/><Relationship Id="rId20" Type="http://schemas.openxmlformats.org/officeDocument/2006/relationships/image" Target="../media/image111.e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3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15.wmf"/><Relationship Id="rId10" Type="http://schemas.openxmlformats.org/officeDocument/2006/relationships/image" Target="../media/image106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8.emf"/><Relationship Id="rId22" Type="http://schemas.openxmlformats.org/officeDocument/2006/relationships/image" Target="../media/image112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16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4.wmf"/><Relationship Id="rId26" Type="http://schemas.openxmlformats.org/officeDocument/2006/relationships/image" Target="../media/image128.wmf"/><Relationship Id="rId39" Type="http://schemas.openxmlformats.org/officeDocument/2006/relationships/oleObject" Target="../embeddings/oleObject134.bin"/><Relationship Id="rId21" Type="http://schemas.openxmlformats.org/officeDocument/2006/relationships/oleObject" Target="../embeddings/oleObject125.bin"/><Relationship Id="rId34" Type="http://schemas.openxmlformats.org/officeDocument/2006/relationships/image" Target="../media/image132.wmf"/><Relationship Id="rId42" Type="http://schemas.openxmlformats.org/officeDocument/2006/relationships/image" Target="../media/image136.emf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29" Type="http://schemas.openxmlformats.org/officeDocument/2006/relationships/oleObject" Target="../embeddings/oleObject129.bin"/><Relationship Id="rId41" Type="http://schemas.openxmlformats.org/officeDocument/2006/relationships/oleObject" Target="../embeddings/oleObject13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7.wmf"/><Relationship Id="rId32" Type="http://schemas.openxmlformats.org/officeDocument/2006/relationships/image" Target="../media/image131.wmf"/><Relationship Id="rId37" Type="http://schemas.openxmlformats.org/officeDocument/2006/relationships/oleObject" Target="../embeddings/oleObject133.bin"/><Relationship Id="rId40" Type="http://schemas.openxmlformats.org/officeDocument/2006/relationships/image" Target="../media/image135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29.wmf"/><Relationship Id="rId36" Type="http://schemas.openxmlformats.org/officeDocument/2006/relationships/image" Target="../media/image133.wmf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24.bin"/><Relationship Id="rId31" Type="http://schemas.openxmlformats.org/officeDocument/2006/relationships/oleObject" Target="../embeddings/oleObject130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30.wmf"/><Relationship Id="rId35" Type="http://schemas.openxmlformats.org/officeDocument/2006/relationships/oleObject" Target="../embeddings/oleObject132.bin"/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6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33" Type="http://schemas.openxmlformats.org/officeDocument/2006/relationships/oleObject" Target="../embeddings/oleObject131.bin"/><Relationship Id="rId38" Type="http://schemas.openxmlformats.org/officeDocument/2006/relationships/image" Target="../media/image1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4.emf"/><Relationship Id="rId26" Type="http://schemas.openxmlformats.org/officeDocument/2006/relationships/image" Target="../media/image148.e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7.e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53.emf"/><Relationship Id="rId18" Type="http://schemas.openxmlformats.org/officeDocument/2006/relationships/oleObject" Target="../embeddings/oleObject15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0.e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52.emf"/><Relationship Id="rId5" Type="http://schemas.openxmlformats.org/officeDocument/2006/relationships/image" Target="../media/image149.emf"/><Relationship Id="rId15" Type="http://schemas.openxmlformats.org/officeDocument/2006/relationships/image" Target="../media/image154.emf"/><Relationship Id="rId10" Type="http://schemas.openxmlformats.org/officeDocument/2006/relationships/oleObject" Target="../embeddings/oleObject151.bin"/><Relationship Id="rId19" Type="http://schemas.openxmlformats.org/officeDocument/2006/relationships/image" Target="../media/image156.e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51.emf"/><Relationship Id="rId14" Type="http://schemas.openxmlformats.org/officeDocument/2006/relationships/oleObject" Target="../embeddings/oleObject15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61.emf"/><Relationship Id="rId18" Type="http://schemas.openxmlformats.org/officeDocument/2006/relationships/oleObject" Target="../embeddings/oleObject16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8.e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60.emf"/><Relationship Id="rId5" Type="http://schemas.openxmlformats.org/officeDocument/2006/relationships/image" Target="../media/image157.emf"/><Relationship Id="rId15" Type="http://schemas.openxmlformats.org/officeDocument/2006/relationships/image" Target="../media/image162.e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64.e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9.emf"/><Relationship Id="rId14" Type="http://schemas.openxmlformats.org/officeDocument/2006/relationships/oleObject" Target="../embeddings/oleObject16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69.emf"/><Relationship Id="rId18" Type="http://schemas.openxmlformats.org/officeDocument/2006/relationships/oleObject" Target="../embeddings/oleObject17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6.e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7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68.emf"/><Relationship Id="rId5" Type="http://schemas.openxmlformats.org/officeDocument/2006/relationships/image" Target="../media/image165.emf"/><Relationship Id="rId15" Type="http://schemas.openxmlformats.org/officeDocument/2006/relationships/image" Target="../media/image170.emf"/><Relationship Id="rId10" Type="http://schemas.openxmlformats.org/officeDocument/2006/relationships/oleObject" Target="../embeddings/oleObject167.bin"/><Relationship Id="rId19" Type="http://schemas.openxmlformats.org/officeDocument/2006/relationships/image" Target="../media/image172.emf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67.emf"/><Relationship Id="rId14" Type="http://schemas.openxmlformats.org/officeDocument/2006/relationships/oleObject" Target="../embeddings/oleObject16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77.emf"/><Relationship Id="rId18" Type="http://schemas.openxmlformats.org/officeDocument/2006/relationships/oleObject" Target="../embeddings/oleObject179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181.emf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7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76.emf"/><Relationship Id="rId5" Type="http://schemas.openxmlformats.org/officeDocument/2006/relationships/image" Target="../media/image173.emf"/><Relationship Id="rId15" Type="http://schemas.openxmlformats.org/officeDocument/2006/relationships/image" Target="../media/image178.emf"/><Relationship Id="rId23" Type="http://schemas.openxmlformats.org/officeDocument/2006/relationships/image" Target="../media/image182.emf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180.e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5.emf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87.emf"/><Relationship Id="rId18" Type="http://schemas.openxmlformats.org/officeDocument/2006/relationships/oleObject" Target="../embeddings/oleObject189.bin"/><Relationship Id="rId26" Type="http://schemas.openxmlformats.org/officeDocument/2006/relationships/oleObject" Target="../embeddings/oleObject193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191.emf"/><Relationship Id="rId7" Type="http://schemas.openxmlformats.org/officeDocument/2006/relationships/image" Target="../media/image184.e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89.emf"/><Relationship Id="rId25" Type="http://schemas.openxmlformats.org/officeDocument/2006/relationships/image" Target="../media/image19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29" Type="http://schemas.openxmlformats.org/officeDocument/2006/relationships/image" Target="../media/image195.e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86.emf"/><Relationship Id="rId24" Type="http://schemas.openxmlformats.org/officeDocument/2006/relationships/oleObject" Target="../embeddings/oleObject192.bin"/><Relationship Id="rId5" Type="http://schemas.openxmlformats.org/officeDocument/2006/relationships/image" Target="../media/image183.emf"/><Relationship Id="rId15" Type="http://schemas.openxmlformats.org/officeDocument/2006/relationships/image" Target="../media/image188.emf"/><Relationship Id="rId23" Type="http://schemas.openxmlformats.org/officeDocument/2006/relationships/image" Target="../media/image192.emf"/><Relationship Id="rId28" Type="http://schemas.openxmlformats.org/officeDocument/2006/relationships/oleObject" Target="../embeddings/oleObject194.bin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190.emf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85.e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Relationship Id="rId27" Type="http://schemas.openxmlformats.org/officeDocument/2006/relationships/image" Target="../media/image19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9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204.e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01.e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8.e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200.emf"/><Relationship Id="rId4" Type="http://schemas.openxmlformats.org/officeDocument/2006/relationships/image" Target="../media/image197.e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12.e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09.e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6.e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208.emf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1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217.emf"/><Relationship Id="rId18" Type="http://schemas.openxmlformats.org/officeDocument/2006/relationships/oleObject" Target="../embeddings/oleObject219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21.emf"/><Relationship Id="rId7" Type="http://schemas.openxmlformats.org/officeDocument/2006/relationships/image" Target="../media/image214.emf"/><Relationship Id="rId12" Type="http://schemas.openxmlformats.org/officeDocument/2006/relationships/oleObject" Target="../embeddings/oleObject216.bin"/><Relationship Id="rId17" Type="http://schemas.openxmlformats.org/officeDocument/2006/relationships/image" Target="../media/image21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8.bin"/><Relationship Id="rId20" Type="http://schemas.openxmlformats.org/officeDocument/2006/relationships/oleObject" Target="../embeddings/oleObject220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216.emf"/><Relationship Id="rId5" Type="http://schemas.openxmlformats.org/officeDocument/2006/relationships/image" Target="../media/image213.emf"/><Relationship Id="rId15" Type="http://schemas.openxmlformats.org/officeDocument/2006/relationships/image" Target="../media/image218.emf"/><Relationship Id="rId10" Type="http://schemas.openxmlformats.org/officeDocument/2006/relationships/oleObject" Target="../embeddings/oleObject215.bin"/><Relationship Id="rId19" Type="http://schemas.openxmlformats.org/officeDocument/2006/relationships/image" Target="../media/image220.e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15.emf"/><Relationship Id="rId14" Type="http://schemas.openxmlformats.org/officeDocument/2006/relationships/oleObject" Target="../embeddings/oleObject2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26.emf"/><Relationship Id="rId18" Type="http://schemas.openxmlformats.org/officeDocument/2006/relationships/oleObject" Target="../embeddings/oleObject228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230.emf"/><Relationship Id="rId7" Type="http://schemas.openxmlformats.org/officeDocument/2006/relationships/image" Target="../media/image223.e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2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25.emf"/><Relationship Id="rId5" Type="http://schemas.openxmlformats.org/officeDocument/2006/relationships/image" Target="../media/image222.emf"/><Relationship Id="rId15" Type="http://schemas.openxmlformats.org/officeDocument/2006/relationships/image" Target="../media/image227.emf"/><Relationship Id="rId23" Type="http://schemas.openxmlformats.org/officeDocument/2006/relationships/image" Target="../media/image231.emf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229.e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24.emf"/><Relationship Id="rId14" Type="http://schemas.openxmlformats.org/officeDocument/2006/relationships/oleObject" Target="../embeddings/oleObject226.bin"/><Relationship Id="rId22" Type="http://schemas.openxmlformats.org/officeDocument/2006/relationships/oleObject" Target="../embeddings/oleObject23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236.emf"/><Relationship Id="rId18" Type="http://schemas.openxmlformats.org/officeDocument/2006/relationships/oleObject" Target="../embeddings/oleObject238.bin"/><Relationship Id="rId26" Type="http://schemas.openxmlformats.org/officeDocument/2006/relationships/oleObject" Target="../embeddings/oleObject242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240.wmf"/><Relationship Id="rId7" Type="http://schemas.openxmlformats.org/officeDocument/2006/relationships/image" Target="../media/image233.emf"/><Relationship Id="rId12" Type="http://schemas.openxmlformats.org/officeDocument/2006/relationships/oleObject" Target="../embeddings/oleObject235.bin"/><Relationship Id="rId17" Type="http://schemas.openxmlformats.org/officeDocument/2006/relationships/image" Target="../media/image238.emf"/><Relationship Id="rId25" Type="http://schemas.openxmlformats.org/officeDocument/2006/relationships/image" Target="../media/image24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39.bin"/><Relationship Id="rId29" Type="http://schemas.openxmlformats.org/officeDocument/2006/relationships/image" Target="../media/image244.e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35.emf"/><Relationship Id="rId24" Type="http://schemas.openxmlformats.org/officeDocument/2006/relationships/oleObject" Target="../embeddings/oleObject241.bin"/><Relationship Id="rId5" Type="http://schemas.openxmlformats.org/officeDocument/2006/relationships/image" Target="../media/image232.emf"/><Relationship Id="rId15" Type="http://schemas.openxmlformats.org/officeDocument/2006/relationships/image" Target="../media/image237.emf"/><Relationship Id="rId23" Type="http://schemas.openxmlformats.org/officeDocument/2006/relationships/image" Target="../media/image241.emf"/><Relationship Id="rId28" Type="http://schemas.openxmlformats.org/officeDocument/2006/relationships/oleObject" Target="../embeddings/oleObject243.bin"/><Relationship Id="rId10" Type="http://schemas.openxmlformats.org/officeDocument/2006/relationships/oleObject" Target="../embeddings/oleObject234.bin"/><Relationship Id="rId19" Type="http://schemas.openxmlformats.org/officeDocument/2006/relationships/image" Target="../media/image239.emf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34.emf"/><Relationship Id="rId14" Type="http://schemas.openxmlformats.org/officeDocument/2006/relationships/oleObject" Target="../embeddings/oleObject236.bin"/><Relationship Id="rId22" Type="http://schemas.openxmlformats.org/officeDocument/2006/relationships/oleObject" Target="../embeddings/oleObject240.bin"/><Relationship Id="rId27" Type="http://schemas.openxmlformats.org/officeDocument/2006/relationships/image" Target="../media/image24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52.e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9.emf"/><Relationship Id="rId1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10" Type="http://schemas.openxmlformats.org/officeDocument/2006/relationships/image" Target="../media/image248.emf"/><Relationship Id="rId4" Type="http://schemas.openxmlformats.org/officeDocument/2006/relationships/image" Target="../media/image245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5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13" Type="http://schemas.openxmlformats.org/officeDocument/2006/relationships/oleObject" Target="../embeddings/oleObject257.bin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5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9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4.e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256.emf"/><Relationship Id="rId4" Type="http://schemas.openxmlformats.org/officeDocument/2006/relationships/image" Target="../media/image253.e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5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6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261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6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26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271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7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13" Type="http://schemas.openxmlformats.org/officeDocument/2006/relationships/image" Target="../media/image278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75.wmf"/><Relationship Id="rId12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74.bin"/><Relationship Id="rId11" Type="http://schemas.openxmlformats.org/officeDocument/2006/relationships/image" Target="../media/image277.wmf"/><Relationship Id="rId5" Type="http://schemas.openxmlformats.org/officeDocument/2006/relationships/image" Target="../media/image274.wmf"/><Relationship Id="rId15" Type="http://schemas.openxmlformats.org/officeDocument/2006/relationships/image" Target="../media/image279.wmf"/><Relationship Id="rId10" Type="http://schemas.openxmlformats.org/officeDocument/2006/relationships/oleObject" Target="../embeddings/oleObject276.bin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76.wmf"/><Relationship Id="rId14" Type="http://schemas.openxmlformats.org/officeDocument/2006/relationships/oleObject" Target="../embeddings/oleObject27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283.wmf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8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85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8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28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5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28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9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94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29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97.w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29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e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7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28.bin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28" Type="http://schemas.openxmlformats.org/officeDocument/2006/relationships/oleObject" Target="../embeddings/oleObject30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6.emf"/><Relationship Id="rId31" Type="http://schemas.openxmlformats.org/officeDocument/2006/relationships/image" Target="../media/image32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4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4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emf"/><Relationship Id="rId26" Type="http://schemas.openxmlformats.org/officeDocument/2006/relationships/image" Target="../media/image56.e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5.e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Section </a:t>
            </a:r>
            <a:r>
              <a:rPr lang="en-US" altLang="zh-CN" smtClean="0"/>
              <a:t>4.3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dirty="0" smtClean="0">
              <a:ea typeface="宋体" charset="-122"/>
            </a:endParaRPr>
          </a:p>
          <a:p>
            <a:r>
              <a:rPr lang="en-US" altLang="zh-CN" sz="3600" dirty="0" smtClean="0">
                <a:ea typeface="宋体" charset="-122"/>
              </a:rPr>
              <a:t>Integration </a:t>
            </a:r>
            <a:r>
              <a:rPr lang="en-US" altLang="zh-CN" sz="3600" dirty="0">
                <a:ea typeface="宋体" charset="-122"/>
              </a:rPr>
              <a:t>by Parts [</a:t>
            </a:r>
            <a:r>
              <a:rPr lang="zh-CN" altLang="en-US" sz="3600" dirty="0">
                <a:ea typeface="宋体" charset="-122"/>
              </a:rPr>
              <a:t>分部积分法</a:t>
            </a:r>
            <a:r>
              <a:rPr lang="en-US" altLang="zh-CN" sz="3600" dirty="0">
                <a:ea typeface="宋体" charset="-122"/>
              </a:rPr>
              <a:t>] 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63AC75A-6EB5-4C1A-B792-15D95A077604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946181" name="Object 5"/>
          <p:cNvGraphicFramePr>
            <a:graphicFrameLocks noChangeAspect="1"/>
          </p:cNvGraphicFramePr>
          <p:nvPr/>
        </p:nvGraphicFramePr>
        <p:xfrm>
          <a:off x="768380" y="2349500"/>
          <a:ext cx="808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1" name="Equation" r:id="rId3" imgW="8089560" imgH="482400" progId="Equation.DSMT4">
                  <p:embed/>
                </p:oleObj>
              </mc:Choice>
              <mc:Fallback>
                <p:oleObj name="Equation" r:id="rId3" imgW="808956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80" y="2349500"/>
                        <a:ext cx="8089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82" name="Text Box 6"/>
          <p:cNvSpPr txBox="1">
            <a:spLocks noChangeArrowheads="1"/>
          </p:cNvSpPr>
          <p:nvPr/>
        </p:nvSpPr>
        <p:spPr bwMode="auto">
          <a:xfrm>
            <a:off x="857224" y="1857364"/>
            <a:ext cx="36766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 (continued)</a:t>
            </a:r>
          </a:p>
        </p:txBody>
      </p:sp>
      <p:graphicFrame>
        <p:nvGraphicFramePr>
          <p:cNvPr id="946183" name="Object 7"/>
          <p:cNvGraphicFramePr>
            <a:graphicFrameLocks noChangeAspect="1"/>
          </p:cNvGraphicFramePr>
          <p:nvPr/>
        </p:nvGraphicFramePr>
        <p:xfrm>
          <a:off x="3163918" y="3573463"/>
          <a:ext cx="4572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2" name="Equation" r:id="rId5" imgW="4572000" imgH="368280" progId="Equation.DSMT4">
                  <p:embed/>
                </p:oleObj>
              </mc:Choice>
              <mc:Fallback>
                <p:oleObj name="Equation" r:id="rId5" imgW="457200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918" y="3573463"/>
                        <a:ext cx="4572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6184" name="Object 8"/>
          <p:cNvGraphicFramePr>
            <a:graphicFrameLocks noChangeAspect="1"/>
          </p:cNvGraphicFramePr>
          <p:nvPr/>
        </p:nvGraphicFramePr>
        <p:xfrm>
          <a:off x="3173443" y="2997200"/>
          <a:ext cx="506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3" name="Equation" r:id="rId7" imgW="5067000" imgH="482400" progId="Equation.DSMT4">
                  <p:embed/>
                </p:oleObj>
              </mc:Choice>
              <mc:Fallback>
                <p:oleObj name="Equation" r:id="rId7" imgW="506700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43" y="2997200"/>
                        <a:ext cx="5067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723929" y="4143380"/>
            <a:ext cx="7991475" cy="2143140"/>
            <a:chOff x="723929" y="4143380"/>
            <a:chExt cx="7991475" cy="2143140"/>
          </a:xfrm>
        </p:grpSpPr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23929" y="4143380"/>
              <a:ext cx="7991475" cy="21431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46188" name="Object 12"/>
            <p:cNvGraphicFramePr>
              <a:graphicFrameLocks noChangeAspect="1"/>
            </p:cNvGraphicFramePr>
            <p:nvPr/>
          </p:nvGraphicFramePr>
          <p:xfrm>
            <a:off x="879504" y="4256088"/>
            <a:ext cx="7835900" cy="198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34" name="Equation" r:id="rId9" imgW="7835760" imgH="1981080" progId="Equation.DSMT4">
                    <p:embed/>
                  </p:oleObj>
                </mc:Choice>
                <mc:Fallback>
                  <p:oleObj name="Equation" r:id="rId9" imgW="7835760" imgH="19810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504" y="4256088"/>
                          <a:ext cx="7835900" cy="198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E7FFE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35" name="Equation" r:id="rId11" imgW="1892160" imgH="444240" progId="Equation.DSMT4">
                    <p:embed/>
                  </p:oleObj>
                </mc:Choice>
                <mc:Fallback>
                  <p:oleObj name="Equation" r:id="rId11" imgW="1892160" imgH="4442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809625" y="1181100"/>
          <a:ext cx="2619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6" name="Equation" r:id="rId13" imgW="2184120" imgH="444240" progId="Equation.DSMT4">
                  <p:embed/>
                </p:oleObj>
              </mc:Choice>
              <mc:Fallback>
                <p:oleObj name="Equation" r:id="rId13" imgW="2184120" imgH="4442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181100"/>
                        <a:ext cx="2619375" cy="533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DCB188F-4E9E-4E2F-93B1-2A717335453B}" type="slidenum">
              <a:rPr lang="en-US" altLang="en-US"/>
              <a:pPr/>
              <a:t>11</a:t>
            </a:fld>
            <a:endParaRPr lang="en-US" altLang="en-US"/>
          </a:p>
        </p:txBody>
      </p:sp>
      <p:graphicFrame>
        <p:nvGraphicFramePr>
          <p:cNvPr id="941059" name="Object 3"/>
          <p:cNvGraphicFramePr>
            <a:graphicFrameLocks noChangeAspect="1"/>
          </p:cNvGraphicFramePr>
          <p:nvPr/>
        </p:nvGraphicFramePr>
        <p:xfrm>
          <a:off x="857224" y="1214422"/>
          <a:ext cx="1506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9" name="Equation" r:id="rId3" imgW="1257120" imgH="444240" progId="Equation.DSMT4">
                  <p:embed/>
                </p:oleObj>
              </mc:Choice>
              <mc:Fallback>
                <p:oleObj name="Equation" r:id="rId3" imgW="125712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14422"/>
                        <a:ext cx="1506537" cy="533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73" name="Text Box 17"/>
          <p:cNvSpPr txBox="1">
            <a:spLocks noChangeArrowheads="1"/>
          </p:cNvSpPr>
          <p:nvPr/>
        </p:nvSpPr>
        <p:spPr bwMode="auto">
          <a:xfrm>
            <a:off x="874695" y="1844675"/>
            <a:ext cx="126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941074" name="Object 18"/>
          <p:cNvGraphicFramePr>
            <a:graphicFrameLocks noChangeAspect="1"/>
          </p:cNvGraphicFramePr>
          <p:nvPr/>
        </p:nvGraphicFramePr>
        <p:xfrm>
          <a:off x="2186015" y="1773238"/>
          <a:ext cx="2641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0" name="Equation" r:id="rId5" imgW="2641320" imgH="672840" progId="Equation.DSMT4">
                  <p:embed/>
                </p:oleObj>
              </mc:Choice>
              <mc:Fallback>
                <p:oleObj name="Equation" r:id="rId5" imgW="264132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015" y="1773238"/>
                        <a:ext cx="2641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75" name="Object 19"/>
          <p:cNvGraphicFramePr>
            <a:graphicFrameLocks noChangeAspect="1"/>
          </p:cNvGraphicFramePr>
          <p:nvPr/>
        </p:nvGraphicFramePr>
        <p:xfrm>
          <a:off x="4900640" y="1773238"/>
          <a:ext cx="2832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1" name="Equation" r:id="rId7" imgW="2831760" imgH="672840" progId="Equation.DSMT4">
                  <p:embed/>
                </p:oleObj>
              </mc:Choice>
              <mc:Fallback>
                <p:oleObj name="Equation" r:id="rId7" imgW="2831760" imgH="672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40" y="1773238"/>
                        <a:ext cx="28321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76" name="Object 20"/>
          <p:cNvGraphicFramePr>
            <a:graphicFrameLocks noChangeAspect="1"/>
          </p:cNvGraphicFramePr>
          <p:nvPr/>
        </p:nvGraphicFramePr>
        <p:xfrm>
          <a:off x="3330602" y="2492375"/>
          <a:ext cx="2578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2" name="Equation" r:id="rId9" imgW="2577960" imgH="812520" progId="Equation.DSMT4">
                  <p:embed/>
                </p:oleObj>
              </mc:Choice>
              <mc:Fallback>
                <p:oleObj name="Equation" r:id="rId9" imgW="2577960" imgH="812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602" y="2492375"/>
                        <a:ext cx="25781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77" name="Object 21"/>
          <p:cNvGraphicFramePr>
            <a:graphicFrameLocks noChangeAspect="1"/>
          </p:cNvGraphicFramePr>
          <p:nvPr/>
        </p:nvGraphicFramePr>
        <p:xfrm>
          <a:off x="3376640" y="3459163"/>
          <a:ext cx="2819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3" name="Equation" r:id="rId11" imgW="2819160" imgH="761760" progId="Equation.DSMT4">
                  <p:embed/>
                </p:oleObj>
              </mc:Choice>
              <mc:Fallback>
                <p:oleObj name="Equation" r:id="rId11" imgW="2819160" imgH="761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40" y="3459163"/>
                        <a:ext cx="2819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428596" y="4357694"/>
            <a:ext cx="8286808" cy="1943100"/>
            <a:chOff x="642910" y="4414858"/>
            <a:chExt cx="8286808" cy="1943100"/>
          </a:xfrm>
        </p:grpSpPr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642910" y="4414858"/>
              <a:ext cx="8286808" cy="19431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41083" name="Object 27"/>
            <p:cNvGraphicFramePr>
              <a:graphicFrameLocks noChangeAspect="1"/>
            </p:cNvGraphicFramePr>
            <p:nvPr/>
          </p:nvGraphicFramePr>
          <p:xfrm>
            <a:off x="725518" y="4652963"/>
            <a:ext cx="8204200" cy="151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74" name="Equation" r:id="rId13" imgW="8204040" imgH="1511280" progId="Equation.DSMT4">
                    <p:embed/>
                  </p:oleObj>
                </mc:Choice>
                <mc:Fallback>
                  <p:oleObj name="Equation" r:id="rId13" imgW="8204040" imgH="15112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518" y="4652963"/>
                          <a:ext cx="8204200" cy="151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E7FFE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1085" name="Object 29"/>
          <p:cNvGraphicFramePr>
            <a:graphicFrameLocks noChangeAspect="1"/>
          </p:cNvGraphicFramePr>
          <p:nvPr/>
        </p:nvGraphicFramePr>
        <p:xfrm>
          <a:off x="6113490" y="2540000"/>
          <a:ext cx="2387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5" name="Equation" r:id="rId15" imgW="2387520" imgH="672840" progId="Equation.DSMT4">
                  <p:embed/>
                </p:oleObj>
              </mc:Choice>
              <mc:Fallback>
                <p:oleObj name="Equation" r:id="rId15" imgW="2387520" imgH="6728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90" y="2540000"/>
                        <a:ext cx="2387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23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76" name="Equation" r:id="rId17" imgW="1892160" imgH="444240" progId="Equation.DSMT4">
                    <p:embed/>
                  </p:oleObj>
                </mc:Choice>
                <mc:Fallback>
                  <p:oleObj name="Equation" r:id="rId17" imgW="1892160" imgH="4442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 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CCD9B0-CD34-4CB2-86ED-CD39A966054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51299" name="Text Box 3"/>
          <p:cNvSpPr txBox="1">
            <a:spLocks noChangeArrowheads="1"/>
          </p:cNvSpPr>
          <p:nvPr/>
        </p:nvSpPr>
        <p:spPr bwMode="auto">
          <a:xfrm>
            <a:off x="561956" y="18446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762125" y="1844675"/>
            <a:ext cx="3097213" cy="457200"/>
            <a:chOff x="1110" y="1207"/>
            <a:chExt cx="1951" cy="288"/>
          </a:xfrm>
        </p:grpSpPr>
        <p:sp>
          <p:nvSpPr>
            <p:cNvPr id="951301" name="Text Box 5"/>
            <p:cNvSpPr txBox="1">
              <a:spLocks noChangeArrowheads="1"/>
            </p:cNvSpPr>
            <p:nvPr/>
          </p:nvSpPr>
          <p:spPr bwMode="auto">
            <a:xfrm>
              <a:off x="1110" y="1207"/>
              <a:ext cx="4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+mn-lt"/>
                  <a:ea typeface="宋体" pitchFamily="2" charset="-122"/>
                </a:rPr>
                <a:t>Let</a:t>
              </a:r>
            </a:p>
          </p:txBody>
        </p:sp>
        <p:graphicFrame>
          <p:nvGraphicFramePr>
            <p:cNvPr id="951302" name="Object 6"/>
            <p:cNvGraphicFramePr>
              <a:graphicFrameLocks noChangeAspect="1"/>
            </p:cNvGraphicFramePr>
            <p:nvPr/>
          </p:nvGraphicFramePr>
          <p:xfrm>
            <a:off x="1515" y="1253"/>
            <a:ext cx="86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19" name="Equation" r:id="rId4" imgW="1358640" imgH="279360" progId="Equation.DSMT4">
                    <p:embed/>
                  </p:oleObj>
                </mc:Choice>
                <mc:Fallback>
                  <p:oleObj name="Equation" r:id="rId4" imgW="1358640" imgH="27936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1253"/>
                          <a:ext cx="86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1303" name="Object 7"/>
            <p:cNvGraphicFramePr>
              <a:graphicFrameLocks noChangeAspect="1"/>
            </p:cNvGraphicFramePr>
            <p:nvPr/>
          </p:nvGraphicFramePr>
          <p:xfrm>
            <a:off x="2461" y="1266"/>
            <a:ext cx="60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20" name="Equation" r:id="rId6" imgW="952200" imgH="266400" progId="Equation.DSMT4">
                    <p:embed/>
                  </p:oleObj>
                </mc:Choice>
                <mc:Fallback>
                  <p:oleObj name="Equation" r:id="rId6" imgW="952200" imgH="2664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1266"/>
                          <a:ext cx="60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1304" name="Object 8"/>
          <p:cNvGraphicFramePr>
            <a:graphicFrameLocks noChangeAspect="1"/>
          </p:cNvGraphicFramePr>
          <p:nvPr/>
        </p:nvGraphicFramePr>
        <p:xfrm>
          <a:off x="1139825" y="2652713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1" name="Equation" r:id="rId8" imgW="1422360" imgH="482400" progId="Equation.DSMT4">
                  <p:embed/>
                </p:oleObj>
              </mc:Choice>
              <mc:Fallback>
                <p:oleObj name="Equation" r:id="rId8" imgW="14223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2652713"/>
                        <a:ext cx="1422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5" name="Object 9"/>
          <p:cNvGraphicFramePr>
            <a:graphicFrameLocks noChangeAspect="1"/>
          </p:cNvGraphicFramePr>
          <p:nvPr/>
        </p:nvGraphicFramePr>
        <p:xfrm>
          <a:off x="2652713" y="2636838"/>
          <a:ext cx="327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2" name="Equation" r:id="rId10" imgW="3276360" imgH="482400" progId="Equation.DSMT4">
                  <p:embed/>
                </p:oleObj>
              </mc:Choice>
              <mc:Fallback>
                <p:oleObj name="Equation" r:id="rId10" imgW="327636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2636838"/>
                        <a:ext cx="3276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6" name="Object 10"/>
          <p:cNvGraphicFramePr>
            <a:graphicFrameLocks noChangeAspect="1"/>
          </p:cNvGraphicFramePr>
          <p:nvPr/>
        </p:nvGraphicFramePr>
        <p:xfrm>
          <a:off x="2652713" y="3263900"/>
          <a:ext cx="3378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3" name="Equation" r:id="rId12" imgW="3377880" imgH="761760" progId="Equation.DSMT4">
                  <p:embed/>
                </p:oleObj>
              </mc:Choice>
              <mc:Fallback>
                <p:oleObj name="Equation" r:id="rId12" imgW="3377880" imgH="761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3263900"/>
                        <a:ext cx="3378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8" name="Object 12"/>
          <p:cNvGraphicFramePr>
            <a:graphicFrameLocks noChangeAspect="1"/>
          </p:cNvGraphicFramePr>
          <p:nvPr/>
        </p:nvGraphicFramePr>
        <p:xfrm>
          <a:off x="657212" y="1136638"/>
          <a:ext cx="2057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4" name="Equation" r:id="rId14" imgW="1714320" imgH="482400" progId="Equation.DSMT4">
                  <p:embed/>
                </p:oleObj>
              </mc:Choice>
              <mc:Fallback>
                <p:oleObj name="Equation" r:id="rId14" imgW="171432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12" y="1136638"/>
                        <a:ext cx="2057400" cy="577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9" name="Object 13"/>
          <p:cNvGraphicFramePr>
            <a:graphicFrameLocks noChangeAspect="1"/>
          </p:cNvGraphicFramePr>
          <p:nvPr/>
        </p:nvGraphicFramePr>
        <p:xfrm>
          <a:off x="2638425" y="4102100"/>
          <a:ext cx="401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5" name="Equation" r:id="rId16" imgW="4012920" imgH="761760" progId="Equation.DSMT4">
                  <p:embed/>
                </p:oleObj>
              </mc:Choice>
              <mc:Fallback>
                <p:oleObj name="Equation" r:id="rId16" imgW="4012920" imgH="761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102100"/>
                        <a:ext cx="4013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10" name="Object 14"/>
          <p:cNvGraphicFramePr>
            <a:graphicFrameLocks noChangeAspect="1"/>
          </p:cNvGraphicFramePr>
          <p:nvPr/>
        </p:nvGraphicFramePr>
        <p:xfrm>
          <a:off x="2638425" y="4870450"/>
          <a:ext cx="4165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6" name="Equation" r:id="rId18" imgW="4165560" imgH="711000" progId="Equation.DSMT4">
                  <p:embed/>
                </p:oleObj>
              </mc:Choice>
              <mc:Fallback>
                <p:oleObj name="Equation" r:id="rId18" imgW="4165560" imgH="711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870450"/>
                        <a:ext cx="4165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11" name="Object 15"/>
          <p:cNvGraphicFramePr>
            <a:graphicFrameLocks noChangeAspect="1"/>
          </p:cNvGraphicFramePr>
          <p:nvPr/>
        </p:nvGraphicFramePr>
        <p:xfrm>
          <a:off x="2816225" y="5784850"/>
          <a:ext cx="306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7" name="Equation" r:id="rId20" imgW="3060360" imgH="406080" progId="Equation.DSMT4">
                  <p:embed/>
                </p:oleObj>
              </mc:Choice>
              <mc:Fallback>
                <p:oleObj name="Equation" r:id="rId20" imgW="3060360" imgH="406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784850"/>
                        <a:ext cx="3060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1315" name="Text Box 19"/>
          <p:cNvSpPr txBox="1">
            <a:spLocks noChangeArrowheads="1"/>
          </p:cNvSpPr>
          <p:nvPr/>
        </p:nvSpPr>
        <p:spPr bwMode="auto">
          <a:xfrm>
            <a:off x="4932363" y="1819275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+mn-lt"/>
                <a:ea typeface="宋体" pitchFamily="2" charset="-122"/>
              </a:rPr>
              <a:t>Then,</a:t>
            </a:r>
          </a:p>
        </p:txBody>
      </p:sp>
      <p:graphicFrame>
        <p:nvGraphicFramePr>
          <p:cNvPr id="951316" name="Object 20"/>
          <p:cNvGraphicFramePr>
            <a:graphicFrameLocks noChangeAspect="1"/>
          </p:cNvGraphicFramePr>
          <p:nvPr/>
        </p:nvGraphicFramePr>
        <p:xfrm>
          <a:off x="5835650" y="1700213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8" name="Equation" r:id="rId22" imgW="3200400" imgH="761760" progId="Equation.DSMT4">
                  <p:embed/>
                </p:oleObj>
              </mc:Choice>
              <mc:Fallback>
                <p:oleObj name="Equation" r:id="rId22" imgW="3200400" imgH="7617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1700213"/>
                        <a:ext cx="3200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17" name="Object 21"/>
          <p:cNvGraphicFramePr>
            <a:graphicFrameLocks noChangeAspect="1"/>
          </p:cNvGraphicFramePr>
          <p:nvPr/>
        </p:nvGraphicFramePr>
        <p:xfrm>
          <a:off x="1835150" y="2381250"/>
          <a:ext cx="698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9" name="Equation" r:id="rId24" imgW="698400" imgH="203040" progId="Equation.DSMT4">
                  <p:embed/>
                </p:oleObj>
              </mc:Choice>
              <mc:Fallback>
                <p:oleObj name="Equation" r:id="rId24" imgW="69840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81250"/>
                        <a:ext cx="6985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30" name="Equation" r:id="rId26" imgW="1892160" imgH="444240" progId="Equation.DSMT4">
                    <p:embed/>
                  </p:oleObj>
                </mc:Choice>
                <mc:Fallback>
                  <p:oleObj name="Equation" r:id="rId26" imgW="1892160" imgH="444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5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5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5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A83BF51-CB4A-4094-A6D5-521E5209606F}" type="slidenum">
              <a:rPr lang="en-US" altLang="en-US"/>
              <a:pPr/>
              <a:t>13</a:t>
            </a:fld>
            <a:endParaRPr lang="en-US" altLang="en-US"/>
          </a:p>
        </p:txBody>
      </p:sp>
      <p:graphicFrame>
        <p:nvGraphicFramePr>
          <p:cNvPr id="953348" name="Object 4"/>
          <p:cNvGraphicFramePr>
            <a:graphicFrameLocks noChangeAspect="1"/>
          </p:cNvGraphicFramePr>
          <p:nvPr/>
        </p:nvGraphicFramePr>
        <p:xfrm>
          <a:off x="857250" y="2806700"/>
          <a:ext cx="7264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9" name="Equation" r:id="rId3" imgW="6527520" imgH="952200" progId="Equation.DSMT4">
                  <p:embed/>
                </p:oleObj>
              </mc:Choice>
              <mc:Fallback>
                <p:oleObj name="Equation" r:id="rId3" imgW="6527520" imgH="952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806700"/>
                        <a:ext cx="72644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350" name="Text Box 6"/>
          <p:cNvSpPr txBox="1">
            <a:spLocks noChangeArrowheads="1"/>
          </p:cNvSpPr>
          <p:nvPr/>
        </p:nvSpPr>
        <p:spPr bwMode="auto">
          <a:xfrm>
            <a:off x="690587" y="2205038"/>
            <a:ext cx="709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宋体" pitchFamily="2" charset="-122"/>
              </a:rPr>
              <a:t>Similarly, one can solve the following problems by parts</a:t>
            </a:r>
          </a:p>
        </p:txBody>
      </p:sp>
      <p:graphicFrame>
        <p:nvGraphicFramePr>
          <p:cNvPr id="953352" name="Object 8"/>
          <p:cNvGraphicFramePr>
            <a:graphicFrameLocks noChangeAspect="1"/>
          </p:cNvGraphicFramePr>
          <p:nvPr/>
        </p:nvGraphicFramePr>
        <p:xfrm>
          <a:off x="639794" y="4438650"/>
          <a:ext cx="8432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90" name="Equation" r:id="rId5" imgW="8432640" imgH="1511280" progId="Equation.DSMT4">
                  <p:embed/>
                </p:oleObj>
              </mc:Choice>
              <mc:Fallback>
                <p:oleObj name="Equation" r:id="rId5" imgW="8432640" imgH="1511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94" y="4438650"/>
                        <a:ext cx="8432800" cy="1511300"/>
                      </a:xfrm>
                      <a:prstGeom prst="rect">
                        <a:avLst/>
                      </a:prstGeom>
                      <a:solidFill>
                        <a:srgbClr val="E7FFE7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91" name="Equation" r:id="rId7" imgW="1892160" imgH="444240" progId="Equation.DSMT4">
                    <p:embed/>
                  </p:oleObj>
                </mc:Choice>
                <mc:Fallback>
                  <p:oleObj name="Equation" r:id="rId7" imgW="1892160" imgH="4442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657225" y="1136650"/>
          <a:ext cx="2057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92" name="Equation" r:id="rId9" imgW="1714320" imgH="482400" progId="Equation.DSMT4">
                  <p:embed/>
                </p:oleObj>
              </mc:Choice>
              <mc:Fallback>
                <p:oleObj name="Equation" r:id="rId9" imgW="1714320" imgH="48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136650"/>
                        <a:ext cx="2057400" cy="577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5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 </a:t>
            </a: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D1A7EA0-2E0B-42F2-BECA-ED7CE69B198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47203" name="Text Box 3"/>
          <p:cNvSpPr txBox="1">
            <a:spLocks noChangeArrowheads="1"/>
          </p:cNvSpPr>
          <p:nvPr/>
        </p:nvSpPr>
        <p:spPr bwMode="auto">
          <a:xfrm>
            <a:off x="323850" y="1700213"/>
            <a:ext cx="173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宋体" pitchFamily="2" charset="-122"/>
              </a:rPr>
              <a:t>Solution (I)</a:t>
            </a:r>
          </a:p>
        </p:txBody>
      </p:sp>
      <p:graphicFrame>
        <p:nvGraphicFramePr>
          <p:cNvPr id="947205" name="Object 5"/>
          <p:cNvGraphicFramePr>
            <a:graphicFrameLocks noChangeAspect="1"/>
          </p:cNvGraphicFramePr>
          <p:nvPr/>
        </p:nvGraphicFramePr>
        <p:xfrm>
          <a:off x="714348" y="1125538"/>
          <a:ext cx="17891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6" name="Equation" r:id="rId4" imgW="1625400" imgH="482400" progId="Equation.DSMT4">
                  <p:embed/>
                </p:oleObj>
              </mc:Choice>
              <mc:Fallback>
                <p:oleObj name="Equation" r:id="rId4" imgW="162540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125538"/>
                        <a:ext cx="1789113" cy="5302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6" name="Object 6"/>
          <p:cNvGraphicFramePr>
            <a:graphicFrameLocks noChangeAspect="1"/>
          </p:cNvGraphicFramePr>
          <p:nvPr/>
        </p:nvGraphicFramePr>
        <p:xfrm>
          <a:off x="971550" y="2563813"/>
          <a:ext cx="13414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7" name="Equation" r:id="rId6" imgW="1218960" imgH="444240" progId="Equation.DSMT4">
                  <p:embed/>
                </p:oleObj>
              </mc:Choice>
              <mc:Fallback>
                <p:oleObj name="Equation" r:id="rId6" imgW="1218960" imgH="444240" progId="Equation.DSMT4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3813"/>
                        <a:ext cx="13414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7" name="Object 7"/>
          <p:cNvGraphicFramePr>
            <a:graphicFrameLocks noChangeAspect="1"/>
          </p:cNvGraphicFramePr>
          <p:nvPr/>
        </p:nvGraphicFramePr>
        <p:xfrm>
          <a:off x="2541588" y="2571750"/>
          <a:ext cx="13827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8" name="Equation" r:id="rId8" imgW="1257120" imgH="444240" progId="Equation.DSMT4">
                  <p:embed/>
                </p:oleObj>
              </mc:Choice>
              <mc:Fallback>
                <p:oleObj name="Equation" r:id="rId8" imgW="1257120" imgH="444240" progId="Equation.DSMT4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571750"/>
                        <a:ext cx="13827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8" name="Object 8"/>
          <p:cNvGraphicFramePr>
            <a:graphicFrameLocks noChangeAspect="1"/>
          </p:cNvGraphicFramePr>
          <p:nvPr/>
        </p:nvGraphicFramePr>
        <p:xfrm>
          <a:off x="3965575" y="2540000"/>
          <a:ext cx="2695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9" name="Equation" r:id="rId10" imgW="2450880" imgH="444240" progId="Equation.DSMT4">
                  <p:embed/>
                </p:oleObj>
              </mc:Choice>
              <mc:Fallback>
                <p:oleObj name="Equation" r:id="rId10" imgW="2450880" imgH="444240" progId="Equation.DSMT4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2540000"/>
                        <a:ext cx="26955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9" name="Object 9"/>
          <p:cNvGraphicFramePr>
            <a:graphicFrameLocks noChangeAspect="1"/>
          </p:cNvGraphicFramePr>
          <p:nvPr/>
        </p:nvGraphicFramePr>
        <p:xfrm>
          <a:off x="2555875" y="3070225"/>
          <a:ext cx="2695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0" name="Equation" r:id="rId12" imgW="2450880" imgH="444240" progId="Equation.DSMT4">
                  <p:embed/>
                </p:oleObj>
              </mc:Choice>
              <mc:Fallback>
                <p:oleObj name="Equation" r:id="rId12" imgW="2450880" imgH="444240" progId="Equation.DSMT4">
                  <p:embed/>
                  <p:pic>
                    <p:nvPicPr>
                      <p:cNvPr id="0" name="Picture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070225"/>
                        <a:ext cx="26955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10" name="Object 10"/>
          <p:cNvGraphicFramePr>
            <a:graphicFrameLocks noChangeAspect="1"/>
          </p:cNvGraphicFramePr>
          <p:nvPr/>
        </p:nvGraphicFramePr>
        <p:xfrm>
          <a:off x="2555875" y="3573463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1" name="Equation" r:id="rId14" imgW="2286000" imgH="444240" progId="Equation.DSMT4">
                  <p:embed/>
                </p:oleObj>
              </mc:Choice>
              <mc:Fallback>
                <p:oleObj name="Equation" r:id="rId14" imgW="2286000" imgH="444240" progId="Equation.DSMT4">
                  <p:embed/>
                  <p:pic>
                    <p:nvPicPr>
                      <p:cNvPr id="0" name="Picture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73463"/>
                        <a:ext cx="2514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11" name="Object 11"/>
          <p:cNvGraphicFramePr>
            <a:graphicFrameLocks noChangeAspect="1"/>
          </p:cNvGraphicFramePr>
          <p:nvPr/>
        </p:nvGraphicFramePr>
        <p:xfrm>
          <a:off x="2554288" y="4078288"/>
          <a:ext cx="41211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2" name="Equation" r:id="rId16" imgW="3746160" imgH="482400" progId="Equation.DSMT4">
                  <p:embed/>
                </p:oleObj>
              </mc:Choice>
              <mc:Fallback>
                <p:oleObj name="Equation" r:id="rId16" imgW="3746160" imgH="482400" progId="Equation.DSMT4">
                  <p:embed/>
                  <p:pic>
                    <p:nvPicPr>
                      <p:cNvPr id="0" name="Picture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078288"/>
                        <a:ext cx="41211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12" name="Object 12"/>
          <p:cNvGraphicFramePr>
            <a:graphicFrameLocks noChangeAspect="1"/>
          </p:cNvGraphicFramePr>
          <p:nvPr/>
        </p:nvGraphicFramePr>
        <p:xfrm>
          <a:off x="2568575" y="4654550"/>
          <a:ext cx="3660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3" name="Equation" r:id="rId18" imgW="3327120" imgH="444240" progId="Equation.DSMT4">
                  <p:embed/>
                </p:oleObj>
              </mc:Choice>
              <mc:Fallback>
                <p:oleObj name="Equation" r:id="rId18" imgW="3327120" imgH="444240" progId="Equation.DSMT4">
                  <p:embed/>
                  <p:pic>
                    <p:nvPicPr>
                      <p:cNvPr id="0" name="Picture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4654550"/>
                        <a:ext cx="36607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7213" name="Rectangle 13"/>
          <p:cNvSpPr>
            <a:spLocks noChangeAspect="1" noChangeArrowheads="1"/>
          </p:cNvSpPr>
          <p:nvPr/>
        </p:nvSpPr>
        <p:spPr bwMode="auto">
          <a:xfrm>
            <a:off x="4873625" y="4595813"/>
            <a:ext cx="1427163" cy="561975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7214" name="Rectangle 14"/>
          <p:cNvSpPr>
            <a:spLocks noChangeAspect="1" noChangeArrowheads="1"/>
          </p:cNvSpPr>
          <p:nvPr/>
        </p:nvSpPr>
        <p:spPr bwMode="auto">
          <a:xfrm>
            <a:off x="900113" y="2576513"/>
            <a:ext cx="1503362" cy="474662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7215" name="Object 15"/>
          <p:cNvGraphicFramePr>
            <a:graphicFrameLocks noChangeAspect="1"/>
          </p:cNvGraphicFramePr>
          <p:nvPr/>
        </p:nvGraphicFramePr>
        <p:xfrm>
          <a:off x="823913" y="5851525"/>
          <a:ext cx="1660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4" name="Equation" r:id="rId20" imgW="1511280" imgH="444240" progId="Equation.DSMT4">
                  <p:embed/>
                </p:oleObj>
              </mc:Choice>
              <mc:Fallback>
                <p:oleObj name="Equation" r:id="rId20" imgW="1511280" imgH="444240" progId="Equation.DSMT4">
                  <p:embed/>
                  <p:pic>
                    <p:nvPicPr>
                      <p:cNvPr id="0" name="Picture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5851525"/>
                        <a:ext cx="1660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16" name="Object 16"/>
          <p:cNvGraphicFramePr>
            <a:graphicFrameLocks noChangeAspect="1"/>
          </p:cNvGraphicFramePr>
          <p:nvPr/>
        </p:nvGraphicFramePr>
        <p:xfrm>
          <a:off x="2509838" y="5707063"/>
          <a:ext cx="2709862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5" name="Equation" r:id="rId22" imgW="2463480" imgH="647640" progId="Equation.DSMT4">
                  <p:embed/>
                </p:oleObj>
              </mc:Choice>
              <mc:Fallback>
                <p:oleObj name="Equation" r:id="rId22" imgW="2463480" imgH="647640" progId="Equation.DSMT4">
                  <p:embed/>
                  <p:pic>
                    <p:nvPicPr>
                      <p:cNvPr id="0" name="Picture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707063"/>
                        <a:ext cx="2709862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051050" y="1700213"/>
            <a:ext cx="3889375" cy="457200"/>
            <a:chOff x="1292" y="1071"/>
            <a:chExt cx="2450" cy="288"/>
          </a:xfrm>
        </p:grpSpPr>
        <p:sp>
          <p:nvSpPr>
            <p:cNvPr id="947223" name="Text Box 23"/>
            <p:cNvSpPr txBox="1">
              <a:spLocks noChangeArrowheads="1"/>
            </p:cNvSpPr>
            <p:nvPr/>
          </p:nvSpPr>
          <p:spPr bwMode="auto">
            <a:xfrm>
              <a:off x="1292" y="1071"/>
              <a:ext cx="4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+mn-lt"/>
                  <a:ea typeface="宋体" pitchFamily="2" charset="-122"/>
                </a:rPr>
                <a:t>Let</a:t>
              </a:r>
            </a:p>
          </p:txBody>
        </p:sp>
        <p:graphicFrame>
          <p:nvGraphicFramePr>
            <p:cNvPr id="947224" name="Object 24"/>
            <p:cNvGraphicFramePr>
              <a:graphicFrameLocks noChangeAspect="1"/>
            </p:cNvGraphicFramePr>
            <p:nvPr/>
          </p:nvGraphicFramePr>
          <p:xfrm>
            <a:off x="1700" y="1136"/>
            <a:ext cx="63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06" name="Equation" r:id="rId24" imgW="1002960" imgH="279360" progId="Equation.DSMT4">
                    <p:embed/>
                  </p:oleObj>
                </mc:Choice>
                <mc:Fallback>
                  <p:oleObj name="Equation" r:id="rId24" imgW="1002960" imgH="27936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1136"/>
                          <a:ext cx="636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7225" name="Object 25"/>
            <p:cNvGraphicFramePr>
              <a:graphicFrameLocks noChangeAspect="1"/>
            </p:cNvGraphicFramePr>
            <p:nvPr/>
          </p:nvGraphicFramePr>
          <p:xfrm>
            <a:off x="2490" y="1101"/>
            <a:ext cx="125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07" name="Equation" r:id="rId26" imgW="1892160" imgH="317160" progId="Equation.DSMT4">
                    <p:embed/>
                  </p:oleObj>
                </mc:Choice>
                <mc:Fallback>
                  <p:oleObj name="Equation" r:id="rId26" imgW="1892160" imgH="31716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" y="1101"/>
                          <a:ext cx="1252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7227" name="Rectangle 27"/>
          <p:cNvSpPr>
            <a:spLocks noChangeAspect="1" noChangeArrowheads="1"/>
          </p:cNvSpPr>
          <p:nvPr/>
        </p:nvSpPr>
        <p:spPr bwMode="auto">
          <a:xfrm>
            <a:off x="4643438" y="5300663"/>
            <a:ext cx="576262" cy="433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7232" name="Object 32"/>
          <p:cNvGraphicFramePr>
            <a:graphicFrameLocks noChangeAspect="1"/>
          </p:cNvGraphicFramePr>
          <p:nvPr/>
        </p:nvGraphicFramePr>
        <p:xfrm>
          <a:off x="792163" y="5275263"/>
          <a:ext cx="4371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8" name="Equation" r:id="rId28" imgW="3974760" imgH="444240" progId="Equation.DSMT4">
                  <p:embed/>
                </p:oleObj>
              </mc:Choice>
              <mc:Fallback>
                <p:oleObj name="Equation" r:id="rId28" imgW="3974760" imgH="444240" progId="Equation.DSMT4">
                  <p:embed/>
                  <p:pic>
                    <p:nvPicPr>
                      <p:cNvPr id="0" name="Picture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275263"/>
                        <a:ext cx="43719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7234" name="Text Box 34"/>
          <p:cNvSpPr txBox="1">
            <a:spLocks noChangeArrowheads="1"/>
          </p:cNvSpPr>
          <p:nvPr/>
        </p:nvSpPr>
        <p:spPr bwMode="auto">
          <a:xfrm>
            <a:off x="6227763" y="5229225"/>
            <a:ext cx="2808287" cy="120032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ea typeface="宋体" pitchFamily="2" charset="-122"/>
              </a:rPr>
              <a:t>Note</a:t>
            </a:r>
            <a:r>
              <a:rPr lang="en-US" altLang="zh-CN" dirty="0">
                <a:ea typeface="宋体" pitchFamily="2" charset="-122"/>
              </a:rPr>
              <a:t>: Sometimes, after we use the parts formula, the primal integral will occur again.</a:t>
            </a:r>
          </a:p>
        </p:txBody>
      </p:sp>
      <p:sp>
        <p:nvSpPr>
          <p:cNvPr id="947235" name="Text Box 35"/>
          <p:cNvSpPr txBox="1">
            <a:spLocks noChangeArrowheads="1"/>
          </p:cNvSpPr>
          <p:nvPr/>
        </p:nvSpPr>
        <p:spPr bwMode="auto">
          <a:xfrm>
            <a:off x="5940425" y="1700213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+mn-lt"/>
                <a:ea typeface="宋体" pitchFamily="2" charset="-122"/>
              </a:rPr>
              <a:t>Then,</a:t>
            </a:r>
          </a:p>
        </p:txBody>
      </p:sp>
      <p:graphicFrame>
        <p:nvGraphicFramePr>
          <p:cNvPr id="947236" name="Object 36"/>
          <p:cNvGraphicFramePr>
            <a:graphicFrameLocks noChangeAspect="1"/>
          </p:cNvGraphicFramePr>
          <p:nvPr/>
        </p:nvGraphicFramePr>
        <p:xfrm>
          <a:off x="2411413" y="2174875"/>
          <a:ext cx="243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9" name="Equation" r:id="rId30" imgW="2438280" imgH="317160" progId="Equation.DSMT4">
                  <p:embed/>
                </p:oleObj>
              </mc:Choice>
              <mc:Fallback>
                <p:oleObj name="Equation" r:id="rId30" imgW="2438280" imgH="3171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174875"/>
                        <a:ext cx="2438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37" name="Object 37"/>
          <p:cNvGraphicFramePr>
            <a:graphicFrameLocks noChangeAspect="1"/>
          </p:cNvGraphicFramePr>
          <p:nvPr/>
        </p:nvGraphicFramePr>
        <p:xfrm>
          <a:off x="5076825" y="2103438"/>
          <a:ext cx="78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0" name="Equation" r:id="rId32" imgW="787320" imgH="317160" progId="Equation.DSMT4">
                  <p:embed/>
                </p:oleObj>
              </mc:Choice>
              <mc:Fallback>
                <p:oleObj name="Equation" r:id="rId32" imgW="787320" imgH="3171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103438"/>
                        <a:ext cx="787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11" name="Equation" r:id="rId34" imgW="1892160" imgH="444240" progId="Equation.DSMT4">
                    <p:embed/>
                  </p:oleObj>
                </mc:Choice>
                <mc:Fallback>
                  <p:oleObj name="Equation" r:id="rId34" imgW="1892160" imgH="44424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4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4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4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4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94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94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4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94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94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4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13" grpId="0" animBg="1"/>
      <p:bldP spid="947214" grpId="0" animBg="1"/>
      <p:bldP spid="947227" grpId="0" animBg="1"/>
      <p:bldP spid="947234" grpId="0" animBg="1"/>
      <p:bldP spid="9472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 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ABDCE5E-DF10-48CE-AD3E-BC3B386ACCEA}" type="slidenum">
              <a:rPr lang="en-US" altLang="en-US"/>
              <a:pPr/>
              <a:t>15</a:t>
            </a:fld>
            <a:endParaRPr lang="en-US" altLang="en-US"/>
          </a:p>
        </p:txBody>
      </p:sp>
      <p:graphicFrame>
        <p:nvGraphicFramePr>
          <p:cNvPr id="956421" name="Object 5"/>
          <p:cNvGraphicFramePr>
            <a:graphicFrameLocks noChangeAspect="1"/>
          </p:cNvGraphicFramePr>
          <p:nvPr/>
        </p:nvGraphicFramePr>
        <p:xfrm>
          <a:off x="711185" y="1125538"/>
          <a:ext cx="17891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6" name="Equation" r:id="rId3" imgW="1625400" imgH="482400" progId="Equation.DSMT4">
                  <p:embed/>
                </p:oleObj>
              </mc:Choice>
              <mc:Fallback>
                <p:oleObj name="Equation" r:id="rId3" imgW="162540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85" y="1125538"/>
                        <a:ext cx="1789113" cy="5302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23" name="Text Box 7"/>
          <p:cNvSpPr txBox="1">
            <a:spLocks noChangeArrowheads="1"/>
          </p:cNvSpPr>
          <p:nvPr/>
        </p:nvSpPr>
        <p:spPr bwMode="auto">
          <a:xfrm>
            <a:off x="395288" y="1628775"/>
            <a:ext cx="180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宋体" pitchFamily="2" charset="-122"/>
              </a:rPr>
              <a:t>Solution (II)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95513" y="1628775"/>
            <a:ext cx="4752975" cy="457200"/>
            <a:chOff x="1383" y="1162"/>
            <a:chExt cx="2994" cy="288"/>
          </a:xfrm>
        </p:grpSpPr>
        <p:sp>
          <p:nvSpPr>
            <p:cNvPr id="956425" name="Text Box 9"/>
            <p:cNvSpPr txBox="1">
              <a:spLocks noChangeArrowheads="1"/>
            </p:cNvSpPr>
            <p:nvPr/>
          </p:nvSpPr>
          <p:spPr bwMode="auto">
            <a:xfrm>
              <a:off x="1383" y="1162"/>
              <a:ext cx="4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+mn-lt"/>
                  <a:ea typeface="宋体" pitchFamily="2" charset="-122"/>
                </a:rPr>
                <a:t>Let</a:t>
              </a:r>
            </a:p>
          </p:txBody>
        </p:sp>
        <p:graphicFrame>
          <p:nvGraphicFramePr>
            <p:cNvPr id="956426" name="Object 10"/>
            <p:cNvGraphicFramePr>
              <a:graphicFrameLocks noChangeAspect="1"/>
            </p:cNvGraphicFramePr>
            <p:nvPr/>
          </p:nvGraphicFramePr>
          <p:xfrm>
            <a:off x="1769" y="1162"/>
            <a:ext cx="52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07" name="Equation" r:id="rId5" imgW="749160" imgH="342720" progId="Equation.DSMT4">
                    <p:embed/>
                  </p:oleObj>
                </mc:Choice>
                <mc:Fallback>
                  <p:oleObj name="Equation" r:id="rId5" imgW="749160" imgH="34272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1162"/>
                          <a:ext cx="521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6427" name="Object 11"/>
            <p:cNvGraphicFramePr>
              <a:graphicFrameLocks noChangeAspect="1"/>
            </p:cNvGraphicFramePr>
            <p:nvPr/>
          </p:nvGraphicFramePr>
          <p:xfrm>
            <a:off x="2379" y="1207"/>
            <a:ext cx="199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08" name="Equation" r:id="rId7" imgW="2908080" imgH="317160" progId="Equation.DSMT4">
                    <p:embed/>
                  </p:oleObj>
                </mc:Choice>
                <mc:Fallback>
                  <p:oleObj name="Equation" r:id="rId7" imgW="2908080" imgH="31716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1207"/>
                          <a:ext cx="1998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6429" name="Object 13"/>
          <p:cNvGraphicFramePr>
            <a:graphicFrameLocks noChangeAspect="1"/>
          </p:cNvGraphicFramePr>
          <p:nvPr/>
        </p:nvGraphicFramePr>
        <p:xfrm>
          <a:off x="468313" y="2181225"/>
          <a:ext cx="1341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9" name="Equation" r:id="rId9" imgW="1218960" imgH="444240" progId="Equation.DSMT4">
                  <p:embed/>
                </p:oleObj>
              </mc:Choice>
              <mc:Fallback>
                <p:oleObj name="Equation" r:id="rId9" imgW="1218960" imgH="444240" progId="Equation.DSMT4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81225"/>
                        <a:ext cx="13414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30" name="Object 14"/>
          <p:cNvGraphicFramePr>
            <a:graphicFrameLocks noChangeAspect="1"/>
          </p:cNvGraphicFramePr>
          <p:nvPr/>
        </p:nvGraphicFramePr>
        <p:xfrm>
          <a:off x="1835150" y="2189163"/>
          <a:ext cx="1801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0" name="Equation" r:id="rId11" imgW="1638000" imgH="444240" progId="Equation.DSMT4">
                  <p:embed/>
                </p:oleObj>
              </mc:Choice>
              <mc:Fallback>
                <p:oleObj name="Equation" r:id="rId11" imgW="1638000" imgH="444240" progId="Equation.DSMT4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89163"/>
                        <a:ext cx="18018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31" name="Object 15"/>
          <p:cNvGraphicFramePr>
            <a:graphicFrameLocks noChangeAspect="1"/>
          </p:cNvGraphicFramePr>
          <p:nvPr/>
        </p:nvGraphicFramePr>
        <p:xfrm>
          <a:off x="3930650" y="2173288"/>
          <a:ext cx="2946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1" name="Equation" r:id="rId13" imgW="2679480" imgH="444240" progId="Equation.DSMT4">
                  <p:embed/>
                </p:oleObj>
              </mc:Choice>
              <mc:Fallback>
                <p:oleObj name="Equation" r:id="rId13" imgW="2679480" imgH="444240" progId="Equation.DSMT4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2173288"/>
                        <a:ext cx="2946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32" name="Object 16"/>
          <p:cNvGraphicFramePr>
            <a:graphicFrameLocks noChangeAspect="1"/>
          </p:cNvGraphicFramePr>
          <p:nvPr/>
        </p:nvGraphicFramePr>
        <p:xfrm>
          <a:off x="1763713" y="2733675"/>
          <a:ext cx="28908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2" name="Equation" r:id="rId15" imgW="2628720" imgH="444240" progId="Equation.DSMT4">
                  <p:embed/>
                </p:oleObj>
              </mc:Choice>
              <mc:Fallback>
                <p:oleObj name="Equation" r:id="rId15" imgW="2628720" imgH="444240" progId="Equation.DSMT4">
                  <p:embed/>
                  <p:pic>
                    <p:nvPicPr>
                      <p:cNvPr id="0" name="Picture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33675"/>
                        <a:ext cx="28908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33" name="Object 17"/>
          <p:cNvGraphicFramePr>
            <a:graphicFrameLocks noChangeAspect="1"/>
          </p:cNvGraphicFramePr>
          <p:nvPr/>
        </p:nvGraphicFramePr>
        <p:xfrm>
          <a:off x="4716463" y="2733675"/>
          <a:ext cx="29051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3" name="Equation" r:id="rId17" imgW="2641320" imgH="444240" progId="Equation.DSMT4">
                  <p:embed/>
                </p:oleObj>
              </mc:Choice>
              <mc:Fallback>
                <p:oleObj name="Equation" r:id="rId17" imgW="2641320" imgH="444240" progId="Equation.DSMT4">
                  <p:embed/>
                  <p:pic>
                    <p:nvPicPr>
                      <p:cNvPr id="0" name="Picture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733675"/>
                        <a:ext cx="29051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37" name="Object 21"/>
          <p:cNvGraphicFramePr>
            <a:graphicFrameLocks noChangeAspect="1"/>
          </p:cNvGraphicFramePr>
          <p:nvPr/>
        </p:nvGraphicFramePr>
        <p:xfrm>
          <a:off x="1763713" y="3381375"/>
          <a:ext cx="3965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4" name="Equation" r:id="rId19" imgW="3606480" imgH="444240" progId="Equation.DSMT4">
                  <p:embed/>
                </p:oleObj>
              </mc:Choice>
              <mc:Fallback>
                <p:oleObj name="Equation" r:id="rId19" imgW="3606480" imgH="444240" progId="Equation.DSMT4">
                  <p:embed/>
                  <p:pic>
                    <p:nvPicPr>
                      <p:cNvPr id="0" name="Picture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81375"/>
                        <a:ext cx="39655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38" name="Rectangle 22"/>
          <p:cNvSpPr>
            <a:spLocks noChangeAspect="1" noChangeArrowheads="1"/>
          </p:cNvSpPr>
          <p:nvPr/>
        </p:nvSpPr>
        <p:spPr bwMode="auto">
          <a:xfrm>
            <a:off x="4357688" y="3381375"/>
            <a:ext cx="1500196" cy="5222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6439" name="Rectangle 23"/>
          <p:cNvSpPr>
            <a:spLocks noChangeAspect="1" noChangeArrowheads="1"/>
          </p:cNvSpPr>
          <p:nvPr/>
        </p:nvSpPr>
        <p:spPr bwMode="auto">
          <a:xfrm>
            <a:off x="468312" y="2157413"/>
            <a:ext cx="1389043" cy="5286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56440" name="Object 24"/>
          <p:cNvGraphicFramePr>
            <a:graphicFrameLocks noChangeAspect="1"/>
          </p:cNvGraphicFramePr>
          <p:nvPr/>
        </p:nvGraphicFramePr>
        <p:xfrm>
          <a:off x="539750" y="4030663"/>
          <a:ext cx="157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5" name="Equation" r:id="rId21" imgW="1434960" imgH="444240" progId="Equation.DSMT4">
                  <p:embed/>
                </p:oleObj>
              </mc:Choice>
              <mc:Fallback>
                <p:oleObj name="Equation" r:id="rId21" imgW="1434960" imgH="444240" progId="Equation.DSMT4">
                  <p:embed/>
                  <p:pic>
                    <p:nvPicPr>
                      <p:cNvPr id="0" name="Picture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30663"/>
                        <a:ext cx="15779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41" name="Object 25"/>
          <p:cNvGraphicFramePr>
            <a:graphicFrameLocks noChangeAspect="1"/>
          </p:cNvGraphicFramePr>
          <p:nvPr/>
        </p:nvGraphicFramePr>
        <p:xfrm>
          <a:off x="2124075" y="3892550"/>
          <a:ext cx="27098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6" name="Equation" r:id="rId23" imgW="2463480" imgH="647640" progId="Equation.DSMT4">
                  <p:embed/>
                </p:oleObj>
              </mc:Choice>
              <mc:Fallback>
                <p:oleObj name="Equation" r:id="rId23" imgW="2463480" imgH="647640" progId="Equation.DSMT4">
                  <p:embed/>
                  <p:pic>
                    <p:nvPicPr>
                      <p:cNvPr id="0" name="Picture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92550"/>
                        <a:ext cx="2709863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45" name="Object 29"/>
          <p:cNvGraphicFramePr>
            <a:graphicFrameLocks noChangeAspect="1"/>
          </p:cNvGraphicFramePr>
          <p:nvPr/>
        </p:nvGraphicFramePr>
        <p:xfrm>
          <a:off x="936656" y="4868863"/>
          <a:ext cx="8064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7" name="Equation" r:id="rId25" imgW="8064360" imgH="1434960" progId="Equation.DSMT4">
                  <p:embed/>
                </p:oleObj>
              </mc:Choice>
              <mc:Fallback>
                <p:oleObj name="Equation" r:id="rId25" imgW="8064360" imgH="14349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56" y="4868863"/>
                        <a:ext cx="8064500" cy="1435100"/>
                      </a:xfrm>
                      <a:prstGeom prst="rect">
                        <a:avLst/>
                      </a:prstGeom>
                      <a:solidFill>
                        <a:srgbClr val="E7FFE7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148263" y="4005263"/>
            <a:ext cx="3816350" cy="647700"/>
            <a:chOff x="385" y="3612"/>
            <a:chExt cx="2404" cy="408"/>
          </a:xfrm>
        </p:grpSpPr>
        <p:sp>
          <p:nvSpPr>
            <p:cNvPr id="956447" name="Rectangle 31"/>
            <p:cNvSpPr>
              <a:spLocks noChangeArrowheads="1"/>
            </p:cNvSpPr>
            <p:nvPr/>
          </p:nvSpPr>
          <p:spPr bwMode="auto">
            <a:xfrm>
              <a:off x="385" y="3612"/>
              <a:ext cx="2404" cy="40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956448" name="Text Box 32"/>
            <p:cNvSpPr txBox="1">
              <a:spLocks noChangeArrowheads="1"/>
            </p:cNvSpPr>
            <p:nvPr/>
          </p:nvSpPr>
          <p:spPr bwMode="auto">
            <a:xfrm>
              <a:off x="437" y="3641"/>
              <a:ext cx="19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Please evaluate</a:t>
              </a:r>
              <a:endParaRPr kumimoji="1" lang="en-US" altLang="zh-CN" sz="2400" b="1">
                <a:solidFill>
                  <a:srgbClr val="000000"/>
                </a:solidFill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956449" name="Object 33"/>
            <p:cNvGraphicFramePr>
              <a:graphicFrameLocks noChangeAspect="1"/>
            </p:cNvGraphicFramePr>
            <p:nvPr/>
          </p:nvGraphicFramePr>
          <p:xfrm>
            <a:off x="1746" y="3657"/>
            <a:ext cx="89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18" name="Equation" r:id="rId27" imgW="1422360" imgH="482400" progId="Equation.DSMT4">
                    <p:embed/>
                  </p:oleObj>
                </mc:Choice>
                <mc:Fallback>
                  <p:oleObj name="Equation" r:id="rId27" imgW="1422360" imgH="4824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657"/>
                          <a:ext cx="896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19" name="Equation" r:id="rId29" imgW="1892160" imgH="444240" progId="Equation.DSMT4">
                    <p:embed/>
                  </p:oleObj>
                </mc:Choice>
                <mc:Fallback>
                  <p:oleObj name="Equation" r:id="rId29" imgW="1892160" imgH="44424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95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95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5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38" grpId="0" animBg="1"/>
      <p:bldP spid="9564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42876" y="1285860"/>
            <a:ext cx="4857752" cy="4214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Summary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A467106-2C04-43F9-8356-1526CB8007F0}" type="slidenum">
              <a:rPr lang="en-US" altLang="en-US"/>
              <a:pPr/>
              <a:t>16</a:t>
            </a:fld>
            <a:endParaRPr lang="en-US" altLang="en-US"/>
          </a:p>
        </p:txBody>
      </p:sp>
      <p:graphicFrame>
        <p:nvGraphicFramePr>
          <p:cNvPr id="928884" name="Group 116"/>
          <p:cNvGraphicFramePr>
            <a:graphicFrameLocks noGrp="1"/>
          </p:cNvGraphicFramePr>
          <p:nvPr/>
        </p:nvGraphicFramePr>
        <p:xfrm>
          <a:off x="179388" y="1341438"/>
          <a:ext cx="4679950" cy="4132964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Integral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dv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28855" name="Object 87"/>
          <p:cNvGraphicFramePr>
            <a:graphicFrameLocks noChangeAspect="1"/>
          </p:cNvGraphicFramePr>
          <p:nvPr/>
        </p:nvGraphicFramePr>
        <p:xfrm>
          <a:off x="5076825" y="1050925"/>
          <a:ext cx="356235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70" name="Equation" r:id="rId3" imgW="3200400" imgH="1041120" progId="Equation.DSMT4">
                  <p:embed/>
                </p:oleObj>
              </mc:Choice>
              <mc:Fallback>
                <p:oleObj name="Equation" r:id="rId3" imgW="3200400" imgH="1041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050925"/>
                        <a:ext cx="3562350" cy="1154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858" name="AutoShape 90"/>
          <p:cNvSpPr>
            <a:spLocks noChangeArrowheads="1"/>
          </p:cNvSpPr>
          <p:nvPr/>
        </p:nvSpPr>
        <p:spPr bwMode="auto">
          <a:xfrm>
            <a:off x="6011863" y="2276475"/>
            <a:ext cx="2305050" cy="504825"/>
          </a:xfrm>
          <a:prstGeom prst="wedgeRoundRectCallout">
            <a:avLst>
              <a:gd name="adj1" fmla="val 1722"/>
              <a:gd name="adj2" fmla="val -83648"/>
              <a:gd name="adj3" fmla="val 16667"/>
            </a:avLst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400">
                <a:solidFill>
                  <a:srgbClr val="CC0000"/>
                </a:solidFill>
                <a:latin typeface="+mn-lt"/>
                <a:ea typeface="宋体" pitchFamily="2" charset="-122"/>
              </a:rPr>
              <a:t>Regard </a:t>
            </a:r>
            <a:r>
              <a:rPr lang="en-US" altLang="zh-CN" sz="2400" b="1" i="1">
                <a:solidFill>
                  <a:srgbClr val="CC0000"/>
                </a:solidFill>
                <a:latin typeface="+mn-lt"/>
                <a:ea typeface="宋体" pitchFamily="2" charset="-122"/>
              </a:rPr>
              <a:t>x</a:t>
            </a:r>
            <a:r>
              <a:rPr lang="en-US" altLang="zh-CN" sz="2400" b="1" i="1" baseline="30000">
                <a:solidFill>
                  <a:srgbClr val="CC0000"/>
                </a:solidFill>
                <a:latin typeface="+mn-lt"/>
                <a:ea typeface="宋体" pitchFamily="2" charset="-122"/>
              </a:rPr>
              <a:t>k</a:t>
            </a:r>
            <a:r>
              <a:rPr lang="en-US" altLang="zh-CN" sz="2400">
                <a:solidFill>
                  <a:srgbClr val="CC0000"/>
                </a:solidFill>
                <a:latin typeface="+mn-lt"/>
                <a:ea typeface="宋体" pitchFamily="2" charset="-122"/>
              </a:rPr>
              <a:t> as </a:t>
            </a:r>
            <a:r>
              <a:rPr lang="en-US" altLang="zh-CN" sz="2400" b="1" i="1">
                <a:solidFill>
                  <a:srgbClr val="CC0000"/>
                </a:solidFill>
                <a:latin typeface="+mn-lt"/>
                <a:ea typeface="宋体" pitchFamily="2" charset="-122"/>
              </a:rPr>
              <a:t>u</a:t>
            </a:r>
            <a:endParaRPr lang="en-US" altLang="zh-CN" sz="2400">
              <a:solidFill>
                <a:srgbClr val="CC0000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928859" name="Object 91"/>
          <p:cNvGraphicFramePr>
            <a:graphicFrameLocks noChangeAspect="1"/>
          </p:cNvGraphicFramePr>
          <p:nvPr/>
        </p:nvGraphicFramePr>
        <p:xfrm>
          <a:off x="5110163" y="2994025"/>
          <a:ext cx="24860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71" name="Equation" r:id="rId5" imgW="2234880" imgH="1041120" progId="Equation.DSMT4">
                  <p:embed/>
                </p:oleObj>
              </mc:Choice>
              <mc:Fallback>
                <p:oleObj name="Equation" r:id="rId5" imgW="2234880" imgH="1041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2994025"/>
                        <a:ext cx="2486025" cy="1155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860" name="AutoShape 92"/>
          <p:cNvSpPr>
            <a:spLocks noChangeArrowheads="1"/>
          </p:cNvSpPr>
          <p:nvPr/>
        </p:nvSpPr>
        <p:spPr bwMode="auto">
          <a:xfrm>
            <a:off x="4895850" y="4292600"/>
            <a:ext cx="4068763" cy="576263"/>
          </a:xfrm>
          <a:prstGeom prst="wedgeRoundRectCallout">
            <a:avLst>
              <a:gd name="adj1" fmla="val 6264"/>
              <a:gd name="adj2" fmla="val -85537"/>
              <a:gd name="adj3" fmla="val 16667"/>
            </a:avLst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2400">
                <a:solidFill>
                  <a:srgbClr val="CC0000"/>
                </a:solidFill>
                <a:latin typeface="+mn-lt"/>
                <a:ea typeface="宋体" pitchFamily="2" charset="-122"/>
              </a:rPr>
              <a:t>Put </a:t>
            </a:r>
            <a:r>
              <a:rPr lang="en-US" altLang="zh-CN" sz="2400" b="1" i="1">
                <a:solidFill>
                  <a:srgbClr val="CC0000"/>
                </a:solidFill>
                <a:latin typeface="+mn-lt"/>
                <a:ea typeface="宋体" pitchFamily="2" charset="-122"/>
              </a:rPr>
              <a:t>x</a:t>
            </a:r>
            <a:r>
              <a:rPr lang="en-US" altLang="zh-CN" sz="2400" b="1" i="1" baseline="30000">
                <a:solidFill>
                  <a:srgbClr val="CC0000"/>
                </a:solidFill>
                <a:latin typeface="+mn-lt"/>
                <a:ea typeface="宋体" pitchFamily="2" charset="-122"/>
              </a:rPr>
              <a:t>k</a:t>
            </a:r>
            <a:r>
              <a:rPr lang="en-US" altLang="zh-CN" sz="2400">
                <a:solidFill>
                  <a:srgbClr val="CC0000"/>
                </a:solidFill>
                <a:latin typeface="+mn-lt"/>
                <a:ea typeface="宋体" pitchFamily="2" charset="-122"/>
              </a:rPr>
              <a:t> with d</a:t>
            </a:r>
            <a:r>
              <a:rPr lang="en-US" altLang="zh-CN" sz="2400" b="1" i="1">
                <a:solidFill>
                  <a:srgbClr val="CC0000"/>
                </a:solidFill>
                <a:latin typeface="+mn-lt"/>
                <a:ea typeface="宋体" pitchFamily="2" charset="-122"/>
              </a:rPr>
              <a:t>x</a:t>
            </a:r>
            <a:r>
              <a:rPr lang="en-US" altLang="zh-CN" sz="2400">
                <a:solidFill>
                  <a:srgbClr val="CC0000"/>
                </a:solidFill>
                <a:latin typeface="+mn-lt"/>
                <a:ea typeface="宋体" pitchFamily="2" charset="-122"/>
              </a:rPr>
              <a:t> together as d</a:t>
            </a:r>
            <a:r>
              <a:rPr lang="en-US" altLang="zh-CN" sz="2400" b="1" i="1">
                <a:solidFill>
                  <a:srgbClr val="CC0000"/>
                </a:solidFill>
                <a:latin typeface="+mn-lt"/>
                <a:ea typeface="宋体" pitchFamily="2" charset="-122"/>
              </a:rPr>
              <a:t>v</a:t>
            </a:r>
            <a:endParaRPr lang="en-US" altLang="zh-CN" sz="2400">
              <a:solidFill>
                <a:srgbClr val="CC0000"/>
              </a:solidFill>
              <a:latin typeface="+mn-lt"/>
              <a:ea typeface="宋体" pitchFamily="2" charset="-122"/>
            </a:endParaRP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179388" y="2060575"/>
            <a:ext cx="4484687" cy="3227388"/>
            <a:chOff x="113" y="1125"/>
            <a:chExt cx="2825" cy="2033"/>
          </a:xfrm>
        </p:grpSpPr>
        <p:graphicFrame>
          <p:nvGraphicFramePr>
            <p:cNvPr id="928808" name="Object 40"/>
            <p:cNvGraphicFramePr>
              <a:graphicFrameLocks noChangeAspect="1"/>
            </p:cNvGraphicFramePr>
            <p:nvPr/>
          </p:nvGraphicFramePr>
          <p:xfrm>
            <a:off x="338" y="1125"/>
            <a:ext cx="5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2" name="Equation" r:id="rId7" imgW="939600" imgH="444240" progId="Equation.DSMT4">
                    <p:embed/>
                  </p:oleObj>
                </mc:Choice>
                <mc:Fallback>
                  <p:oleObj name="Equation" r:id="rId7" imgW="939600" imgH="4442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" y="1125"/>
                          <a:ext cx="5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23" name="Object 55"/>
            <p:cNvGraphicFramePr>
              <a:graphicFrameLocks noChangeAspect="1"/>
            </p:cNvGraphicFramePr>
            <p:nvPr/>
          </p:nvGraphicFramePr>
          <p:xfrm>
            <a:off x="319" y="1851"/>
            <a:ext cx="6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3" name="Equation" r:id="rId9" imgW="1041120" imgH="444240" progId="Equation.DSMT4">
                    <p:embed/>
                  </p:oleObj>
                </mc:Choice>
                <mc:Fallback>
                  <p:oleObj name="Equation" r:id="rId9" imgW="1041120" imgH="4442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" y="1851"/>
                          <a:ext cx="6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24" name="Object 56"/>
            <p:cNvGraphicFramePr>
              <a:graphicFrameLocks noChangeAspect="1"/>
            </p:cNvGraphicFramePr>
            <p:nvPr/>
          </p:nvGraphicFramePr>
          <p:xfrm>
            <a:off x="113" y="1488"/>
            <a:ext cx="1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4" name="Equation" r:id="rId11" imgW="1968480" imgH="444240" progId="Equation.DSMT4">
                    <p:embed/>
                  </p:oleObj>
                </mc:Choice>
                <mc:Fallback>
                  <p:oleObj name="Equation" r:id="rId11" imgW="1968480" imgH="4442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1488"/>
                          <a:ext cx="12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26" name="Object 58"/>
            <p:cNvGraphicFramePr>
              <a:graphicFrameLocks noChangeAspect="1"/>
            </p:cNvGraphicFramePr>
            <p:nvPr/>
          </p:nvGraphicFramePr>
          <p:xfrm>
            <a:off x="250" y="2221"/>
            <a:ext cx="8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5" name="Equation" r:id="rId13" imgW="1295280" imgH="444240" progId="Equation.DSMT4">
                    <p:embed/>
                  </p:oleObj>
                </mc:Choice>
                <mc:Fallback>
                  <p:oleObj name="Equation" r:id="rId13" imgW="1295280" imgH="4442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2221"/>
                          <a:ext cx="8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42" name="Object 74"/>
            <p:cNvGraphicFramePr>
              <a:graphicFrameLocks noChangeAspect="1"/>
            </p:cNvGraphicFramePr>
            <p:nvPr/>
          </p:nvGraphicFramePr>
          <p:xfrm>
            <a:off x="1626" y="1169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6" name="Equation" r:id="rId15" imgW="279360" imgH="304560" progId="Equation.DSMT4">
                    <p:embed/>
                  </p:oleObj>
                </mc:Choice>
                <mc:Fallback>
                  <p:oleObj name="Equation" r:id="rId15" imgW="279360" imgH="30456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1169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43" name="Object 75"/>
            <p:cNvGraphicFramePr>
              <a:graphicFrameLocks noChangeAspect="1"/>
            </p:cNvGraphicFramePr>
            <p:nvPr/>
          </p:nvGraphicFramePr>
          <p:xfrm>
            <a:off x="2472" y="1170"/>
            <a:ext cx="3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7" name="Equation" r:id="rId17" imgW="533160" imgH="304560" progId="Equation.DSMT4">
                    <p:embed/>
                  </p:oleObj>
                </mc:Choice>
                <mc:Fallback>
                  <p:oleObj name="Equation" r:id="rId17" imgW="533160" imgH="30456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170"/>
                          <a:ext cx="3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44" name="Object 76"/>
            <p:cNvGraphicFramePr>
              <a:graphicFrameLocks noChangeAspect="1"/>
            </p:cNvGraphicFramePr>
            <p:nvPr/>
          </p:nvGraphicFramePr>
          <p:xfrm>
            <a:off x="1496" y="1504"/>
            <a:ext cx="5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8" name="Equation" r:id="rId19" imgW="838080" imgH="304560" progId="Equation.DSMT4">
                    <p:embed/>
                  </p:oleObj>
                </mc:Choice>
                <mc:Fallback>
                  <p:oleObj name="Equation" r:id="rId19" imgW="838080" imgH="30456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504"/>
                          <a:ext cx="5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45" name="Object 77"/>
            <p:cNvGraphicFramePr>
              <a:graphicFrameLocks noChangeAspect="1"/>
            </p:cNvGraphicFramePr>
            <p:nvPr/>
          </p:nvGraphicFramePr>
          <p:xfrm>
            <a:off x="2426" y="1533"/>
            <a:ext cx="5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9" name="Equation" r:id="rId21" imgW="812520" imgH="241200" progId="Equation.DSMT4">
                    <p:embed/>
                  </p:oleObj>
                </mc:Choice>
                <mc:Fallback>
                  <p:oleObj name="Equation" r:id="rId21" imgW="812520" imgH="2412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533"/>
                          <a:ext cx="5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46" name="Object 78"/>
            <p:cNvGraphicFramePr>
              <a:graphicFrameLocks noChangeAspect="1"/>
            </p:cNvGraphicFramePr>
            <p:nvPr/>
          </p:nvGraphicFramePr>
          <p:xfrm>
            <a:off x="1593" y="1925"/>
            <a:ext cx="28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0" name="Equation" r:id="rId23" imgW="444240" imgH="241200" progId="Equation.DSMT4">
                    <p:embed/>
                  </p:oleObj>
                </mc:Choice>
                <mc:Fallback>
                  <p:oleObj name="Equation" r:id="rId23" imgW="444240" imgH="2412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3" y="1925"/>
                          <a:ext cx="28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47" name="Object 79"/>
            <p:cNvGraphicFramePr>
              <a:graphicFrameLocks noChangeAspect="1"/>
            </p:cNvGraphicFramePr>
            <p:nvPr/>
          </p:nvGraphicFramePr>
          <p:xfrm>
            <a:off x="2517" y="1896"/>
            <a:ext cx="28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1" name="Equation" r:id="rId25" imgW="457200" imgH="241200" progId="Equation.DSMT4">
                    <p:embed/>
                  </p:oleObj>
                </mc:Choice>
                <mc:Fallback>
                  <p:oleObj name="Equation" r:id="rId25" imgW="457200" imgH="2412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896"/>
                          <a:ext cx="28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50" name="Object 82"/>
            <p:cNvGraphicFramePr>
              <a:graphicFrameLocks noChangeAspect="1"/>
            </p:cNvGraphicFramePr>
            <p:nvPr/>
          </p:nvGraphicFramePr>
          <p:xfrm>
            <a:off x="1549" y="2308"/>
            <a:ext cx="5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2" name="Equation" r:id="rId27" imgW="888840" imgH="241200" progId="Equation.DSMT4">
                    <p:embed/>
                  </p:oleObj>
                </mc:Choice>
                <mc:Fallback>
                  <p:oleObj name="Equation" r:id="rId27" imgW="888840" imgH="2412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2308"/>
                          <a:ext cx="5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51" name="Object 83"/>
            <p:cNvGraphicFramePr>
              <a:graphicFrameLocks noChangeAspect="1"/>
            </p:cNvGraphicFramePr>
            <p:nvPr/>
          </p:nvGraphicFramePr>
          <p:xfrm>
            <a:off x="2523" y="2292"/>
            <a:ext cx="3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3" name="Equation" r:id="rId29" imgW="545760" imgH="304560" progId="Equation.DSMT4">
                    <p:embed/>
                  </p:oleObj>
                </mc:Choice>
                <mc:Fallback>
                  <p:oleObj name="Equation" r:id="rId29" imgW="545760" imgH="30456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2292"/>
                          <a:ext cx="3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63" name="Object 95"/>
            <p:cNvGraphicFramePr>
              <a:graphicFrameLocks noChangeAspect="1"/>
            </p:cNvGraphicFramePr>
            <p:nvPr/>
          </p:nvGraphicFramePr>
          <p:xfrm>
            <a:off x="252" y="2750"/>
            <a:ext cx="7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4" name="Equation" r:id="rId31" imgW="1218960" imgH="444240" progId="Equation.DSMT4">
                    <p:embed/>
                  </p:oleObj>
                </mc:Choice>
                <mc:Fallback>
                  <p:oleObj name="Equation" r:id="rId31" imgW="1218960" imgH="44424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2750"/>
                          <a:ext cx="7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72" name="Object 104"/>
            <p:cNvGraphicFramePr>
              <a:graphicFrameLocks noChangeAspect="1"/>
            </p:cNvGraphicFramePr>
            <p:nvPr/>
          </p:nvGraphicFramePr>
          <p:xfrm>
            <a:off x="1546" y="2643"/>
            <a:ext cx="3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5" name="Equation" r:id="rId33" imgW="533160" imgH="241200" progId="Equation.DSMT4">
                    <p:embed/>
                  </p:oleObj>
                </mc:Choice>
                <mc:Fallback>
                  <p:oleObj name="Equation" r:id="rId33" imgW="533160" imgH="2412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2643"/>
                          <a:ext cx="3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73" name="Object 105"/>
            <p:cNvGraphicFramePr>
              <a:graphicFrameLocks noChangeAspect="1"/>
            </p:cNvGraphicFramePr>
            <p:nvPr/>
          </p:nvGraphicFramePr>
          <p:xfrm>
            <a:off x="2465" y="2614"/>
            <a:ext cx="3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6" name="Equation" r:id="rId35" imgW="533160" imgH="304560" progId="Equation.DSMT4">
                    <p:embed/>
                  </p:oleObj>
                </mc:Choice>
                <mc:Fallback>
                  <p:oleObj name="Equation" r:id="rId35" imgW="533160" imgH="30456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5" y="2614"/>
                          <a:ext cx="3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74" name="Object 106"/>
            <p:cNvGraphicFramePr>
              <a:graphicFrameLocks noChangeAspect="1"/>
            </p:cNvGraphicFramePr>
            <p:nvPr/>
          </p:nvGraphicFramePr>
          <p:xfrm>
            <a:off x="2381" y="2951"/>
            <a:ext cx="49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7" name="Equation" r:id="rId37" imgW="787320" imgH="241200" progId="Equation.DSMT4">
                    <p:embed/>
                  </p:oleObj>
                </mc:Choice>
                <mc:Fallback>
                  <p:oleObj name="Equation" r:id="rId37" imgW="787320" imgH="2412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951"/>
                          <a:ext cx="49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75" name="Object 107"/>
            <p:cNvGraphicFramePr>
              <a:graphicFrameLocks noChangeAspect="1"/>
            </p:cNvGraphicFramePr>
            <p:nvPr/>
          </p:nvGraphicFramePr>
          <p:xfrm>
            <a:off x="1623" y="296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8" name="Equation" r:id="rId39" imgW="266400" imgH="304560" progId="Equation.DSMT4">
                    <p:embed/>
                  </p:oleObj>
                </mc:Choice>
                <mc:Fallback>
                  <p:oleObj name="Equation" r:id="rId39" imgW="266400" imgH="30456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296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8886" name="Object 118"/>
          <p:cNvGraphicFramePr>
            <a:graphicFrameLocks noChangeAspect="1"/>
          </p:cNvGraphicFramePr>
          <p:nvPr/>
        </p:nvGraphicFramePr>
        <p:xfrm>
          <a:off x="5035550" y="5159375"/>
          <a:ext cx="37131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9" name="Equation" r:id="rId41" imgW="3340080" imgH="482400" progId="Equation.DSMT4">
                  <p:embed/>
                </p:oleObj>
              </mc:Choice>
              <mc:Fallback>
                <p:oleObj name="Equation" r:id="rId41" imgW="334008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5159375"/>
                        <a:ext cx="3713163" cy="574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888" name="AutoShape 120"/>
          <p:cNvSpPr>
            <a:spLocks noChangeArrowheads="1"/>
          </p:cNvSpPr>
          <p:nvPr/>
        </p:nvSpPr>
        <p:spPr bwMode="auto">
          <a:xfrm>
            <a:off x="3851275" y="5876925"/>
            <a:ext cx="5113338" cy="576263"/>
          </a:xfrm>
          <a:prstGeom prst="wedgeRoundRectCallout">
            <a:avLst>
              <a:gd name="adj1" fmla="val 14019"/>
              <a:gd name="adj2" fmla="val -80579"/>
              <a:gd name="adj3" fmla="val 16667"/>
            </a:avLst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2400">
                <a:solidFill>
                  <a:srgbClr val="CC0000"/>
                </a:solidFill>
                <a:latin typeface="+mn-lt"/>
                <a:ea typeface="宋体" pitchFamily="2" charset="-122"/>
              </a:rPr>
              <a:t>Regard any of the two functions as </a:t>
            </a:r>
            <a:r>
              <a:rPr lang="en-US" altLang="zh-CN" sz="2400" b="1" i="1">
                <a:solidFill>
                  <a:srgbClr val="CC0000"/>
                </a:solidFill>
                <a:latin typeface="+mn-lt"/>
                <a:ea typeface="宋体" pitchFamily="2" charset="-122"/>
              </a:rPr>
              <a:t>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2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92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92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58" grpId="0" animBg="1"/>
      <p:bldP spid="928860" grpId="0" animBg="1"/>
      <p:bldP spid="9288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3D9961C-B1BA-47F2-90F6-0F2AF8A61BD1}" type="slidenum">
              <a:rPr lang="en-US" altLang="en-US"/>
              <a:pPr/>
              <a:t>17</a:t>
            </a:fld>
            <a:endParaRPr lang="en-US" altLang="en-US"/>
          </a:p>
        </p:txBody>
      </p:sp>
      <p:graphicFrame>
        <p:nvGraphicFramePr>
          <p:cNvPr id="963591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2041539" y="1857375"/>
          <a:ext cx="4530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39" name="Equation" r:id="rId3" imgW="4140000" imgH="444240" progId="Equation.DSMT4">
                  <p:embed/>
                </p:oleObj>
              </mc:Choice>
              <mc:Fallback>
                <p:oleObj name="Equation" r:id="rId3" imgW="41400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39" y="1857375"/>
                        <a:ext cx="4530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4375" y="1357298"/>
            <a:ext cx="5357823" cy="500063"/>
            <a:chOff x="981" y="916"/>
            <a:chExt cx="3375" cy="315"/>
          </a:xfrm>
        </p:grpSpPr>
        <p:sp>
          <p:nvSpPr>
            <p:cNvPr id="963588" name="Text Box 4"/>
            <p:cNvSpPr txBox="1">
              <a:spLocks noChangeAspect="1" noChangeArrowheads="1"/>
            </p:cNvSpPr>
            <p:nvPr/>
          </p:nvSpPr>
          <p:spPr bwMode="auto">
            <a:xfrm>
              <a:off x="981" y="916"/>
              <a:ext cx="22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itchFamily="2" charset="-122"/>
                </a:rPr>
                <a:t>Example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 Evaluate</a:t>
              </a:r>
              <a:endParaRPr kumimoji="1" lang="en-US" altLang="zh-CN" sz="2400" b="1" dirty="0">
                <a:solidFill>
                  <a:srgbClr val="0000FF"/>
                </a:solidFill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963589" name="Object 5"/>
            <p:cNvGraphicFramePr>
              <a:graphicFrameLocks noChangeAspect="1"/>
            </p:cNvGraphicFramePr>
            <p:nvPr/>
          </p:nvGraphicFramePr>
          <p:xfrm>
            <a:off x="2505" y="924"/>
            <a:ext cx="185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40" name="Equation" r:id="rId5" imgW="2666880" imgH="444240" progId="Equation.DSMT4">
                    <p:embed/>
                  </p:oleObj>
                </mc:Choice>
                <mc:Fallback>
                  <p:oleObj name="Equation" r:id="rId5" imgW="2666880" imgH="4442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924"/>
                          <a:ext cx="1851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3590" name="Text Box 6"/>
          <p:cNvSpPr txBox="1">
            <a:spLocks noChangeArrowheads="1"/>
          </p:cNvSpPr>
          <p:nvPr/>
        </p:nvSpPr>
        <p:spPr bwMode="auto">
          <a:xfrm>
            <a:off x="633394" y="1857364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963592" name="Object 8"/>
          <p:cNvGraphicFramePr>
            <a:graphicFrameLocks noChangeAspect="1"/>
          </p:cNvGraphicFramePr>
          <p:nvPr/>
        </p:nvGraphicFramePr>
        <p:xfrm>
          <a:off x="2055813" y="2395852"/>
          <a:ext cx="36322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1" name="Equation" r:id="rId7" imgW="3301920" imgH="622080" progId="Equation.DSMT4">
                  <p:embed/>
                </p:oleObj>
              </mc:Choice>
              <mc:Fallback>
                <p:oleObj name="Equation" r:id="rId7" imgW="330192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395852"/>
                        <a:ext cx="36322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4" name="Object 10"/>
          <p:cNvGraphicFramePr>
            <a:graphicFrameLocks noChangeAspect="1"/>
          </p:cNvGraphicFramePr>
          <p:nvPr/>
        </p:nvGraphicFramePr>
        <p:xfrm>
          <a:off x="2051050" y="3116577"/>
          <a:ext cx="2989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2" name="Equation" r:id="rId9" imgW="2717640" imgH="444240" progId="Equation.DSMT4">
                  <p:embed/>
                </p:oleObj>
              </mc:Choice>
              <mc:Fallback>
                <p:oleObj name="Equation" r:id="rId9" imgW="271764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16577"/>
                        <a:ext cx="29892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5" name="Object 11"/>
          <p:cNvGraphicFramePr>
            <a:graphicFrameLocks noChangeAspect="1"/>
          </p:cNvGraphicFramePr>
          <p:nvPr/>
        </p:nvGraphicFramePr>
        <p:xfrm>
          <a:off x="5219700" y="3116577"/>
          <a:ext cx="20113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3" name="Equation" r:id="rId11" imgW="1828800" imgH="368280" progId="Equation.DSMT4">
                  <p:embed/>
                </p:oleObj>
              </mc:Choice>
              <mc:Fallback>
                <p:oleObj name="Equation" r:id="rId11" imgW="1828800" imgH="368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116577"/>
                        <a:ext cx="20113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6" name="Object 12"/>
          <p:cNvGraphicFramePr>
            <a:graphicFrameLocks noChangeAspect="1"/>
          </p:cNvGraphicFramePr>
          <p:nvPr/>
        </p:nvGraphicFramePr>
        <p:xfrm>
          <a:off x="2571775" y="3584889"/>
          <a:ext cx="55721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4" name="Equation" r:id="rId13" imgW="5067000" imgH="622080" progId="Equation.DSMT4">
                  <p:embed/>
                </p:oleObj>
              </mc:Choice>
              <mc:Fallback>
                <p:oleObj name="Equation" r:id="rId13" imgW="506700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75" y="3584889"/>
                        <a:ext cx="557212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597" name="Rectangle 13"/>
          <p:cNvSpPr>
            <a:spLocks noChangeArrowheads="1"/>
          </p:cNvSpPr>
          <p:nvPr/>
        </p:nvSpPr>
        <p:spPr bwMode="auto">
          <a:xfrm>
            <a:off x="754171" y="3667439"/>
            <a:ext cx="16746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+mn-lt"/>
                <a:ea typeface="宋体" pitchFamily="2" charset="-122"/>
              </a:rPr>
              <a:t>Particularly,</a:t>
            </a:r>
            <a:endParaRPr kumimoji="1" lang="zh-CN" altLang="en-US" sz="2400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963599" name="Object 15"/>
          <p:cNvGraphicFramePr>
            <a:graphicFrameLocks noChangeAspect="1"/>
          </p:cNvGraphicFramePr>
          <p:nvPr/>
        </p:nvGraphicFramePr>
        <p:xfrm>
          <a:off x="812800" y="4269102"/>
          <a:ext cx="55594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5" name="Equation" r:id="rId15" imgW="5054400" imgH="368280" progId="Equation.DSMT4">
                  <p:embed/>
                </p:oleObj>
              </mc:Choice>
              <mc:Fallback>
                <p:oleObj name="Equation" r:id="rId15" imgW="5054400" imgH="368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269102"/>
                        <a:ext cx="55594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00" name="Object 16"/>
          <p:cNvGraphicFramePr>
            <a:graphicFrameLocks noChangeAspect="1"/>
          </p:cNvGraphicFramePr>
          <p:nvPr/>
        </p:nvGraphicFramePr>
        <p:xfrm>
          <a:off x="766763" y="4891402"/>
          <a:ext cx="69008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6" name="Equation" r:id="rId17" imgW="6273720" imgH="368280" progId="Equation.DSMT4">
                  <p:embed/>
                </p:oleObj>
              </mc:Choice>
              <mc:Fallback>
                <p:oleObj name="Equation" r:id="rId17" imgW="6273720" imgH="368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891402"/>
                        <a:ext cx="69008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01" name="Object 17"/>
          <p:cNvGraphicFramePr>
            <a:graphicFrameLocks noChangeAspect="1"/>
          </p:cNvGraphicFramePr>
          <p:nvPr/>
        </p:nvGraphicFramePr>
        <p:xfrm>
          <a:off x="7812088" y="4996177"/>
          <a:ext cx="103346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7" name="Equation" r:id="rId19" imgW="939600" imgH="190440" progId="Equation.DSMT4">
                  <p:embed/>
                </p:oleObj>
              </mc:Choice>
              <mc:Fallback>
                <p:oleObj name="Equation" r:id="rId19" imgW="93960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4996177"/>
                        <a:ext cx="1033462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602" name="Rectangle 18"/>
          <p:cNvSpPr>
            <a:spLocks noChangeArrowheads="1"/>
          </p:cNvSpPr>
          <p:nvPr/>
        </p:nvSpPr>
        <p:spPr bwMode="auto">
          <a:xfrm>
            <a:off x="684213" y="5396227"/>
            <a:ext cx="1031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+mn-lt"/>
                <a:ea typeface="宋体" pitchFamily="2" charset="-122"/>
              </a:rPr>
              <a:t>Finish.</a:t>
            </a:r>
            <a:endParaRPr kumimoji="1" lang="zh-CN" altLang="en-US" sz="2400">
              <a:latin typeface="+mn-lt"/>
              <a:ea typeface="宋体" pitchFamily="2" charset="-122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0312" y="5565796"/>
            <a:ext cx="6464300" cy="792162"/>
            <a:chOff x="441" y="3430"/>
            <a:chExt cx="4072" cy="499"/>
          </a:xfrm>
        </p:grpSpPr>
        <p:sp>
          <p:nvSpPr>
            <p:cNvPr id="963604" name="Rectangle 20"/>
            <p:cNvSpPr>
              <a:spLocks noChangeArrowheads="1"/>
            </p:cNvSpPr>
            <p:nvPr/>
          </p:nvSpPr>
          <p:spPr bwMode="auto">
            <a:xfrm>
              <a:off x="441" y="3430"/>
              <a:ext cx="4072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400" dirty="0"/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486" y="3430"/>
              <a:ext cx="3814" cy="465"/>
              <a:chOff x="758" y="845"/>
              <a:chExt cx="3814" cy="465"/>
            </a:xfrm>
          </p:grpSpPr>
          <p:sp>
            <p:nvSpPr>
              <p:cNvPr id="963606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758" y="925"/>
                <a:ext cx="22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Exercise</a:t>
                </a:r>
                <a:r>
                  <a:rPr kumimoji="1" lang="en-US" altLang="zh-CN" sz="2400" b="1" dirty="0">
                    <a:latin typeface="+mn-lt"/>
                    <a:ea typeface="黑体" pitchFamily="2" charset="-122"/>
                  </a:rPr>
                  <a:t> </a:t>
                </a:r>
                <a:r>
                  <a:rPr kumimoji="1" lang="en-US" altLang="zh-CN" sz="2400" dirty="0">
                    <a:latin typeface="+mn-lt"/>
                    <a:ea typeface="黑体" pitchFamily="2" charset="-122"/>
                  </a:rPr>
                  <a:t> Evaluate</a:t>
                </a:r>
                <a:endParaRPr kumimoji="1" lang="en-US" altLang="zh-CN" sz="2400" b="1" dirty="0">
                  <a:latin typeface="+mn-lt"/>
                  <a:ea typeface="宋体" pitchFamily="2" charset="-122"/>
                </a:endParaRPr>
              </a:p>
            </p:txBody>
          </p:sp>
          <p:graphicFrame>
            <p:nvGraphicFramePr>
              <p:cNvPr id="963607" name="Object 23"/>
              <p:cNvGraphicFramePr>
                <a:graphicFrameLocks noChangeAspect="1"/>
              </p:cNvGraphicFramePr>
              <p:nvPr/>
            </p:nvGraphicFramePr>
            <p:xfrm>
              <a:off x="2290" y="845"/>
              <a:ext cx="2282" cy="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448" name="Equation" r:id="rId21" imgW="3288960" imgH="672840" progId="Equation.DSMT4">
                      <p:embed/>
                    </p:oleObj>
                  </mc:Choice>
                  <mc:Fallback>
                    <p:oleObj name="Equation" r:id="rId21" imgW="3288960" imgH="67284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845"/>
                            <a:ext cx="2282" cy="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011863" y="2324414"/>
            <a:ext cx="3059112" cy="576263"/>
            <a:chOff x="3787" y="1298"/>
            <a:chExt cx="1927" cy="363"/>
          </a:xfrm>
        </p:grpSpPr>
        <p:sp>
          <p:nvSpPr>
            <p:cNvPr id="963613" name="Rectangle 29"/>
            <p:cNvSpPr>
              <a:spLocks noChangeArrowheads="1"/>
            </p:cNvSpPr>
            <p:nvPr/>
          </p:nvSpPr>
          <p:spPr bwMode="auto">
            <a:xfrm>
              <a:off x="3787" y="1298"/>
              <a:ext cx="1927" cy="363"/>
            </a:xfrm>
            <a:prstGeom prst="rect">
              <a:avLst/>
            </a:prstGeom>
            <a:solidFill>
              <a:srgbClr val="E1FFE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+mn-lt"/>
              </a:endParaRPr>
            </a:p>
          </p:txBody>
        </p:sp>
        <p:graphicFrame>
          <p:nvGraphicFramePr>
            <p:cNvPr id="963608" name="Object 24"/>
            <p:cNvGraphicFramePr>
              <a:graphicFrameLocks noChangeAspect="1"/>
            </p:cNvGraphicFramePr>
            <p:nvPr/>
          </p:nvGraphicFramePr>
          <p:xfrm>
            <a:off x="3878" y="1298"/>
            <a:ext cx="181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49" name="Equation" r:id="rId23" imgW="2120760" imgH="368280" progId="Equation.DSMT4">
                    <p:embed/>
                  </p:oleObj>
                </mc:Choice>
                <mc:Fallback>
                  <p:oleObj name="Equation" r:id="rId23" imgW="2120760" imgH="3682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298"/>
                          <a:ext cx="181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>
                                  <a:alpha val="60001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50" name="Equation" r:id="rId25" imgW="1892160" imgH="444240" progId="Equation.DSMT4">
                    <p:embed/>
                  </p:oleObj>
                </mc:Choice>
                <mc:Fallback>
                  <p:oleObj name="Equation" r:id="rId25" imgW="1892160" imgH="444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6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6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6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6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0" grpId="0" autoUpdateAnimBg="0"/>
      <p:bldP spid="963597" grpId="0"/>
      <p:bldP spid="9636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Integration by Parts </a:t>
            </a: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7B18C25-F5BA-4E58-8339-877AB2115131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71472" y="1285860"/>
            <a:ext cx="4251344" cy="481013"/>
            <a:chOff x="1000100" y="1285860"/>
            <a:chExt cx="4251344" cy="481013"/>
          </a:xfrm>
        </p:grpSpPr>
        <p:sp>
          <p:nvSpPr>
            <p:cNvPr id="983043" name="Text Box 3"/>
            <p:cNvSpPr txBox="1">
              <a:spLocks noChangeArrowheads="1"/>
            </p:cNvSpPr>
            <p:nvPr/>
          </p:nvSpPr>
          <p:spPr bwMode="auto">
            <a:xfrm>
              <a:off x="1000100" y="1285860"/>
              <a:ext cx="31575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Example</a:t>
              </a:r>
              <a:r>
                <a:rPr kumimoji="1" lang="en-US" altLang="zh-CN" sz="2400" dirty="0">
                  <a:solidFill>
                    <a:srgbClr val="0000FF"/>
                  </a:solidFill>
                  <a:ea typeface="黑体" pitchFamily="2" charset="-122"/>
                </a:rPr>
                <a:t> Evaluate</a:t>
              </a:r>
              <a:endParaRPr kumimoji="1" lang="en-US" altLang="zh-CN" sz="2400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983044" name="Object 4"/>
            <p:cNvGraphicFramePr>
              <a:graphicFrameLocks noChangeAspect="1"/>
            </p:cNvGraphicFramePr>
            <p:nvPr/>
          </p:nvGraphicFramePr>
          <p:xfrm>
            <a:off x="3714744" y="1285860"/>
            <a:ext cx="15367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35" name="Equation" r:id="rId4" imgW="1536480" imgH="482400" progId="Equation.DSMT4">
                    <p:embed/>
                  </p:oleObj>
                </mc:Choice>
                <mc:Fallback>
                  <p:oleObj name="Equation" r:id="rId4" imgW="1536480" imgH="4824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744" y="1285860"/>
                          <a:ext cx="1536700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046" name="Text Box 6"/>
          <p:cNvSpPr txBox="1">
            <a:spLocks noChangeArrowheads="1"/>
          </p:cNvSpPr>
          <p:nvPr/>
        </p:nvSpPr>
        <p:spPr bwMode="auto">
          <a:xfrm>
            <a:off x="723928" y="2060575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宋体" pitchFamily="2" charset="-122"/>
              </a:rPr>
              <a:t>Solution (I)</a:t>
            </a:r>
          </a:p>
        </p:txBody>
      </p:sp>
      <p:graphicFrame>
        <p:nvGraphicFramePr>
          <p:cNvPr id="983047" name="Object 7"/>
          <p:cNvGraphicFramePr>
            <a:graphicFrameLocks noChangeAspect="1"/>
          </p:cNvGraphicFramePr>
          <p:nvPr/>
        </p:nvGraphicFramePr>
        <p:xfrm>
          <a:off x="1652615" y="3389313"/>
          <a:ext cx="29527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36" name="Equation" r:id="rId6" imgW="2654280" imgH="444240" progId="Equation.DSMT4">
                  <p:embed/>
                </p:oleObj>
              </mc:Choice>
              <mc:Fallback>
                <p:oleObj name="Equation" r:id="rId6" imgW="265428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615" y="3389313"/>
                        <a:ext cx="29527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48" name="Object 8"/>
          <p:cNvGraphicFramePr>
            <a:graphicFrameLocks noChangeAspect="1"/>
          </p:cNvGraphicFramePr>
          <p:nvPr/>
        </p:nvGraphicFramePr>
        <p:xfrm>
          <a:off x="3213128" y="3897313"/>
          <a:ext cx="26368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37" name="Equation" r:id="rId8" imgW="2361960" imgH="647640" progId="Equation.DSMT4">
                  <p:embed/>
                </p:oleObj>
              </mc:Choice>
              <mc:Fallback>
                <p:oleObj name="Equation" r:id="rId8" imgW="2361960" imgH="647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28" y="3897313"/>
                        <a:ext cx="2636837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451128" y="2060575"/>
            <a:ext cx="1657350" cy="457200"/>
            <a:chOff x="1292" y="1298"/>
            <a:chExt cx="1044" cy="288"/>
          </a:xfrm>
        </p:grpSpPr>
        <p:graphicFrame>
          <p:nvGraphicFramePr>
            <p:cNvPr id="983050" name="Object 10"/>
            <p:cNvGraphicFramePr>
              <a:graphicFrameLocks noChangeAspect="1"/>
            </p:cNvGraphicFramePr>
            <p:nvPr/>
          </p:nvGraphicFramePr>
          <p:xfrm>
            <a:off x="1696" y="1375"/>
            <a:ext cx="64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38" name="Equation" r:id="rId10" imgW="914400" imgH="279360" progId="Equation.DSMT4">
                    <p:embed/>
                  </p:oleObj>
                </mc:Choice>
                <mc:Fallback>
                  <p:oleObj name="Equation" r:id="rId10" imgW="914400" imgH="27936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1375"/>
                          <a:ext cx="640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051" name="Text Box 11"/>
            <p:cNvSpPr txBox="1">
              <a:spLocks noChangeArrowheads="1"/>
            </p:cNvSpPr>
            <p:nvPr/>
          </p:nvSpPr>
          <p:spPr bwMode="auto">
            <a:xfrm>
              <a:off x="1292" y="1298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lt"/>
                  <a:ea typeface="宋体" pitchFamily="2" charset="-122"/>
                </a:rPr>
                <a:t>Put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08478" y="2084388"/>
            <a:ext cx="4464050" cy="457200"/>
            <a:chOff x="2336" y="1313"/>
            <a:chExt cx="2812" cy="288"/>
          </a:xfrm>
        </p:grpSpPr>
        <p:sp>
          <p:nvSpPr>
            <p:cNvPr id="983053" name="Text Box 13"/>
            <p:cNvSpPr txBox="1">
              <a:spLocks noChangeArrowheads="1"/>
            </p:cNvSpPr>
            <p:nvPr/>
          </p:nvSpPr>
          <p:spPr bwMode="auto">
            <a:xfrm>
              <a:off x="2336" y="1313"/>
              <a:ext cx="14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lt"/>
                  <a:ea typeface="宋体" pitchFamily="2" charset="-122"/>
                </a:rPr>
                <a:t>then we have that</a:t>
              </a:r>
            </a:p>
          </p:txBody>
        </p:sp>
        <p:graphicFrame>
          <p:nvGraphicFramePr>
            <p:cNvPr id="983054" name="Object 14"/>
            <p:cNvGraphicFramePr>
              <a:graphicFrameLocks noChangeAspect="1"/>
            </p:cNvGraphicFramePr>
            <p:nvPr/>
          </p:nvGraphicFramePr>
          <p:xfrm>
            <a:off x="3785" y="1344"/>
            <a:ext cx="13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39" name="Equation" r:id="rId12" imgW="1942920" imgH="355320" progId="Equation.DSMT4">
                    <p:embed/>
                  </p:oleObj>
                </mc:Choice>
                <mc:Fallback>
                  <p:oleObj name="Equation" r:id="rId12" imgW="1942920" imgH="35532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1344"/>
                          <a:ext cx="1363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055" name="Object 15"/>
          <p:cNvGraphicFramePr>
            <a:graphicFrameLocks noChangeAspect="1"/>
          </p:cNvGraphicFramePr>
          <p:nvPr/>
        </p:nvGraphicFramePr>
        <p:xfrm>
          <a:off x="3205190" y="4686300"/>
          <a:ext cx="35163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0" name="Equation" r:id="rId14" imgW="3149280" imgH="622080" progId="Equation.DSMT4">
                  <p:embed/>
                </p:oleObj>
              </mc:Choice>
              <mc:Fallback>
                <p:oleObj name="Equation" r:id="rId14" imgW="314928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90" y="4686300"/>
                        <a:ext cx="3516313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23928" y="2636838"/>
            <a:ext cx="5434012" cy="482600"/>
            <a:chOff x="249" y="1720"/>
            <a:chExt cx="3423" cy="304"/>
          </a:xfrm>
        </p:grpSpPr>
        <p:sp>
          <p:nvSpPr>
            <p:cNvPr id="983056" name="Rectangle 16"/>
            <p:cNvSpPr>
              <a:spLocks noChangeArrowheads="1"/>
            </p:cNvSpPr>
            <p:nvPr/>
          </p:nvSpPr>
          <p:spPr bwMode="auto">
            <a:xfrm>
              <a:off x="249" y="1720"/>
              <a:ext cx="10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lt"/>
                  <a:ea typeface="宋体" pitchFamily="2" charset="-122"/>
                </a:rPr>
                <a:t>Substituting </a:t>
              </a:r>
            </a:p>
          </p:txBody>
        </p:sp>
        <p:graphicFrame>
          <p:nvGraphicFramePr>
            <p:cNvPr id="983060" name="Object 20"/>
            <p:cNvGraphicFramePr>
              <a:graphicFrameLocks noChangeAspect="1"/>
            </p:cNvGraphicFramePr>
            <p:nvPr/>
          </p:nvGraphicFramePr>
          <p:xfrm>
            <a:off x="1338" y="1753"/>
            <a:ext cx="4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41" name="Equation" r:id="rId16" imgW="672840" imgH="304560" progId="Equation.DSMT4">
                    <p:embed/>
                  </p:oleObj>
                </mc:Choice>
                <mc:Fallback>
                  <p:oleObj name="Equation" r:id="rId16" imgW="672840" imgH="3045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753"/>
                          <a:ext cx="499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061" name="Rectangle 21"/>
            <p:cNvSpPr>
              <a:spLocks noChangeArrowheads="1"/>
            </p:cNvSpPr>
            <p:nvPr/>
          </p:nvSpPr>
          <p:spPr bwMode="auto">
            <a:xfrm>
              <a:off x="1837" y="1736"/>
              <a:ext cx="18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lt"/>
                  <a:ea typeface="宋体" pitchFamily="2" charset="-122"/>
                </a:rPr>
                <a:t>into the integral yields</a:t>
              </a:r>
            </a:p>
          </p:txBody>
        </p:sp>
      </p:grpSp>
      <p:grpSp>
        <p:nvGrpSpPr>
          <p:cNvPr id="26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42" name="Equation" r:id="rId18" imgW="1892160" imgH="444240" progId="Equation.DSMT4">
                    <p:embed/>
                  </p:oleObj>
                </mc:Choice>
                <mc:Fallback>
                  <p:oleObj name="Equation" r:id="rId18" imgW="1892160" imgH="4442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 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718C87-EC14-40EB-A336-0F584CF1877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42403" name="Text Box 3"/>
          <p:cNvSpPr txBox="1">
            <a:spLocks noChangeArrowheads="1"/>
          </p:cNvSpPr>
          <p:nvPr/>
        </p:nvSpPr>
        <p:spPr bwMode="auto">
          <a:xfrm>
            <a:off x="658843" y="21082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宋体" pitchFamily="2" charset="-122"/>
              </a:rPr>
              <a:t>Solution (II)</a:t>
            </a:r>
          </a:p>
        </p:txBody>
      </p:sp>
      <p:graphicFrame>
        <p:nvGraphicFramePr>
          <p:cNvPr id="742406" name="Object 6"/>
          <p:cNvGraphicFramePr>
            <a:graphicFrameLocks noChangeAspect="1"/>
          </p:cNvGraphicFramePr>
          <p:nvPr/>
        </p:nvGraphicFramePr>
        <p:xfrm>
          <a:off x="2498756" y="2133600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60" name="Equation" r:id="rId4" imgW="1473120" imgH="482400" progId="Equation.DSMT4">
                  <p:embed/>
                </p:oleObj>
              </mc:Choice>
              <mc:Fallback>
                <p:oleObj name="Equation" r:id="rId4" imgW="147312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56" y="2133600"/>
                        <a:ext cx="147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7" name="Object 7"/>
          <p:cNvGraphicFramePr>
            <a:graphicFrameLocks noChangeAspect="1"/>
          </p:cNvGraphicFramePr>
          <p:nvPr/>
        </p:nvGraphicFramePr>
        <p:xfrm>
          <a:off x="4187856" y="2106613"/>
          <a:ext cx="332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61" name="Equation" r:id="rId6" imgW="3327120" imgH="482400" progId="Equation.DSMT4">
                  <p:embed/>
                </p:oleObj>
              </mc:Choice>
              <mc:Fallback>
                <p:oleObj name="Equation" r:id="rId6" imgW="332712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56" y="2106613"/>
                        <a:ext cx="3327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8" name="Object 8"/>
          <p:cNvGraphicFramePr>
            <a:graphicFrameLocks noChangeAspect="1"/>
          </p:cNvGraphicFramePr>
          <p:nvPr/>
        </p:nvGraphicFramePr>
        <p:xfrm>
          <a:off x="4187856" y="2573338"/>
          <a:ext cx="3746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62" name="Equation" r:id="rId8" imgW="3746160" imgH="685800" progId="Equation.DSMT4">
                  <p:embed/>
                </p:oleObj>
              </mc:Choice>
              <mc:Fallback>
                <p:oleObj name="Equation" r:id="rId8" imgW="3746160" imgH="685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56" y="2573338"/>
                        <a:ext cx="3746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9" name="Object 9"/>
          <p:cNvGraphicFramePr>
            <a:graphicFrameLocks noChangeAspect="1"/>
          </p:cNvGraphicFramePr>
          <p:nvPr/>
        </p:nvGraphicFramePr>
        <p:xfrm>
          <a:off x="4187856" y="3344863"/>
          <a:ext cx="481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63" name="Equation" r:id="rId10" imgW="4813200" imgH="482400" progId="Equation.DSMT4">
                  <p:embed/>
                </p:oleObj>
              </mc:Choice>
              <mc:Fallback>
                <p:oleObj name="Equation" r:id="rId10" imgW="4813200" imgH="482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56" y="3344863"/>
                        <a:ext cx="481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10" name="Object 10"/>
          <p:cNvGraphicFramePr>
            <a:graphicFrameLocks noChangeAspect="1"/>
          </p:cNvGraphicFramePr>
          <p:nvPr/>
        </p:nvGraphicFramePr>
        <p:xfrm>
          <a:off x="4213256" y="4032250"/>
          <a:ext cx="45100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64" name="Equation" r:id="rId12" imgW="4508280" imgH="482400" progId="Equation.DSMT4">
                  <p:embed/>
                </p:oleObj>
              </mc:Choice>
              <mc:Fallback>
                <p:oleObj name="Equation" r:id="rId12" imgW="4508280" imgH="482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56" y="4032250"/>
                        <a:ext cx="45100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11" name="Object 11"/>
          <p:cNvGraphicFramePr>
            <a:graphicFrameLocks noChangeAspect="1"/>
          </p:cNvGraphicFramePr>
          <p:nvPr/>
        </p:nvGraphicFramePr>
        <p:xfrm>
          <a:off x="1738343" y="5224463"/>
          <a:ext cx="170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65" name="Equation" r:id="rId14" imgW="1701720" imgH="482400" progId="Equation.DSMT4">
                  <p:embed/>
                </p:oleObj>
              </mc:Choice>
              <mc:Fallback>
                <p:oleObj name="Equation" r:id="rId14" imgW="1701720" imgH="48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43" y="5224463"/>
                        <a:ext cx="1701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12" name="Object 12"/>
          <p:cNvGraphicFramePr>
            <a:graphicFrameLocks noChangeAspect="1"/>
          </p:cNvGraphicFramePr>
          <p:nvPr/>
        </p:nvGraphicFramePr>
        <p:xfrm>
          <a:off x="3467131" y="5132388"/>
          <a:ext cx="3479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66" name="Equation" r:id="rId16" imgW="3479760" imgH="672840" progId="Equation.DSMT4">
                  <p:embed/>
                </p:oleObj>
              </mc:Choice>
              <mc:Fallback>
                <p:oleObj name="Equation" r:id="rId16" imgW="3479760" imgH="6728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31" y="5132388"/>
                        <a:ext cx="3479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13" name="Rectangle 13"/>
          <p:cNvSpPr>
            <a:spLocks noChangeAspect="1" noChangeArrowheads="1"/>
          </p:cNvSpPr>
          <p:nvPr/>
        </p:nvSpPr>
        <p:spPr bwMode="auto">
          <a:xfrm>
            <a:off x="7197756" y="3925888"/>
            <a:ext cx="1670050" cy="655637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742414" name="Rectangle 14"/>
          <p:cNvSpPr>
            <a:spLocks noChangeAspect="1" noChangeArrowheads="1"/>
          </p:cNvSpPr>
          <p:nvPr/>
        </p:nvSpPr>
        <p:spPr bwMode="auto">
          <a:xfrm>
            <a:off x="2463831" y="2060575"/>
            <a:ext cx="1579562" cy="554038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742419" name="AutoShape 19"/>
          <p:cNvSpPr>
            <a:spLocks noChangeArrowheads="1"/>
          </p:cNvSpPr>
          <p:nvPr/>
        </p:nvSpPr>
        <p:spPr bwMode="auto">
          <a:xfrm>
            <a:off x="2170143" y="4587875"/>
            <a:ext cx="5041900" cy="504825"/>
          </a:xfrm>
          <a:prstGeom prst="wedgeRoundRectCallout">
            <a:avLst>
              <a:gd name="adj1" fmla="val 50000"/>
              <a:gd name="adj2" fmla="val -92139"/>
              <a:gd name="adj3" fmla="val 16667"/>
            </a:avLst>
          </a:prstGeom>
          <a:solidFill>
            <a:srgbClr val="E5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400">
                <a:solidFill>
                  <a:srgbClr val="000000"/>
                </a:solidFill>
                <a:latin typeface="+mn-lt"/>
                <a:ea typeface="宋体" pitchFamily="2" charset="-122"/>
              </a:rPr>
              <a:t>Move the last integral to the left side</a:t>
            </a:r>
            <a:r>
              <a:rPr lang="en-US" altLang="zh-CN" sz="2400">
                <a:solidFill>
                  <a:schemeClr val="tx2"/>
                </a:solidFill>
                <a:latin typeface="+mn-lt"/>
                <a:ea typeface="宋体" pitchFamily="2" charset="-122"/>
              </a:rPr>
              <a:t> </a:t>
            </a:r>
          </a:p>
        </p:txBody>
      </p:sp>
      <p:sp>
        <p:nvSpPr>
          <p:cNvPr id="742420" name="Rectangle 20"/>
          <p:cNvSpPr>
            <a:spLocks noChangeAspect="1" noChangeArrowheads="1"/>
          </p:cNvSpPr>
          <p:nvPr/>
        </p:nvSpPr>
        <p:spPr bwMode="auto">
          <a:xfrm>
            <a:off x="6346856" y="5273675"/>
            <a:ext cx="504825" cy="4333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742422" name="Rectangle 22"/>
          <p:cNvSpPr>
            <a:spLocks noChangeArrowheads="1"/>
          </p:cNvSpPr>
          <p:nvPr/>
        </p:nvSpPr>
        <p:spPr bwMode="auto">
          <a:xfrm>
            <a:off x="977882" y="5876925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+mn-lt"/>
                <a:ea typeface="宋体" pitchFamily="2" charset="-122"/>
              </a:rPr>
              <a:t>Finish.</a:t>
            </a:r>
            <a:endParaRPr kumimoji="1" lang="zh-CN" altLang="en-US" sz="2400" dirty="0">
              <a:latin typeface="+mn-lt"/>
              <a:ea typeface="宋体" pitchFamily="2" charset="-122"/>
            </a:endParaRPr>
          </a:p>
        </p:txBody>
      </p:sp>
      <p:grpSp>
        <p:nvGrpSpPr>
          <p:cNvPr id="23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67" name="Equation" r:id="rId18" imgW="1892160" imgH="444240" progId="Equation.DSMT4">
                    <p:embed/>
                  </p:oleObj>
                </mc:Choice>
                <mc:Fallback>
                  <p:oleObj name="Equation" r:id="rId18" imgW="1892160" imgH="4442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4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742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74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4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autoUpdateAnimBg="0"/>
      <p:bldP spid="742413" grpId="0" animBg="1"/>
      <p:bldP spid="742414" grpId="0" animBg="1"/>
      <p:bldP spid="742419" grpId="0" animBg="1"/>
      <p:bldP spid="742419" grpId="1" animBg="1"/>
      <p:bldP spid="742420" grpId="0" animBg="1"/>
      <p:bldP spid="7424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Integration by Parts </a:t>
            </a: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84C22E4-1B35-4D36-8445-BD9E10AB845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32200" name="Rectangle 40"/>
          <p:cNvSpPr>
            <a:spLocks noChangeArrowheads="1"/>
          </p:cNvSpPr>
          <p:nvPr/>
        </p:nvSpPr>
        <p:spPr bwMode="auto">
          <a:xfrm>
            <a:off x="2197067" y="4957749"/>
            <a:ext cx="3384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576262" y="1428736"/>
            <a:ext cx="842486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When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  <a:ea typeface="宋体" pitchFamily="2" charset="-122"/>
              </a:rPr>
              <a:t>u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 and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  <a:ea typeface="宋体" pitchFamily="2" charset="-122"/>
              </a:rPr>
              <a:t>v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 are continuously differentiable functions of 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  <a:ea typeface="宋体" pitchFamily="2" charset="-122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, the Product Rule for differentiation tell us that </a:t>
            </a:r>
          </a:p>
        </p:txBody>
      </p:sp>
      <p:graphicFrame>
        <p:nvGraphicFramePr>
          <p:cNvPr id="732166" name="Object 6"/>
          <p:cNvGraphicFramePr>
            <a:graphicFrameLocks noChangeAspect="1"/>
          </p:cNvGraphicFramePr>
          <p:nvPr/>
        </p:nvGraphicFramePr>
        <p:xfrm>
          <a:off x="2095499" y="2508236"/>
          <a:ext cx="4826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3" name="Equation" r:id="rId4" imgW="4825800" imgH="330120" progId="Equation.DSMT4">
                  <p:embed/>
                </p:oleObj>
              </mc:Choice>
              <mc:Fallback>
                <p:oleObj name="Equation" r:id="rId4" imgW="482580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99" y="2508236"/>
                        <a:ext cx="48260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68" name="Rectangle 8"/>
          <p:cNvSpPr>
            <a:spLocks noChangeArrowheads="1"/>
          </p:cNvSpPr>
          <p:nvPr/>
        </p:nvSpPr>
        <p:spPr bwMode="auto">
          <a:xfrm>
            <a:off x="647699" y="3444861"/>
            <a:ext cx="684053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latin typeface="+mn-lt"/>
                <a:ea typeface="宋体" pitchFamily="2" charset="-122"/>
              </a:rPr>
              <a:t>Integrating both sides with respect to </a:t>
            </a:r>
            <a:r>
              <a:rPr lang="en-US" altLang="zh-CN" sz="2400" b="1" i="1">
                <a:solidFill>
                  <a:srgbClr val="0000FF"/>
                </a:solidFill>
                <a:latin typeface="+mn-lt"/>
                <a:ea typeface="宋体" pitchFamily="2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+mn-lt"/>
                <a:ea typeface="宋体" pitchFamily="2" charset="-122"/>
              </a:rPr>
              <a:t>, we have</a:t>
            </a:r>
          </a:p>
        </p:txBody>
      </p:sp>
      <p:graphicFrame>
        <p:nvGraphicFramePr>
          <p:cNvPr id="732169" name="Object 9"/>
          <p:cNvGraphicFramePr>
            <a:graphicFrameLocks noChangeAspect="1"/>
          </p:cNvGraphicFramePr>
          <p:nvPr/>
        </p:nvGraphicFramePr>
        <p:xfrm>
          <a:off x="469867" y="4165586"/>
          <a:ext cx="3275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4" name="Equation" r:id="rId6" imgW="3276360" imgH="482400" progId="Equation.DSMT4">
                  <p:embed/>
                </p:oleObj>
              </mc:Choice>
              <mc:Fallback>
                <p:oleObj name="Equation" r:id="rId6" imgW="327636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67" y="4165586"/>
                        <a:ext cx="32750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1" name="Object 11"/>
          <p:cNvGraphicFramePr>
            <a:graphicFrameLocks noChangeAspect="1"/>
          </p:cNvGraphicFramePr>
          <p:nvPr/>
        </p:nvGraphicFramePr>
        <p:xfrm>
          <a:off x="3892517" y="4165586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5" name="Equation" r:id="rId8" imgW="1688760" imgH="482400" progId="Equation.DSMT4">
                  <p:embed/>
                </p:oleObj>
              </mc:Choice>
              <mc:Fallback>
                <p:oleObj name="Equation" r:id="rId8" imgW="168876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17" y="4165586"/>
                        <a:ext cx="1689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2" name="Object 12"/>
          <p:cNvGraphicFramePr>
            <a:graphicFrameLocks noChangeAspect="1"/>
          </p:cNvGraphicFramePr>
          <p:nvPr/>
        </p:nvGraphicFramePr>
        <p:xfrm>
          <a:off x="2270092" y="5006961"/>
          <a:ext cx="31686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6" name="Equation" r:id="rId10" imgW="2552400" imgH="482400" progId="Equation.DSMT4">
                  <p:embed/>
                </p:oleObj>
              </mc:Choice>
              <mc:Fallback>
                <p:oleObj name="Equation" r:id="rId10" imgW="255240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092" y="5006961"/>
                        <a:ext cx="3168650" cy="59848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3" name="Object 13"/>
          <p:cNvGraphicFramePr>
            <a:graphicFrameLocks noChangeAspect="1"/>
          </p:cNvGraphicFramePr>
          <p:nvPr/>
        </p:nvGraphicFramePr>
        <p:xfrm>
          <a:off x="3422649" y="3044811"/>
          <a:ext cx="1905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7" name="Equation" r:id="rId12" imgW="1904760" imgH="330120" progId="Equation.DSMT4">
                  <p:embed/>
                </p:oleObj>
              </mc:Choice>
              <mc:Fallback>
                <p:oleObj name="Equation" r:id="rId12" imgW="1904760" imgH="330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49" y="3044811"/>
                        <a:ext cx="19050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74" name="Rectangle 14"/>
          <p:cNvSpPr>
            <a:spLocks noChangeArrowheads="1"/>
          </p:cNvSpPr>
          <p:nvPr/>
        </p:nvSpPr>
        <p:spPr bwMode="auto">
          <a:xfrm>
            <a:off x="647699" y="2941624"/>
            <a:ext cx="26087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+mn-lt"/>
                <a:ea typeface="宋体" pitchFamily="2" charset="-122"/>
              </a:rPr>
              <a:t>Transposing terms, </a:t>
            </a:r>
            <a:endParaRPr lang="zh-CN" altLang="en-US" sz="2400">
              <a:solidFill>
                <a:srgbClr val="0000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32182" name="Line 22"/>
          <p:cNvSpPr>
            <a:spLocks noChangeShapeType="1"/>
          </p:cNvSpPr>
          <p:nvPr/>
        </p:nvSpPr>
        <p:spPr bwMode="auto">
          <a:xfrm>
            <a:off x="3455987" y="2941624"/>
            <a:ext cx="504825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765267" y="4021124"/>
            <a:ext cx="6624637" cy="649287"/>
            <a:chOff x="1247" y="2659"/>
            <a:chExt cx="4173" cy="409"/>
          </a:xfrm>
        </p:grpSpPr>
        <p:sp>
          <p:nvSpPr>
            <p:cNvPr id="732184" name="AutoShape 24"/>
            <p:cNvSpPr>
              <a:spLocks/>
            </p:cNvSpPr>
            <p:nvPr/>
          </p:nvSpPr>
          <p:spPr bwMode="auto">
            <a:xfrm flipH="1">
              <a:off x="3742" y="2659"/>
              <a:ext cx="1678" cy="360"/>
            </a:xfrm>
            <a:prstGeom prst="borderCallout1">
              <a:avLst>
                <a:gd name="adj1" fmla="val 113333"/>
                <a:gd name="adj2" fmla="val 4287"/>
                <a:gd name="adj3" fmla="val 113333"/>
                <a:gd name="adj4" fmla="val 248449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zh-CN" altLang="en-US" sz="240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graphicFrame>
          <p:nvGraphicFramePr>
            <p:cNvPr id="732176" name="Object 16"/>
            <p:cNvGraphicFramePr>
              <a:graphicFrameLocks noChangeAspect="1"/>
            </p:cNvGraphicFramePr>
            <p:nvPr/>
          </p:nvGraphicFramePr>
          <p:xfrm>
            <a:off x="3811" y="2659"/>
            <a:ext cx="142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48" name="Equation" r:id="rId14" imgW="2108160" imgH="482400" progId="Equation.DSMT4">
                    <p:embed/>
                  </p:oleObj>
                </mc:Choice>
                <mc:Fallback>
                  <p:oleObj name="Equation" r:id="rId14" imgW="2108160" imgH="4824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2659"/>
                          <a:ext cx="1428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185" name="Line 25"/>
            <p:cNvSpPr>
              <a:spLocks noChangeShapeType="1"/>
            </p:cNvSpPr>
            <p:nvPr/>
          </p:nvSpPr>
          <p:spPr bwMode="auto">
            <a:xfrm>
              <a:off x="1247" y="3068"/>
              <a:ext cx="544" cy="0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643142" y="5516569"/>
            <a:ext cx="5688012" cy="641350"/>
            <a:chOff x="1837" y="3566"/>
            <a:chExt cx="3583" cy="404"/>
          </a:xfrm>
        </p:grpSpPr>
        <p:sp>
          <p:nvSpPr>
            <p:cNvPr id="732193" name="AutoShape 33"/>
            <p:cNvSpPr>
              <a:spLocks/>
            </p:cNvSpPr>
            <p:nvPr/>
          </p:nvSpPr>
          <p:spPr bwMode="auto">
            <a:xfrm flipH="1">
              <a:off x="3742" y="3610"/>
              <a:ext cx="1678" cy="360"/>
            </a:xfrm>
            <a:prstGeom prst="borderCallout1">
              <a:avLst>
                <a:gd name="adj1" fmla="val -13338"/>
                <a:gd name="adj2" fmla="val 4287"/>
                <a:gd name="adj3" fmla="val -13338"/>
                <a:gd name="adj4" fmla="val 2131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zh-CN" altLang="en-US" sz="240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graphicFrame>
          <p:nvGraphicFramePr>
            <p:cNvPr id="732194" name="Object 34"/>
            <p:cNvGraphicFramePr>
              <a:graphicFrameLocks noChangeAspect="1"/>
            </p:cNvGraphicFramePr>
            <p:nvPr/>
          </p:nvGraphicFramePr>
          <p:xfrm>
            <a:off x="3787" y="3664"/>
            <a:ext cx="157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49" name="Equation" r:id="rId16" imgW="2273040" imgH="317160" progId="Equation.DSMT4">
                    <p:embed/>
                  </p:oleObj>
                </mc:Choice>
                <mc:Fallback>
                  <p:oleObj name="Equation" r:id="rId16" imgW="2273040" imgH="3171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664"/>
                          <a:ext cx="1578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195" name="Line 35"/>
            <p:cNvSpPr>
              <a:spLocks noChangeShapeType="1"/>
            </p:cNvSpPr>
            <p:nvPr/>
          </p:nvSpPr>
          <p:spPr bwMode="auto">
            <a:xfrm>
              <a:off x="1837" y="3566"/>
              <a:ext cx="363" cy="0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732196" name="Line 36"/>
            <p:cNvSpPr>
              <a:spLocks noChangeShapeType="1"/>
            </p:cNvSpPr>
            <p:nvPr/>
          </p:nvSpPr>
          <p:spPr bwMode="auto">
            <a:xfrm>
              <a:off x="3152" y="3566"/>
              <a:ext cx="363" cy="0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3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200" grpId="0"/>
      <p:bldP spid="732165" grpId="0"/>
      <p:bldP spid="732168" grpId="0"/>
      <p:bldP spid="732174" grpId="0"/>
      <p:bldP spid="73218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 </a:t>
            </a: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B8AB5E9-7DF4-4773-917C-C57B4B241E3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46499" name="Text Box 3"/>
          <p:cNvSpPr txBox="1">
            <a:spLocks noChangeAspect="1" noChangeArrowheads="1"/>
          </p:cNvSpPr>
          <p:nvPr/>
        </p:nvSpPr>
        <p:spPr bwMode="auto">
          <a:xfrm>
            <a:off x="1047782" y="2128838"/>
            <a:ext cx="14255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宋体" pitchFamily="2" charset="-122"/>
              </a:rPr>
              <a:t>Solution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71572" y="1196975"/>
            <a:ext cx="4857750" cy="768350"/>
            <a:chOff x="319" y="860"/>
            <a:chExt cx="3060" cy="484"/>
          </a:xfrm>
        </p:grpSpPr>
        <p:sp>
          <p:nvSpPr>
            <p:cNvPr id="746500" name="Text Box 4"/>
            <p:cNvSpPr txBox="1">
              <a:spLocks noChangeAspect="1" noChangeArrowheads="1"/>
            </p:cNvSpPr>
            <p:nvPr/>
          </p:nvSpPr>
          <p:spPr bwMode="auto">
            <a:xfrm>
              <a:off x="319" y="916"/>
              <a:ext cx="19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Example</a:t>
              </a:r>
              <a:r>
                <a:rPr kumimoji="1" lang="en-US" altLang="zh-CN" sz="2400" dirty="0">
                  <a:solidFill>
                    <a:srgbClr val="0000FF"/>
                  </a:solidFill>
                  <a:ea typeface="黑体" pitchFamily="2" charset="-122"/>
                </a:rPr>
                <a:t> Evaluate</a:t>
              </a:r>
              <a:endParaRPr kumimoji="1" lang="en-US" altLang="zh-CN" sz="2400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746501" name="Object 5"/>
            <p:cNvGraphicFramePr>
              <a:graphicFrameLocks noChangeAspect="1"/>
            </p:cNvGraphicFramePr>
            <p:nvPr/>
          </p:nvGraphicFramePr>
          <p:xfrm>
            <a:off x="2235" y="860"/>
            <a:ext cx="1144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84" name="Equation" r:id="rId4" imgW="1650960" imgH="698400" progId="Equation.DSMT4">
                    <p:embed/>
                  </p:oleObj>
                </mc:Choice>
                <mc:Fallback>
                  <p:oleObj name="Equation" r:id="rId4" imgW="1650960" imgH="698400" progId="Equation.DSMT4">
                    <p:embed/>
                    <p:pic>
                      <p:nvPicPr>
                        <p:cNvPr id="0" name="Picture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860"/>
                          <a:ext cx="1144" cy="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6502" name="Object 6"/>
          <p:cNvGraphicFramePr>
            <a:graphicFrameLocks noChangeAspect="1"/>
          </p:cNvGraphicFramePr>
          <p:nvPr/>
        </p:nvGraphicFramePr>
        <p:xfrm>
          <a:off x="2233645" y="2016125"/>
          <a:ext cx="34226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5" name="Equation" r:id="rId6" imgW="3111480" imgH="698400" progId="Equation.DSMT4">
                  <p:embed/>
                </p:oleObj>
              </mc:Choice>
              <mc:Fallback>
                <p:oleObj name="Equation" r:id="rId6" imgW="3111480" imgH="698400" progId="Equation.DSMT4">
                  <p:embed/>
                  <p:pic>
                    <p:nvPicPr>
                      <p:cNvPr id="0" name="Picture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45" y="2016125"/>
                        <a:ext cx="34226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3" name="Object 7"/>
          <p:cNvGraphicFramePr>
            <a:graphicFrameLocks noChangeAspect="1"/>
          </p:cNvGraphicFramePr>
          <p:nvPr/>
        </p:nvGraphicFramePr>
        <p:xfrm>
          <a:off x="2200307" y="2924175"/>
          <a:ext cx="21939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6" name="Equation" r:id="rId8" imgW="1993680" imgH="698400" progId="Equation.DSMT4">
                  <p:embed/>
                </p:oleObj>
              </mc:Choice>
              <mc:Fallback>
                <p:oleObj name="Equation" r:id="rId8" imgW="1993680" imgH="698400" progId="Equation.DSMT4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307" y="2924175"/>
                        <a:ext cx="21939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4" name="Object 8"/>
          <p:cNvGraphicFramePr>
            <a:graphicFrameLocks noChangeAspect="1"/>
          </p:cNvGraphicFramePr>
          <p:nvPr/>
        </p:nvGraphicFramePr>
        <p:xfrm>
          <a:off x="4575207" y="3021013"/>
          <a:ext cx="26685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7" name="Equation" r:id="rId10" imgW="2425680" imgH="469800" progId="Equation.DSMT4">
                  <p:embed/>
                </p:oleObj>
              </mc:Choice>
              <mc:Fallback>
                <p:oleObj name="Equation" r:id="rId10" imgW="2425680" imgH="469800" progId="Equation.DSMT4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207" y="3021013"/>
                        <a:ext cx="266858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5" name="Object 9"/>
          <p:cNvGraphicFramePr>
            <a:graphicFrameLocks noChangeAspect="1"/>
          </p:cNvGraphicFramePr>
          <p:nvPr/>
        </p:nvGraphicFramePr>
        <p:xfrm>
          <a:off x="2428860" y="3786190"/>
          <a:ext cx="47799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8" name="Equation" r:id="rId12" imgW="4343400" imgH="469800" progId="Equation.DSMT4">
                  <p:embed/>
                </p:oleObj>
              </mc:Choice>
              <mc:Fallback>
                <p:oleObj name="Equation" r:id="rId12" imgW="4343400" imgH="469800" progId="Equation.DSMT4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786190"/>
                        <a:ext cx="47799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6" name="Object 10"/>
          <p:cNvGraphicFramePr>
            <a:graphicFrameLocks noChangeAspect="1"/>
          </p:cNvGraphicFramePr>
          <p:nvPr/>
        </p:nvGraphicFramePr>
        <p:xfrm>
          <a:off x="2432068" y="4286256"/>
          <a:ext cx="464026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9" name="Equation" r:id="rId14" imgW="4216320" imgH="622080" progId="Equation.DSMT4">
                  <p:embed/>
                </p:oleObj>
              </mc:Choice>
              <mc:Fallback>
                <p:oleObj name="Equation" r:id="rId14" imgW="4216320" imgH="622080" progId="Equation.DSMT4">
                  <p:embed/>
                  <p:pic>
                    <p:nvPicPr>
                      <p:cNvPr id="0" name="Picture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68" y="4286256"/>
                        <a:ext cx="4640262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7" name="Object 11"/>
          <p:cNvGraphicFramePr>
            <a:graphicFrameLocks noChangeAspect="1"/>
          </p:cNvGraphicFramePr>
          <p:nvPr/>
        </p:nvGraphicFramePr>
        <p:xfrm>
          <a:off x="2374905" y="5049838"/>
          <a:ext cx="37861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90" name="Equation" r:id="rId16" imgW="3441600" imgH="698400" progId="Equation.DSMT4">
                  <p:embed/>
                </p:oleObj>
              </mc:Choice>
              <mc:Fallback>
                <p:oleObj name="Equation" r:id="rId16" imgW="3441600" imgH="698400" progId="Equation.DSMT4">
                  <p:embed/>
                  <p:pic>
                    <p:nvPicPr>
                      <p:cNvPr id="0" name="Picture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5" y="5049838"/>
                        <a:ext cx="378618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08" name="Rectangle 12"/>
          <p:cNvSpPr>
            <a:spLocks noChangeAspect="1" noChangeArrowheads="1"/>
          </p:cNvSpPr>
          <p:nvPr/>
        </p:nvSpPr>
        <p:spPr bwMode="auto">
          <a:xfrm>
            <a:off x="4702180" y="5026025"/>
            <a:ext cx="1633537" cy="79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+mn-lt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1" name="Equation" r:id="rId18" imgW="1892160" imgH="444240" progId="Equation.DSMT4">
                    <p:embed/>
                  </p:oleObj>
                </mc:Choice>
                <mc:Fallback>
                  <p:oleObj name="Equation" r:id="rId18" imgW="1892160" imgH="4442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74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9" grpId="0" autoUpdateAnimBg="0"/>
      <p:bldP spid="7465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Integration by Parts 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06D92A7-2635-4872-8D49-84F70F46692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48547" name="Text Box 3"/>
          <p:cNvSpPr txBox="1">
            <a:spLocks noChangeArrowheads="1"/>
          </p:cNvSpPr>
          <p:nvPr/>
        </p:nvSpPr>
        <p:spPr bwMode="auto">
          <a:xfrm>
            <a:off x="761995" y="2887663"/>
            <a:ext cx="3024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宋体" pitchFamily="2" charset="-122"/>
              </a:rPr>
              <a:t>Solution (continued) </a:t>
            </a:r>
          </a:p>
        </p:txBody>
      </p:sp>
      <p:graphicFrame>
        <p:nvGraphicFramePr>
          <p:cNvPr id="748550" name="Object 6"/>
          <p:cNvGraphicFramePr>
            <a:graphicFrameLocks noChangeAspect="1"/>
          </p:cNvGraphicFramePr>
          <p:nvPr/>
        </p:nvGraphicFramePr>
        <p:xfrm>
          <a:off x="1042988" y="3452813"/>
          <a:ext cx="14112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22" name="Equation" r:id="rId4" imgW="1282680" imgH="698400" progId="Equation.DSMT4">
                  <p:embed/>
                </p:oleObj>
              </mc:Choice>
              <mc:Fallback>
                <p:oleObj name="Equation" r:id="rId4" imgW="128268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52813"/>
                        <a:ext cx="141128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1" name="Object 7"/>
          <p:cNvGraphicFramePr>
            <a:graphicFrameLocks noChangeAspect="1"/>
          </p:cNvGraphicFramePr>
          <p:nvPr/>
        </p:nvGraphicFramePr>
        <p:xfrm>
          <a:off x="2663825" y="3446463"/>
          <a:ext cx="25558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23" name="Equation" r:id="rId6" imgW="2323800" imgH="698400" progId="Equation.DSMT4">
                  <p:embed/>
                </p:oleObj>
              </mc:Choice>
              <mc:Fallback>
                <p:oleObj name="Equation" r:id="rId6" imgW="232380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446463"/>
                        <a:ext cx="25558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2" name="Object 8"/>
          <p:cNvGraphicFramePr>
            <a:graphicFrameLocks noChangeAspect="1"/>
          </p:cNvGraphicFramePr>
          <p:nvPr/>
        </p:nvGraphicFramePr>
        <p:xfrm>
          <a:off x="5414963" y="3581400"/>
          <a:ext cx="11731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24" name="Equation" r:id="rId8" imgW="1066680" imgH="444240" progId="Equation.DSMT4">
                  <p:embed/>
                </p:oleObj>
              </mc:Choice>
              <mc:Fallback>
                <p:oleObj name="Equation" r:id="rId8" imgW="106668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3581400"/>
                        <a:ext cx="11731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3" name="Object 9"/>
          <p:cNvGraphicFramePr>
            <a:graphicFrameLocks noChangeAspect="1"/>
          </p:cNvGraphicFramePr>
          <p:nvPr/>
        </p:nvGraphicFramePr>
        <p:xfrm>
          <a:off x="2757492" y="4500570"/>
          <a:ext cx="24574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25" name="Equation" r:id="rId10" imgW="2234880" imgH="291960" progId="Equation.DSMT4">
                  <p:embed/>
                </p:oleObj>
              </mc:Choice>
              <mc:Fallback>
                <p:oleObj name="Equation" r:id="rId10" imgW="223488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92" y="4500570"/>
                        <a:ext cx="245745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4" name="Object 10"/>
          <p:cNvGraphicFramePr>
            <a:graphicFrameLocks noChangeAspect="1"/>
          </p:cNvGraphicFramePr>
          <p:nvPr/>
        </p:nvGraphicFramePr>
        <p:xfrm>
          <a:off x="5399088" y="4422775"/>
          <a:ext cx="24860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26" name="Equation" r:id="rId12" imgW="2260440" imgH="406080" progId="Equation.DSMT4">
                  <p:embed/>
                </p:oleObj>
              </mc:Choice>
              <mc:Fallback>
                <p:oleObj name="Equation" r:id="rId12" imgW="2260440" imgH="406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4422775"/>
                        <a:ext cx="24860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5" name="Object 11"/>
          <p:cNvGraphicFramePr>
            <a:graphicFrameLocks noChangeAspect="1"/>
          </p:cNvGraphicFramePr>
          <p:nvPr/>
        </p:nvGraphicFramePr>
        <p:xfrm>
          <a:off x="792187" y="5037138"/>
          <a:ext cx="21923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27" name="Equation" r:id="rId14" imgW="1993680" imgH="698400" progId="Equation.DSMT4">
                  <p:embed/>
                </p:oleObj>
              </mc:Choice>
              <mc:Fallback>
                <p:oleObj name="Equation" r:id="rId14" imgW="1993680" imgH="698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87" y="5037138"/>
                        <a:ext cx="2192337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6" name="Object 12"/>
          <p:cNvGraphicFramePr>
            <a:graphicFrameLocks noChangeAspect="1"/>
          </p:cNvGraphicFramePr>
          <p:nvPr/>
        </p:nvGraphicFramePr>
        <p:xfrm>
          <a:off x="3178199" y="5159375"/>
          <a:ext cx="21510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28" name="Equation" r:id="rId16" imgW="1955520" imgH="368280" progId="Equation.DSMT4">
                  <p:embed/>
                </p:oleObj>
              </mc:Choice>
              <mc:Fallback>
                <p:oleObj name="Equation" r:id="rId16" imgW="1955520" imgH="368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99" y="5159375"/>
                        <a:ext cx="21510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7" name="Object 13"/>
          <p:cNvGraphicFramePr>
            <a:graphicFrameLocks noChangeAspect="1"/>
          </p:cNvGraphicFramePr>
          <p:nvPr/>
        </p:nvGraphicFramePr>
        <p:xfrm>
          <a:off x="5473724" y="5159375"/>
          <a:ext cx="25273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29" name="Equation" r:id="rId18" imgW="2298600" imgH="406080" progId="Equation.DSMT4">
                  <p:embed/>
                </p:oleObj>
              </mc:Choice>
              <mc:Fallback>
                <p:oleObj name="Equation" r:id="rId18" imgW="2298600" imgH="406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24" y="5159375"/>
                        <a:ext cx="25273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64" name="Object 20"/>
          <p:cNvGraphicFramePr>
            <a:graphicFrameLocks noChangeAspect="1"/>
          </p:cNvGraphicFramePr>
          <p:nvPr/>
        </p:nvGraphicFramePr>
        <p:xfrm>
          <a:off x="1908175" y="2060575"/>
          <a:ext cx="55467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30" name="Equation" r:id="rId20" imgW="5041800" imgH="698400" progId="Equation.DSMT4">
                  <p:embed/>
                </p:oleObj>
              </mc:Choice>
              <mc:Fallback>
                <p:oleObj name="Equation" r:id="rId20" imgW="5041800" imgH="698400" progId="Equation.DSMT4">
                  <p:embed/>
                  <p:pic>
                    <p:nvPicPr>
                      <p:cNvPr id="0" name="Picture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5546725" cy="7683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7FFE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65" name="Rectangle 21"/>
          <p:cNvSpPr>
            <a:spLocks noChangeArrowheads="1"/>
          </p:cNvSpPr>
          <p:nvPr/>
        </p:nvSpPr>
        <p:spPr bwMode="auto">
          <a:xfrm>
            <a:off x="993799" y="5924550"/>
            <a:ext cx="1031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+mn-lt"/>
                <a:ea typeface="宋体" pitchFamily="2" charset="-122"/>
              </a:rPr>
              <a:t>Finish.</a:t>
            </a:r>
            <a:endParaRPr kumimoji="1" lang="zh-CN" altLang="en-US" sz="2400">
              <a:latin typeface="+mn-lt"/>
              <a:ea typeface="宋体" pitchFamily="2" charset="-122"/>
            </a:endParaRPr>
          </a:p>
        </p:txBody>
      </p:sp>
      <p:grpSp>
        <p:nvGrpSpPr>
          <p:cNvPr id="22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31" name="Equation" r:id="rId22" imgW="1892160" imgH="444240" progId="Equation.DSMT4">
                    <p:embed/>
                  </p:oleObj>
                </mc:Choice>
                <mc:Fallback>
                  <p:oleObj name="Equation" r:id="rId22" imgW="1892160" imgH="4442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4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Integration by Parts  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00BC517-06D4-415F-8954-54709F9033A9}" type="slidenum">
              <a:rPr lang="en-US" altLang="en-US"/>
              <a:pPr/>
              <a:t>22</a:t>
            </a:fld>
            <a:endParaRPr lang="en-US" altLang="en-US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786106" y="1400175"/>
            <a:ext cx="8215050" cy="1020763"/>
            <a:chOff x="-12" y="873"/>
            <a:chExt cx="4705" cy="584"/>
          </a:xfrm>
        </p:grpSpPr>
        <p:sp>
          <p:nvSpPr>
            <p:cNvPr id="930820" name="Text Box 4"/>
            <p:cNvSpPr txBox="1">
              <a:spLocks noChangeAspect="1" noChangeArrowheads="1"/>
            </p:cNvSpPr>
            <p:nvPr/>
          </p:nvSpPr>
          <p:spPr bwMode="auto">
            <a:xfrm>
              <a:off x="-12" y="873"/>
              <a:ext cx="396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Example </a:t>
              </a:r>
              <a:r>
                <a:rPr lang="en-US" altLang="zh-CN" sz="2400" dirty="0">
                  <a:latin typeface="+mn-lt"/>
                  <a:ea typeface="宋体" pitchFamily="2" charset="-122"/>
                </a:rPr>
                <a:t>Suppose that one of the anti-derivatives for </a:t>
              </a:r>
              <a:endParaRPr lang="en-US" altLang="zh-CN" sz="2400" b="1" dirty="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930821" name="Object 5"/>
            <p:cNvGraphicFramePr>
              <a:graphicFrameLocks noChangeAspect="1"/>
            </p:cNvGraphicFramePr>
            <p:nvPr/>
          </p:nvGraphicFramePr>
          <p:xfrm>
            <a:off x="3833" y="935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65" name="Equation" r:id="rId4" imgW="571320" imgH="291960" progId="Equation.DSMT4">
                    <p:embed/>
                  </p:oleObj>
                </mc:Choice>
                <mc:Fallback>
                  <p:oleObj name="Equation" r:id="rId4" imgW="571320" imgH="29196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935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0822" name="Text Box 6"/>
            <p:cNvSpPr txBox="1">
              <a:spLocks noChangeAspect="1" noChangeArrowheads="1"/>
            </p:cNvSpPr>
            <p:nvPr/>
          </p:nvSpPr>
          <p:spPr bwMode="auto">
            <a:xfrm>
              <a:off x="4183" y="874"/>
              <a:ext cx="22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lt"/>
                  <a:ea typeface="宋体" pitchFamily="2" charset="-122"/>
                </a:rPr>
                <a:t>is</a:t>
              </a:r>
            </a:p>
          </p:txBody>
        </p:sp>
        <p:graphicFrame>
          <p:nvGraphicFramePr>
            <p:cNvPr id="930823" name="Object 7"/>
            <p:cNvGraphicFramePr>
              <a:graphicFrameLocks noChangeAspect="1"/>
            </p:cNvGraphicFramePr>
            <p:nvPr/>
          </p:nvGraphicFramePr>
          <p:xfrm>
            <a:off x="4365" y="878"/>
            <a:ext cx="3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66" name="Equation" r:id="rId6" imgW="520560" imgH="368280" progId="Equation.DSMT4">
                    <p:embed/>
                  </p:oleObj>
                </mc:Choice>
                <mc:Fallback>
                  <p:oleObj name="Equation" r:id="rId6" imgW="520560" imgH="36828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878"/>
                          <a:ext cx="32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0824" name="Text Box 8"/>
            <p:cNvSpPr txBox="1">
              <a:spLocks noChangeAspect="1" noChangeArrowheads="1"/>
            </p:cNvSpPr>
            <p:nvPr/>
          </p:nvSpPr>
          <p:spPr bwMode="auto">
            <a:xfrm>
              <a:off x="29" y="1175"/>
              <a:ext cx="692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lt"/>
                  <a:ea typeface="宋体" pitchFamily="2" charset="-122"/>
                </a:rPr>
                <a:t>evaluate</a:t>
              </a:r>
            </a:p>
          </p:txBody>
        </p:sp>
        <p:graphicFrame>
          <p:nvGraphicFramePr>
            <p:cNvPr id="930825" name="Object 9"/>
            <p:cNvGraphicFramePr>
              <a:graphicFrameLocks noChangeAspect="1"/>
            </p:cNvGraphicFramePr>
            <p:nvPr/>
          </p:nvGraphicFramePr>
          <p:xfrm>
            <a:off x="775" y="1177"/>
            <a:ext cx="7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67" name="Equation" r:id="rId8" imgW="1218960" imgH="444240" progId="Equation.DSMT4">
                    <p:embed/>
                  </p:oleObj>
                </mc:Choice>
                <mc:Fallback>
                  <p:oleObj name="Equation" r:id="rId8" imgW="1218960" imgH="444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1177"/>
                          <a:ext cx="76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0826" name="Text Box 10"/>
          <p:cNvSpPr txBox="1">
            <a:spLocks noChangeArrowheads="1"/>
          </p:cNvSpPr>
          <p:nvPr/>
        </p:nvSpPr>
        <p:spPr bwMode="auto">
          <a:xfrm>
            <a:off x="731819" y="2443163"/>
            <a:ext cx="126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930827" name="Object 11"/>
          <p:cNvGraphicFramePr>
            <a:graphicFrameLocks noChangeAspect="1"/>
          </p:cNvGraphicFramePr>
          <p:nvPr/>
        </p:nvGraphicFramePr>
        <p:xfrm>
          <a:off x="2541588" y="2960688"/>
          <a:ext cx="1155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68" name="Equation" r:id="rId10" imgW="1155600" imgH="444240" progId="Equation.DSMT4">
                  <p:embed/>
                </p:oleObj>
              </mc:Choice>
              <mc:Fallback>
                <p:oleObj name="Equation" r:id="rId10" imgW="11556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960688"/>
                        <a:ext cx="1155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828" name="Object 12"/>
          <p:cNvGraphicFramePr>
            <a:graphicFrameLocks noChangeAspect="1"/>
          </p:cNvGraphicFramePr>
          <p:nvPr/>
        </p:nvGraphicFramePr>
        <p:xfrm>
          <a:off x="3697288" y="2962275"/>
          <a:ext cx="1155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69" name="Equation" r:id="rId12" imgW="1155600" imgH="444240" progId="Equation.DSMT4">
                  <p:embed/>
                </p:oleObj>
              </mc:Choice>
              <mc:Fallback>
                <p:oleObj name="Equation" r:id="rId12" imgW="11556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2962275"/>
                        <a:ext cx="11557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829" name="Object 13"/>
          <p:cNvGraphicFramePr>
            <a:graphicFrameLocks noChangeAspect="1"/>
          </p:cNvGraphicFramePr>
          <p:nvPr/>
        </p:nvGraphicFramePr>
        <p:xfrm>
          <a:off x="4852988" y="2960688"/>
          <a:ext cx="2133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0" name="Equation" r:id="rId14" imgW="2133360" imgH="444240" progId="Equation.DSMT4">
                  <p:embed/>
                </p:oleObj>
              </mc:Choice>
              <mc:Fallback>
                <p:oleObj name="Equation" r:id="rId14" imgW="213336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2960688"/>
                        <a:ext cx="21336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830" name="Object 14"/>
          <p:cNvGraphicFramePr>
            <a:graphicFrameLocks noChangeAspect="1"/>
          </p:cNvGraphicFramePr>
          <p:nvPr/>
        </p:nvGraphicFramePr>
        <p:xfrm>
          <a:off x="3589338" y="3663950"/>
          <a:ext cx="2641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1" name="Equation" r:id="rId16" imgW="2641320" imgH="444240" progId="Equation.DSMT4">
                  <p:embed/>
                </p:oleObj>
              </mc:Choice>
              <mc:Fallback>
                <p:oleObj name="Equation" r:id="rId16" imgW="2641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3663950"/>
                        <a:ext cx="26416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831" name="Object 15"/>
          <p:cNvGraphicFramePr>
            <a:graphicFrameLocks noChangeAspect="1"/>
          </p:cNvGraphicFramePr>
          <p:nvPr/>
        </p:nvGraphicFramePr>
        <p:xfrm>
          <a:off x="1065213" y="3536950"/>
          <a:ext cx="2324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2" name="Equation" r:id="rId18" imgW="2323800" imgH="596880" progId="Equation.DSMT4">
                  <p:embed/>
                </p:oleObj>
              </mc:Choice>
              <mc:Fallback>
                <p:oleObj name="Equation" r:id="rId18" imgW="2323800" imgH="596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536950"/>
                        <a:ext cx="2324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32" name="Text Box 16"/>
          <p:cNvSpPr txBox="1">
            <a:spLocks noChangeArrowheads="1"/>
          </p:cNvSpPr>
          <p:nvPr/>
        </p:nvSpPr>
        <p:spPr bwMode="auto">
          <a:xfrm>
            <a:off x="1925638" y="2428875"/>
            <a:ext cx="5965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宋体" pitchFamily="2" charset="-122"/>
              </a:rPr>
              <a:t>By the method of integration by parts, we have</a:t>
            </a:r>
          </a:p>
        </p:txBody>
      </p:sp>
      <p:sp>
        <p:nvSpPr>
          <p:cNvPr id="930833" name="Text Box 17"/>
          <p:cNvSpPr txBox="1">
            <a:spLocks noChangeArrowheads="1"/>
          </p:cNvSpPr>
          <p:nvPr/>
        </p:nvSpPr>
        <p:spPr bwMode="auto">
          <a:xfrm>
            <a:off x="846138" y="4229100"/>
            <a:ext cx="85557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宋体" pitchFamily="2" charset="-122"/>
              </a:rPr>
              <a:t>Take differentiation to both sides of the last equation, we obtain that</a:t>
            </a:r>
            <a:endParaRPr lang="en-US" altLang="zh-CN" sz="2400" i="1">
              <a:latin typeface="+mn-lt"/>
              <a:ea typeface="宋体" pitchFamily="2" charset="-122"/>
            </a:endParaRPr>
          </a:p>
        </p:txBody>
      </p:sp>
      <p:graphicFrame>
        <p:nvGraphicFramePr>
          <p:cNvPr id="930834" name="Object 18"/>
          <p:cNvGraphicFramePr>
            <a:graphicFrameLocks noChangeAspect="1"/>
          </p:cNvGraphicFramePr>
          <p:nvPr/>
        </p:nvGraphicFramePr>
        <p:xfrm>
          <a:off x="3770313" y="4724400"/>
          <a:ext cx="1739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3" name="Equation" r:id="rId20" imgW="1739880" imgH="380880" progId="Equation.DSMT4">
                  <p:embed/>
                </p:oleObj>
              </mc:Choice>
              <mc:Fallback>
                <p:oleObj name="Equation" r:id="rId20" imgW="1739880" imgH="380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4724400"/>
                        <a:ext cx="17399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835" name="Object 19"/>
          <p:cNvGraphicFramePr>
            <a:graphicFrameLocks noChangeAspect="1"/>
          </p:cNvGraphicFramePr>
          <p:nvPr/>
        </p:nvGraphicFramePr>
        <p:xfrm>
          <a:off x="938213" y="5254625"/>
          <a:ext cx="1574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4" name="Equation" r:id="rId22" imgW="1574640" imgH="444240" progId="Equation.DSMT4">
                  <p:embed/>
                </p:oleObj>
              </mc:Choice>
              <mc:Fallback>
                <p:oleObj name="Equation" r:id="rId22" imgW="157464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5254625"/>
                        <a:ext cx="1574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836" name="Object 20"/>
          <p:cNvGraphicFramePr>
            <a:graphicFrameLocks noChangeAspect="1"/>
          </p:cNvGraphicFramePr>
          <p:nvPr/>
        </p:nvGraphicFramePr>
        <p:xfrm>
          <a:off x="2540000" y="5246688"/>
          <a:ext cx="1854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5" name="Equation" r:id="rId24" imgW="1854000" imgH="444240" progId="Equation.DSMT4">
                  <p:embed/>
                </p:oleObj>
              </mc:Choice>
              <mc:Fallback>
                <p:oleObj name="Equation" r:id="rId24" imgW="1854000" imgH="444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246688"/>
                        <a:ext cx="18542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837" name="Object 21"/>
          <p:cNvGraphicFramePr>
            <a:graphicFrameLocks noChangeAspect="1"/>
          </p:cNvGraphicFramePr>
          <p:nvPr/>
        </p:nvGraphicFramePr>
        <p:xfrm>
          <a:off x="4394200" y="5280025"/>
          <a:ext cx="1168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6" name="Equation" r:id="rId26" imgW="1168200" imgH="330120" progId="Equation.DSMT4">
                  <p:embed/>
                </p:oleObj>
              </mc:Choice>
              <mc:Fallback>
                <p:oleObj name="Equation" r:id="rId26" imgW="1168200" imgH="3301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5280025"/>
                        <a:ext cx="1168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838" name="Object 22"/>
          <p:cNvGraphicFramePr>
            <a:graphicFrameLocks noChangeAspect="1"/>
          </p:cNvGraphicFramePr>
          <p:nvPr/>
        </p:nvGraphicFramePr>
        <p:xfrm>
          <a:off x="5510213" y="5294313"/>
          <a:ext cx="1092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7" name="Equation" r:id="rId28" imgW="1091880" imgH="330120" progId="Equation.DSMT4">
                  <p:embed/>
                </p:oleObj>
              </mc:Choice>
              <mc:Fallback>
                <p:oleObj name="Equation" r:id="rId28" imgW="1091880" imgH="3301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5294313"/>
                        <a:ext cx="1092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3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3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6" grpId="0"/>
      <p:bldP spid="930832" grpId="0"/>
      <p:bldP spid="9308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1E9F75D-6F84-48A3-9332-99C0DA0BE16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05571" name="Text Box 3"/>
          <p:cNvSpPr txBox="1">
            <a:spLocks noChangeArrowheads="1"/>
          </p:cNvSpPr>
          <p:nvPr/>
        </p:nvSpPr>
        <p:spPr bwMode="auto">
          <a:xfrm>
            <a:off x="684213" y="1412875"/>
            <a:ext cx="619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Exercise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</a:t>
            </a:r>
            <a:r>
              <a:rPr kumimoji="1" lang="en-US" altLang="zh-CN" sz="2400" dirty="0">
                <a:latin typeface="+mn-lt"/>
                <a:ea typeface="黑体" pitchFamily="2" charset="-122"/>
              </a:rPr>
              <a:t>Compute the following integrals:</a:t>
            </a:r>
            <a:endParaRPr kumimoji="1" lang="en-US" altLang="zh-CN" sz="24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1005572" name="Object 4"/>
          <p:cNvGraphicFramePr>
            <a:graphicFrameLocks noChangeAspect="1"/>
          </p:cNvGraphicFramePr>
          <p:nvPr/>
        </p:nvGraphicFramePr>
        <p:xfrm>
          <a:off x="1285875" y="2408238"/>
          <a:ext cx="554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5" name="Equation" r:id="rId3" imgW="4025880" imgH="1638000" progId="Equation.DSMT4">
                  <p:embed/>
                </p:oleObj>
              </mc:Choice>
              <mc:Fallback>
                <p:oleObj name="Equation" r:id="rId3" imgW="4025880" imgH="163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408238"/>
                        <a:ext cx="5546725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F286E44-98EB-41EB-99CD-CC8942D613DC}" type="slidenum">
              <a:rPr lang="en-US" altLang="en-US"/>
              <a:pPr/>
              <a:t>24</a:t>
            </a:fld>
            <a:endParaRPr lang="en-US" altLang="en-US"/>
          </a:p>
        </p:txBody>
      </p:sp>
      <p:graphicFrame>
        <p:nvGraphicFramePr>
          <p:cNvPr id="992259" name="Object 3"/>
          <p:cNvGraphicFramePr>
            <a:graphicFrameLocks noChangeAspect="1"/>
          </p:cNvGraphicFramePr>
          <p:nvPr/>
        </p:nvGraphicFramePr>
        <p:xfrm>
          <a:off x="815957" y="1182677"/>
          <a:ext cx="11128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9" name="Equation" r:id="rId3" imgW="927000" imgH="622080" progId="Equation.DSMT4">
                  <p:embed/>
                </p:oleObj>
              </mc:Choice>
              <mc:Fallback>
                <p:oleObj name="Equation" r:id="rId3" imgW="92700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57" y="1182677"/>
                        <a:ext cx="1112837" cy="746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60" name="Text Box 4"/>
          <p:cNvSpPr txBox="1">
            <a:spLocks noChangeArrowheads="1"/>
          </p:cNvSpPr>
          <p:nvPr/>
        </p:nvSpPr>
        <p:spPr bwMode="auto">
          <a:xfrm>
            <a:off x="712788" y="196373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992261" name="Object 5"/>
          <p:cNvGraphicFramePr>
            <a:graphicFrameLocks noChangeAspect="1"/>
          </p:cNvGraphicFramePr>
          <p:nvPr/>
        </p:nvGraphicFramePr>
        <p:xfrm>
          <a:off x="2230438" y="2636838"/>
          <a:ext cx="2679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0" name="Equation" r:id="rId5" imgW="2679480" imgH="685800" progId="Equation.DSMT4">
                  <p:embed/>
                </p:oleObj>
              </mc:Choice>
              <mc:Fallback>
                <p:oleObj name="Equation" r:id="rId5" imgW="267948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636838"/>
                        <a:ext cx="2679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2262" name="Object 6"/>
          <p:cNvGraphicFramePr>
            <a:graphicFrameLocks noChangeAspect="1"/>
          </p:cNvGraphicFramePr>
          <p:nvPr/>
        </p:nvGraphicFramePr>
        <p:xfrm>
          <a:off x="3255963" y="3429000"/>
          <a:ext cx="242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1" name="Equation" r:id="rId7" imgW="2425680" imgH="685800" progId="Equation.DSMT4">
                  <p:embed/>
                </p:oleObj>
              </mc:Choice>
              <mc:Fallback>
                <p:oleObj name="Equation" r:id="rId7" imgW="242568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3429000"/>
                        <a:ext cx="2425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36750" y="1844675"/>
            <a:ext cx="4435475" cy="685800"/>
            <a:chOff x="1120" y="1105"/>
            <a:chExt cx="2794" cy="432"/>
          </a:xfrm>
        </p:grpSpPr>
        <p:sp>
          <p:nvSpPr>
            <p:cNvPr id="992265" name="Text Box 9"/>
            <p:cNvSpPr txBox="1">
              <a:spLocks noChangeArrowheads="1"/>
            </p:cNvSpPr>
            <p:nvPr/>
          </p:nvSpPr>
          <p:spPr bwMode="auto">
            <a:xfrm>
              <a:off x="1120" y="119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ea typeface="宋体" pitchFamily="2" charset="-122"/>
                </a:rPr>
                <a:t>Let</a:t>
              </a:r>
            </a:p>
          </p:txBody>
        </p:sp>
        <p:graphicFrame>
          <p:nvGraphicFramePr>
            <p:cNvPr id="992266" name="Object 10"/>
            <p:cNvGraphicFramePr>
              <a:graphicFrameLocks noChangeAspect="1"/>
            </p:cNvGraphicFramePr>
            <p:nvPr/>
          </p:nvGraphicFramePr>
          <p:xfrm>
            <a:off x="1564" y="1223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2" name="Equation" r:id="rId9" imgW="990360" imgH="291960" progId="Equation.DSMT4">
                    <p:embed/>
                  </p:oleObj>
                </mc:Choice>
                <mc:Fallback>
                  <p:oleObj name="Equation" r:id="rId9" imgW="990360" imgH="29196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1223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2267" name="Object 11"/>
            <p:cNvGraphicFramePr>
              <a:graphicFrameLocks noChangeAspect="1"/>
            </p:cNvGraphicFramePr>
            <p:nvPr/>
          </p:nvGraphicFramePr>
          <p:xfrm>
            <a:off x="2418" y="1105"/>
            <a:ext cx="14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3" name="Equation" r:id="rId11" imgW="2374560" imgH="685800" progId="Equation.DSMT4">
                    <p:embed/>
                  </p:oleObj>
                </mc:Choice>
                <mc:Fallback>
                  <p:oleObj name="Equation" r:id="rId11" imgW="2374560" imgH="6858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1105"/>
                          <a:ext cx="149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2268" name="Object 12"/>
          <p:cNvGraphicFramePr>
            <a:graphicFrameLocks noChangeAspect="1"/>
          </p:cNvGraphicFramePr>
          <p:nvPr/>
        </p:nvGraphicFramePr>
        <p:xfrm>
          <a:off x="3233738" y="4327525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4" name="Equation" r:id="rId13" imgW="1981080" imgH="685800" progId="Equation.DSMT4">
                  <p:embed/>
                </p:oleObj>
              </mc:Choice>
              <mc:Fallback>
                <p:oleObj name="Equation" r:id="rId13" imgW="198108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4327525"/>
                        <a:ext cx="1981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2269" name="Object 13"/>
          <p:cNvGraphicFramePr>
            <a:graphicFrameLocks noChangeAspect="1"/>
          </p:cNvGraphicFramePr>
          <p:nvPr/>
        </p:nvGraphicFramePr>
        <p:xfrm>
          <a:off x="3214688" y="5157788"/>
          <a:ext cx="1943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5" name="Equation" r:id="rId15" imgW="1942920" imgH="685800" progId="Equation.DSMT4">
                  <p:embed/>
                </p:oleObj>
              </mc:Choice>
              <mc:Fallback>
                <p:oleObj name="Equation" r:id="rId15" imgW="194292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157788"/>
                        <a:ext cx="1943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6" name="Equation" r:id="rId17" imgW="1892160" imgH="444240" progId="Equation.DSMT4">
                    <p:embed/>
                  </p:oleObj>
                </mc:Choice>
                <mc:Fallback>
                  <p:oleObj name="Equation" r:id="rId17" imgW="1892160" imgH="4442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Integration by Parts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3802B3D-C31D-43F4-9594-F018EC9CC1F9}" type="slidenum">
              <a:rPr lang="en-US" altLang="en-US"/>
              <a:pPr/>
              <a:t>25</a:t>
            </a:fld>
            <a:endParaRPr lang="en-US" altLang="en-US"/>
          </a:p>
        </p:txBody>
      </p:sp>
      <p:graphicFrame>
        <p:nvGraphicFramePr>
          <p:cNvPr id="993283" name="Object 3"/>
          <p:cNvGraphicFramePr>
            <a:graphicFrameLocks noChangeAspect="1"/>
          </p:cNvGraphicFramePr>
          <p:nvPr/>
        </p:nvGraphicFramePr>
        <p:xfrm>
          <a:off x="906444" y="1254114"/>
          <a:ext cx="10223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3" name="Equation" r:id="rId3" imgW="850680" imgH="444240" progId="Equation.DSMT4">
                  <p:embed/>
                </p:oleObj>
              </mc:Choice>
              <mc:Fallback>
                <p:oleObj name="Equation" r:id="rId3" imgW="85068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44" y="1254114"/>
                        <a:ext cx="1022350" cy="531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284" name="Text Box 4"/>
          <p:cNvSpPr txBox="1">
            <a:spLocks noChangeArrowheads="1"/>
          </p:cNvSpPr>
          <p:nvPr/>
        </p:nvSpPr>
        <p:spPr bwMode="auto">
          <a:xfrm>
            <a:off x="955675" y="1916113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993285" name="Object 5"/>
          <p:cNvGraphicFramePr>
            <a:graphicFrameLocks noChangeAspect="1"/>
          </p:cNvGraphicFramePr>
          <p:nvPr/>
        </p:nvGraphicFramePr>
        <p:xfrm>
          <a:off x="2041525" y="2636838"/>
          <a:ext cx="325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4" name="Equation" r:id="rId5" imgW="3251160" imgH="482400" progId="Equation.DSMT4">
                  <p:embed/>
                </p:oleObj>
              </mc:Choice>
              <mc:Fallback>
                <p:oleObj name="Equation" r:id="rId5" imgW="325116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2636838"/>
                        <a:ext cx="325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286" name="Object 6"/>
          <p:cNvGraphicFramePr>
            <a:graphicFrameLocks noChangeAspect="1"/>
          </p:cNvGraphicFramePr>
          <p:nvPr/>
        </p:nvGraphicFramePr>
        <p:xfrm>
          <a:off x="2987675" y="3284538"/>
          <a:ext cx="219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5" name="Equation" r:id="rId7" imgW="2197080" imgH="685800" progId="Equation.DSMT4">
                  <p:embed/>
                </p:oleObj>
              </mc:Choice>
              <mc:Fallback>
                <p:oleObj name="Equation" r:id="rId7" imgW="219708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284538"/>
                        <a:ext cx="2197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288" name="Text Box 8"/>
          <p:cNvSpPr txBox="1">
            <a:spLocks noChangeArrowheads="1"/>
          </p:cNvSpPr>
          <p:nvPr/>
        </p:nvSpPr>
        <p:spPr bwMode="auto">
          <a:xfrm>
            <a:off x="2212975" y="191611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+mn-lt"/>
                <a:ea typeface="宋体" pitchFamily="2" charset="-122"/>
              </a:rPr>
              <a:t>Let</a:t>
            </a:r>
          </a:p>
        </p:txBody>
      </p:sp>
      <p:graphicFrame>
        <p:nvGraphicFramePr>
          <p:cNvPr id="993289" name="Object 9"/>
          <p:cNvGraphicFramePr>
            <a:graphicFrameLocks noChangeAspect="1"/>
          </p:cNvGraphicFramePr>
          <p:nvPr/>
        </p:nvGraphicFramePr>
        <p:xfrm>
          <a:off x="2811463" y="2032000"/>
          <a:ext cx="990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6" name="Equation" r:id="rId9" imgW="990360" imgH="291960" progId="Equation.DSMT4">
                  <p:embed/>
                </p:oleObj>
              </mc:Choice>
              <mc:Fallback>
                <p:oleObj name="Equation" r:id="rId9" imgW="99036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032000"/>
                        <a:ext cx="990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290" name="Object 10"/>
          <p:cNvGraphicFramePr>
            <a:graphicFrameLocks noChangeAspect="1"/>
          </p:cNvGraphicFramePr>
          <p:nvPr/>
        </p:nvGraphicFramePr>
        <p:xfrm>
          <a:off x="3906838" y="2008188"/>
          <a:ext cx="952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7" name="Equation" r:id="rId11" imgW="952200" imgH="266400" progId="Equation.DSMT4">
                  <p:embed/>
                </p:oleObj>
              </mc:Choice>
              <mc:Fallback>
                <p:oleObj name="Equation" r:id="rId11" imgW="95220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2008188"/>
                        <a:ext cx="9525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291" name="Object 11"/>
          <p:cNvGraphicFramePr>
            <a:graphicFrameLocks noChangeAspect="1"/>
          </p:cNvGraphicFramePr>
          <p:nvPr/>
        </p:nvGraphicFramePr>
        <p:xfrm>
          <a:off x="3094038" y="4149725"/>
          <a:ext cx="162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8" name="Equation" r:id="rId13" imgW="1625400" imgH="482400" progId="Equation.DSMT4">
                  <p:embed/>
                </p:oleObj>
              </mc:Choice>
              <mc:Fallback>
                <p:oleObj name="Equation" r:id="rId13" imgW="1625400" imgH="48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4149725"/>
                        <a:ext cx="1625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292" name="Object 12"/>
          <p:cNvGraphicFramePr>
            <a:graphicFrameLocks noChangeAspect="1"/>
          </p:cNvGraphicFramePr>
          <p:nvPr/>
        </p:nvGraphicFramePr>
        <p:xfrm>
          <a:off x="3138488" y="4941888"/>
          <a:ext cx="1866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9" name="Equation" r:id="rId15" imgW="1866600" imgH="266400" progId="Equation.DSMT4">
                  <p:embed/>
                </p:oleObj>
              </mc:Choice>
              <mc:Fallback>
                <p:oleObj name="Equation" r:id="rId15" imgW="1866600" imgH="266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4941888"/>
                        <a:ext cx="18669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10" name="Equation" r:id="rId17" imgW="1892160" imgH="444240" progId="Equation.DSMT4">
                    <p:embed/>
                  </p:oleObj>
                </mc:Choice>
                <mc:Fallback>
                  <p:oleObj name="Equation" r:id="rId17" imgW="1892160" imgH="4442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 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C21B5B1-9257-4D70-B667-B210FC2A57C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94307" name="Text Box 3"/>
          <p:cNvSpPr txBox="1">
            <a:spLocks noChangeArrowheads="1"/>
          </p:cNvSpPr>
          <p:nvPr/>
        </p:nvSpPr>
        <p:spPr bwMode="auto">
          <a:xfrm>
            <a:off x="963626" y="1916113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2051" y="1773238"/>
            <a:ext cx="4097337" cy="698500"/>
            <a:chOff x="1111" y="1117"/>
            <a:chExt cx="2581" cy="440"/>
          </a:xfrm>
        </p:grpSpPr>
        <p:sp>
          <p:nvSpPr>
            <p:cNvPr id="994309" name="Text Box 5"/>
            <p:cNvSpPr txBox="1">
              <a:spLocks noChangeArrowheads="1"/>
            </p:cNvSpPr>
            <p:nvPr/>
          </p:nvSpPr>
          <p:spPr bwMode="auto">
            <a:xfrm>
              <a:off x="1111" y="1207"/>
              <a:ext cx="4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+mn-lt"/>
                  <a:ea typeface="宋体" pitchFamily="2" charset="-122"/>
                </a:rPr>
                <a:t>Let</a:t>
              </a:r>
            </a:p>
          </p:txBody>
        </p:sp>
        <p:graphicFrame>
          <p:nvGraphicFramePr>
            <p:cNvPr id="994310" name="Object 6"/>
            <p:cNvGraphicFramePr>
              <a:graphicFrameLocks noChangeAspect="1"/>
            </p:cNvGraphicFramePr>
            <p:nvPr/>
          </p:nvGraphicFramePr>
          <p:xfrm>
            <a:off x="1486" y="1271"/>
            <a:ext cx="89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34" name="Equation" r:id="rId4" imgW="1396800" imgH="266400" progId="Equation.DSMT4">
                    <p:embed/>
                  </p:oleObj>
                </mc:Choice>
                <mc:Fallback>
                  <p:oleObj name="Equation" r:id="rId4" imgW="1396800" imgH="2664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1271"/>
                          <a:ext cx="891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311" name="Object 7"/>
            <p:cNvGraphicFramePr>
              <a:graphicFrameLocks noChangeAspect="1"/>
            </p:cNvGraphicFramePr>
            <p:nvPr/>
          </p:nvGraphicFramePr>
          <p:xfrm>
            <a:off x="2476" y="1117"/>
            <a:ext cx="121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35" name="Equation" r:id="rId6" imgW="1930320" imgH="698400" progId="Equation.DSMT4">
                    <p:embed/>
                  </p:oleObj>
                </mc:Choice>
                <mc:Fallback>
                  <p:oleObj name="Equation" r:id="rId6" imgW="1930320" imgH="6984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" y="1117"/>
                          <a:ext cx="1216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4312" name="Object 8"/>
          <p:cNvGraphicFramePr>
            <a:graphicFrameLocks noChangeAspect="1"/>
          </p:cNvGraphicFramePr>
          <p:nvPr/>
        </p:nvGraphicFramePr>
        <p:xfrm>
          <a:off x="1189038" y="2565400"/>
          <a:ext cx="166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6" name="Equation" r:id="rId8" imgW="1663560" imgH="482400" progId="Equation.DSMT4">
                  <p:embed/>
                </p:oleObj>
              </mc:Choice>
              <mc:Fallback>
                <p:oleObj name="Equation" r:id="rId8" imgW="16635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565400"/>
                        <a:ext cx="1663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13" name="Object 9"/>
          <p:cNvGraphicFramePr>
            <a:graphicFrameLocks noChangeAspect="1"/>
          </p:cNvGraphicFramePr>
          <p:nvPr/>
        </p:nvGraphicFramePr>
        <p:xfrm>
          <a:off x="2976563" y="2492375"/>
          <a:ext cx="3683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7" name="Equation" r:id="rId10" imgW="3682800" imgH="698400" progId="Equation.DSMT4">
                  <p:embed/>
                </p:oleObj>
              </mc:Choice>
              <mc:Fallback>
                <p:oleObj name="Equation" r:id="rId10" imgW="368280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2492375"/>
                        <a:ext cx="36830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14" name="Object 10"/>
          <p:cNvGraphicFramePr>
            <a:graphicFrameLocks noChangeAspect="1"/>
          </p:cNvGraphicFramePr>
          <p:nvPr/>
        </p:nvGraphicFramePr>
        <p:xfrm>
          <a:off x="2987675" y="3284538"/>
          <a:ext cx="3543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8" name="Equation" r:id="rId12" imgW="3543120" imgH="711000" progId="Equation.DSMT4">
                  <p:embed/>
                </p:oleObj>
              </mc:Choice>
              <mc:Fallback>
                <p:oleObj name="Equation" r:id="rId12" imgW="354312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284538"/>
                        <a:ext cx="35433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15" name="Object 11"/>
          <p:cNvGraphicFramePr>
            <a:graphicFrameLocks noChangeAspect="1"/>
          </p:cNvGraphicFramePr>
          <p:nvPr/>
        </p:nvGraphicFramePr>
        <p:xfrm>
          <a:off x="3024188" y="4149725"/>
          <a:ext cx="3924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9" name="Equation" r:id="rId14" imgW="3924000" imgH="711000" progId="Equation.DSMT4">
                  <p:embed/>
                </p:oleObj>
              </mc:Choice>
              <mc:Fallback>
                <p:oleObj name="Equation" r:id="rId14" imgW="392400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4149725"/>
                        <a:ext cx="39243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16" name="Object 12"/>
          <p:cNvGraphicFramePr>
            <a:graphicFrameLocks noChangeAspect="1"/>
          </p:cNvGraphicFramePr>
          <p:nvPr/>
        </p:nvGraphicFramePr>
        <p:xfrm>
          <a:off x="2959100" y="4941888"/>
          <a:ext cx="42052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0" name="Equation" r:id="rId16" imgW="4203360" imgH="698400" progId="Equation.DSMT4">
                  <p:embed/>
                </p:oleObj>
              </mc:Choice>
              <mc:Fallback>
                <p:oleObj name="Equation" r:id="rId16" imgW="4203360" imgH="698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941888"/>
                        <a:ext cx="4205288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18" name="Object 14"/>
          <p:cNvGraphicFramePr>
            <a:graphicFrameLocks noChangeAspect="1"/>
          </p:cNvGraphicFramePr>
          <p:nvPr/>
        </p:nvGraphicFramePr>
        <p:xfrm>
          <a:off x="790562" y="1146175"/>
          <a:ext cx="19954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1" name="Equation" r:id="rId18" imgW="1663560" imgH="482400" progId="Equation.DSMT4">
                  <p:embed/>
                </p:oleObj>
              </mc:Choice>
              <mc:Fallback>
                <p:oleObj name="Equation" r:id="rId18" imgW="1663560" imgH="48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62" y="1146175"/>
                        <a:ext cx="1995488" cy="577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42" name="Equation" r:id="rId20" imgW="1892160" imgH="444240" progId="Equation.DSMT4">
                    <p:embed/>
                  </p:oleObj>
                </mc:Choice>
                <mc:Fallback>
                  <p:oleObj name="Equation" r:id="rId20" imgW="1892160" imgH="4442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 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9EC605D-901C-49D9-8EA4-36641820A99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96355" name="Text Box 3"/>
          <p:cNvSpPr txBox="1">
            <a:spLocks noChangeArrowheads="1"/>
          </p:cNvSpPr>
          <p:nvPr/>
        </p:nvSpPr>
        <p:spPr bwMode="auto">
          <a:xfrm>
            <a:off x="771532" y="1916113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宋体" pitchFamily="2" charset="-122"/>
              </a:rPr>
              <a:t>Solution</a:t>
            </a:r>
          </a:p>
        </p:txBody>
      </p:sp>
      <p:sp>
        <p:nvSpPr>
          <p:cNvPr id="996356" name="Text Box 4"/>
          <p:cNvSpPr txBox="1">
            <a:spLocks noChangeArrowheads="1"/>
          </p:cNvSpPr>
          <p:nvPr/>
        </p:nvSpPr>
        <p:spPr bwMode="auto">
          <a:xfrm>
            <a:off x="2139957" y="1916113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+mn-lt"/>
                <a:ea typeface="宋体" pitchFamily="2" charset="-122"/>
              </a:rPr>
              <a:t>Let</a:t>
            </a:r>
          </a:p>
        </p:txBody>
      </p:sp>
      <p:graphicFrame>
        <p:nvGraphicFramePr>
          <p:cNvPr id="996357" name="Object 5"/>
          <p:cNvGraphicFramePr>
            <a:graphicFrameLocks noChangeAspect="1"/>
          </p:cNvGraphicFramePr>
          <p:nvPr/>
        </p:nvGraphicFramePr>
        <p:xfrm>
          <a:off x="2860682" y="1960563"/>
          <a:ext cx="16589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5" name="Equation" r:id="rId4" imgW="1638000" imgH="355320" progId="Equation.DSMT4">
                  <p:embed/>
                </p:oleObj>
              </mc:Choice>
              <mc:Fallback>
                <p:oleObj name="Equation" r:id="rId4" imgW="163800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82" y="1960563"/>
                        <a:ext cx="165893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58" name="Object 6"/>
          <p:cNvGraphicFramePr>
            <a:graphicFrameLocks noChangeAspect="1"/>
          </p:cNvGraphicFramePr>
          <p:nvPr/>
        </p:nvGraphicFramePr>
        <p:xfrm>
          <a:off x="4619632" y="2000250"/>
          <a:ext cx="952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6" name="Equation" r:id="rId6" imgW="952200" imgH="266400" progId="Equation.DSMT4">
                  <p:embed/>
                </p:oleObj>
              </mc:Choice>
              <mc:Fallback>
                <p:oleObj name="Equation" r:id="rId6" imgW="95220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2" y="2000250"/>
                        <a:ext cx="9525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59" name="Object 7"/>
          <p:cNvGraphicFramePr>
            <a:graphicFrameLocks noChangeAspect="1"/>
          </p:cNvGraphicFramePr>
          <p:nvPr/>
        </p:nvGraphicFramePr>
        <p:xfrm>
          <a:off x="430244" y="2492375"/>
          <a:ext cx="173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7" name="Equation" r:id="rId8" imgW="1739880" imgH="482400" progId="Equation.DSMT4">
                  <p:embed/>
                </p:oleObj>
              </mc:Choice>
              <mc:Fallback>
                <p:oleObj name="Equation" r:id="rId8" imgW="173988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44" y="2492375"/>
                        <a:ext cx="1739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60" name="Object 8"/>
          <p:cNvGraphicFramePr>
            <a:graphicFrameLocks noChangeAspect="1"/>
          </p:cNvGraphicFramePr>
          <p:nvPr/>
        </p:nvGraphicFramePr>
        <p:xfrm>
          <a:off x="2303494" y="2349500"/>
          <a:ext cx="4876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8" name="Equation" r:id="rId10" imgW="4876560" imgH="761760" progId="Equation.DSMT4">
                  <p:embed/>
                </p:oleObj>
              </mc:Choice>
              <mc:Fallback>
                <p:oleObj name="Equation" r:id="rId10" imgW="4876560" imgH="761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94" y="2349500"/>
                        <a:ext cx="4876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62" name="Object 10"/>
          <p:cNvGraphicFramePr>
            <a:graphicFrameLocks noChangeAspect="1"/>
          </p:cNvGraphicFramePr>
          <p:nvPr/>
        </p:nvGraphicFramePr>
        <p:xfrm>
          <a:off x="771513" y="1279514"/>
          <a:ext cx="20859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9" name="Equation" r:id="rId12" imgW="1739880" imgH="482400" progId="Equation.DSMT4">
                  <p:embed/>
                </p:oleObj>
              </mc:Choice>
              <mc:Fallback>
                <p:oleObj name="Equation" r:id="rId12" imgW="1739880" imgH="482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13" y="1279514"/>
                        <a:ext cx="2085975" cy="577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63" name="Object 11"/>
          <p:cNvGraphicFramePr>
            <a:graphicFrameLocks noChangeAspect="1"/>
          </p:cNvGraphicFramePr>
          <p:nvPr/>
        </p:nvGraphicFramePr>
        <p:xfrm>
          <a:off x="2249519" y="3124200"/>
          <a:ext cx="440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0" name="Equation" r:id="rId14" imgW="4406760" imgH="507960" progId="Equation.DSMT4">
                  <p:embed/>
                </p:oleObj>
              </mc:Choice>
              <mc:Fallback>
                <p:oleObj name="Equation" r:id="rId14" imgW="4406760" imgH="507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519" y="3124200"/>
                        <a:ext cx="4406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64" name="Object 12"/>
          <p:cNvGraphicFramePr>
            <a:graphicFrameLocks noChangeAspect="1"/>
          </p:cNvGraphicFramePr>
          <p:nvPr/>
        </p:nvGraphicFramePr>
        <p:xfrm>
          <a:off x="2260632" y="3789363"/>
          <a:ext cx="6883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1" name="Equation" r:id="rId16" imgW="6883200" imgH="583920" progId="Equation.DSMT4">
                  <p:embed/>
                </p:oleObj>
              </mc:Choice>
              <mc:Fallback>
                <p:oleObj name="Equation" r:id="rId16" imgW="6883200" imgH="5839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32" y="3789363"/>
                        <a:ext cx="6883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65" name="Object 13"/>
          <p:cNvGraphicFramePr>
            <a:graphicFrameLocks noChangeAspect="1"/>
          </p:cNvGraphicFramePr>
          <p:nvPr/>
        </p:nvGraphicFramePr>
        <p:xfrm>
          <a:off x="2238407" y="4433888"/>
          <a:ext cx="596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2" name="Equation" r:id="rId18" imgW="5968800" imgH="939600" progId="Equation.DSMT4">
                  <p:embed/>
                </p:oleObj>
              </mc:Choice>
              <mc:Fallback>
                <p:oleObj name="Equation" r:id="rId18" imgW="5968800" imgH="939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407" y="4433888"/>
                        <a:ext cx="5969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66" name="Object 14"/>
          <p:cNvGraphicFramePr>
            <a:graphicFrameLocks noChangeAspect="1"/>
          </p:cNvGraphicFramePr>
          <p:nvPr/>
        </p:nvGraphicFramePr>
        <p:xfrm>
          <a:off x="2303494" y="5518150"/>
          <a:ext cx="515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3" name="Equation" r:id="rId20" imgW="5155920" imgH="431640" progId="Equation.DSMT4">
                  <p:embed/>
                </p:oleObj>
              </mc:Choice>
              <mc:Fallback>
                <p:oleObj name="Equation" r:id="rId20" imgW="5155920" imgH="431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94" y="5518150"/>
                        <a:ext cx="5156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74" name="Equation" r:id="rId22" imgW="1892160" imgH="444240" progId="Equation.DSMT4">
                    <p:embed/>
                  </p:oleObj>
                </mc:Choice>
                <mc:Fallback>
                  <p:oleObj name="Equation" r:id="rId22" imgW="1892160" imgH="4442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 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B4A124E-9F8D-46F7-846D-FFE80A51468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98403" name="Text Box 3"/>
          <p:cNvSpPr txBox="1">
            <a:spLocks noChangeArrowheads="1"/>
          </p:cNvSpPr>
          <p:nvPr/>
        </p:nvSpPr>
        <p:spPr bwMode="auto">
          <a:xfrm>
            <a:off x="939810" y="18446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sp>
        <p:nvSpPr>
          <p:cNvPr id="998404" name="Text Box 4"/>
          <p:cNvSpPr txBox="1">
            <a:spLocks noChangeArrowheads="1"/>
          </p:cNvSpPr>
          <p:nvPr/>
        </p:nvSpPr>
        <p:spPr bwMode="auto">
          <a:xfrm>
            <a:off x="2308235" y="1844675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+mn-lt"/>
                <a:ea typeface="宋体" pitchFamily="2" charset="-122"/>
              </a:rPr>
              <a:t>Let</a:t>
            </a:r>
          </a:p>
        </p:txBody>
      </p:sp>
      <p:graphicFrame>
        <p:nvGraphicFramePr>
          <p:cNvPr id="998405" name="Object 5"/>
          <p:cNvGraphicFramePr>
            <a:graphicFrameLocks noChangeAspect="1"/>
          </p:cNvGraphicFramePr>
          <p:nvPr/>
        </p:nvGraphicFramePr>
        <p:xfrm>
          <a:off x="2949585" y="1989138"/>
          <a:ext cx="1041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0"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85" y="1989138"/>
                        <a:ext cx="1041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06" name="Object 6"/>
          <p:cNvGraphicFramePr>
            <a:graphicFrameLocks noChangeAspect="1"/>
          </p:cNvGraphicFramePr>
          <p:nvPr/>
        </p:nvGraphicFramePr>
        <p:xfrm>
          <a:off x="4108460" y="1916113"/>
          <a:ext cx="1892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1" name="Equation" r:id="rId6" imgW="1892160" imgH="317160" progId="Equation.DSMT4">
                  <p:embed/>
                </p:oleObj>
              </mc:Choice>
              <mc:Fallback>
                <p:oleObj name="Equation" r:id="rId6" imgW="1892160" imgH="317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60" y="1916113"/>
                        <a:ext cx="1892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07" name="Object 7"/>
          <p:cNvGraphicFramePr>
            <a:graphicFrameLocks noChangeAspect="1"/>
          </p:cNvGraphicFramePr>
          <p:nvPr/>
        </p:nvGraphicFramePr>
        <p:xfrm>
          <a:off x="1341438" y="2565400"/>
          <a:ext cx="1358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2" name="Equation" r:id="rId8" imgW="1358640" imgH="482400" progId="Equation.DSMT4">
                  <p:embed/>
                </p:oleObj>
              </mc:Choice>
              <mc:Fallback>
                <p:oleObj name="Equation" r:id="rId8" imgW="135864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565400"/>
                        <a:ext cx="1358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08" name="Object 8"/>
          <p:cNvGraphicFramePr>
            <a:graphicFrameLocks noChangeAspect="1"/>
          </p:cNvGraphicFramePr>
          <p:nvPr/>
        </p:nvGraphicFramePr>
        <p:xfrm>
          <a:off x="2917825" y="2565400"/>
          <a:ext cx="162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3" name="Equation" r:id="rId10" imgW="1625400" imgH="482400" progId="Equation.DSMT4">
                  <p:embed/>
                </p:oleObj>
              </mc:Choice>
              <mc:Fallback>
                <p:oleObj name="Equation" r:id="rId10" imgW="162540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2565400"/>
                        <a:ext cx="1625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09" name="Object 9"/>
          <p:cNvGraphicFramePr>
            <a:graphicFrameLocks noChangeAspect="1"/>
          </p:cNvGraphicFramePr>
          <p:nvPr/>
        </p:nvGraphicFramePr>
        <p:xfrm>
          <a:off x="4700588" y="2565400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4" name="Equation" r:id="rId12" imgW="2743200" imgH="482400" progId="Equation.DSMT4">
                  <p:embed/>
                </p:oleObj>
              </mc:Choice>
              <mc:Fallback>
                <p:oleObj name="Equation" r:id="rId12" imgW="2743200" imgH="482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2565400"/>
                        <a:ext cx="274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11" name="Object 11"/>
          <p:cNvGraphicFramePr>
            <a:graphicFrameLocks noChangeAspect="1"/>
          </p:cNvGraphicFramePr>
          <p:nvPr/>
        </p:nvGraphicFramePr>
        <p:xfrm>
          <a:off x="871523" y="1146175"/>
          <a:ext cx="16287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5" name="Equation" r:id="rId14" imgW="1358640" imgH="482400" progId="Equation.DSMT4">
                  <p:embed/>
                </p:oleObj>
              </mc:Choice>
              <mc:Fallback>
                <p:oleObj name="Equation" r:id="rId14" imgW="1358640" imgH="48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23" y="1146175"/>
                        <a:ext cx="1628775" cy="577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12" name="Object 12"/>
          <p:cNvGraphicFramePr>
            <a:graphicFrameLocks noChangeAspect="1"/>
          </p:cNvGraphicFramePr>
          <p:nvPr/>
        </p:nvGraphicFramePr>
        <p:xfrm>
          <a:off x="2987675" y="3213100"/>
          <a:ext cx="264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6" name="Equation" r:id="rId16" imgW="2641320" imgH="482400" progId="Equation.DSMT4">
                  <p:embed/>
                </p:oleObj>
              </mc:Choice>
              <mc:Fallback>
                <p:oleObj name="Equation" r:id="rId16" imgW="2641320" imgH="482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213100"/>
                        <a:ext cx="2641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13" name="Object 13"/>
          <p:cNvGraphicFramePr>
            <a:graphicFrameLocks noChangeAspect="1"/>
          </p:cNvGraphicFramePr>
          <p:nvPr/>
        </p:nvGraphicFramePr>
        <p:xfrm>
          <a:off x="3149600" y="3860800"/>
          <a:ext cx="381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7" name="Equation" r:id="rId18" imgW="3809880" imgH="482400" progId="Equation.DSMT4">
                  <p:embed/>
                </p:oleObj>
              </mc:Choice>
              <mc:Fallback>
                <p:oleObj name="Equation" r:id="rId18" imgW="3809880" imgH="482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860800"/>
                        <a:ext cx="3810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14" name="Object 14"/>
          <p:cNvGraphicFramePr>
            <a:graphicFrameLocks noChangeAspect="1"/>
          </p:cNvGraphicFramePr>
          <p:nvPr/>
        </p:nvGraphicFramePr>
        <p:xfrm>
          <a:off x="5737225" y="3409950"/>
          <a:ext cx="2908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8" name="Equation" r:id="rId20" imgW="2908080" imgH="355320" progId="Equation.DSMT4">
                  <p:embed/>
                </p:oleObj>
              </mc:Choice>
              <mc:Fallback>
                <p:oleObj name="Equation" r:id="rId20" imgW="2908080" imgH="3553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3409950"/>
                        <a:ext cx="2908300" cy="355600"/>
                      </a:xfrm>
                      <a:prstGeom prst="rect">
                        <a:avLst/>
                      </a:prstGeom>
                      <a:solidFill>
                        <a:srgbClr val="EFFFEF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15" name="Object 15"/>
          <p:cNvGraphicFramePr>
            <a:graphicFrameLocks noChangeAspect="1"/>
          </p:cNvGraphicFramePr>
          <p:nvPr/>
        </p:nvGraphicFramePr>
        <p:xfrm>
          <a:off x="2898775" y="4581525"/>
          <a:ext cx="276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9" name="Equation" r:id="rId22" imgW="2768400" imgH="317160" progId="Equation.DSMT4">
                  <p:embed/>
                </p:oleObj>
              </mc:Choice>
              <mc:Fallback>
                <p:oleObj name="Equation" r:id="rId22" imgW="2768400" imgH="3171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4581525"/>
                        <a:ext cx="276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16" name="Object 16"/>
          <p:cNvGraphicFramePr>
            <a:graphicFrameLocks noChangeAspect="1"/>
          </p:cNvGraphicFramePr>
          <p:nvPr/>
        </p:nvGraphicFramePr>
        <p:xfrm>
          <a:off x="1084263" y="5178425"/>
          <a:ext cx="4279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20" name="Equation" r:id="rId24" imgW="4279680" imgH="698400" progId="Equation.DSMT4">
                  <p:embed/>
                </p:oleObj>
              </mc:Choice>
              <mc:Fallback>
                <p:oleObj name="Equation" r:id="rId24" imgW="4279680" imgH="698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5178425"/>
                        <a:ext cx="42799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17" name="Object 17"/>
          <p:cNvGraphicFramePr>
            <a:graphicFrameLocks noChangeAspect="1"/>
          </p:cNvGraphicFramePr>
          <p:nvPr/>
        </p:nvGraphicFramePr>
        <p:xfrm>
          <a:off x="1116013" y="4530725"/>
          <a:ext cx="170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21" name="Equation" r:id="rId26" imgW="1701720" imgH="482400" progId="Equation.DSMT4">
                  <p:embed/>
                </p:oleObj>
              </mc:Choice>
              <mc:Fallback>
                <p:oleObj name="Equation" r:id="rId26" imgW="1701720" imgH="482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30725"/>
                        <a:ext cx="1701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22" name="Equation" r:id="rId28" imgW="1892160" imgH="444240" progId="Equation.DSMT4">
                    <p:embed/>
                  </p:oleObj>
                </mc:Choice>
                <mc:Fallback>
                  <p:oleObj name="Equation" r:id="rId28" imgW="1892160" imgH="4442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BD86E4A-9F64-46A3-AD9F-3B7A237A7288}" type="slidenum">
              <a:rPr lang="en-US" altLang="en-US"/>
              <a:pPr/>
              <a:t>29</a:t>
            </a:fld>
            <a:endParaRPr lang="en-US" altLang="en-US"/>
          </a:p>
        </p:txBody>
      </p:sp>
      <p:graphicFrame>
        <p:nvGraphicFramePr>
          <p:cNvPr id="1002504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3446463" y="1785938"/>
          <a:ext cx="56975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4" name="Equation" r:id="rId3" imgW="5181480" imgH="736560" progId="Equation.DSMT4">
                  <p:embed/>
                </p:oleObj>
              </mc:Choice>
              <mc:Fallback>
                <p:oleObj name="Equation" r:id="rId3" imgW="518148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785938"/>
                        <a:ext cx="569753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503" name="Text Box 7"/>
          <p:cNvSpPr txBox="1">
            <a:spLocks noChangeArrowheads="1"/>
          </p:cNvSpPr>
          <p:nvPr/>
        </p:nvSpPr>
        <p:spPr bwMode="auto">
          <a:xfrm>
            <a:off x="714348" y="1916113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1002505" name="Object 9"/>
          <p:cNvGraphicFramePr>
            <a:graphicFrameLocks noChangeAspect="1"/>
          </p:cNvGraphicFramePr>
          <p:nvPr/>
        </p:nvGraphicFramePr>
        <p:xfrm>
          <a:off x="2195513" y="2565400"/>
          <a:ext cx="3784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5" name="Equation" r:id="rId5" imgW="3441600" imgH="672840" progId="Equation.DSMT4">
                  <p:embed/>
                </p:oleObj>
              </mc:Choice>
              <mc:Fallback>
                <p:oleObj name="Equation" r:id="rId5" imgW="344160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565400"/>
                        <a:ext cx="37846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6" name="Object 10"/>
          <p:cNvGraphicFramePr>
            <a:graphicFrameLocks noChangeAspect="1"/>
          </p:cNvGraphicFramePr>
          <p:nvPr/>
        </p:nvGraphicFramePr>
        <p:xfrm>
          <a:off x="2124075" y="4149725"/>
          <a:ext cx="5767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6" name="Equation" r:id="rId7" imgW="5244840" imgH="672840" progId="Equation.DSMT4">
                  <p:embed/>
                </p:oleObj>
              </mc:Choice>
              <mc:Fallback>
                <p:oleObj name="Equation" r:id="rId7" imgW="5244840" imgH="672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49725"/>
                        <a:ext cx="57673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7" name="Object 11"/>
          <p:cNvGraphicFramePr>
            <a:graphicFrameLocks noChangeAspect="1"/>
          </p:cNvGraphicFramePr>
          <p:nvPr/>
        </p:nvGraphicFramePr>
        <p:xfrm>
          <a:off x="2165350" y="3357563"/>
          <a:ext cx="39100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7" name="Equation" r:id="rId9" imgW="3555720" imgH="698400" progId="Equation.DSMT4">
                  <p:embed/>
                </p:oleObj>
              </mc:Choice>
              <mc:Fallback>
                <p:oleObj name="Equation" r:id="rId9" imgW="355572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3357563"/>
                        <a:ext cx="391001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8" name="Object 12"/>
          <p:cNvGraphicFramePr>
            <a:graphicFrameLocks noChangeAspect="1"/>
          </p:cNvGraphicFramePr>
          <p:nvPr/>
        </p:nvGraphicFramePr>
        <p:xfrm>
          <a:off x="2124075" y="4941888"/>
          <a:ext cx="35464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8" name="Equation" r:id="rId11" imgW="3225600" imgH="672840" progId="Equation.DSMT4">
                  <p:embed/>
                </p:oleObj>
              </mc:Choice>
              <mc:Fallback>
                <p:oleObj name="Equation" r:id="rId11" imgW="3225600" imgH="6728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941888"/>
                        <a:ext cx="35464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509" name="Text Box 13"/>
          <p:cNvSpPr txBox="1">
            <a:spLocks noChangeArrowheads="1"/>
          </p:cNvSpPr>
          <p:nvPr/>
        </p:nvSpPr>
        <p:spPr bwMode="auto">
          <a:xfrm>
            <a:off x="900113" y="573405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+mn-lt"/>
                <a:ea typeface="宋体" pitchFamily="2" charset="-122"/>
              </a:rPr>
              <a:t>so,</a:t>
            </a:r>
          </a:p>
        </p:txBody>
      </p:sp>
      <p:graphicFrame>
        <p:nvGraphicFramePr>
          <p:cNvPr id="1002510" name="Object 14"/>
          <p:cNvGraphicFramePr>
            <a:graphicFrameLocks noChangeAspect="1"/>
          </p:cNvGraphicFramePr>
          <p:nvPr/>
        </p:nvGraphicFramePr>
        <p:xfrm>
          <a:off x="1835150" y="5661025"/>
          <a:ext cx="43576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9" name="Equation" r:id="rId13" imgW="3962160" imgH="736560" progId="Equation.DSMT4">
                  <p:embed/>
                </p:oleObj>
              </mc:Choice>
              <mc:Fallback>
                <p:oleObj name="Equation" r:id="rId13" imgW="3962160" imgH="736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661025"/>
                        <a:ext cx="43576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19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30" name="Equation" r:id="rId15" imgW="1892160" imgH="444240" progId="Equation.DSMT4">
                    <p:embed/>
                  </p:oleObj>
                </mc:Choice>
                <mc:Fallback>
                  <p:oleObj name="Equation" r:id="rId15" imgW="1892160" imgH="4442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714348" y="1190614"/>
            <a:ext cx="6200775" cy="738188"/>
            <a:chOff x="657" y="845"/>
            <a:chExt cx="3906" cy="465"/>
          </a:xfrm>
        </p:grpSpPr>
        <p:sp>
          <p:nvSpPr>
            <p:cNvPr id="22" name="Text Box 13"/>
            <p:cNvSpPr txBox="1">
              <a:spLocks noChangeAspect="1" noChangeArrowheads="1"/>
            </p:cNvSpPr>
            <p:nvPr/>
          </p:nvSpPr>
          <p:spPr bwMode="auto">
            <a:xfrm>
              <a:off x="657" y="902"/>
              <a:ext cx="17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2" charset="-122"/>
                </a:rPr>
                <a:t>Exercise</a:t>
              </a:r>
              <a:r>
                <a:rPr kumimoji="1" lang="en-US" altLang="zh-CN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400" b="1" dirty="0">
                  <a:solidFill>
                    <a:srgbClr val="FFFF00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400" dirty="0">
                  <a:latin typeface="+mn-lt"/>
                  <a:ea typeface="宋体" pitchFamily="2" charset="-122"/>
                </a:rPr>
                <a:t>Evaluate</a:t>
              </a:r>
            </a:p>
          </p:txBody>
        </p:sp>
        <p:graphicFrame>
          <p:nvGraphicFramePr>
            <p:cNvPr id="23" name="Object 14"/>
            <p:cNvGraphicFramePr>
              <a:graphicFrameLocks noChangeAspect="1"/>
            </p:cNvGraphicFramePr>
            <p:nvPr/>
          </p:nvGraphicFramePr>
          <p:xfrm>
            <a:off x="2299" y="845"/>
            <a:ext cx="2264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31" name="Equation" r:id="rId17" imgW="3263760" imgH="672840" progId="Equation.DSMT4">
                    <p:embed/>
                  </p:oleObj>
                </mc:Choice>
                <mc:Fallback>
                  <p:oleObj name="Equation" r:id="rId17" imgW="3263760" imgH="6728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845"/>
                          <a:ext cx="2264" cy="4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0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0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0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0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0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503" grpId="0" autoUpdateAnimBg="0"/>
      <p:bldP spid="10025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Integration by Parts 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92A4B9C-F9B9-45BD-9567-B63DB65FAE70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734213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214282" y="4000504"/>
          <a:ext cx="8801547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8" name="Document" r:id="rId4" imgW="7774984" imgH="1829600" progId="Word.Document.8">
                  <p:embed/>
                </p:oleObj>
              </mc:Choice>
              <mc:Fallback>
                <p:oleObj name="Document" r:id="rId4" imgW="7774984" imgH="18296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000504"/>
                        <a:ext cx="8801547" cy="207170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>
                                <a:alpha val="39999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15" name="Rectangle 7"/>
          <p:cNvSpPr>
            <a:spLocks noChangeArrowheads="1"/>
          </p:cNvSpPr>
          <p:nvPr/>
        </p:nvSpPr>
        <p:spPr bwMode="auto">
          <a:xfrm>
            <a:off x="682626" y="1428736"/>
            <a:ext cx="8104216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tabLst>
                <a:tab pos="4013200" algn="ctr"/>
                <a:tab pos="8026400" algn="r"/>
              </a:tabLst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When this equation is written in the simpler differential notation, we obtain the following formula.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85852" y="2500306"/>
            <a:ext cx="6769100" cy="1152525"/>
            <a:chOff x="385" y="1842"/>
            <a:chExt cx="4264" cy="726"/>
          </a:xfrm>
          <a:solidFill>
            <a:schemeClr val="accent1"/>
          </a:solidFill>
        </p:grpSpPr>
        <p:sp>
          <p:nvSpPr>
            <p:cNvPr id="734220" name="Rectangle 12"/>
            <p:cNvSpPr>
              <a:spLocks noChangeArrowheads="1"/>
            </p:cNvSpPr>
            <p:nvPr/>
          </p:nvSpPr>
          <p:spPr bwMode="auto">
            <a:xfrm>
              <a:off x="385" y="1842"/>
              <a:ext cx="4264" cy="72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400">
                <a:solidFill>
                  <a:srgbClr val="0000FF"/>
                </a:solidFill>
                <a:latin typeface="+mn-lt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85" y="1865"/>
              <a:ext cx="3024" cy="674"/>
              <a:chOff x="385" y="1865"/>
              <a:chExt cx="3024" cy="674"/>
            </a:xfrm>
            <a:grpFill/>
          </p:grpSpPr>
          <p:sp>
            <p:nvSpPr>
              <p:cNvPr id="734217" name="Rectangle 9"/>
              <p:cNvSpPr>
                <a:spLocks noChangeArrowheads="1"/>
              </p:cNvSpPr>
              <p:nvPr/>
            </p:nvSpPr>
            <p:spPr bwMode="auto">
              <a:xfrm>
                <a:off x="385" y="1865"/>
                <a:ext cx="3024" cy="2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+mn-lt"/>
                    <a:ea typeface="宋体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+mn-lt"/>
                  </a:rPr>
                  <a:t>Formula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+mn-lt"/>
                  </a:rPr>
                  <a:t>for Integration by Parts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宋体" charset="-122"/>
                  </a:rPr>
                  <a:t>	</a:t>
                </a:r>
              </a:p>
            </p:txBody>
          </p:sp>
          <p:graphicFrame>
            <p:nvGraphicFramePr>
              <p:cNvPr id="734216" name="Object 8"/>
              <p:cNvGraphicFramePr>
                <a:graphicFrameLocks noChangeAspect="1"/>
              </p:cNvGraphicFramePr>
              <p:nvPr/>
            </p:nvGraphicFramePr>
            <p:xfrm>
              <a:off x="1932" y="2225"/>
              <a:ext cx="1370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809" name="Equation" r:id="rId6" imgW="2171520" imgH="495000" progId="Equation.DSMT4">
                      <p:embed/>
                    </p:oleObj>
                  </mc:Choice>
                  <mc:Fallback>
                    <p:oleObj name="Equation" r:id="rId6" imgW="2171520" imgH="4950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2" y="2225"/>
                            <a:ext cx="1370" cy="3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3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EF79B50-9DD7-4BCE-83A7-A4680B57A5B3}" type="slidenum">
              <a:rPr lang="en-US" altLang="en-US"/>
              <a:pPr/>
              <a:t>30</a:t>
            </a:fld>
            <a:endParaRPr lang="en-US" altLang="en-US"/>
          </a:p>
        </p:txBody>
      </p:sp>
      <p:graphicFrame>
        <p:nvGraphicFramePr>
          <p:cNvPr id="1003525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2285984" y="2428868"/>
          <a:ext cx="43576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40" name="Equation" r:id="rId3" imgW="3962160" imgH="736560" progId="Equation.DSMT4">
                  <p:embed/>
                </p:oleObj>
              </mc:Choice>
              <mc:Fallback>
                <p:oleObj name="Equation" r:id="rId3" imgW="396216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428868"/>
                        <a:ext cx="4357687" cy="8096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FFE5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24" name="Text Box 4"/>
          <p:cNvSpPr txBox="1">
            <a:spLocks noChangeArrowheads="1"/>
          </p:cNvSpPr>
          <p:nvPr/>
        </p:nvSpPr>
        <p:spPr bwMode="auto">
          <a:xfrm>
            <a:off x="714348" y="1824327"/>
            <a:ext cx="295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 (continued)</a:t>
            </a:r>
          </a:p>
        </p:txBody>
      </p:sp>
      <p:graphicFrame>
        <p:nvGraphicFramePr>
          <p:cNvPr id="1003526" name="Object 6"/>
          <p:cNvGraphicFramePr>
            <a:graphicFrameLocks noChangeAspect="1"/>
          </p:cNvGraphicFramePr>
          <p:nvPr/>
        </p:nvGraphicFramePr>
        <p:xfrm>
          <a:off x="1947863" y="3357563"/>
          <a:ext cx="36734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41" name="Equation" r:id="rId5" imgW="3340080" imgH="622080" progId="Equation.DSMT4">
                  <p:embed/>
                </p:oleObj>
              </mc:Choice>
              <mc:Fallback>
                <p:oleObj name="Equation" r:id="rId5" imgW="334008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3357563"/>
                        <a:ext cx="367347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27" name="Object 7"/>
          <p:cNvGraphicFramePr>
            <a:graphicFrameLocks noChangeAspect="1"/>
          </p:cNvGraphicFramePr>
          <p:nvPr/>
        </p:nvGraphicFramePr>
        <p:xfrm>
          <a:off x="1825625" y="5013325"/>
          <a:ext cx="38115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42" name="Equation" r:id="rId7" imgW="3466800" imgH="736560" progId="Equation.DSMT4">
                  <p:embed/>
                </p:oleObj>
              </mc:Choice>
              <mc:Fallback>
                <p:oleObj name="Equation" r:id="rId7" imgW="346680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5013325"/>
                        <a:ext cx="38115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28" name="Rectangle 8"/>
          <p:cNvSpPr>
            <a:spLocks noChangeArrowheads="1"/>
          </p:cNvSpPr>
          <p:nvPr/>
        </p:nvSpPr>
        <p:spPr bwMode="auto">
          <a:xfrm>
            <a:off x="755650" y="3476625"/>
            <a:ext cx="867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+mn-lt"/>
                <a:ea typeface="宋体" pitchFamily="2" charset="-122"/>
              </a:rPr>
              <a:t>Since</a:t>
            </a:r>
            <a:endParaRPr kumimoji="1" lang="zh-CN" altLang="en-US" sz="2400">
              <a:latin typeface="+mn-lt"/>
              <a:ea typeface="宋体" pitchFamily="2" charset="-122"/>
            </a:endParaRPr>
          </a:p>
        </p:txBody>
      </p:sp>
      <p:graphicFrame>
        <p:nvGraphicFramePr>
          <p:cNvPr id="1003529" name="Object 9"/>
          <p:cNvGraphicFramePr>
            <a:graphicFrameLocks noChangeAspect="1"/>
          </p:cNvGraphicFramePr>
          <p:nvPr/>
        </p:nvGraphicFramePr>
        <p:xfrm>
          <a:off x="1835150" y="4149725"/>
          <a:ext cx="4259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43" name="Equation" r:id="rId9" imgW="3873240" imgH="698400" progId="Equation.DSMT4">
                  <p:embed/>
                </p:oleObj>
              </mc:Choice>
              <mc:Fallback>
                <p:oleObj name="Equation" r:id="rId9" imgW="387324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49725"/>
                        <a:ext cx="42592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30" name="Object 10"/>
          <p:cNvGraphicFramePr>
            <a:graphicFrameLocks noChangeAspect="1"/>
          </p:cNvGraphicFramePr>
          <p:nvPr/>
        </p:nvGraphicFramePr>
        <p:xfrm>
          <a:off x="5867400" y="5300663"/>
          <a:ext cx="279400" cy="9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44" name="Equation" r:id="rId11" imgW="253800" imgH="88560" progId="Equation.DSMT4">
                  <p:embed/>
                </p:oleObj>
              </mc:Choice>
              <mc:Fallback>
                <p:oleObj name="Equation" r:id="rId11" imgW="253800" imgH="88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00663"/>
                        <a:ext cx="279400" cy="9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31" name="Rectangle 11"/>
          <p:cNvSpPr>
            <a:spLocks noChangeArrowheads="1"/>
          </p:cNvSpPr>
          <p:nvPr/>
        </p:nvSpPr>
        <p:spPr bwMode="auto">
          <a:xfrm>
            <a:off x="5902325" y="3451225"/>
            <a:ext cx="1200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+mn-lt"/>
                <a:ea typeface="宋体" pitchFamily="2" charset="-122"/>
              </a:rPr>
              <a:t>we have</a:t>
            </a:r>
            <a:endParaRPr kumimoji="1" lang="zh-CN" altLang="en-US" sz="2400">
              <a:latin typeface="+mn-lt"/>
              <a:ea typeface="宋体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14348" y="1285860"/>
            <a:ext cx="6200775" cy="738188"/>
            <a:chOff x="657" y="845"/>
            <a:chExt cx="3906" cy="465"/>
          </a:xfrm>
        </p:grpSpPr>
        <p:sp>
          <p:nvSpPr>
            <p:cNvPr id="1003533" name="Text Box 13"/>
            <p:cNvSpPr txBox="1">
              <a:spLocks noChangeAspect="1" noChangeArrowheads="1"/>
            </p:cNvSpPr>
            <p:nvPr/>
          </p:nvSpPr>
          <p:spPr bwMode="auto">
            <a:xfrm>
              <a:off x="657" y="902"/>
              <a:ext cx="17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2" charset="-122"/>
                </a:rPr>
                <a:t>Exercise </a:t>
              </a:r>
              <a:r>
                <a:rPr kumimoji="1" lang="en-US" altLang="zh-CN" sz="2400" b="1" dirty="0">
                  <a:solidFill>
                    <a:srgbClr val="FFFF00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400" dirty="0">
                  <a:latin typeface="+mn-lt"/>
                  <a:ea typeface="宋体" pitchFamily="2" charset="-122"/>
                </a:rPr>
                <a:t>Evaluate</a:t>
              </a:r>
            </a:p>
          </p:txBody>
        </p:sp>
        <p:graphicFrame>
          <p:nvGraphicFramePr>
            <p:cNvPr id="1003534" name="Object 14"/>
            <p:cNvGraphicFramePr>
              <a:graphicFrameLocks noChangeAspect="1"/>
            </p:cNvGraphicFramePr>
            <p:nvPr/>
          </p:nvGraphicFramePr>
          <p:xfrm>
            <a:off x="2299" y="845"/>
            <a:ext cx="2264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5" name="Equation" r:id="rId13" imgW="3263760" imgH="672840" progId="Equation.DSMT4">
                    <p:embed/>
                  </p:oleObj>
                </mc:Choice>
                <mc:Fallback>
                  <p:oleObj name="Equation" r:id="rId13" imgW="3263760" imgH="6728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845"/>
                          <a:ext cx="2264" cy="4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536" name="Rectangle 16"/>
          <p:cNvSpPr>
            <a:spLocks noChangeArrowheads="1"/>
          </p:cNvSpPr>
          <p:nvPr/>
        </p:nvSpPr>
        <p:spPr bwMode="auto">
          <a:xfrm>
            <a:off x="900113" y="5827713"/>
            <a:ext cx="1031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+mn-lt"/>
                <a:ea typeface="宋体" pitchFamily="2" charset="-122"/>
              </a:rPr>
              <a:t>Finish.</a:t>
            </a:r>
            <a:endParaRPr kumimoji="1" lang="zh-CN" altLang="en-US" sz="2400">
              <a:latin typeface="+mn-lt"/>
              <a:ea typeface="宋体" pitchFamily="2" charset="-122"/>
            </a:endParaRPr>
          </a:p>
        </p:txBody>
      </p: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6" name="Equation" r:id="rId15" imgW="1892160" imgH="444240" progId="Equation.DSMT4">
                    <p:embed/>
                  </p:oleObj>
                </mc:Choice>
                <mc:Fallback>
                  <p:oleObj name="Equation" r:id="rId15" imgW="1892160" imgH="4442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0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0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0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0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0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0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8" grpId="0"/>
      <p:bldP spid="1003531" grpId="0"/>
      <p:bldP spid="10035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4.4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dirty="0" smtClean="0"/>
          </a:p>
          <a:p>
            <a:r>
              <a:rPr lang="en-US" altLang="zh-CN" sz="3600" dirty="0" smtClean="0"/>
              <a:t>Integration </a:t>
            </a:r>
            <a:r>
              <a:rPr lang="en-US" altLang="zh-CN" sz="3600" dirty="0"/>
              <a:t>of Rational </a:t>
            </a:r>
            <a:r>
              <a:rPr lang="en-US" altLang="zh-CN" sz="3600" dirty="0" smtClean="0"/>
              <a:t>Functions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Functions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4AB01-105F-4BD6-BC8E-871D1B77353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158" y="1307263"/>
            <a:ext cx="842486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Every rational function may be represented in the form of a rational fraction: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42976" y="2500306"/>
          <a:ext cx="642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5" name="Equation" r:id="rId3" imgW="6426000" imgH="850680" progId="Equation.DSMT4">
                  <p:embed/>
                </p:oleObj>
              </mc:Choice>
              <mc:Fallback>
                <p:oleObj name="Equation" r:id="rId3" imgW="6426000" imgH="85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500306"/>
                        <a:ext cx="6426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4856" y="3717951"/>
            <a:ext cx="8424862" cy="49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Note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  We assume these polynomials do not have common roots.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0034" y="4432331"/>
            <a:ext cx="8424862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Note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  If n &lt; m, the faction is called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proper rational fraction [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真分式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]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, otherwise, i.e. n ≥ m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, the faction is called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improper rational fraction [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假分式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+mn-lt"/>
              </a:rPr>
              <a:t>。</a:t>
            </a:r>
            <a:endParaRPr lang="en-US" altLang="zh-CN" sz="2400" dirty="0">
              <a:solidFill>
                <a:srgbClr val="0000FF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40108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Integration of Proper Rational Fraction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90574" y="1285860"/>
            <a:ext cx="8710582" cy="5357850"/>
            <a:chOff x="71438" y="1285860"/>
            <a:chExt cx="8710582" cy="5357850"/>
          </a:xfrm>
        </p:grpSpPr>
        <p:sp>
          <p:nvSpPr>
            <p:cNvPr id="10" name="圆角矩形 9"/>
            <p:cNvSpPr/>
            <p:nvPr/>
          </p:nvSpPr>
          <p:spPr>
            <a:xfrm>
              <a:off x="71438" y="1285860"/>
              <a:ext cx="8710582" cy="52864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57158" y="1380731"/>
              <a:ext cx="8424862" cy="5262979"/>
              <a:chOff x="428596" y="1154275"/>
              <a:chExt cx="8424862" cy="5262979"/>
            </a:xfrm>
          </p:grpSpPr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428596" y="1154275"/>
                <a:ext cx="8424862" cy="5262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宋体" pitchFamily="2" charset="-122"/>
                  </a:rPr>
                  <a:t>Definition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  <a:ea typeface="宋体" pitchFamily="2" charset="-122"/>
                  </a:rPr>
                  <a:t>(Types of partial fraction</a:t>
                </a:r>
                <a:r>
                  <a:rPr lang="en-US" altLang="zh-CN" sz="2400" b="1" dirty="0">
                    <a:solidFill>
                      <a:srgbClr val="FF3300"/>
                    </a:solidFill>
                    <a:latin typeface="+mn-lt"/>
                    <a:ea typeface="宋体" pitchFamily="2" charset="-122"/>
                  </a:rPr>
                  <a:t>)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</a:rPr>
                  <a:t>Proper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rational fraction of the form: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</a:rPr>
                  <a:t>    I.             (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+mn-lt"/>
                  </a:rPr>
                  <a:t>A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</a:rPr>
                  <a:t>and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+mn-lt"/>
                  </a:rPr>
                  <a:t>a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</a:rPr>
                  <a:t> are constants);    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    II.                  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</a:rPr>
                  <a:t>    III.                      (the roots of the denominator are complex);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    IV.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</a:rPr>
                  <a:t>                                                   the roots of the denominator are complex)    are called the </a:t>
                </a:r>
                <a:r>
                  <a:rPr lang="en-US" altLang="zh-CN" sz="2400" b="1" dirty="0">
                    <a:solidFill>
                      <a:srgbClr val="FF3300"/>
                    </a:solidFill>
                    <a:latin typeface="+mn-lt"/>
                  </a:rPr>
                  <a:t>partial fractions of types I, II, III and IV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</a:rPr>
                  <a:t>.</a:t>
                </a:r>
                <a:endParaRPr lang="en-US" altLang="zh-CN" sz="2400" dirty="0">
                  <a:solidFill>
                    <a:srgbClr val="0000FF"/>
                  </a:solidFill>
                  <a:latin typeface="+mn-lt"/>
                  <a:ea typeface="宋体" pitchFamily="2" charset="-122"/>
                </a:endParaRPr>
              </a:p>
            </p:txBody>
          </p:sp>
          <p:graphicFrame>
            <p:nvGraphicFramePr>
              <p:cNvPr id="5" name="对象 4"/>
              <p:cNvGraphicFramePr>
                <a:graphicFrameLocks noChangeAspect="1"/>
              </p:cNvGraphicFramePr>
              <p:nvPr/>
            </p:nvGraphicFramePr>
            <p:xfrm>
              <a:off x="1074718" y="2000240"/>
              <a:ext cx="711200" cy="736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230" name="Equation" r:id="rId3" imgW="711000" imgH="736560" progId="Equation.DSMT4">
                      <p:embed/>
                    </p:oleObj>
                  </mc:Choice>
                  <mc:Fallback>
                    <p:oleObj name="Equation" r:id="rId3" imgW="711000" imgH="73656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4718" y="2000240"/>
                            <a:ext cx="711200" cy="736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203" name="Object 3"/>
              <p:cNvGraphicFramePr>
                <a:graphicFrameLocks noChangeAspect="1"/>
              </p:cNvGraphicFramePr>
              <p:nvPr/>
            </p:nvGraphicFramePr>
            <p:xfrm>
              <a:off x="1098550" y="2735253"/>
              <a:ext cx="3238500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231" name="Equation" r:id="rId5" imgW="3238200" imgH="787320" progId="Equation.DSMT4">
                      <p:embed/>
                    </p:oleObj>
                  </mc:Choice>
                  <mc:Fallback>
                    <p:oleObj name="Equation" r:id="rId5" imgW="3238200" imgH="78732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8550" y="2735253"/>
                            <a:ext cx="3238500" cy="787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204" name="Object 4"/>
              <p:cNvGraphicFramePr>
                <a:graphicFrameLocks noChangeAspect="1"/>
              </p:cNvGraphicFramePr>
              <p:nvPr/>
            </p:nvGraphicFramePr>
            <p:xfrm>
              <a:off x="1182674" y="3497253"/>
              <a:ext cx="1460500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232" name="Equation" r:id="rId7" imgW="1460160" imgH="787320" progId="Equation.DSMT4">
                      <p:embed/>
                    </p:oleObj>
                  </mc:Choice>
                  <mc:Fallback>
                    <p:oleObj name="Equation" r:id="rId7" imgW="1460160" imgH="78732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2674" y="3497253"/>
                            <a:ext cx="1460500" cy="787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205" name="Object 5"/>
              <p:cNvGraphicFramePr>
                <a:graphicFrameLocks noChangeAspect="1"/>
              </p:cNvGraphicFramePr>
              <p:nvPr/>
            </p:nvGraphicFramePr>
            <p:xfrm>
              <a:off x="1203328" y="4237038"/>
              <a:ext cx="3797300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233" name="Equation" r:id="rId9" imgW="3797280" imgH="787320" progId="Equation.DSMT4">
                      <p:embed/>
                    </p:oleObj>
                  </mc:Choice>
                  <mc:Fallback>
                    <p:oleObj name="Equation" r:id="rId9" imgW="3797280" imgH="78732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3328" y="4237038"/>
                            <a:ext cx="3797300" cy="787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of Proper Rational Fraction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7158" y="1500174"/>
            <a:ext cx="8424862" cy="49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Note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  If the denominator </a:t>
            </a:r>
          </a:p>
        </p:txBody>
      </p:sp>
      <p:graphicFrame>
        <p:nvGraphicFramePr>
          <p:cNvPr id="308226" name="Object 2"/>
          <p:cNvGraphicFramePr>
            <a:graphicFrameLocks noChangeAspect="1"/>
          </p:cNvGraphicFramePr>
          <p:nvPr/>
        </p:nvGraphicFramePr>
        <p:xfrm>
          <a:off x="1214414" y="2214554"/>
          <a:ext cx="706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0" name="Equation" r:id="rId3" imgW="7061040" imgH="406080" progId="Equation.DSMT4">
                  <p:embed/>
                </p:oleObj>
              </mc:Choice>
              <mc:Fallback>
                <p:oleObj name="Equation" r:id="rId3" imgW="706104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214554"/>
                        <a:ext cx="7061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28596" y="3000372"/>
            <a:ext cx="790601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then </a:t>
            </a:r>
          </a:p>
        </p:txBody>
      </p:sp>
      <p:graphicFrame>
        <p:nvGraphicFramePr>
          <p:cNvPr id="308227" name="Object 3"/>
          <p:cNvGraphicFramePr>
            <a:graphicFrameLocks noChangeAspect="1"/>
          </p:cNvGraphicFramePr>
          <p:nvPr/>
        </p:nvGraphicFramePr>
        <p:xfrm>
          <a:off x="1214414" y="3000372"/>
          <a:ext cx="7289800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1" name="Equation" r:id="rId5" imgW="7289640" imgH="3530520" progId="Equation.DSMT4">
                  <p:embed/>
                </p:oleObj>
              </mc:Choice>
              <mc:Fallback>
                <p:oleObj name="Equation" r:id="rId5" imgW="7289640" imgH="3530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000372"/>
                        <a:ext cx="7289800" cy="353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of Proper Rational Fraction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4" name="Text Box 4"/>
          <p:cNvSpPr txBox="1">
            <a:spLocks noChangeAspect="1" noChangeArrowheads="1"/>
          </p:cNvSpPr>
          <p:nvPr/>
        </p:nvSpPr>
        <p:spPr bwMode="auto">
          <a:xfrm>
            <a:off x="357158" y="1285860"/>
            <a:ext cx="85011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2" charset="-122"/>
              </a:rPr>
              <a:t>Example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 Represent the proper rational fraction                      in the form of a sum of partial rational fraction. </a:t>
            </a:r>
            <a:endParaRPr kumimoji="1" lang="en-US" altLang="zh-CN" sz="2400" b="1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286512" y="1309686"/>
          <a:ext cx="1422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4" name="Equation" r:id="rId3" imgW="1422360" imgH="736560" progId="Equation.DSMT4">
                  <p:embed/>
                </p:oleObj>
              </mc:Choice>
              <mc:Fallback>
                <p:oleObj name="Equation" r:id="rId3" imgW="142236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1309686"/>
                        <a:ext cx="1422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8596" y="2500306"/>
            <a:ext cx="295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320515" name="Object 3"/>
          <p:cNvGraphicFramePr>
            <a:graphicFrameLocks noChangeAspect="1"/>
          </p:cNvGraphicFramePr>
          <p:nvPr/>
        </p:nvGraphicFramePr>
        <p:xfrm>
          <a:off x="2214546" y="2428868"/>
          <a:ext cx="340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5" name="Equation" r:id="rId5" imgW="3403440" imgH="787320" progId="Equation.DSMT4">
                  <p:embed/>
                </p:oleObj>
              </mc:Choice>
              <mc:Fallback>
                <p:oleObj name="Equation" r:id="rId5" imgW="3403440" imgH="787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428868"/>
                        <a:ext cx="3403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1538290" y="3214686"/>
          <a:ext cx="3390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6" name="Equation" r:id="rId7" imgW="3390840" imgH="736560" progId="Equation.DSMT4">
                  <p:embed/>
                </p:oleObj>
              </mc:Choice>
              <mc:Fallback>
                <p:oleObj name="Equation" r:id="rId7" imgW="339084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90" y="3214686"/>
                        <a:ext cx="3390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28596" y="3357562"/>
            <a:ext cx="295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Assume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929190" y="3357562"/>
            <a:ext cx="295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then</a:t>
            </a:r>
          </a:p>
        </p:txBody>
      </p:sp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5572132" y="3429000"/>
          <a:ext cx="336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7" name="Equation" r:id="rId9" imgW="3365280" imgH="342720" progId="Equation.DSMT4">
                  <p:embed/>
                </p:oleObj>
              </mc:Choice>
              <mc:Fallback>
                <p:oleObj name="Equation" r:id="rId9" imgW="3365280" imgH="342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3429000"/>
                        <a:ext cx="3365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76242" y="4000504"/>
            <a:ext cx="295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So,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3371828" y="4137036"/>
          <a:ext cx="1943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8" name="Equation" r:id="rId11" imgW="1942920" imgH="863280" progId="Equation.DSMT4">
                  <p:embed/>
                </p:oleObj>
              </mc:Choice>
              <mc:Fallback>
                <p:oleObj name="Equation" r:id="rId11" imgW="1942920" imgH="863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28" y="4137036"/>
                        <a:ext cx="19431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00034" y="5039037"/>
            <a:ext cx="3643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Solving the system we find</a:t>
            </a:r>
          </a:p>
        </p:txBody>
      </p:sp>
      <p:graphicFrame>
        <p:nvGraphicFramePr>
          <p:cNvPr id="320520" name="Object 8"/>
          <p:cNvGraphicFramePr>
            <a:graphicFrameLocks noChangeAspect="1"/>
          </p:cNvGraphicFramePr>
          <p:nvPr/>
        </p:nvGraphicFramePr>
        <p:xfrm>
          <a:off x="4000496" y="5124765"/>
          <a:ext cx="1765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9" name="Equation" r:id="rId13" imgW="1765080" imgH="342720" progId="Equation.DSMT4">
                  <p:embed/>
                </p:oleObj>
              </mc:Choice>
              <mc:Fallback>
                <p:oleObj name="Equation" r:id="rId13" imgW="1765080" imgH="3427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5124765"/>
                        <a:ext cx="1765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00034" y="5681979"/>
            <a:ext cx="3643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Therefore</a:t>
            </a:r>
          </a:p>
        </p:txBody>
      </p:sp>
      <p:graphicFrame>
        <p:nvGraphicFramePr>
          <p:cNvPr id="320521" name="Object 9"/>
          <p:cNvGraphicFramePr>
            <a:graphicFrameLocks noChangeAspect="1"/>
          </p:cNvGraphicFramePr>
          <p:nvPr/>
        </p:nvGraphicFramePr>
        <p:xfrm>
          <a:off x="2000232" y="5572140"/>
          <a:ext cx="3390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70" name="Equation" r:id="rId15" imgW="3390840" imgH="736560" progId="Equation.DSMT4">
                  <p:embed/>
                </p:oleObj>
              </mc:Choice>
              <mc:Fallback>
                <p:oleObj name="Equation" r:id="rId15" imgW="3390840" imgH="736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572140"/>
                        <a:ext cx="3390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500662" y="5715016"/>
            <a:ext cx="1928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Finish.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3" grpId="0"/>
      <p:bldP spid="15" grpId="0"/>
      <p:bldP spid="17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of Proper Rational Fraction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4" name="Text Box 4"/>
          <p:cNvSpPr txBox="1">
            <a:spLocks noChangeAspect="1" noChangeArrowheads="1"/>
          </p:cNvSpPr>
          <p:nvPr/>
        </p:nvSpPr>
        <p:spPr bwMode="auto">
          <a:xfrm>
            <a:off x="142844" y="1285860"/>
            <a:ext cx="85011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2" charset="-122"/>
              </a:rPr>
              <a:t>Example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 Represent the proper rational fraction                               in the form of a sum of partial rational fraction. </a:t>
            </a:r>
            <a:endParaRPr kumimoji="1" lang="en-US" altLang="zh-CN" sz="2400" b="1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00760" y="1263640"/>
          <a:ext cx="2870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2" name="Equation" r:id="rId4" imgW="2869920" imgH="736560" progId="Equation.DSMT4">
                  <p:embed/>
                </p:oleObj>
              </mc:Choice>
              <mc:Fallback>
                <p:oleObj name="Equation" r:id="rId4" imgW="286992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1263640"/>
                        <a:ext cx="2870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2844" y="2610145"/>
            <a:ext cx="295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2584448" y="2428868"/>
          <a:ext cx="627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3" name="Equation" r:id="rId6" imgW="6273720" imgH="787320" progId="Equation.DSMT4">
                  <p:embed/>
                </p:oleObj>
              </mc:Choice>
              <mc:Fallback>
                <p:oleObj name="Equation" r:id="rId6" imgW="6273720" imgH="787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48" y="2428868"/>
                        <a:ext cx="6273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728" y="2571744"/>
            <a:ext cx="295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Assume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85720" y="3324525"/>
            <a:ext cx="295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then</a:t>
            </a:r>
          </a:p>
        </p:txBody>
      </p:sp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1131905" y="3357562"/>
          <a:ext cx="6083301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4" name="Equation" r:id="rId8" imgW="6083280" imgH="406080" progId="Equation.DSMT4">
                  <p:embed/>
                </p:oleObj>
              </mc:Choice>
              <mc:Fallback>
                <p:oleObj name="Equation" r:id="rId8" imgW="608328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905" y="3357562"/>
                        <a:ext cx="6083301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7158" y="4000504"/>
            <a:ext cx="295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So,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279525" y="3794140"/>
          <a:ext cx="2628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5" name="Equation" r:id="rId10" imgW="2628720" imgH="1777680" progId="Equation.DSMT4">
                  <p:embed/>
                </p:oleObj>
              </mc:Choice>
              <mc:Fallback>
                <p:oleObj name="Equation" r:id="rId10" imgW="2628720" imgH="1777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794140"/>
                        <a:ext cx="26289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143372" y="4071942"/>
            <a:ext cx="3643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i.e.,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0950" y="5681979"/>
            <a:ext cx="3643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Therefore</a:t>
            </a:r>
          </a:p>
        </p:txBody>
      </p:sp>
      <p:graphicFrame>
        <p:nvGraphicFramePr>
          <p:cNvPr id="320521" name="Object 9"/>
          <p:cNvGraphicFramePr>
            <a:graphicFrameLocks noChangeAspect="1"/>
          </p:cNvGraphicFramePr>
          <p:nvPr/>
        </p:nvGraphicFramePr>
        <p:xfrm>
          <a:off x="1593850" y="5500688"/>
          <a:ext cx="6972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6" name="Equation" r:id="rId12" imgW="6972120" imgH="787320" progId="Equation.DSMT4">
                  <p:embed/>
                </p:oleObj>
              </mc:Choice>
              <mc:Fallback>
                <p:oleObj name="Equation" r:id="rId12" imgW="6972120" imgH="787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500688"/>
                        <a:ext cx="6972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28596" y="6182045"/>
            <a:ext cx="1928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Finish.</a:t>
            </a:r>
          </a:p>
        </p:txBody>
      </p:sp>
      <p:graphicFrame>
        <p:nvGraphicFramePr>
          <p:cNvPr id="321545" name="Object 7"/>
          <p:cNvGraphicFramePr>
            <a:graphicFrameLocks noChangeAspect="1"/>
          </p:cNvGraphicFramePr>
          <p:nvPr/>
        </p:nvGraphicFramePr>
        <p:xfrm>
          <a:off x="4786314" y="3794140"/>
          <a:ext cx="1384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7" name="Equation" r:id="rId14" imgW="1384200" imgH="1777680" progId="Equation.DSMT4">
                  <p:embed/>
                </p:oleObj>
              </mc:Choice>
              <mc:Fallback>
                <p:oleObj name="Equation" r:id="rId14" imgW="1384200" imgH="1777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794140"/>
                        <a:ext cx="13843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3" grpId="0"/>
      <p:bldP spid="15" grpId="0"/>
      <p:bldP spid="17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of Proper Rational Fraction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28596" y="1428736"/>
            <a:ext cx="4746812" cy="808038"/>
            <a:chOff x="428596" y="1428736"/>
            <a:chExt cx="4746812" cy="808038"/>
          </a:xfrm>
        </p:grpSpPr>
        <p:sp>
          <p:nvSpPr>
            <p:cNvPr id="4" name="矩形 3"/>
            <p:cNvSpPr/>
            <p:nvPr/>
          </p:nvSpPr>
          <p:spPr>
            <a:xfrm>
              <a:off x="428596" y="1428736"/>
              <a:ext cx="4746812" cy="8055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tIns="216000" bIns="21600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 I.             (</a:t>
              </a:r>
              <a:r>
                <a:rPr lang="en-US" altLang="zh-CN" sz="2400" b="1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2400" i="1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and </a:t>
              </a:r>
              <a:r>
                <a:rPr lang="en-US" altLang="zh-CN" sz="2400" b="1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2400" dirty="0">
                  <a:solidFill>
                    <a:schemeClr val="bg1"/>
                  </a:solidFill>
                </a:rPr>
                <a:t> are constants);     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857224" y="1500174"/>
            <a:ext cx="7112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92" name="Equation" r:id="rId3" imgW="711000" imgH="736560" progId="Equation.DSMT4">
                    <p:embed/>
                  </p:oleObj>
                </mc:Choice>
                <mc:Fallback>
                  <p:oleObj name="Equation" r:id="rId3" imgW="711000" imgH="7365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1500174"/>
                          <a:ext cx="711200" cy="736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43108" y="2500306"/>
          <a:ext cx="328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3" name="Equation" r:id="rId5" imgW="3288960" imgH="736560" progId="Equation.DSMT4">
                  <p:embed/>
                </p:oleObj>
              </mc:Choice>
              <mc:Fallback>
                <p:oleObj name="Equation" r:id="rId5" imgW="328896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500306"/>
                        <a:ext cx="3289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104900" y="4665655"/>
          <a:ext cx="6489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4" name="Equation" r:id="rId7" imgW="6489360" imgH="787320" progId="Equation.DSMT4">
                  <p:embed/>
                </p:oleObj>
              </mc:Choice>
              <mc:Fallback>
                <p:oleObj name="Equation" r:id="rId7" imgW="6489360" imgH="787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665655"/>
                        <a:ext cx="64897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28596" y="3500438"/>
            <a:ext cx="4746812" cy="809620"/>
            <a:chOff x="428596" y="3835408"/>
            <a:chExt cx="4746812" cy="809620"/>
          </a:xfrm>
        </p:grpSpPr>
        <p:sp>
          <p:nvSpPr>
            <p:cNvPr id="9" name="矩形 8"/>
            <p:cNvSpPr/>
            <p:nvPr/>
          </p:nvSpPr>
          <p:spPr>
            <a:xfrm>
              <a:off x="428596" y="3835408"/>
              <a:ext cx="4746812" cy="8055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tIns="216000" bIns="21600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 II.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22567" name="Object 7"/>
            <p:cNvGraphicFramePr>
              <a:graphicFrameLocks noChangeAspect="1"/>
            </p:cNvGraphicFramePr>
            <p:nvPr/>
          </p:nvGraphicFramePr>
          <p:xfrm>
            <a:off x="1071538" y="3857628"/>
            <a:ext cx="32385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95" name="Equation" r:id="rId9" imgW="3238200" imgH="787320" progId="Equation.DSMT4">
                    <p:embed/>
                  </p:oleObj>
                </mc:Choice>
                <mc:Fallback>
                  <p:oleObj name="Equation" r:id="rId9" imgW="3238200" imgH="78732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3857628"/>
                          <a:ext cx="3238500" cy="787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of Proper Rational Fraction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85720" y="1285860"/>
            <a:ext cx="3071834" cy="805551"/>
            <a:chOff x="428596" y="1428736"/>
            <a:chExt cx="3071834" cy="805551"/>
          </a:xfrm>
        </p:grpSpPr>
        <p:sp>
          <p:nvSpPr>
            <p:cNvPr id="5" name="矩形 4"/>
            <p:cNvSpPr/>
            <p:nvPr/>
          </p:nvSpPr>
          <p:spPr>
            <a:xfrm>
              <a:off x="428596" y="1428736"/>
              <a:ext cx="3071834" cy="8055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tIns="216000" bIns="21600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 III.             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1111236" y="1428736"/>
            <a:ext cx="14605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00" name="Equation" r:id="rId3" imgW="1460160" imgH="787320" progId="Equation.DSMT4">
                    <p:embed/>
                  </p:oleObj>
                </mc:Choice>
                <mc:Fallback>
                  <p:oleObj name="Equation" r:id="rId3" imgW="1460160" imgH="78732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236" y="1428736"/>
                          <a:ext cx="1460500" cy="787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57224" y="2143116"/>
          <a:ext cx="71882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01" name="Equation" r:id="rId5" imgW="7188120" imgH="4457520" progId="Equation.DSMT4">
                  <p:embed/>
                </p:oleObj>
              </mc:Choice>
              <mc:Fallback>
                <p:oleObj name="Equation" r:id="rId5" imgW="7188120" imgH="4457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143116"/>
                        <a:ext cx="7188200" cy="445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of Proper Rational Fraction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85720" y="1285860"/>
            <a:ext cx="3071834" cy="805551"/>
            <a:chOff x="428596" y="1428736"/>
            <a:chExt cx="3071834" cy="805551"/>
          </a:xfrm>
        </p:grpSpPr>
        <p:sp>
          <p:nvSpPr>
            <p:cNvPr id="5" name="矩形 4"/>
            <p:cNvSpPr/>
            <p:nvPr/>
          </p:nvSpPr>
          <p:spPr>
            <a:xfrm>
              <a:off x="428596" y="1428736"/>
              <a:ext cx="3071834" cy="8055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tIns="216000" bIns="21600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 IV.             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1112826" y="1428751"/>
            <a:ext cx="18161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31" name="Equation" r:id="rId3" imgW="1815840" imgH="787320" progId="Equation.DSMT4">
                    <p:embed/>
                  </p:oleObj>
                </mc:Choice>
                <mc:Fallback>
                  <p:oleObj name="Equation" r:id="rId3" imgW="1815840" imgH="78732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826" y="1428751"/>
                          <a:ext cx="1816100" cy="787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4611" name="Object 3"/>
          <p:cNvGraphicFramePr>
            <a:graphicFrameLocks noChangeAspect="1"/>
          </p:cNvGraphicFramePr>
          <p:nvPr/>
        </p:nvGraphicFramePr>
        <p:xfrm>
          <a:off x="928662" y="2357430"/>
          <a:ext cx="6248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2" name="Equation" r:id="rId5" imgW="6248160" imgH="787320" progId="Equation.DSMT4">
                  <p:embed/>
                </p:oleObj>
              </mc:Choice>
              <mc:Fallback>
                <p:oleObj name="Equation" r:id="rId5" imgW="6248160" imgH="787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357430"/>
                        <a:ext cx="6248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58" y="3357562"/>
            <a:ext cx="295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where</a:t>
            </a:r>
          </a:p>
        </p:txBody>
      </p:sp>
      <p:graphicFrame>
        <p:nvGraphicFramePr>
          <p:cNvPr id="324612" name="Object 4"/>
          <p:cNvGraphicFramePr>
            <a:graphicFrameLocks noChangeAspect="1"/>
          </p:cNvGraphicFramePr>
          <p:nvPr/>
        </p:nvGraphicFramePr>
        <p:xfrm>
          <a:off x="1535130" y="3714752"/>
          <a:ext cx="5537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3" name="Equation" r:id="rId7" imgW="5537160" imgH="1650960" progId="Equation.DSMT4">
                  <p:embed/>
                </p:oleObj>
              </mc:Choice>
              <mc:Fallback>
                <p:oleObj name="Equation" r:id="rId7" imgW="5537160" imgH="1650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30" y="3714752"/>
                        <a:ext cx="55372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 </a:t>
            </a: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453188"/>
            <a:ext cx="2133600" cy="252412"/>
          </a:xfrm>
          <a:prstGeom prst="rect">
            <a:avLst/>
          </a:prstGeom>
        </p:spPr>
        <p:txBody>
          <a:bodyPr/>
          <a:lstStyle/>
          <a:p>
            <a:fld id="{D49989E2-791D-4432-80C5-78D0BBD09F14}" type="slidenum">
              <a:rPr lang="en-US" altLang="en-US"/>
              <a:pPr/>
              <a:t>4</a:t>
            </a:fld>
            <a:endParaRPr lang="en-US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71489" y="1384301"/>
            <a:ext cx="3581408" cy="574676"/>
            <a:chOff x="720" y="988"/>
            <a:chExt cx="2256" cy="362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720" y="1016"/>
              <a:ext cx="16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Example</a:t>
              </a:r>
              <a:r>
                <a:rPr lang="en-US" altLang="zh-CN" sz="2400" dirty="0">
                  <a:latin typeface="+mn-lt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宋体" pitchFamily="2" charset="-122"/>
                </a:rPr>
                <a:t>Evaluate </a:t>
              </a:r>
              <a:endParaRPr lang="en-US" altLang="zh-CN" sz="2400" b="1" dirty="0">
                <a:solidFill>
                  <a:srgbClr val="0000FF"/>
                </a:solidFill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36261" name="Object 5"/>
            <p:cNvGraphicFramePr>
              <a:graphicFrameLocks noChangeAspect="1"/>
            </p:cNvGraphicFramePr>
            <p:nvPr/>
          </p:nvGraphicFramePr>
          <p:xfrm>
            <a:off x="2215" y="988"/>
            <a:ext cx="76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00" name="Equation" r:id="rId4" imgW="1041120" imgH="495000" progId="Equation.DSMT4">
                    <p:embed/>
                  </p:oleObj>
                </mc:Choice>
                <mc:Fallback>
                  <p:oleObj name="Equation" r:id="rId4" imgW="1041120" imgH="4950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988"/>
                          <a:ext cx="761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593697" y="2084388"/>
            <a:ext cx="126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736263" name="Object 7"/>
          <p:cNvGraphicFramePr>
            <a:graphicFrameLocks noChangeAspect="1"/>
          </p:cNvGraphicFramePr>
          <p:nvPr/>
        </p:nvGraphicFramePr>
        <p:xfrm>
          <a:off x="1868476" y="2116138"/>
          <a:ext cx="194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1" name="Equation" r:id="rId6" imgW="1942920" imgH="482400" progId="Equation.DSMT4">
                  <p:embed/>
                </p:oleObj>
              </mc:Choice>
              <mc:Fallback>
                <p:oleObj name="Equation" r:id="rId6" imgW="194292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76" y="2116138"/>
                        <a:ext cx="1943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4" name="Object 8"/>
          <p:cNvGraphicFramePr>
            <a:graphicFrameLocks noChangeAspect="1"/>
          </p:cNvGraphicFramePr>
          <p:nvPr/>
        </p:nvGraphicFramePr>
        <p:xfrm>
          <a:off x="2706676" y="2852738"/>
          <a:ext cx="166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2" name="Equation" r:id="rId8" imgW="1663560" imgH="482400" progId="Equation.DSMT4">
                  <p:embed/>
                </p:oleObj>
              </mc:Choice>
              <mc:Fallback>
                <p:oleObj name="Equation" r:id="rId8" imgW="166356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76" y="2852738"/>
                        <a:ext cx="1663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5" name="Object 9"/>
          <p:cNvGraphicFramePr>
            <a:graphicFrameLocks noChangeAspect="1"/>
          </p:cNvGraphicFramePr>
          <p:nvPr/>
        </p:nvGraphicFramePr>
        <p:xfrm>
          <a:off x="2706676" y="3500438"/>
          <a:ext cx="1689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3" name="Equation" r:id="rId10" imgW="1688760" imgH="317160" progId="Equation.DSMT4">
                  <p:embed/>
                </p:oleObj>
              </mc:Choice>
              <mc:Fallback>
                <p:oleObj name="Equation" r:id="rId10" imgW="1688760" imgH="317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76" y="3500438"/>
                        <a:ext cx="1689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6" name="Object 10"/>
          <p:cNvGraphicFramePr>
            <a:graphicFrameLocks noChangeAspect="1"/>
          </p:cNvGraphicFramePr>
          <p:nvPr/>
        </p:nvGraphicFramePr>
        <p:xfrm>
          <a:off x="2703501" y="4148138"/>
          <a:ext cx="180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4" name="Equation" r:id="rId12" imgW="1803240" imgH="368280" progId="Equation.DSMT4">
                  <p:embed/>
                </p:oleObj>
              </mc:Choice>
              <mc:Fallback>
                <p:oleObj name="Equation" r:id="rId12" imgW="1803240" imgH="368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01" y="4148138"/>
                        <a:ext cx="1803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736301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6280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05" name="Equation" r:id="rId14" imgW="1892160" imgH="444240" progId="Equation.DSMT4">
                    <p:embed/>
                  </p:oleObj>
                </mc:Choice>
                <mc:Fallback>
                  <p:oleObj name="Equation" r:id="rId14" imgW="1892160" imgH="4442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6286" name="Object 30"/>
          <p:cNvGraphicFramePr>
            <a:graphicFrameLocks noChangeAspect="1"/>
          </p:cNvGraphicFramePr>
          <p:nvPr/>
        </p:nvGraphicFramePr>
        <p:xfrm>
          <a:off x="1843076" y="4672013"/>
          <a:ext cx="558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6" name="Equation" r:id="rId16" imgW="5587920" imgH="520560" progId="Equation.DSMT4">
                  <p:embed/>
                </p:oleObj>
              </mc:Choice>
              <mc:Fallback>
                <p:oleObj name="Equation" r:id="rId16" imgW="5587920" imgH="520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76" y="4672013"/>
                        <a:ext cx="5588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87" name="Object 31"/>
          <p:cNvGraphicFramePr>
            <a:graphicFrameLocks noChangeAspect="1"/>
          </p:cNvGraphicFramePr>
          <p:nvPr/>
        </p:nvGraphicFramePr>
        <p:xfrm>
          <a:off x="1627176" y="5229225"/>
          <a:ext cx="4813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7" name="Equation" r:id="rId18" imgW="4813200" imgH="698400" progId="Equation.DSMT4">
                  <p:embed/>
                </p:oleObj>
              </mc:Choice>
              <mc:Fallback>
                <p:oleObj name="Equation" r:id="rId18" imgW="4813200" imgH="698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76" y="5229225"/>
                        <a:ext cx="48133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88" name="Line 32"/>
          <p:cNvSpPr>
            <a:spLocks noChangeShapeType="1"/>
          </p:cNvSpPr>
          <p:nvPr/>
        </p:nvSpPr>
        <p:spPr bwMode="auto">
          <a:xfrm>
            <a:off x="1698613" y="5876925"/>
            <a:ext cx="863600" cy="0"/>
          </a:xfrm>
          <a:prstGeom prst="line">
            <a:avLst/>
          </a:prstGeom>
          <a:noFill/>
          <a:ln w="38100" cmpd="dbl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>
              <a:latin typeface="+mn-lt"/>
            </a:endParaRPr>
          </a:p>
        </p:txBody>
      </p:sp>
      <p:sp>
        <p:nvSpPr>
          <p:cNvPr id="736289" name="Line 33"/>
          <p:cNvSpPr>
            <a:spLocks noChangeShapeType="1"/>
          </p:cNvSpPr>
          <p:nvPr/>
        </p:nvSpPr>
        <p:spPr bwMode="auto">
          <a:xfrm>
            <a:off x="5443526" y="5876925"/>
            <a:ext cx="935037" cy="0"/>
          </a:xfrm>
          <a:prstGeom prst="line">
            <a:avLst/>
          </a:prstGeom>
          <a:noFill/>
          <a:ln w="38100" cmpd="dbl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>
              <a:latin typeface="+mn-lt"/>
            </a:endParaRPr>
          </a:p>
        </p:txBody>
      </p:sp>
      <p:sp>
        <p:nvSpPr>
          <p:cNvPr id="736293" name="Text Box 37"/>
          <p:cNvSpPr txBox="1">
            <a:spLocks noChangeArrowheads="1"/>
          </p:cNvSpPr>
          <p:nvPr/>
        </p:nvSpPr>
        <p:spPr bwMode="auto">
          <a:xfrm>
            <a:off x="428596" y="4652963"/>
            <a:ext cx="1362075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Question</a:t>
            </a:r>
          </a:p>
        </p:txBody>
      </p:sp>
      <p:sp>
        <p:nvSpPr>
          <p:cNvPr id="736296" name="Line 40"/>
          <p:cNvSpPr>
            <a:spLocks noChangeShapeType="1"/>
          </p:cNvSpPr>
          <p:nvPr/>
        </p:nvSpPr>
        <p:spPr bwMode="auto">
          <a:xfrm>
            <a:off x="1916101" y="2565400"/>
            <a:ext cx="790575" cy="0"/>
          </a:xfrm>
          <a:prstGeom prst="line">
            <a:avLst/>
          </a:prstGeom>
          <a:noFill/>
          <a:ln w="38100" cmpd="dbl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>
              <a:latin typeface="+mn-lt"/>
            </a:endParaRPr>
          </a:p>
        </p:txBody>
      </p:sp>
      <p:sp>
        <p:nvSpPr>
          <p:cNvPr id="736297" name="Line 41"/>
          <p:cNvSpPr>
            <a:spLocks noChangeShapeType="1"/>
          </p:cNvSpPr>
          <p:nvPr/>
        </p:nvSpPr>
        <p:spPr bwMode="auto">
          <a:xfrm>
            <a:off x="3643301" y="3357563"/>
            <a:ext cx="720725" cy="0"/>
          </a:xfrm>
          <a:prstGeom prst="line">
            <a:avLst/>
          </a:prstGeom>
          <a:noFill/>
          <a:ln w="38100" cmpd="dbl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2" grpId="0"/>
      <p:bldP spid="736288" grpId="0" animBg="1"/>
      <p:bldP spid="736289" grpId="0" animBg="1"/>
      <p:bldP spid="736293" grpId="0" animBg="1"/>
      <p:bldP spid="736296" grpId="0" animBg="1"/>
      <p:bldP spid="73629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of Proper Rational Fraction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27089" y="1357298"/>
            <a:ext cx="5459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Compute the following integrals: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71560" y="2214563"/>
          <a:ext cx="6986588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41" name="Equation" r:id="rId3" imgW="6286320" imgH="2476440" progId="Equation.DSMT4">
                  <p:embed/>
                </p:oleObj>
              </mc:Choice>
              <mc:Fallback>
                <p:oleObj name="Equation" r:id="rId3" imgW="6286320" imgH="2476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60" y="2214563"/>
                        <a:ext cx="6986588" cy="274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of Proper Rational Fraction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28596" y="1428736"/>
          <a:ext cx="23717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79" name="Equation" r:id="rId3" imgW="2133360" imgH="685800" progId="Equation.DSMT4">
                  <p:embed/>
                </p:oleObj>
              </mc:Choice>
              <mc:Fallback>
                <p:oleObj name="Equation" r:id="rId3" imgW="213336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428736"/>
                        <a:ext cx="2371725" cy="7604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2910" y="2500306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1857356" y="2857496"/>
          <a:ext cx="4406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80" name="Equation" r:id="rId5" imgW="4406760" imgH="761760" progId="Equation.DSMT4">
                  <p:embed/>
                </p:oleObj>
              </mc:Choice>
              <mc:Fallback>
                <p:oleObj name="Equation" r:id="rId5" imgW="4406760" imgH="761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857496"/>
                        <a:ext cx="4406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3684602" y="3765560"/>
          <a:ext cx="2959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81" name="Equation" r:id="rId7" imgW="2958840" imgH="1091880" progId="Equation.DSMT4">
                  <p:embed/>
                </p:oleObj>
              </mc:Choice>
              <mc:Fallback>
                <p:oleObj name="Equation" r:id="rId7" imgW="2958840" imgH="1091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602" y="3765560"/>
                        <a:ext cx="2959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of Proper Rational Fraction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25475" y="1428750"/>
          <a:ext cx="386873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3" name="Equation" r:id="rId3" imgW="3479760" imgH="685800" progId="Equation.DSMT4">
                  <p:embed/>
                </p:oleObj>
              </mc:Choice>
              <mc:Fallback>
                <p:oleObj name="Equation" r:id="rId3" imgW="347976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428750"/>
                        <a:ext cx="3868738" cy="7604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2910" y="2500306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677890" y="2838450"/>
          <a:ext cx="782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4" name="Equation" r:id="rId5" imgW="7823160" imgH="799920" progId="Equation.DSMT4">
                  <p:embed/>
                </p:oleObj>
              </mc:Choice>
              <mc:Fallback>
                <p:oleObj name="Equation" r:id="rId5" imgW="7823160" imgH="799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90" y="2838450"/>
                        <a:ext cx="7823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469908" y="3714752"/>
          <a:ext cx="5245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5" name="Equation" r:id="rId7" imgW="5244840" imgH="1549080" progId="Equation.DSMT4">
                  <p:embed/>
                </p:oleObj>
              </mc:Choice>
              <mc:Fallback>
                <p:oleObj name="Equation" r:id="rId7" imgW="5244840" imgH="1549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8" y="3714752"/>
                        <a:ext cx="5245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of Proper Rational Fraction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28596" y="1414463"/>
          <a:ext cx="16383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7" name="Equation" r:id="rId3" imgW="1473120" imgH="711000" progId="Equation.DSMT4">
                  <p:embed/>
                </p:oleObj>
              </mc:Choice>
              <mc:Fallback>
                <p:oleObj name="Equation" r:id="rId3" imgW="147312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414463"/>
                        <a:ext cx="1638300" cy="7889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2910" y="2500306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2182813" y="2882900"/>
          <a:ext cx="4813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8" name="Equation" r:id="rId5" imgW="4813200" imgH="711000" progId="Equation.DSMT4">
                  <p:embed/>
                </p:oleObj>
              </mc:Choice>
              <mc:Fallback>
                <p:oleObj name="Equation" r:id="rId5" imgW="481320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2882900"/>
                        <a:ext cx="4813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1985974" y="3863988"/>
          <a:ext cx="42291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9" name="Equation" r:id="rId7" imgW="4228920" imgH="1422360" progId="Equation.DSMT4">
                  <p:embed/>
                </p:oleObj>
              </mc:Choice>
              <mc:Fallback>
                <p:oleObj name="Equation" r:id="rId7" imgW="4228920" imgH="1422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74" y="3863988"/>
                        <a:ext cx="42291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Integration by Parts </a:t>
            </a: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DA35ABE-0028-43AA-BC55-B8EB9AA738A2}" type="slidenum">
              <a:rPr lang="en-US" altLang="en-US"/>
              <a:pPr/>
              <a:t>5</a:t>
            </a:fld>
            <a:endParaRPr lang="en-US" altLang="en-US"/>
          </a:p>
        </p:txBody>
      </p:sp>
      <p:graphicFrame>
        <p:nvGraphicFramePr>
          <p:cNvPr id="738308" name="Object 4"/>
          <p:cNvGraphicFramePr>
            <a:graphicFrameLocks noChangeAspect="1"/>
          </p:cNvGraphicFramePr>
          <p:nvPr/>
        </p:nvGraphicFramePr>
        <p:xfrm>
          <a:off x="2982913" y="1460500"/>
          <a:ext cx="1422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0" name="Equation" r:id="rId4" imgW="1422360" imgH="495000" progId="Equation.DSMT4">
                  <p:embed/>
                </p:oleObj>
              </mc:Choice>
              <mc:Fallback>
                <p:oleObj name="Equation" r:id="rId4" imgW="1422360" imgH="495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1460500"/>
                        <a:ext cx="14224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600060" y="2084388"/>
            <a:ext cx="182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charset="-122"/>
              </a:rPr>
              <a:t>Solution (I)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57445" y="2095502"/>
            <a:ext cx="1620838" cy="461963"/>
            <a:chOff x="1156" y="1320"/>
            <a:chExt cx="1021" cy="291"/>
          </a:xfrm>
        </p:grpSpPr>
        <p:sp>
          <p:nvSpPr>
            <p:cNvPr id="738311" name="Text Box 7"/>
            <p:cNvSpPr txBox="1">
              <a:spLocks noChangeArrowheads="1"/>
            </p:cNvSpPr>
            <p:nvPr/>
          </p:nvSpPr>
          <p:spPr bwMode="auto">
            <a:xfrm>
              <a:off x="1156" y="1320"/>
              <a:ext cx="4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+mn-lt"/>
                  <a:ea typeface="宋体" charset="-122"/>
                </a:rPr>
                <a:t>Let</a:t>
              </a:r>
            </a:p>
          </p:txBody>
        </p:sp>
        <p:graphicFrame>
          <p:nvGraphicFramePr>
            <p:cNvPr id="738312" name="Object 8"/>
            <p:cNvGraphicFramePr>
              <a:graphicFrameLocks noChangeAspect="1"/>
            </p:cNvGraphicFramePr>
            <p:nvPr/>
          </p:nvGraphicFramePr>
          <p:xfrm>
            <a:off x="1489" y="1423"/>
            <a:ext cx="68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61" name="Equation" r:id="rId6" imgW="1091880" imgH="241200" progId="Equation.DSMT4">
                    <p:embed/>
                  </p:oleObj>
                </mc:Choice>
                <mc:Fallback>
                  <p:oleObj name="Equation" r:id="rId6" imgW="1091880" imgH="2412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1423"/>
                          <a:ext cx="68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8313" name="Object 9"/>
          <p:cNvGraphicFramePr>
            <a:graphicFrameLocks noChangeAspect="1"/>
          </p:cNvGraphicFramePr>
          <p:nvPr/>
        </p:nvGraphicFramePr>
        <p:xfrm>
          <a:off x="3924308" y="2020882"/>
          <a:ext cx="1790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2" name="Equation" r:id="rId8" imgW="1790640" imgH="622080" progId="Equation.DSMT4">
                  <p:embed/>
                </p:oleObj>
              </mc:Choice>
              <mc:Fallback>
                <p:oleObj name="Equation" r:id="rId8" imgW="179064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8" y="2020882"/>
                        <a:ext cx="1790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4" name="Object 10"/>
          <p:cNvGraphicFramePr>
            <a:graphicFrameLocks noChangeAspect="1"/>
          </p:cNvGraphicFramePr>
          <p:nvPr/>
        </p:nvGraphicFramePr>
        <p:xfrm>
          <a:off x="1857356" y="271462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3" name="Equation" r:id="rId10" imgW="1155600" imgH="444240" progId="Equation.DSMT4">
                  <p:embed/>
                </p:oleObj>
              </mc:Choice>
              <mc:Fallback>
                <p:oleObj name="Equation" r:id="rId10" imgW="11556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714620"/>
                        <a:ext cx="1155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5" name="Object 11"/>
          <p:cNvGraphicFramePr>
            <a:graphicFrameLocks noChangeAspect="1"/>
          </p:cNvGraphicFramePr>
          <p:nvPr/>
        </p:nvGraphicFramePr>
        <p:xfrm>
          <a:off x="3000364" y="2643182"/>
          <a:ext cx="2578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4" name="Equation" r:id="rId12" imgW="2577960" imgH="647640" progId="Equation.DSMT4">
                  <p:embed/>
                </p:oleObj>
              </mc:Choice>
              <mc:Fallback>
                <p:oleObj name="Equation" r:id="rId12" imgW="2577960" imgH="647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643182"/>
                        <a:ext cx="25781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611188" y="4400550"/>
            <a:ext cx="2103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 (II)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92408" y="4413255"/>
            <a:ext cx="1265238" cy="461963"/>
            <a:chOff x="1292" y="2780"/>
            <a:chExt cx="797" cy="291"/>
          </a:xfrm>
        </p:grpSpPr>
        <p:sp>
          <p:nvSpPr>
            <p:cNvPr id="738318" name="Text Box 14"/>
            <p:cNvSpPr txBox="1">
              <a:spLocks noChangeArrowheads="1"/>
            </p:cNvSpPr>
            <p:nvPr/>
          </p:nvSpPr>
          <p:spPr bwMode="auto">
            <a:xfrm>
              <a:off x="1292" y="2780"/>
              <a:ext cx="4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+mn-lt"/>
                  <a:ea typeface="宋体" charset="-122"/>
                </a:rPr>
                <a:t>Let</a:t>
              </a:r>
            </a:p>
          </p:txBody>
        </p:sp>
        <p:graphicFrame>
          <p:nvGraphicFramePr>
            <p:cNvPr id="738319" name="Object 15"/>
            <p:cNvGraphicFramePr>
              <a:graphicFrameLocks noChangeAspect="1"/>
            </p:cNvGraphicFramePr>
            <p:nvPr/>
          </p:nvGraphicFramePr>
          <p:xfrm>
            <a:off x="1641" y="2880"/>
            <a:ext cx="44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65" name="Equation" r:id="rId14" imgW="711000" imgH="241200" progId="Equation.DSMT4">
                    <p:embed/>
                  </p:oleObj>
                </mc:Choice>
                <mc:Fallback>
                  <p:oleObj name="Equation" r:id="rId14" imgW="711000" imgH="2412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2880"/>
                          <a:ext cx="448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8320" name="Object 16"/>
          <p:cNvGraphicFramePr>
            <a:graphicFrameLocks noChangeAspect="1"/>
          </p:cNvGraphicFramePr>
          <p:nvPr/>
        </p:nvGraphicFramePr>
        <p:xfrm>
          <a:off x="3932250" y="4500570"/>
          <a:ext cx="2425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6" name="Equation" r:id="rId16" imgW="2425680" imgH="266400" progId="Equation.DSMT4">
                  <p:embed/>
                </p:oleObj>
              </mc:Choice>
              <mc:Fallback>
                <p:oleObj name="Equation" r:id="rId16" imgW="242568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50" y="4500570"/>
                        <a:ext cx="2425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1" name="Object 17"/>
          <p:cNvGraphicFramePr>
            <a:graphicFrameLocks noChangeAspect="1"/>
          </p:cNvGraphicFramePr>
          <p:nvPr/>
        </p:nvGraphicFramePr>
        <p:xfrm>
          <a:off x="1785918" y="5024438"/>
          <a:ext cx="1155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7" name="Equation" r:id="rId18" imgW="1155600" imgH="444240" progId="Equation.DSMT4">
                  <p:embed/>
                </p:oleObj>
              </mc:Choice>
              <mc:Fallback>
                <p:oleObj name="Equation" r:id="rId18" imgW="115560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024438"/>
                        <a:ext cx="11557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2" name="Object 18"/>
          <p:cNvGraphicFramePr>
            <a:graphicFrameLocks noChangeAspect="1"/>
          </p:cNvGraphicFramePr>
          <p:nvPr/>
        </p:nvGraphicFramePr>
        <p:xfrm>
          <a:off x="2989243" y="5013325"/>
          <a:ext cx="1231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8" name="Equation" r:id="rId20" imgW="1231560" imgH="444240" progId="Equation.DSMT4">
                  <p:embed/>
                </p:oleObj>
              </mc:Choice>
              <mc:Fallback>
                <p:oleObj name="Equation" r:id="rId20" imgW="123156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43" y="5013325"/>
                        <a:ext cx="12319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3" name="Object 19"/>
          <p:cNvGraphicFramePr>
            <a:graphicFrameLocks noChangeAspect="1"/>
          </p:cNvGraphicFramePr>
          <p:nvPr/>
        </p:nvGraphicFramePr>
        <p:xfrm>
          <a:off x="4240193" y="5013325"/>
          <a:ext cx="207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9" name="Equation" r:id="rId22" imgW="2070000" imgH="444240" progId="Equation.DSMT4">
                  <p:embed/>
                </p:oleObj>
              </mc:Choice>
              <mc:Fallback>
                <p:oleObj name="Equation" r:id="rId22" imgW="207000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193" y="5013325"/>
                        <a:ext cx="2070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4" name="Object 20"/>
          <p:cNvGraphicFramePr>
            <a:graphicFrameLocks noChangeAspect="1"/>
          </p:cNvGraphicFramePr>
          <p:nvPr/>
        </p:nvGraphicFramePr>
        <p:xfrm>
          <a:off x="2997181" y="5734050"/>
          <a:ext cx="217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70" name="Equation" r:id="rId24" imgW="2171520" imgH="241200" progId="Equation.DSMT4">
                  <p:embed/>
                </p:oleObj>
              </mc:Choice>
              <mc:Fallback>
                <p:oleObj name="Equation" r:id="rId24" imgW="217152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181" y="5734050"/>
                        <a:ext cx="2171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84224" y="3357563"/>
            <a:ext cx="7416800" cy="935037"/>
            <a:chOff x="431" y="2115"/>
            <a:chExt cx="4672" cy="589"/>
          </a:xfrm>
        </p:grpSpPr>
        <p:sp>
          <p:nvSpPr>
            <p:cNvPr id="738340" name="Rectangle 36"/>
            <p:cNvSpPr>
              <a:spLocks noChangeArrowheads="1"/>
            </p:cNvSpPr>
            <p:nvPr/>
          </p:nvSpPr>
          <p:spPr bwMode="auto">
            <a:xfrm>
              <a:off x="431" y="2115"/>
              <a:ext cx="4672" cy="589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+mn-lt"/>
              </a:endParaRPr>
            </a:p>
          </p:txBody>
        </p:sp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468" y="2160"/>
              <a:ext cx="4352" cy="540"/>
              <a:chOff x="125" y="2047"/>
              <a:chExt cx="4352" cy="540"/>
            </a:xfrm>
          </p:grpSpPr>
          <p:sp>
            <p:nvSpPr>
              <p:cNvPr id="738334" name="Rectangle 30"/>
              <p:cNvSpPr>
                <a:spLocks noChangeArrowheads="1"/>
              </p:cNvSpPr>
              <p:nvPr/>
            </p:nvSpPr>
            <p:spPr bwMode="auto">
              <a:xfrm>
                <a:off x="800" y="2296"/>
                <a:ext cx="333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宋体" charset="-122"/>
                  </a:rPr>
                  <a:t>the problem may becomes worse. Indeed,</a:t>
                </a:r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125" y="2047"/>
                <a:ext cx="4352" cy="516"/>
                <a:chOff x="125" y="2047"/>
                <a:chExt cx="4352" cy="516"/>
              </a:xfrm>
            </p:grpSpPr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70" y="2047"/>
                  <a:ext cx="4307" cy="291"/>
                  <a:chOff x="1485" y="2047"/>
                  <a:chExt cx="4307" cy="291"/>
                </a:xfrm>
              </p:grpSpPr>
              <p:graphicFrame>
                <p:nvGraphicFramePr>
                  <p:cNvPr id="738331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5662" y="2129"/>
                  <a:ext cx="130" cy="1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1471" name="Equation" r:id="rId26" imgW="203040" imgH="215640" progId="Equation.DSMT4">
                          <p:embed/>
                        </p:oleObj>
                      </mc:Choice>
                      <mc:Fallback>
                        <p:oleObj name="Equation" r:id="rId26" imgW="203040" imgH="215640" progId="Equation.DSMT4">
                          <p:embed/>
                          <p:pic>
                            <p:nvPicPr>
                              <p:cNvPr id="0" name="Picture 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62" y="2129"/>
                                <a:ext cx="130" cy="1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73833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485" y="2047"/>
                    <a:ext cx="4208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 dirty="0">
                        <a:solidFill>
                          <a:srgbClr val="0000FF"/>
                        </a:solidFill>
                        <a:latin typeface="+mn-lt"/>
                        <a:ea typeface="宋体" charset="-122"/>
                      </a:rPr>
                      <a:t>It is obviously, if we do not make a proper choice of </a:t>
                    </a:r>
                  </a:p>
                </p:txBody>
              </p:sp>
            </p:grpSp>
            <p:grpSp>
              <p:nvGrpSpPr>
                <p:cNvPr id="9" name="Group 32"/>
                <p:cNvGrpSpPr>
                  <a:grpSpLocks/>
                </p:cNvGrpSpPr>
                <p:nvPr/>
              </p:nvGrpSpPr>
              <p:grpSpPr bwMode="auto">
                <a:xfrm>
                  <a:off x="125" y="2272"/>
                  <a:ext cx="621" cy="291"/>
                  <a:chOff x="125" y="2272"/>
                  <a:chExt cx="621" cy="291"/>
                </a:xfrm>
              </p:grpSpPr>
              <p:graphicFrame>
                <p:nvGraphicFramePr>
                  <p:cNvPr id="738330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530" y="2327"/>
                  <a:ext cx="216" cy="17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1472" name="Equation" r:id="rId28" imgW="342720" imgH="279360" progId="Equation.DSMT4">
                          <p:embed/>
                        </p:oleObj>
                      </mc:Choice>
                      <mc:Fallback>
                        <p:oleObj name="Equation" r:id="rId28" imgW="342720" imgH="279360" progId="Equation.DSMT4">
                          <p:embed/>
                          <p:pic>
                            <p:nvPicPr>
                              <p:cNvPr id="0" name="Picture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30" y="2327"/>
                                <a:ext cx="216" cy="17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73833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25" y="2272"/>
                    <a:ext cx="493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 sz="2400" dirty="0">
                        <a:solidFill>
                          <a:srgbClr val="0000FF"/>
                        </a:solidFill>
                        <a:latin typeface="+mn-lt"/>
                        <a:ea typeface="宋体" charset="-122"/>
                      </a:rPr>
                      <a:t> </a:t>
                    </a:r>
                    <a:r>
                      <a:rPr lang="en-US" altLang="zh-CN" sz="2400" dirty="0">
                        <a:solidFill>
                          <a:srgbClr val="0000FF"/>
                        </a:solidFill>
                        <a:latin typeface="+mn-lt"/>
                        <a:ea typeface="宋体" charset="-122"/>
                      </a:rPr>
                      <a:t>and </a:t>
                    </a:r>
                  </a:p>
                </p:txBody>
              </p:sp>
            </p:grpSp>
            <p:sp>
              <p:nvSpPr>
                <p:cNvPr id="738337" name="Rectangle 33"/>
                <p:cNvSpPr>
                  <a:spLocks noChangeArrowheads="1"/>
                </p:cNvSpPr>
                <p:nvPr/>
              </p:nvSpPr>
              <p:spPr bwMode="auto">
                <a:xfrm>
                  <a:off x="665" y="2272"/>
                  <a:ext cx="17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latin typeface="+mn-lt"/>
                      <a:ea typeface="宋体" charset="-122"/>
                    </a:rPr>
                    <a:t>,</a:t>
                  </a:r>
                  <a:endParaRPr lang="zh-CN" altLang="en-US" sz="2400" dirty="0">
                    <a:latin typeface="+mn-lt"/>
                    <a:ea typeface="宋体" charset="-122"/>
                  </a:endParaRPr>
                </a:p>
              </p:txBody>
            </p:sp>
          </p:grpSp>
        </p:grp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73" name="Equation" r:id="rId30" imgW="1892160" imgH="444240" progId="Equation.DSMT4">
                    <p:embed/>
                  </p:oleObj>
                </mc:Choice>
                <mc:Fallback>
                  <p:oleObj name="Equation" r:id="rId30" imgW="1892160" imgH="4442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571489" y="1428750"/>
            <a:ext cx="2574931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rPr>
              <a:t>Evaluate </a:t>
            </a:r>
            <a:endParaRPr lang="en-US" altLang="zh-CN" sz="2400" b="1" dirty="0">
              <a:solidFill>
                <a:srgbClr val="0000FF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9" grpId="0" autoUpdateAnimBg="0"/>
      <p:bldP spid="7383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341438"/>
            <a:ext cx="8229600" cy="1008062"/>
          </a:xfrm>
        </p:spPr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The method of the integration by parts is suitable to apply to the following integrals: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453188"/>
            <a:ext cx="2133600" cy="252412"/>
          </a:xfrm>
          <a:prstGeom prst="rect">
            <a:avLst/>
          </a:prstGeom>
        </p:spPr>
        <p:txBody>
          <a:bodyPr/>
          <a:lstStyle/>
          <a:p>
            <a:fld id="{1DFAB513-E76B-4316-9B2C-B59BD872FBCC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923652" name="Object 4"/>
          <p:cNvGraphicFramePr>
            <a:graphicFrameLocks noChangeAspect="1"/>
          </p:cNvGraphicFramePr>
          <p:nvPr/>
        </p:nvGraphicFramePr>
        <p:xfrm>
          <a:off x="915988" y="2286000"/>
          <a:ext cx="7032625" cy="357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5" name="Equation" r:id="rId3" imgW="6324480" imgH="3136680" progId="Equation.DSMT4">
                  <p:embed/>
                </p:oleObj>
              </mc:Choice>
              <mc:Fallback>
                <p:oleObj name="Equation" r:id="rId3" imgW="6324480" imgH="3136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286000"/>
                        <a:ext cx="7032625" cy="3579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11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06" name="Equation" r:id="rId5" imgW="1892160" imgH="444240" progId="Equation.DSMT4">
                    <p:embed/>
                  </p:oleObj>
                </mc:Choice>
                <mc:Fallback>
                  <p:oleObj name="Equation" r:id="rId5" imgW="1892160" imgH="4442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9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453188"/>
            <a:ext cx="2133600" cy="252412"/>
          </a:xfrm>
          <a:prstGeom prst="rect">
            <a:avLst/>
          </a:prstGeom>
        </p:spPr>
        <p:txBody>
          <a:bodyPr/>
          <a:lstStyle/>
          <a:p>
            <a:fld id="{6B917AEF-C40F-4950-947F-7E8738879DA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17509" name="Text Box 5"/>
          <p:cNvSpPr txBox="1">
            <a:spLocks noChangeArrowheads="1"/>
          </p:cNvSpPr>
          <p:nvPr/>
        </p:nvSpPr>
        <p:spPr bwMode="auto">
          <a:xfrm>
            <a:off x="827089" y="1357298"/>
            <a:ext cx="5459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Compute the following integrals: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917510" name="Object 6"/>
          <p:cNvGraphicFramePr>
            <a:graphicFrameLocks noChangeAspect="1"/>
          </p:cNvGraphicFramePr>
          <p:nvPr/>
        </p:nvGraphicFramePr>
        <p:xfrm>
          <a:off x="1271588" y="2014538"/>
          <a:ext cx="2795587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9" name="Equation" r:id="rId3" imgW="2514600" imgH="3225600" progId="Equation.DSMT4">
                  <p:embed/>
                </p:oleObj>
              </mc:Choice>
              <mc:Fallback>
                <p:oleObj name="Equation" r:id="rId3" imgW="2514600" imgH="322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014538"/>
                        <a:ext cx="2795587" cy="357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11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30" name="Equation" r:id="rId5" imgW="1892160" imgH="444240" progId="Equation.DSMT4">
                    <p:embed/>
                  </p:oleObj>
                </mc:Choice>
                <mc:Fallback>
                  <p:oleObj name="Equation" r:id="rId5" imgW="1892160" imgH="4442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453188"/>
            <a:ext cx="2133600" cy="252412"/>
          </a:xfrm>
          <a:prstGeom prst="rect">
            <a:avLst/>
          </a:prstGeom>
        </p:spPr>
        <p:txBody>
          <a:bodyPr/>
          <a:lstStyle/>
          <a:p>
            <a:fld id="{C39A7B3F-3174-420A-A969-11E5CE6B88B2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942085" name="Object 5"/>
          <p:cNvGraphicFramePr>
            <a:graphicFrameLocks noChangeAspect="1"/>
          </p:cNvGraphicFramePr>
          <p:nvPr/>
        </p:nvGraphicFramePr>
        <p:xfrm>
          <a:off x="788970" y="1181088"/>
          <a:ext cx="1354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7" name="Equation" r:id="rId3" imgW="1130040" imgH="444240" progId="Equation.DSMT4">
                  <p:embed/>
                </p:oleObj>
              </mc:Choice>
              <mc:Fallback>
                <p:oleObj name="Equation" r:id="rId3" imgW="113004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70" y="1181088"/>
                        <a:ext cx="1354138" cy="533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086" name="Text Box 6"/>
          <p:cNvSpPr txBox="1">
            <a:spLocks noChangeArrowheads="1"/>
          </p:cNvSpPr>
          <p:nvPr/>
        </p:nvSpPr>
        <p:spPr bwMode="auto">
          <a:xfrm>
            <a:off x="731819" y="1757354"/>
            <a:ext cx="126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aphicFrame>
        <p:nvGraphicFramePr>
          <p:cNvPr id="942087" name="Object 7"/>
          <p:cNvGraphicFramePr>
            <a:graphicFrameLocks noChangeAspect="1"/>
          </p:cNvGraphicFramePr>
          <p:nvPr/>
        </p:nvGraphicFramePr>
        <p:xfrm>
          <a:off x="2027238" y="1722438"/>
          <a:ext cx="215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8" name="Equation" r:id="rId5" imgW="2158920" imgH="482400" progId="Equation.DSMT4">
                  <p:embed/>
                </p:oleObj>
              </mc:Choice>
              <mc:Fallback>
                <p:oleObj name="Equation" r:id="rId5" imgW="215892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722438"/>
                        <a:ext cx="2159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088" name="Object 8"/>
          <p:cNvGraphicFramePr>
            <a:graphicFrameLocks noChangeAspect="1"/>
          </p:cNvGraphicFramePr>
          <p:nvPr/>
        </p:nvGraphicFramePr>
        <p:xfrm>
          <a:off x="3059113" y="2347913"/>
          <a:ext cx="213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9" name="Equation" r:id="rId7" imgW="2133360" imgH="482400" progId="Equation.DSMT4">
                  <p:embed/>
                </p:oleObj>
              </mc:Choice>
              <mc:Fallback>
                <p:oleObj name="Equation" r:id="rId7" imgW="213336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347913"/>
                        <a:ext cx="2133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089" name="Object 9"/>
          <p:cNvGraphicFramePr>
            <a:graphicFrameLocks noChangeAspect="1"/>
          </p:cNvGraphicFramePr>
          <p:nvPr/>
        </p:nvGraphicFramePr>
        <p:xfrm>
          <a:off x="5364163" y="2347913"/>
          <a:ext cx="208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0" name="Equation" r:id="rId9" imgW="2082600" imgH="482400" progId="Equation.DSMT4">
                  <p:embed/>
                </p:oleObj>
              </mc:Choice>
              <mc:Fallback>
                <p:oleObj name="Equation" r:id="rId9" imgW="208260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347913"/>
                        <a:ext cx="2082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096" name="Object 16"/>
          <p:cNvGraphicFramePr>
            <a:graphicFrameLocks noChangeAspect="1"/>
          </p:cNvGraphicFramePr>
          <p:nvPr/>
        </p:nvGraphicFramePr>
        <p:xfrm>
          <a:off x="3044825" y="2924175"/>
          <a:ext cx="289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1" name="Equation" r:id="rId11" imgW="2895480" imgH="533160" progId="Equation.DSMT4">
                  <p:embed/>
                </p:oleObj>
              </mc:Choice>
              <mc:Fallback>
                <p:oleObj name="Equation" r:id="rId11" imgW="2895480" imgH="533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2924175"/>
                        <a:ext cx="2895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05" name="Object 25"/>
          <p:cNvGraphicFramePr>
            <a:graphicFrameLocks noChangeAspect="1"/>
          </p:cNvGraphicFramePr>
          <p:nvPr/>
        </p:nvGraphicFramePr>
        <p:xfrm>
          <a:off x="3059113" y="3644900"/>
          <a:ext cx="284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2" name="Equation" r:id="rId13" imgW="2844720" imgH="317160" progId="Equation.DSMT4">
                  <p:embed/>
                </p:oleObj>
              </mc:Choice>
              <mc:Fallback>
                <p:oleObj name="Equation" r:id="rId13" imgW="2844720" imgH="3171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644900"/>
                        <a:ext cx="2844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00034" y="4343420"/>
            <a:ext cx="7991475" cy="1943100"/>
            <a:chOff x="295" y="2704"/>
            <a:chExt cx="5034" cy="1224"/>
          </a:xfrm>
        </p:grpSpPr>
        <p:sp>
          <p:nvSpPr>
            <p:cNvPr id="942123" name="Rectangle 43"/>
            <p:cNvSpPr>
              <a:spLocks noChangeArrowheads="1"/>
            </p:cNvSpPr>
            <p:nvPr/>
          </p:nvSpPr>
          <p:spPr bwMode="auto">
            <a:xfrm>
              <a:off x="295" y="2704"/>
              <a:ext cx="5034" cy="122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42106" name="Object 26"/>
            <p:cNvGraphicFramePr>
              <a:graphicFrameLocks noChangeAspect="1"/>
            </p:cNvGraphicFramePr>
            <p:nvPr/>
          </p:nvGraphicFramePr>
          <p:xfrm>
            <a:off x="459" y="2795"/>
            <a:ext cx="4816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03" name="Equation" r:id="rId15" imgW="7645320" imgH="1523880" progId="Equation.DSMT4">
                    <p:embed/>
                  </p:oleObj>
                </mc:Choice>
                <mc:Fallback>
                  <p:oleObj name="Equation" r:id="rId15" imgW="7645320" imgH="15238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" y="2795"/>
                          <a:ext cx="4816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E7FFE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04" name="Equation" r:id="rId17" imgW="1892160" imgH="444240" progId="Equation.DSMT4">
                    <p:embed/>
                  </p:oleObj>
                </mc:Choice>
                <mc:Fallback>
                  <p:oleObj name="Equation" r:id="rId17" imgW="1892160" imgH="4442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by Parts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61F3DD1-2966-4016-936A-316190E9C369}" type="slidenum">
              <a:rPr lang="en-US" altLang="en-US"/>
              <a:pPr/>
              <a:t>9</a:t>
            </a:fld>
            <a:endParaRPr lang="en-US" altLang="en-US"/>
          </a:p>
        </p:txBody>
      </p:sp>
      <p:graphicFrame>
        <p:nvGraphicFramePr>
          <p:cNvPr id="945155" name="Object 3"/>
          <p:cNvGraphicFramePr>
            <a:graphicFrameLocks noChangeAspect="1"/>
          </p:cNvGraphicFramePr>
          <p:nvPr/>
        </p:nvGraphicFramePr>
        <p:xfrm>
          <a:off x="809617" y="1181088"/>
          <a:ext cx="2619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47" name="Equation" r:id="rId3" imgW="2184120" imgH="444240" progId="Equation.DSMT4">
                  <p:embed/>
                </p:oleObj>
              </mc:Choice>
              <mc:Fallback>
                <p:oleObj name="Equation" r:id="rId3" imgW="218412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17" y="1181088"/>
                        <a:ext cx="2619375" cy="533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5156" name="Text Box 4"/>
          <p:cNvSpPr txBox="1">
            <a:spLocks noChangeArrowheads="1"/>
          </p:cNvSpPr>
          <p:nvPr/>
        </p:nvSpPr>
        <p:spPr bwMode="auto">
          <a:xfrm>
            <a:off x="633394" y="1828792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pitchFamily="2" charset="-122"/>
              </a:rPr>
              <a:t>Solution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54200" y="1819275"/>
            <a:ext cx="4733925" cy="457200"/>
            <a:chOff x="1168" y="1139"/>
            <a:chExt cx="2982" cy="288"/>
          </a:xfrm>
        </p:grpSpPr>
        <p:sp>
          <p:nvSpPr>
            <p:cNvPr id="945158" name="Text Box 6"/>
            <p:cNvSpPr txBox="1">
              <a:spLocks noChangeArrowheads="1"/>
            </p:cNvSpPr>
            <p:nvPr/>
          </p:nvSpPr>
          <p:spPr bwMode="auto">
            <a:xfrm>
              <a:off x="1168" y="113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+mn-lt"/>
                  <a:ea typeface="宋体" pitchFamily="2" charset="-122"/>
                </a:rPr>
                <a:t>Let</a:t>
              </a:r>
            </a:p>
          </p:txBody>
        </p:sp>
        <p:graphicFrame>
          <p:nvGraphicFramePr>
            <p:cNvPr id="945159" name="Object 7"/>
            <p:cNvGraphicFramePr>
              <a:graphicFrameLocks noChangeAspect="1"/>
            </p:cNvGraphicFramePr>
            <p:nvPr/>
          </p:nvGraphicFramePr>
          <p:xfrm>
            <a:off x="1576" y="1165"/>
            <a:ext cx="89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48" name="Equation" r:id="rId5" imgW="1422360" imgH="355320" progId="Equation.DSMT4">
                    <p:embed/>
                  </p:oleObj>
                </mc:Choice>
                <mc:Fallback>
                  <p:oleObj name="Equation" r:id="rId5" imgW="1422360" imgH="35532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1165"/>
                          <a:ext cx="896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5160" name="Object 8"/>
            <p:cNvGraphicFramePr>
              <a:graphicFrameLocks noChangeAspect="1"/>
            </p:cNvGraphicFramePr>
            <p:nvPr/>
          </p:nvGraphicFramePr>
          <p:xfrm>
            <a:off x="2550" y="1207"/>
            <a:ext cx="160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49" name="Equation" r:id="rId7" imgW="2539800" imgH="266400" progId="Equation.DSMT4">
                    <p:embed/>
                  </p:oleObj>
                </mc:Choice>
                <mc:Fallback>
                  <p:oleObj name="Equation" r:id="rId7" imgW="2539800" imgH="2664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0" y="1207"/>
                          <a:ext cx="160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5161" name="Object 9"/>
          <p:cNvGraphicFramePr>
            <a:graphicFrameLocks noChangeAspect="1"/>
          </p:cNvGraphicFramePr>
          <p:nvPr/>
        </p:nvGraphicFramePr>
        <p:xfrm>
          <a:off x="1692275" y="2852738"/>
          <a:ext cx="441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50" name="Equation" r:id="rId9" imgW="4419360" imgH="482400" progId="Equation.DSMT4">
                  <p:embed/>
                </p:oleObj>
              </mc:Choice>
              <mc:Fallback>
                <p:oleObj name="Equation" r:id="rId9" imgW="441936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52738"/>
                        <a:ext cx="4419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5162" name="Object 10"/>
          <p:cNvGraphicFramePr>
            <a:graphicFrameLocks noChangeAspect="1"/>
          </p:cNvGraphicFramePr>
          <p:nvPr/>
        </p:nvGraphicFramePr>
        <p:xfrm>
          <a:off x="3851275" y="3429000"/>
          <a:ext cx="410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51" name="Equation" r:id="rId11" imgW="4101840" imgH="482400" progId="Equation.DSMT4">
                  <p:embed/>
                </p:oleObj>
              </mc:Choice>
              <mc:Fallback>
                <p:oleObj name="Equation" r:id="rId11" imgW="410184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429000"/>
                        <a:ext cx="4102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5164" name="Object 12"/>
          <p:cNvGraphicFramePr>
            <a:graphicFrameLocks noChangeAspect="1"/>
          </p:cNvGraphicFramePr>
          <p:nvPr/>
        </p:nvGraphicFramePr>
        <p:xfrm>
          <a:off x="3892550" y="4005263"/>
          <a:ext cx="406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52" name="Equation" r:id="rId13" imgW="4063680" imgH="482400" progId="Equation.DSMT4">
                  <p:embed/>
                </p:oleObj>
              </mc:Choice>
              <mc:Fallback>
                <p:oleObj name="Equation" r:id="rId13" imgW="406368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4005263"/>
                        <a:ext cx="4064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5165" name="Object 13"/>
          <p:cNvGraphicFramePr>
            <a:graphicFrameLocks noChangeAspect="1"/>
          </p:cNvGraphicFramePr>
          <p:nvPr/>
        </p:nvGraphicFramePr>
        <p:xfrm>
          <a:off x="1841500" y="4652963"/>
          <a:ext cx="436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53" name="Equation" r:id="rId15" imgW="4368600" imgH="482400" progId="Equation.DSMT4">
                  <p:embed/>
                </p:oleObj>
              </mc:Choice>
              <mc:Fallback>
                <p:oleObj name="Equation" r:id="rId15" imgW="4368600" imgH="482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652963"/>
                        <a:ext cx="4368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5166" name="Object 14"/>
          <p:cNvGraphicFramePr>
            <a:graphicFrameLocks noChangeAspect="1"/>
          </p:cNvGraphicFramePr>
          <p:nvPr/>
        </p:nvGraphicFramePr>
        <p:xfrm>
          <a:off x="3913188" y="5373688"/>
          <a:ext cx="368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54" name="Equation" r:id="rId17" imgW="3682800" imgH="482400" progId="Equation.DSMT4">
                  <p:embed/>
                </p:oleObj>
              </mc:Choice>
              <mc:Fallback>
                <p:oleObj name="Equation" r:id="rId17" imgW="3682800" imgH="482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5373688"/>
                        <a:ext cx="3683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60408" y="5373693"/>
            <a:ext cx="3168650" cy="484188"/>
            <a:chOff x="204" y="3339"/>
            <a:chExt cx="1996" cy="305"/>
          </a:xfrm>
        </p:grpSpPr>
        <p:sp>
          <p:nvSpPr>
            <p:cNvPr id="945168" name="AutoShape 16"/>
            <p:cNvSpPr>
              <a:spLocks noChangeArrowheads="1"/>
            </p:cNvSpPr>
            <p:nvPr/>
          </p:nvSpPr>
          <p:spPr bwMode="auto">
            <a:xfrm>
              <a:off x="226" y="3339"/>
              <a:ext cx="1974" cy="305"/>
            </a:xfrm>
            <a:prstGeom prst="wedgeRoundRectCallout">
              <a:avLst>
                <a:gd name="adj1" fmla="val 18461"/>
                <a:gd name="adj2" fmla="val -98800"/>
                <a:gd name="adj3" fmla="val 16667"/>
              </a:avLst>
            </a:prstGeom>
            <a:solidFill>
              <a:srgbClr val="FFFFE7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945169" name="Object 17"/>
            <p:cNvGraphicFramePr>
              <a:graphicFrameLocks noChangeAspect="1"/>
            </p:cNvGraphicFramePr>
            <p:nvPr/>
          </p:nvGraphicFramePr>
          <p:xfrm>
            <a:off x="204" y="3385"/>
            <a:ext cx="199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55" name="Equation" r:id="rId19" imgW="1676160" imgH="203040" progId="Equation.DSMT4">
                    <p:embed/>
                  </p:oleObj>
                </mc:Choice>
                <mc:Fallback>
                  <p:oleObj name="Equation" r:id="rId19" imgW="1676160" imgH="2030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385"/>
                          <a:ext cx="1995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5170" name="Line 18"/>
          <p:cNvSpPr>
            <a:spLocks noChangeShapeType="1"/>
          </p:cNvSpPr>
          <p:nvPr/>
        </p:nvSpPr>
        <p:spPr bwMode="auto">
          <a:xfrm>
            <a:off x="2184400" y="5135563"/>
            <a:ext cx="1655763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5172" name="Text Box 20"/>
          <p:cNvSpPr txBox="1">
            <a:spLocks noChangeArrowheads="1"/>
          </p:cNvSpPr>
          <p:nvPr/>
        </p:nvSpPr>
        <p:spPr bwMode="auto">
          <a:xfrm>
            <a:off x="6588125" y="184467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+mn-lt"/>
                <a:ea typeface="宋体" pitchFamily="2" charset="-122"/>
              </a:rPr>
              <a:t>Then,</a:t>
            </a:r>
          </a:p>
        </p:txBody>
      </p:sp>
      <p:graphicFrame>
        <p:nvGraphicFramePr>
          <p:cNvPr id="945173" name="Object 21"/>
          <p:cNvGraphicFramePr>
            <a:graphicFrameLocks noChangeAspect="1"/>
          </p:cNvGraphicFramePr>
          <p:nvPr/>
        </p:nvGraphicFramePr>
        <p:xfrm>
          <a:off x="1866900" y="2311400"/>
          <a:ext cx="292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56" name="Equation" r:id="rId21" imgW="2920680" imgH="368280" progId="Equation.DSMT4">
                  <p:embed/>
                </p:oleObj>
              </mc:Choice>
              <mc:Fallback>
                <p:oleObj name="Equation" r:id="rId21" imgW="2920680" imgH="368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311400"/>
                        <a:ext cx="2921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5174" name="Object 22"/>
          <p:cNvGraphicFramePr>
            <a:graphicFrameLocks noChangeAspect="1"/>
          </p:cNvGraphicFramePr>
          <p:nvPr/>
        </p:nvGraphicFramePr>
        <p:xfrm>
          <a:off x="4873625" y="2349500"/>
          <a:ext cx="1066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57" name="Equation" r:id="rId23" imgW="1066680" imgH="266400" progId="Equation.DSMT4">
                  <p:embed/>
                </p:oleObj>
              </mc:Choice>
              <mc:Fallback>
                <p:oleObj name="Equation" r:id="rId23" imgW="1066680" imgH="266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349500"/>
                        <a:ext cx="1066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46"/>
          <p:cNvGrpSpPr>
            <a:grpSpLocks/>
          </p:cNvGrpSpPr>
          <p:nvPr/>
        </p:nvGrpSpPr>
        <p:grpSpPr bwMode="auto">
          <a:xfrm>
            <a:off x="6408769" y="500042"/>
            <a:ext cx="2592387" cy="720725"/>
            <a:chOff x="3969" y="391"/>
            <a:chExt cx="1633" cy="454"/>
          </a:xfrm>
        </p:grpSpPr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3969" y="391"/>
              <a:ext cx="1633" cy="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24"/>
            <p:cNvGraphicFramePr>
              <a:graphicFrameLocks noChangeAspect="1"/>
            </p:cNvGraphicFramePr>
            <p:nvPr/>
          </p:nvGraphicFramePr>
          <p:xfrm>
            <a:off x="3970" y="462"/>
            <a:ext cx="163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58" name="Equation" r:id="rId25" imgW="1892160" imgH="444240" progId="Equation.DSMT4">
                    <p:embed/>
                  </p:oleObj>
                </mc:Choice>
                <mc:Fallback>
                  <p:oleObj name="Equation" r:id="rId25" imgW="1892160" imgH="444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462"/>
                          <a:ext cx="163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4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4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4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70" grpId="0" animBg="1"/>
      <p:bldP spid="94517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</Template>
  <TotalTime>4157</TotalTime>
  <Words>749</Words>
  <Application>Microsoft Office PowerPoint</Application>
  <PresentationFormat>全屏显示(4:3)</PresentationFormat>
  <Paragraphs>227</Paragraphs>
  <Slides>43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黑体</vt:lpstr>
      <vt:lpstr>隶书</vt:lpstr>
      <vt:lpstr>宋体</vt:lpstr>
      <vt:lpstr>Arial</vt:lpstr>
      <vt:lpstr>Calibri</vt:lpstr>
      <vt:lpstr>Comic Sans MS</vt:lpstr>
      <vt:lpstr>Times New Roman</vt:lpstr>
      <vt:lpstr>Wingdings</vt:lpstr>
      <vt:lpstr>Wingdings 2</vt:lpstr>
      <vt:lpstr>Chapter0</vt:lpstr>
      <vt:lpstr>Equation</vt:lpstr>
      <vt:lpstr>Document</vt:lpstr>
      <vt:lpstr>Section 4.3</vt:lpstr>
      <vt:lpstr>Integration by Parts </vt:lpstr>
      <vt:lpstr>Integration by Parts </vt:lpstr>
      <vt:lpstr>Integration by Parts </vt:lpstr>
      <vt:lpstr>Integration by Parts </vt:lpstr>
      <vt:lpstr>Integration by Parts</vt:lpstr>
      <vt:lpstr>Integration by Parts</vt:lpstr>
      <vt:lpstr>Integration by Parts</vt:lpstr>
      <vt:lpstr>Integration by Parts</vt:lpstr>
      <vt:lpstr>Integration by Parts</vt:lpstr>
      <vt:lpstr>Integration by Parts</vt:lpstr>
      <vt:lpstr>Integration by Parts </vt:lpstr>
      <vt:lpstr>Integration by Parts</vt:lpstr>
      <vt:lpstr>Integration by Parts </vt:lpstr>
      <vt:lpstr>Integration by Parts </vt:lpstr>
      <vt:lpstr>Summary</vt:lpstr>
      <vt:lpstr>Integration by Parts</vt:lpstr>
      <vt:lpstr>Integration by Parts </vt:lpstr>
      <vt:lpstr>Integration by Parts </vt:lpstr>
      <vt:lpstr>Integration by Parts </vt:lpstr>
      <vt:lpstr>Integration by Parts </vt:lpstr>
      <vt:lpstr>Integration by Parts  </vt:lpstr>
      <vt:lpstr>Integration by Parts</vt:lpstr>
      <vt:lpstr>Integration by Parts</vt:lpstr>
      <vt:lpstr>Integration by Parts</vt:lpstr>
      <vt:lpstr>Integration by Parts </vt:lpstr>
      <vt:lpstr>Integration by Parts </vt:lpstr>
      <vt:lpstr>Integration by Parts </vt:lpstr>
      <vt:lpstr>Integration by Parts</vt:lpstr>
      <vt:lpstr>Integration by Parts</vt:lpstr>
      <vt:lpstr>Section 4.4</vt:lpstr>
      <vt:lpstr>Rational Functions </vt:lpstr>
      <vt:lpstr>Integration of Proper Rational Fraction</vt:lpstr>
      <vt:lpstr>Integration of Proper Rational Fraction</vt:lpstr>
      <vt:lpstr>Integration of Proper Rational Fraction</vt:lpstr>
      <vt:lpstr>Integration of Proper Rational Fraction</vt:lpstr>
      <vt:lpstr>Integration of Proper Rational Fraction</vt:lpstr>
      <vt:lpstr>Integration of Proper Rational Fraction</vt:lpstr>
      <vt:lpstr>Integration of Proper Rational Fraction</vt:lpstr>
      <vt:lpstr>Integration of Proper Rational Fraction</vt:lpstr>
      <vt:lpstr>Integration of Proper Rational Fraction</vt:lpstr>
      <vt:lpstr>Integration of Proper Rational Fraction</vt:lpstr>
      <vt:lpstr>Integration of Proper Rational Fraction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zp</dc:creator>
  <cp:lastModifiedBy>Windows 用户</cp:lastModifiedBy>
  <cp:revision>207</cp:revision>
  <dcterms:created xsi:type="dcterms:W3CDTF">2010-08-29T19:43:27Z</dcterms:created>
  <dcterms:modified xsi:type="dcterms:W3CDTF">2019-09-08T14:51:33Z</dcterms:modified>
</cp:coreProperties>
</file>