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62"/>
  </p:notesMasterIdLst>
  <p:handoutMasterIdLst>
    <p:handoutMasterId r:id="rId63"/>
  </p:handoutMasterIdLst>
  <p:sldIdLst>
    <p:sldId id="374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6" r:id="rId55"/>
    <p:sldId id="367" r:id="rId56"/>
    <p:sldId id="368" r:id="rId57"/>
    <p:sldId id="369" r:id="rId58"/>
    <p:sldId id="370" r:id="rId59"/>
    <p:sldId id="371" r:id="rId60"/>
    <p:sldId id="373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66FF"/>
    <a:srgbClr val="E8F2DE"/>
    <a:srgbClr val="33C764"/>
    <a:srgbClr val="195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2" autoAdjust="0"/>
    <p:restoredTop sz="94660"/>
  </p:normalViewPr>
  <p:slideViewPr>
    <p:cSldViewPr>
      <p:cViewPr varScale="1">
        <p:scale>
          <a:sx n="86" d="100"/>
          <a:sy n="86" d="100"/>
        </p:scale>
        <p:origin x="101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emf"/><Relationship Id="rId7" Type="http://schemas.openxmlformats.org/officeDocument/2006/relationships/image" Target="../media/image99.w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wmf"/><Relationship Id="rId11" Type="http://schemas.openxmlformats.org/officeDocument/2006/relationships/image" Target="../media/image103.emf"/><Relationship Id="rId5" Type="http://schemas.openxmlformats.org/officeDocument/2006/relationships/image" Target="../media/image97.emf"/><Relationship Id="rId10" Type="http://schemas.openxmlformats.org/officeDocument/2006/relationships/image" Target="../media/image102.emf"/><Relationship Id="rId4" Type="http://schemas.openxmlformats.org/officeDocument/2006/relationships/image" Target="../media/image96.emf"/><Relationship Id="rId9" Type="http://schemas.openxmlformats.org/officeDocument/2006/relationships/image" Target="../media/image10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12" Type="http://schemas.openxmlformats.org/officeDocument/2006/relationships/image" Target="../media/image116.e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emf"/><Relationship Id="rId11" Type="http://schemas.openxmlformats.org/officeDocument/2006/relationships/image" Target="../media/image115.emf"/><Relationship Id="rId5" Type="http://schemas.openxmlformats.org/officeDocument/2006/relationships/image" Target="../media/image109.emf"/><Relationship Id="rId10" Type="http://schemas.openxmlformats.org/officeDocument/2006/relationships/image" Target="../media/image114.e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emf"/><Relationship Id="rId4" Type="http://schemas.openxmlformats.org/officeDocument/2006/relationships/image" Target="../media/image12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18" Type="http://schemas.openxmlformats.org/officeDocument/2006/relationships/image" Target="../media/image3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17" Type="http://schemas.openxmlformats.org/officeDocument/2006/relationships/image" Target="../media/image30.emf"/><Relationship Id="rId2" Type="http://schemas.openxmlformats.org/officeDocument/2006/relationships/image" Target="../media/image15.wmf"/><Relationship Id="rId16" Type="http://schemas.openxmlformats.org/officeDocument/2006/relationships/image" Target="../media/image29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7" Type="http://schemas.openxmlformats.org/officeDocument/2006/relationships/image" Target="../media/image177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image" Target="../media/image180.emf"/><Relationship Id="rId7" Type="http://schemas.openxmlformats.org/officeDocument/2006/relationships/image" Target="../media/image184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6" Type="http://schemas.openxmlformats.org/officeDocument/2006/relationships/image" Target="../media/image183.emf"/><Relationship Id="rId5" Type="http://schemas.openxmlformats.org/officeDocument/2006/relationships/image" Target="../media/image182.emf"/><Relationship Id="rId4" Type="http://schemas.openxmlformats.org/officeDocument/2006/relationships/image" Target="../media/image18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6" Type="http://schemas.openxmlformats.org/officeDocument/2006/relationships/image" Target="../media/image191.emf"/><Relationship Id="rId5" Type="http://schemas.openxmlformats.org/officeDocument/2006/relationships/image" Target="../media/image190.emf"/><Relationship Id="rId4" Type="http://schemas.openxmlformats.org/officeDocument/2006/relationships/image" Target="../media/image189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image" Target="../media/image194.wmf"/><Relationship Id="rId7" Type="http://schemas.openxmlformats.org/officeDocument/2006/relationships/image" Target="../media/image198.emf"/><Relationship Id="rId2" Type="http://schemas.openxmlformats.org/officeDocument/2006/relationships/image" Target="../media/image193.wmf"/><Relationship Id="rId1" Type="http://schemas.openxmlformats.org/officeDocument/2006/relationships/image" Target="../media/image192.png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9" Type="http://schemas.openxmlformats.org/officeDocument/2006/relationships/image" Target="../media/image20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image" Target="../media/image203.emf"/><Relationship Id="rId7" Type="http://schemas.openxmlformats.org/officeDocument/2006/relationships/image" Target="../media/image207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11" Type="http://schemas.openxmlformats.org/officeDocument/2006/relationships/image" Target="../media/image211.emf"/><Relationship Id="rId5" Type="http://schemas.openxmlformats.org/officeDocument/2006/relationships/image" Target="../media/image205.emf"/><Relationship Id="rId10" Type="http://schemas.openxmlformats.org/officeDocument/2006/relationships/image" Target="../media/image210.emf"/><Relationship Id="rId4" Type="http://schemas.openxmlformats.org/officeDocument/2006/relationships/image" Target="../media/image204.emf"/><Relationship Id="rId9" Type="http://schemas.openxmlformats.org/officeDocument/2006/relationships/image" Target="../media/image209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emf"/><Relationship Id="rId1" Type="http://schemas.openxmlformats.org/officeDocument/2006/relationships/image" Target="../media/image21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Relationship Id="rId5" Type="http://schemas.openxmlformats.org/officeDocument/2006/relationships/image" Target="../media/image218.emf"/><Relationship Id="rId4" Type="http://schemas.openxmlformats.org/officeDocument/2006/relationships/image" Target="../media/image217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5" Type="http://schemas.openxmlformats.org/officeDocument/2006/relationships/image" Target="../media/image223.emf"/><Relationship Id="rId10" Type="http://schemas.openxmlformats.org/officeDocument/2006/relationships/image" Target="../media/image228.emf"/><Relationship Id="rId4" Type="http://schemas.openxmlformats.org/officeDocument/2006/relationships/image" Target="../media/image222.emf"/><Relationship Id="rId9" Type="http://schemas.openxmlformats.org/officeDocument/2006/relationships/image" Target="../media/image22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image" Target="../media/image15.wmf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image" Target="../media/image32.emf"/><Relationship Id="rId6" Type="http://schemas.openxmlformats.org/officeDocument/2006/relationships/image" Target="../media/image36.w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w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3" Type="http://schemas.openxmlformats.org/officeDocument/2006/relationships/image" Target="../media/image234.emf"/><Relationship Id="rId7" Type="http://schemas.openxmlformats.org/officeDocument/2006/relationships/image" Target="../media/image238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10" Type="http://schemas.openxmlformats.org/officeDocument/2006/relationships/image" Target="../media/image241.emf"/><Relationship Id="rId4" Type="http://schemas.openxmlformats.org/officeDocument/2006/relationships/image" Target="../media/image235.emf"/><Relationship Id="rId9" Type="http://schemas.openxmlformats.org/officeDocument/2006/relationships/image" Target="../media/image24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image" Target="../media/image267.emf"/><Relationship Id="rId3" Type="http://schemas.openxmlformats.org/officeDocument/2006/relationships/image" Target="../media/image257.wmf"/><Relationship Id="rId7" Type="http://schemas.openxmlformats.org/officeDocument/2006/relationships/image" Target="../media/image261.emf"/><Relationship Id="rId12" Type="http://schemas.openxmlformats.org/officeDocument/2006/relationships/image" Target="../media/image266.emf"/><Relationship Id="rId2" Type="http://schemas.openxmlformats.org/officeDocument/2006/relationships/image" Target="../media/image256.wmf"/><Relationship Id="rId1" Type="http://schemas.openxmlformats.org/officeDocument/2006/relationships/image" Target="../media/image255.emf"/><Relationship Id="rId6" Type="http://schemas.openxmlformats.org/officeDocument/2006/relationships/image" Target="../media/image260.wmf"/><Relationship Id="rId11" Type="http://schemas.openxmlformats.org/officeDocument/2006/relationships/image" Target="../media/image265.emf"/><Relationship Id="rId5" Type="http://schemas.openxmlformats.org/officeDocument/2006/relationships/image" Target="../media/image259.wmf"/><Relationship Id="rId10" Type="http://schemas.openxmlformats.org/officeDocument/2006/relationships/image" Target="../media/image264.emf"/><Relationship Id="rId4" Type="http://schemas.openxmlformats.org/officeDocument/2006/relationships/image" Target="../media/image258.wmf"/><Relationship Id="rId9" Type="http://schemas.openxmlformats.org/officeDocument/2006/relationships/image" Target="../media/image263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13" Type="http://schemas.openxmlformats.org/officeDocument/2006/relationships/image" Target="../media/image279.emf"/><Relationship Id="rId3" Type="http://schemas.openxmlformats.org/officeDocument/2006/relationships/image" Target="../media/image270.emf"/><Relationship Id="rId7" Type="http://schemas.openxmlformats.org/officeDocument/2006/relationships/image" Target="../media/image274.emf"/><Relationship Id="rId12" Type="http://schemas.openxmlformats.org/officeDocument/2006/relationships/image" Target="../media/image278.wmf"/><Relationship Id="rId2" Type="http://schemas.openxmlformats.org/officeDocument/2006/relationships/image" Target="../media/image269.emf"/><Relationship Id="rId1" Type="http://schemas.openxmlformats.org/officeDocument/2006/relationships/image" Target="../media/image268.emf"/><Relationship Id="rId6" Type="http://schemas.openxmlformats.org/officeDocument/2006/relationships/image" Target="../media/image273.emf"/><Relationship Id="rId11" Type="http://schemas.openxmlformats.org/officeDocument/2006/relationships/image" Target="../media/image260.wmf"/><Relationship Id="rId5" Type="http://schemas.openxmlformats.org/officeDocument/2006/relationships/image" Target="../media/image272.emf"/><Relationship Id="rId10" Type="http://schemas.openxmlformats.org/officeDocument/2006/relationships/image" Target="../media/image277.wmf"/><Relationship Id="rId4" Type="http://schemas.openxmlformats.org/officeDocument/2006/relationships/image" Target="../media/image271.emf"/><Relationship Id="rId9" Type="http://schemas.openxmlformats.org/officeDocument/2006/relationships/image" Target="../media/image276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emf"/><Relationship Id="rId7" Type="http://schemas.openxmlformats.org/officeDocument/2006/relationships/image" Target="../media/image286.emf"/><Relationship Id="rId2" Type="http://schemas.openxmlformats.org/officeDocument/2006/relationships/image" Target="../media/image281.emf"/><Relationship Id="rId1" Type="http://schemas.openxmlformats.org/officeDocument/2006/relationships/image" Target="../media/image280.emf"/><Relationship Id="rId6" Type="http://schemas.openxmlformats.org/officeDocument/2006/relationships/image" Target="../media/image285.emf"/><Relationship Id="rId5" Type="http://schemas.openxmlformats.org/officeDocument/2006/relationships/image" Target="../media/image284.emf"/><Relationship Id="rId4" Type="http://schemas.openxmlformats.org/officeDocument/2006/relationships/image" Target="../media/image28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7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emf"/><Relationship Id="rId7" Type="http://schemas.openxmlformats.org/officeDocument/2006/relationships/image" Target="../media/image294.e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6" Type="http://schemas.openxmlformats.org/officeDocument/2006/relationships/image" Target="../media/image293.emf"/><Relationship Id="rId5" Type="http://schemas.openxmlformats.org/officeDocument/2006/relationships/image" Target="../media/image292.emf"/><Relationship Id="rId4" Type="http://schemas.openxmlformats.org/officeDocument/2006/relationships/image" Target="../media/image291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307.emf"/><Relationship Id="rId3" Type="http://schemas.openxmlformats.org/officeDocument/2006/relationships/image" Target="../media/image297.wmf"/><Relationship Id="rId7" Type="http://schemas.openxmlformats.org/officeDocument/2006/relationships/image" Target="../media/image301.emf"/><Relationship Id="rId12" Type="http://schemas.openxmlformats.org/officeDocument/2006/relationships/image" Target="../media/image306.emf"/><Relationship Id="rId2" Type="http://schemas.openxmlformats.org/officeDocument/2006/relationships/image" Target="../media/image296.png"/><Relationship Id="rId1" Type="http://schemas.openxmlformats.org/officeDocument/2006/relationships/image" Target="../media/image295.emf"/><Relationship Id="rId6" Type="http://schemas.openxmlformats.org/officeDocument/2006/relationships/image" Target="../media/image300.emf"/><Relationship Id="rId11" Type="http://schemas.openxmlformats.org/officeDocument/2006/relationships/image" Target="../media/image305.emf"/><Relationship Id="rId5" Type="http://schemas.openxmlformats.org/officeDocument/2006/relationships/image" Target="../media/image299.emf"/><Relationship Id="rId10" Type="http://schemas.openxmlformats.org/officeDocument/2006/relationships/image" Target="../media/image304.emf"/><Relationship Id="rId4" Type="http://schemas.openxmlformats.org/officeDocument/2006/relationships/image" Target="../media/image298.wmf"/><Relationship Id="rId9" Type="http://schemas.openxmlformats.org/officeDocument/2006/relationships/image" Target="../media/image30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18" Type="http://schemas.openxmlformats.org/officeDocument/2006/relationships/image" Target="../media/image63.e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57.wmf"/><Relationship Id="rId17" Type="http://schemas.openxmlformats.org/officeDocument/2006/relationships/image" Target="../media/image62.emf"/><Relationship Id="rId2" Type="http://schemas.openxmlformats.org/officeDocument/2006/relationships/image" Target="../media/image15.wmf"/><Relationship Id="rId16" Type="http://schemas.openxmlformats.org/officeDocument/2006/relationships/image" Target="../media/image61.emf"/><Relationship Id="rId20" Type="http://schemas.openxmlformats.org/officeDocument/2006/relationships/image" Target="../media/image65.emf"/><Relationship Id="rId1" Type="http://schemas.openxmlformats.org/officeDocument/2006/relationships/image" Target="../media/image51.emf"/><Relationship Id="rId6" Type="http://schemas.openxmlformats.org/officeDocument/2006/relationships/image" Target="../media/image36.wmf"/><Relationship Id="rId11" Type="http://schemas.openxmlformats.org/officeDocument/2006/relationships/image" Target="../media/image56.emf"/><Relationship Id="rId5" Type="http://schemas.openxmlformats.org/officeDocument/2006/relationships/image" Target="../media/image52.emf"/><Relationship Id="rId15" Type="http://schemas.openxmlformats.org/officeDocument/2006/relationships/image" Target="../media/image60.emf"/><Relationship Id="rId10" Type="http://schemas.openxmlformats.org/officeDocument/2006/relationships/image" Target="../media/image55.emf"/><Relationship Id="rId19" Type="http://schemas.openxmlformats.org/officeDocument/2006/relationships/image" Target="../media/image64.emf"/><Relationship Id="rId4" Type="http://schemas.openxmlformats.org/officeDocument/2006/relationships/image" Target="../media/image34.w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13" Type="http://schemas.openxmlformats.org/officeDocument/2006/relationships/image" Target="../media/image318.emf"/><Relationship Id="rId18" Type="http://schemas.openxmlformats.org/officeDocument/2006/relationships/image" Target="../media/image323.emf"/><Relationship Id="rId3" Type="http://schemas.openxmlformats.org/officeDocument/2006/relationships/image" Target="../media/image311.emf"/><Relationship Id="rId7" Type="http://schemas.openxmlformats.org/officeDocument/2006/relationships/image" Target="../media/image315.emf"/><Relationship Id="rId12" Type="http://schemas.openxmlformats.org/officeDocument/2006/relationships/image" Target="../media/image197.wmf"/><Relationship Id="rId17" Type="http://schemas.openxmlformats.org/officeDocument/2006/relationships/image" Target="../media/image322.png"/><Relationship Id="rId2" Type="http://schemas.openxmlformats.org/officeDocument/2006/relationships/image" Target="../media/image310.emf"/><Relationship Id="rId16" Type="http://schemas.openxmlformats.org/officeDocument/2006/relationships/image" Target="../media/image321.w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11" Type="http://schemas.openxmlformats.org/officeDocument/2006/relationships/image" Target="../media/image196.wmf"/><Relationship Id="rId5" Type="http://schemas.openxmlformats.org/officeDocument/2006/relationships/image" Target="../media/image313.emf"/><Relationship Id="rId15" Type="http://schemas.openxmlformats.org/officeDocument/2006/relationships/image" Target="../media/image320.emf"/><Relationship Id="rId10" Type="http://schemas.openxmlformats.org/officeDocument/2006/relationships/image" Target="../media/image296.png"/><Relationship Id="rId19" Type="http://schemas.openxmlformats.org/officeDocument/2006/relationships/image" Target="../media/image324.emf"/><Relationship Id="rId4" Type="http://schemas.openxmlformats.org/officeDocument/2006/relationships/image" Target="../media/image312.emf"/><Relationship Id="rId9" Type="http://schemas.openxmlformats.org/officeDocument/2006/relationships/image" Target="../media/image317.emf"/><Relationship Id="rId14" Type="http://schemas.openxmlformats.org/officeDocument/2006/relationships/image" Target="../media/image319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6.emf"/><Relationship Id="rId1" Type="http://schemas.openxmlformats.org/officeDocument/2006/relationships/image" Target="../media/image325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image" Target="../media/image329.wmf"/><Relationship Id="rId7" Type="http://schemas.openxmlformats.org/officeDocument/2006/relationships/image" Target="../media/image333.wmf"/><Relationship Id="rId2" Type="http://schemas.openxmlformats.org/officeDocument/2006/relationships/image" Target="../media/image328.wmf"/><Relationship Id="rId1" Type="http://schemas.openxmlformats.org/officeDocument/2006/relationships/image" Target="../media/image327.emf"/><Relationship Id="rId6" Type="http://schemas.openxmlformats.org/officeDocument/2006/relationships/image" Target="../media/image332.wmf"/><Relationship Id="rId5" Type="http://schemas.openxmlformats.org/officeDocument/2006/relationships/image" Target="../media/image331.wmf"/><Relationship Id="rId4" Type="http://schemas.openxmlformats.org/officeDocument/2006/relationships/image" Target="../media/image330.wmf"/><Relationship Id="rId9" Type="http://schemas.openxmlformats.org/officeDocument/2006/relationships/image" Target="../media/image335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7.emf"/><Relationship Id="rId1" Type="http://schemas.openxmlformats.org/officeDocument/2006/relationships/image" Target="../media/image336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emf"/><Relationship Id="rId2" Type="http://schemas.openxmlformats.org/officeDocument/2006/relationships/image" Target="../media/image339.emf"/><Relationship Id="rId1" Type="http://schemas.openxmlformats.org/officeDocument/2006/relationships/image" Target="../media/image338.emf"/><Relationship Id="rId4" Type="http://schemas.openxmlformats.org/officeDocument/2006/relationships/image" Target="../media/image341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emf"/><Relationship Id="rId3" Type="http://schemas.openxmlformats.org/officeDocument/2006/relationships/image" Target="../media/image344.emf"/><Relationship Id="rId7" Type="http://schemas.openxmlformats.org/officeDocument/2006/relationships/image" Target="../media/image348.emf"/><Relationship Id="rId2" Type="http://schemas.openxmlformats.org/officeDocument/2006/relationships/image" Target="../media/image343.emf"/><Relationship Id="rId1" Type="http://schemas.openxmlformats.org/officeDocument/2006/relationships/image" Target="../media/image342.emf"/><Relationship Id="rId6" Type="http://schemas.openxmlformats.org/officeDocument/2006/relationships/image" Target="../media/image347.emf"/><Relationship Id="rId5" Type="http://schemas.openxmlformats.org/officeDocument/2006/relationships/image" Target="../media/image346.emf"/><Relationship Id="rId10" Type="http://schemas.openxmlformats.org/officeDocument/2006/relationships/image" Target="../media/image351.emf"/><Relationship Id="rId4" Type="http://schemas.openxmlformats.org/officeDocument/2006/relationships/image" Target="../media/image345.emf"/><Relationship Id="rId9" Type="http://schemas.openxmlformats.org/officeDocument/2006/relationships/image" Target="../media/image350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emf"/><Relationship Id="rId7" Type="http://schemas.openxmlformats.org/officeDocument/2006/relationships/image" Target="../media/image358.emf"/><Relationship Id="rId2" Type="http://schemas.openxmlformats.org/officeDocument/2006/relationships/image" Target="../media/image353.emf"/><Relationship Id="rId1" Type="http://schemas.openxmlformats.org/officeDocument/2006/relationships/image" Target="../media/image352.emf"/><Relationship Id="rId6" Type="http://schemas.openxmlformats.org/officeDocument/2006/relationships/image" Target="../media/image357.emf"/><Relationship Id="rId5" Type="http://schemas.openxmlformats.org/officeDocument/2006/relationships/image" Target="../media/image356.emf"/><Relationship Id="rId4" Type="http://schemas.openxmlformats.org/officeDocument/2006/relationships/image" Target="../media/image355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emf"/><Relationship Id="rId2" Type="http://schemas.openxmlformats.org/officeDocument/2006/relationships/image" Target="../media/image360.emf"/><Relationship Id="rId1" Type="http://schemas.openxmlformats.org/officeDocument/2006/relationships/image" Target="../media/image359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emf"/><Relationship Id="rId2" Type="http://schemas.openxmlformats.org/officeDocument/2006/relationships/image" Target="../media/image363.emf"/><Relationship Id="rId1" Type="http://schemas.openxmlformats.org/officeDocument/2006/relationships/image" Target="../media/image362.emf"/><Relationship Id="rId6" Type="http://schemas.openxmlformats.org/officeDocument/2006/relationships/image" Target="../media/image367.emf"/><Relationship Id="rId5" Type="http://schemas.openxmlformats.org/officeDocument/2006/relationships/image" Target="../media/image366.emf"/><Relationship Id="rId4" Type="http://schemas.openxmlformats.org/officeDocument/2006/relationships/image" Target="../media/image365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emf"/><Relationship Id="rId2" Type="http://schemas.openxmlformats.org/officeDocument/2006/relationships/image" Target="../media/image369.emf"/><Relationship Id="rId1" Type="http://schemas.openxmlformats.org/officeDocument/2006/relationships/image" Target="../media/image368.emf"/><Relationship Id="rId6" Type="http://schemas.openxmlformats.org/officeDocument/2006/relationships/image" Target="../media/image373.emf"/><Relationship Id="rId5" Type="http://schemas.openxmlformats.org/officeDocument/2006/relationships/image" Target="../media/image372.emf"/><Relationship Id="rId4" Type="http://schemas.openxmlformats.org/officeDocument/2006/relationships/image" Target="../media/image37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e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72.emf"/><Relationship Id="rId2" Type="http://schemas.openxmlformats.org/officeDocument/2006/relationships/image" Target="../media/image15.wmf"/><Relationship Id="rId16" Type="http://schemas.openxmlformats.org/officeDocument/2006/relationships/image" Target="../media/image76.emf"/><Relationship Id="rId1" Type="http://schemas.openxmlformats.org/officeDocument/2006/relationships/image" Target="../media/image66.emf"/><Relationship Id="rId6" Type="http://schemas.openxmlformats.org/officeDocument/2006/relationships/image" Target="../media/image36.wmf"/><Relationship Id="rId11" Type="http://schemas.openxmlformats.org/officeDocument/2006/relationships/image" Target="../media/image71.wmf"/><Relationship Id="rId5" Type="http://schemas.openxmlformats.org/officeDocument/2006/relationships/image" Target="../media/image67.wmf"/><Relationship Id="rId15" Type="http://schemas.openxmlformats.org/officeDocument/2006/relationships/image" Target="../media/image75.emf"/><Relationship Id="rId10" Type="http://schemas.openxmlformats.org/officeDocument/2006/relationships/image" Target="../media/image70.wmf"/><Relationship Id="rId4" Type="http://schemas.openxmlformats.org/officeDocument/2006/relationships/image" Target="../media/image34.wmf"/><Relationship Id="rId9" Type="http://schemas.openxmlformats.org/officeDocument/2006/relationships/image" Target="../media/image69.wmf"/><Relationship Id="rId14" Type="http://schemas.openxmlformats.org/officeDocument/2006/relationships/image" Target="../media/image74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emf"/><Relationship Id="rId2" Type="http://schemas.openxmlformats.org/officeDocument/2006/relationships/image" Target="../media/image375.emf"/><Relationship Id="rId1" Type="http://schemas.openxmlformats.org/officeDocument/2006/relationships/image" Target="../media/image374.emf"/><Relationship Id="rId4" Type="http://schemas.openxmlformats.org/officeDocument/2006/relationships/image" Target="../media/image377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emf"/><Relationship Id="rId3" Type="http://schemas.openxmlformats.org/officeDocument/2006/relationships/image" Target="../media/image380.emf"/><Relationship Id="rId7" Type="http://schemas.openxmlformats.org/officeDocument/2006/relationships/image" Target="../media/image384.emf"/><Relationship Id="rId2" Type="http://schemas.openxmlformats.org/officeDocument/2006/relationships/image" Target="../media/image379.emf"/><Relationship Id="rId1" Type="http://schemas.openxmlformats.org/officeDocument/2006/relationships/image" Target="../media/image378.emf"/><Relationship Id="rId6" Type="http://schemas.openxmlformats.org/officeDocument/2006/relationships/image" Target="../media/image383.emf"/><Relationship Id="rId5" Type="http://schemas.openxmlformats.org/officeDocument/2006/relationships/image" Target="../media/image382.emf"/><Relationship Id="rId4" Type="http://schemas.openxmlformats.org/officeDocument/2006/relationships/image" Target="../media/image381.emf"/><Relationship Id="rId9" Type="http://schemas.openxmlformats.org/officeDocument/2006/relationships/image" Target="../media/image386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emf"/><Relationship Id="rId2" Type="http://schemas.openxmlformats.org/officeDocument/2006/relationships/image" Target="../media/image388.emf"/><Relationship Id="rId1" Type="http://schemas.openxmlformats.org/officeDocument/2006/relationships/image" Target="../media/image387.emf"/><Relationship Id="rId5" Type="http://schemas.openxmlformats.org/officeDocument/2006/relationships/image" Target="../media/image391.emf"/><Relationship Id="rId4" Type="http://schemas.openxmlformats.org/officeDocument/2006/relationships/image" Target="../media/image39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2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emf"/><Relationship Id="rId7" Type="http://schemas.openxmlformats.org/officeDocument/2006/relationships/image" Target="../media/image399.emf"/><Relationship Id="rId2" Type="http://schemas.openxmlformats.org/officeDocument/2006/relationships/image" Target="../media/image394.emf"/><Relationship Id="rId1" Type="http://schemas.openxmlformats.org/officeDocument/2006/relationships/image" Target="../media/image393.emf"/><Relationship Id="rId6" Type="http://schemas.openxmlformats.org/officeDocument/2006/relationships/image" Target="../media/image398.emf"/><Relationship Id="rId5" Type="http://schemas.openxmlformats.org/officeDocument/2006/relationships/image" Target="../media/image397.emf"/><Relationship Id="rId4" Type="http://schemas.openxmlformats.org/officeDocument/2006/relationships/image" Target="../media/image396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1.emf"/><Relationship Id="rId1" Type="http://schemas.openxmlformats.org/officeDocument/2006/relationships/image" Target="../media/image40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9.emf"/><Relationship Id="rId18" Type="http://schemas.openxmlformats.org/officeDocument/2006/relationships/image" Target="../media/image84.e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78.emf"/><Relationship Id="rId17" Type="http://schemas.openxmlformats.org/officeDocument/2006/relationships/image" Target="../media/image83.emf"/><Relationship Id="rId2" Type="http://schemas.openxmlformats.org/officeDocument/2006/relationships/image" Target="../media/image15.wmf"/><Relationship Id="rId16" Type="http://schemas.openxmlformats.org/officeDocument/2006/relationships/image" Target="../media/image82.emf"/><Relationship Id="rId1" Type="http://schemas.openxmlformats.org/officeDocument/2006/relationships/image" Target="../media/image77.emf"/><Relationship Id="rId6" Type="http://schemas.openxmlformats.org/officeDocument/2006/relationships/image" Target="../media/image36.wmf"/><Relationship Id="rId11" Type="http://schemas.openxmlformats.org/officeDocument/2006/relationships/image" Target="../media/image71.wmf"/><Relationship Id="rId5" Type="http://schemas.openxmlformats.org/officeDocument/2006/relationships/image" Target="../media/image67.wmf"/><Relationship Id="rId15" Type="http://schemas.openxmlformats.org/officeDocument/2006/relationships/image" Target="../media/image81.emf"/><Relationship Id="rId10" Type="http://schemas.openxmlformats.org/officeDocument/2006/relationships/image" Target="../media/image70.wmf"/><Relationship Id="rId4" Type="http://schemas.openxmlformats.org/officeDocument/2006/relationships/image" Target="../media/image34.wmf"/><Relationship Id="rId9" Type="http://schemas.openxmlformats.org/officeDocument/2006/relationships/image" Target="../media/image69.wmf"/><Relationship Id="rId14" Type="http://schemas.openxmlformats.org/officeDocument/2006/relationships/image" Target="../media/image8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Jianhua Yuan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440ED-BE47-40FD-BF30-88ADFF586BFA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School of Science,BUPT (2010)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F8E2-35F8-4614-80EC-0E4D4C75F6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6696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Jianhua Yuan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3F55A-3F9E-4815-AB6D-6AC92B474244}" type="datetimeFigureOut">
              <a:rPr lang="zh-CN" altLang="en-US" smtClean="0"/>
              <a:pPr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School of Science,BUPT (2010)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F8A8-EA79-47CC-A3E5-B1A373377B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5411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A7215-D2B6-4109-A3D4-6DEEB193D56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6B484-DE80-45B4-B7CB-5F48B70E3B90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4C26B-60CE-4BF5-B405-2AB25BD4CA8A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21846-CFCD-4725-AD8F-0F5F9D017E99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EF184-BCE2-4C78-8590-2F3BF5875E40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234EB-107D-4F26-863C-939053AAE1AC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B382C-503C-47B1-A378-92C230341D4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AC418-3167-413B-BFDC-BCDA84BB512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974EB-9BBE-41F2-9106-E16B49D5616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3BBDA-3E7E-49BB-B502-2EA4F1A6D44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F796-103F-46FF-8370-134892C09DF6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4920D-450A-49A6-81EF-23A80B0BBF75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Use the sum of areas for rectangles to approximate the area of trapezoid.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59868-9FBD-401B-913D-D00BF4305509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BA7F6-1CF4-4EFE-9320-844EEB707A6A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9674F-10CA-4849-A1FB-AB6401894DA3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6852C-6A37-4D39-AF5F-1E584A4429B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119E5-998C-4C39-AA46-46C8BFDE2F95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6645B-536A-48B5-8D30-5B82A56FCCC1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A07B7-C7EE-42A0-9D80-0CD52F7CAF3D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2124D-694F-4F49-A0DE-E361D3FAEBA0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F3979-951D-4122-8F08-018325C91152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8C38D-F41C-4722-A71C-2DBCFD98B623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7171A-C0BE-44CF-B522-2DBC3F2566A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Use the sum of areas for rectangles to approximate the area of trapezoid.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EAB4D4-847D-4392-96C7-9D75CBB23D9F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4543E-F584-480E-857F-3895FB26B086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02427-875B-489A-8E3B-C120FCCDEDE9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51762-BC71-47A4-99F3-F3DE1BFBE69E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7904B1-78BC-4D13-A7DE-EBF2C8FEA334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75CA7-F277-466D-9B66-8B9DDF9719C6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7BE54-0EE4-4056-9656-65D14E8E223E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6433-1298-4F70-80CE-615155864B49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54F29-D57A-4CE1-B2F5-2C4E7789173E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40B09-27D3-4B8E-B867-2FA6A4C126DB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D6055-2E7E-46F9-96ED-8D9F68FED55D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Use the sum of areas for rectangles to approximate the area of trapezoid.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049F9-42E0-4C59-A494-9427C0C0B006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4A36F-DF96-4A34-9781-26F84380B51B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40D88-CAC1-4539-B3DA-0360316E5211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768BD-1B24-4700-BCE6-9D0D0170B12A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7FBA9-132D-434C-B1F5-0D37E4EA4AD3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45524-4BE0-4F01-A3D0-4A4C217C9838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A4A81-198F-43A9-8044-FBE397A5F3BA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Add-ons About the Integral of variable Limit(s).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2BAE6-B529-497D-87BE-2D1EFDD22CC9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AF09E-8884-4104-BCD0-E30869339DDB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7F335-6875-4A28-9AB4-73B59F92FE15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99103-A87B-4350-AAE5-077BE1A44A29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Use the sum of areas for rectangles to approximate the area of trapezoid.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A0AE2-941C-45A6-863F-E64B9CA80FE1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31050-F1F8-4CA0-9934-BF886163EE5B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85F1B-C31A-4CEF-9CDC-B0B46E6E89BA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C97B7-1D2B-42C4-85F4-9CFF0487996E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E8A56-1A96-4D10-8605-8B8D6ABE2D18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A9958-D140-49B9-939F-E2DB95A79378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9BD4F-FF19-4697-A353-6CF972386BCF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B7DDF-22F8-42E3-B8BC-142E9F650E79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35937-F1C6-4B5B-B58E-D15D904B646C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4EFC4-591B-42C2-86DA-717F70A717C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Use the sum of areas for rectangles to approximate the area of trapezoid.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1459A-7FF6-4EF2-92CA-EFF4D5B23EF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78BF2-B4A7-4E5B-873C-EDA132508FD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40698-2C52-4D50-B170-68B4A0FA9CC8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13CAD8D-020E-44D4-833F-B9C7560A7F8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2010-10-18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5362C0-9D62-4E2B-8286-5FDAD53FAEE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2FD1E-5DAD-4D95-A950-0D27860A02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76250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117D937A-2322-44E9-BEF5-B9B7532E51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7416800" cy="7254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2010-10-18</a:t>
            </a:r>
            <a:endParaRPr lang="en-US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School of Science, BUPT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C187F-8A0C-40D8-9862-3F8DAE9EE7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79275E13-E0A0-44FE-876F-6BE5F1BE888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438525" y="628652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66BB-27CD-43FB-B224-0F25E41A9EF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4AB01-105F-4BD6-BC8E-871D1B77353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AE745-4A3D-40BD-BBD2-124A0A3AB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9915A-F8AF-4BAB-9CC9-6EBD8BEFB0C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38C7C-58FA-47C0-862B-DAF0076F56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DAF4-D11C-4EB7-9435-93626329E5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2010-10-18</a:t>
            </a:r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/>
              <a:t>School of Science, BUPT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41C535E-920B-4650-A118-5C4634EDEC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10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87.e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8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1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90.e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9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99.wmf"/><Relationship Id="rId26" Type="http://schemas.openxmlformats.org/officeDocument/2006/relationships/image" Target="../media/image103.emf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121.bin"/><Relationship Id="rId7" Type="http://schemas.openxmlformats.org/officeDocument/2006/relationships/image" Target="../media/image94.emf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4.bin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02.emf"/><Relationship Id="rId5" Type="http://schemas.openxmlformats.org/officeDocument/2006/relationships/image" Target="../media/image93.emf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120.bin"/><Relationship Id="rId4" Type="http://schemas.openxmlformats.org/officeDocument/2006/relationships/oleObject" Target="../embeddings/oleObject113.bin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97.emf"/><Relationship Id="rId22" Type="http://schemas.openxmlformats.org/officeDocument/2006/relationships/image" Target="../media/image10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09.emf"/><Relationship Id="rId18" Type="http://schemas.openxmlformats.org/officeDocument/2006/relationships/oleObject" Target="../embeddings/oleObject131.bin"/><Relationship Id="rId26" Type="http://schemas.openxmlformats.org/officeDocument/2006/relationships/oleObject" Target="../embeddings/oleObject135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113.e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11.emf"/><Relationship Id="rId25" Type="http://schemas.openxmlformats.org/officeDocument/2006/relationships/image" Target="../media/image115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08.emf"/><Relationship Id="rId24" Type="http://schemas.openxmlformats.org/officeDocument/2006/relationships/oleObject" Target="../embeddings/oleObject134.bin"/><Relationship Id="rId5" Type="http://schemas.openxmlformats.org/officeDocument/2006/relationships/image" Target="../media/image105.wmf"/><Relationship Id="rId15" Type="http://schemas.openxmlformats.org/officeDocument/2006/relationships/image" Target="../media/image110.emf"/><Relationship Id="rId23" Type="http://schemas.openxmlformats.org/officeDocument/2006/relationships/image" Target="../media/image114.e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12.e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07.e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Relationship Id="rId27" Type="http://schemas.openxmlformats.org/officeDocument/2006/relationships/image" Target="../media/image11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21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2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20.emf"/><Relationship Id="rId5" Type="http://schemas.openxmlformats.org/officeDocument/2006/relationships/image" Target="../media/image117.emf"/><Relationship Id="rId15" Type="http://schemas.openxmlformats.org/officeDocument/2006/relationships/image" Target="../media/image122.e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28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30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4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27.emf"/><Relationship Id="rId5" Type="http://schemas.openxmlformats.org/officeDocument/2006/relationships/image" Target="../media/image124.emf"/><Relationship Id="rId15" Type="http://schemas.openxmlformats.org/officeDocument/2006/relationships/image" Target="../media/image129.e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4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135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37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5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42.emf"/><Relationship Id="rId18" Type="http://schemas.openxmlformats.org/officeDocument/2006/relationships/oleObject" Target="../embeddings/oleObject164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46.emf"/><Relationship Id="rId7" Type="http://schemas.openxmlformats.org/officeDocument/2006/relationships/image" Target="../media/image139.e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44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41.emf"/><Relationship Id="rId5" Type="http://schemas.openxmlformats.org/officeDocument/2006/relationships/image" Target="../media/image138.emf"/><Relationship Id="rId15" Type="http://schemas.openxmlformats.org/officeDocument/2006/relationships/image" Target="../media/image143.emf"/><Relationship Id="rId23" Type="http://schemas.openxmlformats.org/officeDocument/2006/relationships/image" Target="../media/image147.emf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45.e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40.emf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52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9.emf"/><Relationship Id="rId12" Type="http://schemas.openxmlformats.org/officeDocument/2006/relationships/oleObject" Target="../embeddings/oleObject17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51.emf"/><Relationship Id="rId5" Type="http://schemas.openxmlformats.org/officeDocument/2006/relationships/image" Target="../media/image148.emf"/><Relationship Id="rId15" Type="http://schemas.openxmlformats.org/officeDocument/2006/relationships/image" Target="../media/image153.emf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50.emf"/><Relationship Id="rId14" Type="http://schemas.openxmlformats.org/officeDocument/2006/relationships/oleObject" Target="../embeddings/oleObject17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5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4.bin"/><Relationship Id="rId5" Type="http://schemas.openxmlformats.org/officeDocument/2006/relationships/image" Target="../media/image154.emf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5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61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8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60.emf"/><Relationship Id="rId5" Type="http://schemas.openxmlformats.org/officeDocument/2006/relationships/image" Target="../media/image157.emf"/><Relationship Id="rId15" Type="http://schemas.openxmlformats.org/officeDocument/2006/relationships/image" Target="../media/image162.emf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8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67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4.e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69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8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66.emf"/><Relationship Id="rId5" Type="http://schemas.openxmlformats.org/officeDocument/2006/relationships/image" Target="../media/image163.emf"/><Relationship Id="rId15" Type="http://schemas.openxmlformats.org/officeDocument/2006/relationships/image" Target="../media/image168.emf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65.emf"/><Relationship Id="rId14" Type="http://schemas.openxmlformats.org/officeDocument/2006/relationships/oleObject" Target="../embeddings/oleObject18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70.emf"/><Relationship Id="rId4" Type="http://schemas.openxmlformats.org/officeDocument/2006/relationships/oleObject" Target="../embeddings/oleObject18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75.e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72.e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77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9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74.emf"/><Relationship Id="rId5" Type="http://schemas.openxmlformats.org/officeDocument/2006/relationships/image" Target="../media/image171.emf"/><Relationship Id="rId15" Type="http://schemas.openxmlformats.org/officeDocument/2006/relationships/image" Target="../media/image176.emf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73.emf"/><Relationship Id="rId14" Type="http://schemas.openxmlformats.org/officeDocument/2006/relationships/oleObject" Target="../embeddings/oleObject19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182.emf"/><Relationship Id="rId18" Type="http://schemas.openxmlformats.org/officeDocument/2006/relationships/oleObject" Target="../embeddings/oleObject204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79.e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184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03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81.emf"/><Relationship Id="rId5" Type="http://schemas.openxmlformats.org/officeDocument/2006/relationships/image" Target="../media/image178.emf"/><Relationship Id="rId15" Type="http://schemas.openxmlformats.org/officeDocument/2006/relationships/image" Target="../media/image183.emf"/><Relationship Id="rId10" Type="http://schemas.openxmlformats.org/officeDocument/2006/relationships/oleObject" Target="../embeddings/oleObject200.bin"/><Relationship Id="rId19" Type="http://schemas.openxmlformats.org/officeDocument/2006/relationships/image" Target="../media/image185.emf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80.emf"/><Relationship Id="rId14" Type="http://schemas.openxmlformats.org/officeDocument/2006/relationships/oleObject" Target="../embeddings/oleObject20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190.e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87.emf"/><Relationship Id="rId12" Type="http://schemas.openxmlformats.org/officeDocument/2006/relationships/oleObject" Target="../embeddings/oleObject20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189.emf"/><Relationship Id="rId5" Type="http://schemas.openxmlformats.org/officeDocument/2006/relationships/image" Target="../media/image186.emf"/><Relationship Id="rId15" Type="http://schemas.openxmlformats.org/officeDocument/2006/relationships/image" Target="../media/image191.emf"/><Relationship Id="rId10" Type="http://schemas.openxmlformats.org/officeDocument/2006/relationships/oleObject" Target="../embeddings/oleObject208.bin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188.emf"/><Relationship Id="rId14" Type="http://schemas.openxmlformats.org/officeDocument/2006/relationships/oleObject" Target="../embeddings/oleObject21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196.wmf"/><Relationship Id="rId18" Type="http://schemas.openxmlformats.org/officeDocument/2006/relationships/oleObject" Target="../embeddings/oleObject218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200.emf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198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17.bin"/><Relationship Id="rId20" Type="http://schemas.openxmlformats.org/officeDocument/2006/relationships/oleObject" Target="../embeddings/oleObject219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195.wmf"/><Relationship Id="rId5" Type="http://schemas.openxmlformats.org/officeDocument/2006/relationships/image" Target="../media/image192.png"/><Relationship Id="rId15" Type="http://schemas.openxmlformats.org/officeDocument/2006/relationships/image" Target="../media/image197.wmf"/><Relationship Id="rId10" Type="http://schemas.openxmlformats.org/officeDocument/2006/relationships/oleObject" Target="../embeddings/oleObject214.bin"/><Relationship Id="rId19" Type="http://schemas.openxmlformats.org/officeDocument/2006/relationships/image" Target="../media/image199.emf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194.wmf"/><Relationship Id="rId14" Type="http://schemas.openxmlformats.org/officeDocument/2006/relationships/oleObject" Target="../embeddings/oleObject21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image" Target="../media/image205.emf"/><Relationship Id="rId18" Type="http://schemas.openxmlformats.org/officeDocument/2006/relationships/oleObject" Target="../embeddings/oleObject227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209.emf"/><Relationship Id="rId7" Type="http://schemas.openxmlformats.org/officeDocument/2006/relationships/image" Target="../media/image202.e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207.emf"/><Relationship Id="rId25" Type="http://schemas.openxmlformats.org/officeDocument/2006/relationships/image" Target="../media/image211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204.emf"/><Relationship Id="rId24" Type="http://schemas.openxmlformats.org/officeDocument/2006/relationships/oleObject" Target="../embeddings/oleObject230.bin"/><Relationship Id="rId5" Type="http://schemas.openxmlformats.org/officeDocument/2006/relationships/image" Target="../media/image201.emf"/><Relationship Id="rId15" Type="http://schemas.openxmlformats.org/officeDocument/2006/relationships/image" Target="../media/image206.emf"/><Relationship Id="rId23" Type="http://schemas.openxmlformats.org/officeDocument/2006/relationships/image" Target="../media/image210.emf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208.emf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203.emf"/><Relationship Id="rId14" Type="http://schemas.openxmlformats.org/officeDocument/2006/relationships/oleObject" Target="../embeddings/oleObject225.bin"/><Relationship Id="rId22" Type="http://schemas.openxmlformats.org/officeDocument/2006/relationships/oleObject" Target="../embeddings/oleObject2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13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32.bin"/><Relationship Id="rId5" Type="http://schemas.openxmlformats.org/officeDocument/2006/relationships/image" Target="../media/image212.emf"/><Relationship Id="rId4" Type="http://schemas.openxmlformats.org/officeDocument/2006/relationships/oleObject" Target="../embeddings/oleObject23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18.e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15.emf"/><Relationship Id="rId12" Type="http://schemas.openxmlformats.org/officeDocument/2006/relationships/oleObject" Target="../embeddings/oleObject23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17.emf"/><Relationship Id="rId5" Type="http://schemas.openxmlformats.org/officeDocument/2006/relationships/image" Target="../media/image214.e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1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223.emf"/><Relationship Id="rId18" Type="http://schemas.openxmlformats.org/officeDocument/2006/relationships/oleObject" Target="../embeddings/oleObject245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227.emf"/><Relationship Id="rId7" Type="http://schemas.openxmlformats.org/officeDocument/2006/relationships/image" Target="../media/image220.emf"/><Relationship Id="rId12" Type="http://schemas.openxmlformats.org/officeDocument/2006/relationships/oleObject" Target="../embeddings/oleObject242.bin"/><Relationship Id="rId17" Type="http://schemas.openxmlformats.org/officeDocument/2006/relationships/image" Target="../media/image225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6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22.emf"/><Relationship Id="rId5" Type="http://schemas.openxmlformats.org/officeDocument/2006/relationships/image" Target="../media/image219.emf"/><Relationship Id="rId15" Type="http://schemas.openxmlformats.org/officeDocument/2006/relationships/image" Target="../media/image224.emf"/><Relationship Id="rId23" Type="http://schemas.openxmlformats.org/officeDocument/2006/relationships/image" Target="../media/image228.emf"/><Relationship Id="rId10" Type="http://schemas.openxmlformats.org/officeDocument/2006/relationships/oleObject" Target="../embeddings/oleObject241.bin"/><Relationship Id="rId19" Type="http://schemas.openxmlformats.org/officeDocument/2006/relationships/image" Target="../media/image226.e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21.emf"/><Relationship Id="rId14" Type="http://schemas.openxmlformats.org/officeDocument/2006/relationships/oleObject" Target="../embeddings/oleObject243.bin"/><Relationship Id="rId22" Type="http://schemas.openxmlformats.org/officeDocument/2006/relationships/oleObject" Target="../embeddings/oleObject24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scienceworld.wolfram.com/biography/photo-credits.html#Leibniz" TargetMode="External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30.jpe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0.vml"/><Relationship Id="rId6" Type="http://schemas.openxmlformats.org/officeDocument/2006/relationships/hyperlink" Target="http://scienceworld.wolfram.com/biography/photo-credits.html#Newton" TargetMode="External"/><Relationship Id="rId5" Type="http://schemas.openxmlformats.org/officeDocument/2006/relationships/image" Target="../media/image229.e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31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36.emf"/><Relationship Id="rId18" Type="http://schemas.openxmlformats.org/officeDocument/2006/relationships/oleObject" Target="../embeddings/oleObject256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240.emf"/><Relationship Id="rId7" Type="http://schemas.openxmlformats.org/officeDocument/2006/relationships/image" Target="../media/image233.e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238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35.emf"/><Relationship Id="rId5" Type="http://schemas.openxmlformats.org/officeDocument/2006/relationships/image" Target="../media/image232.emf"/><Relationship Id="rId15" Type="http://schemas.openxmlformats.org/officeDocument/2006/relationships/image" Target="../media/image237.emf"/><Relationship Id="rId23" Type="http://schemas.openxmlformats.org/officeDocument/2006/relationships/image" Target="../media/image241.emf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239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34.emf"/><Relationship Id="rId14" Type="http://schemas.openxmlformats.org/officeDocument/2006/relationships/oleObject" Target="../embeddings/oleObject254.bin"/><Relationship Id="rId22" Type="http://schemas.openxmlformats.org/officeDocument/2006/relationships/oleObject" Target="../embeddings/oleObject25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46.e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43.e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248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65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45.emf"/><Relationship Id="rId5" Type="http://schemas.openxmlformats.org/officeDocument/2006/relationships/image" Target="../media/image242.emf"/><Relationship Id="rId15" Type="http://schemas.openxmlformats.org/officeDocument/2006/relationships/image" Target="../media/image247.emf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44.emf"/><Relationship Id="rId14" Type="http://schemas.openxmlformats.org/officeDocument/2006/relationships/oleObject" Target="../embeddings/oleObject26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53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50.emf"/><Relationship Id="rId12" Type="http://schemas.openxmlformats.org/officeDocument/2006/relationships/oleObject" Target="../embeddings/oleObject2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52.emf"/><Relationship Id="rId5" Type="http://schemas.openxmlformats.org/officeDocument/2006/relationships/image" Target="../media/image249.emf"/><Relationship Id="rId15" Type="http://schemas.openxmlformats.org/officeDocument/2006/relationships/image" Target="../media/image254.emf"/><Relationship Id="rId10" Type="http://schemas.openxmlformats.org/officeDocument/2006/relationships/oleObject" Target="../embeddings/oleObject269.bin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51.emf"/><Relationship Id="rId14" Type="http://schemas.openxmlformats.org/officeDocument/2006/relationships/oleObject" Target="../embeddings/oleObject27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image" Target="../media/image259.wmf"/><Relationship Id="rId18" Type="http://schemas.openxmlformats.org/officeDocument/2006/relationships/oleObject" Target="../embeddings/oleObject279.bin"/><Relationship Id="rId26" Type="http://schemas.openxmlformats.org/officeDocument/2006/relationships/oleObject" Target="../embeddings/oleObject283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263.emf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76.bin"/><Relationship Id="rId17" Type="http://schemas.openxmlformats.org/officeDocument/2006/relationships/image" Target="../media/image261.emf"/><Relationship Id="rId25" Type="http://schemas.openxmlformats.org/officeDocument/2006/relationships/image" Target="../media/image265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78.bin"/><Relationship Id="rId20" Type="http://schemas.openxmlformats.org/officeDocument/2006/relationships/oleObject" Target="../embeddings/oleObject280.bin"/><Relationship Id="rId29" Type="http://schemas.openxmlformats.org/officeDocument/2006/relationships/image" Target="../media/image267.emf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73.bin"/><Relationship Id="rId11" Type="http://schemas.openxmlformats.org/officeDocument/2006/relationships/image" Target="../media/image258.wmf"/><Relationship Id="rId24" Type="http://schemas.openxmlformats.org/officeDocument/2006/relationships/oleObject" Target="../embeddings/oleObject282.bin"/><Relationship Id="rId5" Type="http://schemas.openxmlformats.org/officeDocument/2006/relationships/image" Target="../media/image255.emf"/><Relationship Id="rId15" Type="http://schemas.openxmlformats.org/officeDocument/2006/relationships/image" Target="../media/image260.wmf"/><Relationship Id="rId23" Type="http://schemas.openxmlformats.org/officeDocument/2006/relationships/image" Target="../media/image264.emf"/><Relationship Id="rId28" Type="http://schemas.openxmlformats.org/officeDocument/2006/relationships/oleObject" Target="../embeddings/oleObject284.bin"/><Relationship Id="rId10" Type="http://schemas.openxmlformats.org/officeDocument/2006/relationships/oleObject" Target="../embeddings/oleObject275.bin"/><Relationship Id="rId19" Type="http://schemas.openxmlformats.org/officeDocument/2006/relationships/image" Target="../media/image262.emf"/><Relationship Id="rId4" Type="http://schemas.openxmlformats.org/officeDocument/2006/relationships/oleObject" Target="../embeddings/oleObject272.bin"/><Relationship Id="rId9" Type="http://schemas.openxmlformats.org/officeDocument/2006/relationships/image" Target="../media/image257.wmf"/><Relationship Id="rId14" Type="http://schemas.openxmlformats.org/officeDocument/2006/relationships/oleObject" Target="../embeddings/oleObject277.bin"/><Relationship Id="rId22" Type="http://schemas.openxmlformats.org/officeDocument/2006/relationships/oleObject" Target="../embeddings/oleObject281.bin"/><Relationship Id="rId27" Type="http://schemas.openxmlformats.org/officeDocument/2006/relationships/image" Target="../media/image26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272.emf"/><Relationship Id="rId18" Type="http://schemas.openxmlformats.org/officeDocument/2006/relationships/oleObject" Target="../embeddings/oleObject292.bin"/><Relationship Id="rId26" Type="http://schemas.openxmlformats.org/officeDocument/2006/relationships/oleObject" Target="../embeddings/oleObject296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276.emf"/><Relationship Id="rId7" Type="http://schemas.openxmlformats.org/officeDocument/2006/relationships/image" Target="../media/image269.emf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74.emf"/><Relationship Id="rId25" Type="http://schemas.openxmlformats.org/officeDocument/2006/relationships/image" Target="../media/image260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291.bin"/><Relationship Id="rId20" Type="http://schemas.openxmlformats.org/officeDocument/2006/relationships/oleObject" Target="../embeddings/oleObject293.bin"/><Relationship Id="rId29" Type="http://schemas.openxmlformats.org/officeDocument/2006/relationships/image" Target="../media/image279.emf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71.emf"/><Relationship Id="rId24" Type="http://schemas.openxmlformats.org/officeDocument/2006/relationships/oleObject" Target="../embeddings/oleObject295.bin"/><Relationship Id="rId5" Type="http://schemas.openxmlformats.org/officeDocument/2006/relationships/image" Target="../media/image268.emf"/><Relationship Id="rId15" Type="http://schemas.openxmlformats.org/officeDocument/2006/relationships/image" Target="../media/image273.emf"/><Relationship Id="rId23" Type="http://schemas.openxmlformats.org/officeDocument/2006/relationships/image" Target="../media/image277.wmf"/><Relationship Id="rId28" Type="http://schemas.openxmlformats.org/officeDocument/2006/relationships/oleObject" Target="../embeddings/oleObject297.bin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75.e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70.e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4.bin"/><Relationship Id="rId27" Type="http://schemas.openxmlformats.org/officeDocument/2006/relationships/image" Target="../media/image278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e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9" Type="http://schemas.openxmlformats.org/officeDocument/2006/relationships/image" Target="../media/image31.emf"/><Relationship Id="rId21" Type="http://schemas.openxmlformats.org/officeDocument/2006/relationships/image" Target="../media/image22.emf"/><Relationship Id="rId34" Type="http://schemas.openxmlformats.org/officeDocument/2006/relationships/oleObject" Target="../embeddings/oleObject28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33" Type="http://schemas.openxmlformats.org/officeDocument/2006/relationships/image" Target="../media/image28.emf"/><Relationship Id="rId38" Type="http://schemas.openxmlformats.org/officeDocument/2006/relationships/oleObject" Target="../embeddings/oleObject30.bin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emf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37" Type="http://schemas.openxmlformats.org/officeDocument/2006/relationships/image" Target="../media/image30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28" Type="http://schemas.openxmlformats.org/officeDocument/2006/relationships/oleObject" Target="../embeddings/oleObject25.bin"/><Relationship Id="rId36" Type="http://schemas.openxmlformats.org/officeDocument/2006/relationships/oleObject" Target="../embeddings/oleObject29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1.emf"/><Relationship Id="rId31" Type="http://schemas.openxmlformats.org/officeDocument/2006/relationships/image" Target="../media/image27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5.emf"/><Relationship Id="rId30" Type="http://schemas.openxmlformats.org/officeDocument/2006/relationships/oleObject" Target="../embeddings/oleObject26.bin"/><Relationship Id="rId35" Type="http://schemas.openxmlformats.org/officeDocument/2006/relationships/image" Target="../media/image29.emf"/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13" Type="http://schemas.openxmlformats.org/officeDocument/2006/relationships/image" Target="../media/image284.e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81.emf"/><Relationship Id="rId12" Type="http://schemas.openxmlformats.org/officeDocument/2006/relationships/oleObject" Target="../embeddings/oleObject302.bin"/><Relationship Id="rId17" Type="http://schemas.openxmlformats.org/officeDocument/2006/relationships/image" Target="../media/image286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304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99.bin"/><Relationship Id="rId11" Type="http://schemas.openxmlformats.org/officeDocument/2006/relationships/image" Target="../media/image283.emf"/><Relationship Id="rId5" Type="http://schemas.openxmlformats.org/officeDocument/2006/relationships/image" Target="../media/image280.emf"/><Relationship Id="rId15" Type="http://schemas.openxmlformats.org/officeDocument/2006/relationships/image" Target="../media/image285.emf"/><Relationship Id="rId10" Type="http://schemas.openxmlformats.org/officeDocument/2006/relationships/oleObject" Target="../embeddings/oleObject301.bin"/><Relationship Id="rId4" Type="http://schemas.openxmlformats.org/officeDocument/2006/relationships/oleObject" Target="../embeddings/oleObject298.bin"/><Relationship Id="rId9" Type="http://schemas.openxmlformats.org/officeDocument/2006/relationships/image" Target="../media/image282.emf"/><Relationship Id="rId14" Type="http://schemas.openxmlformats.org/officeDocument/2006/relationships/oleObject" Target="../embeddings/oleObject30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287.emf"/><Relationship Id="rId4" Type="http://schemas.openxmlformats.org/officeDocument/2006/relationships/oleObject" Target="../embeddings/oleObject30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13" Type="http://schemas.openxmlformats.org/officeDocument/2006/relationships/image" Target="../media/image292.e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89.emf"/><Relationship Id="rId12" Type="http://schemas.openxmlformats.org/officeDocument/2006/relationships/oleObject" Target="../embeddings/oleObject310.bin"/><Relationship Id="rId17" Type="http://schemas.openxmlformats.org/officeDocument/2006/relationships/image" Target="../media/image29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2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291.emf"/><Relationship Id="rId5" Type="http://schemas.openxmlformats.org/officeDocument/2006/relationships/image" Target="../media/image288.emf"/><Relationship Id="rId15" Type="http://schemas.openxmlformats.org/officeDocument/2006/relationships/image" Target="../media/image293.emf"/><Relationship Id="rId10" Type="http://schemas.openxmlformats.org/officeDocument/2006/relationships/oleObject" Target="../embeddings/oleObject309.bin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290.emf"/><Relationship Id="rId14" Type="http://schemas.openxmlformats.org/officeDocument/2006/relationships/oleObject" Target="../embeddings/oleObject31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13" Type="http://schemas.openxmlformats.org/officeDocument/2006/relationships/image" Target="../media/image299.emf"/><Relationship Id="rId18" Type="http://schemas.openxmlformats.org/officeDocument/2006/relationships/oleObject" Target="../embeddings/oleObject320.bin"/><Relationship Id="rId26" Type="http://schemas.openxmlformats.org/officeDocument/2006/relationships/image" Target="../media/image308.png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303.emf"/><Relationship Id="rId7" Type="http://schemas.openxmlformats.org/officeDocument/2006/relationships/image" Target="../media/image296.png"/><Relationship Id="rId12" Type="http://schemas.openxmlformats.org/officeDocument/2006/relationships/oleObject" Target="../embeddings/oleObject317.bin"/><Relationship Id="rId17" Type="http://schemas.openxmlformats.org/officeDocument/2006/relationships/image" Target="../media/image301.emf"/><Relationship Id="rId25" Type="http://schemas.openxmlformats.org/officeDocument/2006/relationships/image" Target="../media/image305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319.bin"/><Relationship Id="rId20" Type="http://schemas.openxmlformats.org/officeDocument/2006/relationships/oleObject" Target="../embeddings/oleObject321.bin"/><Relationship Id="rId29" Type="http://schemas.openxmlformats.org/officeDocument/2006/relationships/oleObject" Target="../embeddings/oleObject325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298.wmf"/><Relationship Id="rId24" Type="http://schemas.openxmlformats.org/officeDocument/2006/relationships/oleObject" Target="../embeddings/oleObject323.bin"/><Relationship Id="rId5" Type="http://schemas.openxmlformats.org/officeDocument/2006/relationships/image" Target="../media/image295.emf"/><Relationship Id="rId15" Type="http://schemas.openxmlformats.org/officeDocument/2006/relationships/image" Target="../media/image300.emf"/><Relationship Id="rId23" Type="http://schemas.openxmlformats.org/officeDocument/2006/relationships/image" Target="../media/image304.emf"/><Relationship Id="rId28" Type="http://schemas.openxmlformats.org/officeDocument/2006/relationships/image" Target="../media/image306.emf"/><Relationship Id="rId10" Type="http://schemas.openxmlformats.org/officeDocument/2006/relationships/oleObject" Target="../embeddings/oleObject316.bin"/><Relationship Id="rId19" Type="http://schemas.openxmlformats.org/officeDocument/2006/relationships/image" Target="../media/image302.wmf"/><Relationship Id="rId4" Type="http://schemas.openxmlformats.org/officeDocument/2006/relationships/oleObject" Target="../embeddings/oleObject313.bin"/><Relationship Id="rId9" Type="http://schemas.openxmlformats.org/officeDocument/2006/relationships/image" Target="../media/image297.wmf"/><Relationship Id="rId14" Type="http://schemas.openxmlformats.org/officeDocument/2006/relationships/oleObject" Target="../embeddings/oleObject318.bin"/><Relationship Id="rId22" Type="http://schemas.openxmlformats.org/officeDocument/2006/relationships/oleObject" Target="../embeddings/oleObject322.bin"/><Relationship Id="rId27" Type="http://schemas.openxmlformats.org/officeDocument/2006/relationships/oleObject" Target="../embeddings/oleObject324.bin"/><Relationship Id="rId30" Type="http://schemas.openxmlformats.org/officeDocument/2006/relationships/image" Target="../media/image307.emf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3.emf"/><Relationship Id="rId18" Type="http://schemas.openxmlformats.org/officeDocument/2006/relationships/oleObject" Target="../embeddings/oleObject333.bin"/><Relationship Id="rId26" Type="http://schemas.openxmlformats.org/officeDocument/2006/relationships/oleObject" Target="../embeddings/oleObject337.bin"/><Relationship Id="rId39" Type="http://schemas.openxmlformats.org/officeDocument/2006/relationships/image" Target="../media/image323.emf"/><Relationship Id="rId21" Type="http://schemas.openxmlformats.org/officeDocument/2006/relationships/image" Target="../media/image317.emf"/><Relationship Id="rId34" Type="http://schemas.openxmlformats.org/officeDocument/2006/relationships/oleObject" Target="../embeddings/oleObject341.bin"/><Relationship Id="rId7" Type="http://schemas.openxmlformats.org/officeDocument/2006/relationships/image" Target="../media/image3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2.bin"/><Relationship Id="rId20" Type="http://schemas.openxmlformats.org/officeDocument/2006/relationships/oleObject" Target="../embeddings/oleObject334.bin"/><Relationship Id="rId29" Type="http://schemas.openxmlformats.org/officeDocument/2006/relationships/image" Target="../media/image318.emf"/><Relationship Id="rId41" Type="http://schemas.openxmlformats.org/officeDocument/2006/relationships/image" Target="../media/image324.e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27.bin"/><Relationship Id="rId11" Type="http://schemas.openxmlformats.org/officeDocument/2006/relationships/image" Target="../media/image312.emf"/><Relationship Id="rId24" Type="http://schemas.openxmlformats.org/officeDocument/2006/relationships/oleObject" Target="../embeddings/oleObject336.bin"/><Relationship Id="rId32" Type="http://schemas.openxmlformats.org/officeDocument/2006/relationships/oleObject" Target="../embeddings/oleObject340.bin"/><Relationship Id="rId37" Type="http://schemas.openxmlformats.org/officeDocument/2006/relationships/image" Target="../media/image322.png"/><Relationship Id="rId40" Type="http://schemas.openxmlformats.org/officeDocument/2006/relationships/oleObject" Target="../embeddings/oleObject344.bin"/><Relationship Id="rId5" Type="http://schemas.openxmlformats.org/officeDocument/2006/relationships/image" Target="../media/image309.emf"/><Relationship Id="rId15" Type="http://schemas.openxmlformats.org/officeDocument/2006/relationships/image" Target="../media/image314.emf"/><Relationship Id="rId23" Type="http://schemas.openxmlformats.org/officeDocument/2006/relationships/image" Target="../media/image296.png"/><Relationship Id="rId28" Type="http://schemas.openxmlformats.org/officeDocument/2006/relationships/oleObject" Target="../embeddings/oleObject338.bin"/><Relationship Id="rId36" Type="http://schemas.openxmlformats.org/officeDocument/2006/relationships/oleObject" Target="../embeddings/oleObject342.bin"/><Relationship Id="rId10" Type="http://schemas.openxmlformats.org/officeDocument/2006/relationships/oleObject" Target="../embeddings/oleObject329.bin"/><Relationship Id="rId19" Type="http://schemas.openxmlformats.org/officeDocument/2006/relationships/image" Target="../media/image316.emf"/><Relationship Id="rId31" Type="http://schemas.openxmlformats.org/officeDocument/2006/relationships/image" Target="../media/image319.emf"/><Relationship Id="rId4" Type="http://schemas.openxmlformats.org/officeDocument/2006/relationships/oleObject" Target="../embeddings/oleObject326.bin"/><Relationship Id="rId9" Type="http://schemas.openxmlformats.org/officeDocument/2006/relationships/image" Target="../media/image311.emf"/><Relationship Id="rId14" Type="http://schemas.openxmlformats.org/officeDocument/2006/relationships/oleObject" Target="../embeddings/oleObject331.bin"/><Relationship Id="rId22" Type="http://schemas.openxmlformats.org/officeDocument/2006/relationships/oleObject" Target="../embeddings/oleObject335.bin"/><Relationship Id="rId27" Type="http://schemas.openxmlformats.org/officeDocument/2006/relationships/image" Target="../media/image197.wmf"/><Relationship Id="rId30" Type="http://schemas.openxmlformats.org/officeDocument/2006/relationships/oleObject" Target="../embeddings/oleObject339.bin"/><Relationship Id="rId35" Type="http://schemas.openxmlformats.org/officeDocument/2006/relationships/image" Target="../media/image321.wmf"/><Relationship Id="rId8" Type="http://schemas.openxmlformats.org/officeDocument/2006/relationships/oleObject" Target="../embeddings/oleObject328.bin"/><Relationship Id="rId3" Type="http://schemas.openxmlformats.org/officeDocument/2006/relationships/notesSlide" Target="../notesSlides/notesSlide42.xml"/><Relationship Id="rId12" Type="http://schemas.openxmlformats.org/officeDocument/2006/relationships/oleObject" Target="../embeddings/oleObject330.bin"/><Relationship Id="rId17" Type="http://schemas.openxmlformats.org/officeDocument/2006/relationships/image" Target="../media/image315.emf"/><Relationship Id="rId25" Type="http://schemas.openxmlformats.org/officeDocument/2006/relationships/image" Target="../media/image196.wmf"/><Relationship Id="rId33" Type="http://schemas.openxmlformats.org/officeDocument/2006/relationships/image" Target="../media/image320.emf"/><Relationship Id="rId38" Type="http://schemas.openxmlformats.org/officeDocument/2006/relationships/oleObject" Target="../embeddings/oleObject34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26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46.bin"/><Relationship Id="rId5" Type="http://schemas.openxmlformats.org/officeDocument/2006/relationships/image" Target="../media/image325.emf"/><Relationship Id="rId4" Type="http://schemas.openxmlformats.org/officeDocument/2006/relationships/oleObject" Target="../embeddings/oleObject34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331.wmf"/><Relationship Id="rId18" Type="http://schemas.openxmlformats.org/officeDocument/2006/relationships/oleObject" Target="../embeddings/oleObject354.bin"/><Relationship Id="rId3" Type="http://schemas.openxmlformats.org/officeDocument/2006/relationships/notesSlide" Target="../notesSlides/notesSlide44.xml"/><Relationship Id="rId21" Type="http://schemas.openxmlformats.org/officeDocument/2006/relationships/image" Target="../media/image335.wmf"/><Relationship Id="rId7" Type="http://schemas.openxmlformats.org/officeDocument/2006/relationships/image" Target="../media/image328.wmf"/><Relationship Id="rId12" Type="http://schemas.openxmlformats.org/officeDocument/2006/relationships/oleObject" Target="../embeddings/oleObject351.bin"/><Relationship Id="rId17" Type="http://schemas.openxmlformats.org/officeDocument/2006/relationships/image" Target="../media/image333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353.bin"/><Relationship Id="rId20" Type="http://schemas.openxmlformats.org/officeDocument/2006/relationships/oleObject" Target="../embeddings/oleObject355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330.wmf"/><Relationship Id="rId5" Type="http://schemas.openxmlformats.org/officeDocument/2006/relationships/image" Target="../media/image327.emf"/><Relationship Id="rId15" Type="http://schemas.openxmlformats.org/officeDocument/2006/relationships/image" Target="../media/image332.wmf"/><Relationship Id="rId10" Type="http://schemas.openxmlformats.org/officeDocument/2006/relationships/oleObject" Target="../embeddings/oleObject350.bin"/><Relationship Id="rId19" Type="http://schemas.openxmlformats.org/officeDocument/2006/relationships/image" Target="../media/image334.wmf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329.wmf"/><Relationship Id="rId14" Type="http://schemas.openxmlformats.org/officeDocument/2006/relationships/oleObject" Target="../embeddings/oleObject35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37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57.bin"/><Relationship Id="rId5" Type="http://schemas.openxmlformats.org/officeDocument/2006/relationships/image" Target="../media/image336.emf"/><Relationship Id="rId4" Type="http://schemas.openxmlformats.org/officeDocument/2006/relationships/oleObject" Target="../embeddings/oleObject35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0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39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59.bin"/><Relationship Id="rId11" Type="http://schemas.openxmlformats.org/officeDocument/2006/relationships/image" Target="../media/image341.emf"/><Relationship Id="rId5" Type="http://schemas.openxmlformats.org/officeDocument/2006/relationships/image" Target="../media/image338.emf"/><Relationship Id="rId10" Type="http://schemas.openxmlformats.org/officeDocument/2006/relationships/oleObject" Target="../embeddings/oleObject361.bin"/><Relationship Id="rId4" Type="http://schemas.openxmlformats.org/officeDocument/2006/relationships/oleObject" Target="../embeddings/oleObject358.bin"/><Relationship Id="rId9" Type="http://schemas.openxmlformats.org/officeDocument/2006/relationships/image" Target="../media/image340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4.bin"/><Relationship Id="rId13" Type="http://schemas.openxmlformats.org/officeDocument/2006/relationships/image" Target="../media/image346.emf"/><Relationship Id="rId18" Type="http://schemas.openxmlformats.org/officeDocument/2006/relationships/oleObject" Target="../embeddings/oleObject369.bin"/><Relationship Id="rId3" Type="http://schemas.openxmlformats.org/officeDocument/2006/relationships/notesSlide" Target="../notesSlides/notesSlide47.xml"/><Relationship Id="rId21" Type="http://schemas.openxmlformats.org/officeDocument/2006/relationships/image" Target="../media/image350.emf"/><Relationship Id="rId7" Type="http://schemas.openxmlformats.org/officeDocument/2006/relationships/image" Target="../media/image343.emf"/><Relationship Id="rId12" Type="http://schemas.openxmlformats.org/officeDocument/2006/relationships/oleObject" Target="../embeddings/oleObject366.bin"/><Relationship Id="rId17" Type="http://schemas.openxmlformats.org/officeDocument/2006/relationships/image" Target="../media/image348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368.bin"/><Relationship Id="rId20" Type="http://schemas.openxmlformats.org/officeDocument/2006/relationships/oleObject" Target="../embeddings/oleObject370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63.bin"/><Relationship Id="rId11" Type="http://schemas.openxmlformats.org/officeDocument/2006/relationships/image" Target="../media/image345.emf"/><Relationship Id="rId5" Type="http://schemas.openxmlformats.org/officeDocument/2006/relationships/image" Target="../media/image342.emf"/><Relationship Id="rId15" Type="http://schemas.openxmlformats.org/officeDocument/2006/relationships/image" Target="../media/image347.emf"/><Relationship Id="rId23" Type="http://schemas.openxmlformats.org/officeDocument/2006/relationships/image" Target="../media/image351.emf"/><Relationship Id="rId10" Type="http://schemas.openxmlformats.org/officeDocument/2006/relationships/oleObject" Target="../embeddings/oleObject365.bin"/><Relationship Id="rId19" Type="http://schemas.openxmlformats.org/officeDocument/2006/relationships/image" Target="../media/image349.emf"/><Relationship Id="rId4" Type="http://schemas.openxmlformats.org/officeDocument/2006/relationships/oleObject" Target="../embeddings/oleObject362.bin"/><Relationship Id="rId9" Type="http://schemas.openxmlformats.org/officeDocument/2006/relationships/image" Target="../media/image344.emf"/><Relationship Id="rId14" Type="http://schemas.openxmlformats.org/officeDocument/2006/relationships/oleObject" Target="../embeddings/oleObject367.bin"/><Relationship Id="rId22" Type="http://schemas.openxmlformats.org/officeDocument/2006/relationships/oleObject" Target="../embeddings/oleObject371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e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9" Type="http://schemas.openxmlformats.org/officeDocument/2006/relationships/image" Target="../media/image48.emf"/><Relationship Id="rId21" Type="http://schemas.openxmlformats.org/officeDocument/2006/relationships/image" Target="../media/image39.emf"/><Relationship Id="rId34" Type="http://schemas.openxmlformats.org/officeDocument/2006/relationships/oleObject" Target="../embeddings/oleObject46.bin"/><Relationship Id="rId42" Type="http://schemas.openxmlformats.org/officeDocument/2006/relationships/oleObject" Target="../embeddings/oleObject50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3.emf"/><Relationship Id="rId41" Type="http://schemas.openxmlformats.org/officeDocument/2006/relationships/image" Target="../media/image49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37" Type="http://schemas.openxmlformats.org/officeDocument/2006/relationships/image" Target="../media/image47.emf"/><Relationship Id="rId40" Type="http://schemas.openxmlformats.org/officeDocument/2006/relationships/oleObject" Target="../embeddings/oleObject49.bin"/><Relationship Id="rId5" Type="http://schemas.openxmlformats.org/officeDocument/2006/relationships/image" Target="../media/image32.emf"/><Relationship Id="rId15" Type="http://schemas.openxmlformats.org/officeDocument/2006/relationships/image" Target="../media/image36.wmf"/><Relationship Id="rId23" Type="http://schemas.openxmlformats.org/officeDocument/2006/relationships/image" Target="../media/image40.emf"/><Relationship Id="rId28" Type="http://schemas.openxmlformats.org/officeDocument/2006/relationships/oleObject" Target="../embeddings/oleObject43.bin"/><Relationship Id="rId36" Type="http://schemas.openxmlformats.org/officeDocument/2006/relationships/oleObject" Target="../embeddings/oleObject47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8.emf"/><Relationship Id="rId31" Type="http://schemas.openxmlformats.org/officeDocument/2006/relationships/image" Target="../media/image44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2.emf"/><Relationship Id="rId30" Type="http://schemas.openxmlformats.org/officeDocument/2006/relationships/oleObject" Target="../embeddings/oleObject44.bin"/><Relationship Id="rId35" Type="http://schemas.openxmlformats.org/officeDocument/2006/relationships/image" Target="../media/image46.emf"/><Relationship Id="rId43" Type="http://schemas.openxmlformats.org/officeDocument/2006/relationships/image" Target="../media/image50.emf"/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7.wmf"/><Relationship Id="rId25" Type="http://schemas.openxmlformats.org/officeDocument/2006/relationships/image" Target="../media/image41.emf"/><Relationship Id="rId33" Type="http://schemas.openxmlformats.org/officeDocument/2006/relationships/image" Target="../media/image45.emf"/><Relationship Id="rId38" Type="http://schemas.openxmlformats.org/officeDocument/2006/relationships/oleObject" Target="../embeddings/oleObject48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4.bin"/><Relationship Id="rId13" Type="http://schemas.openxmlformats.org/officeDocument/2006/relationships/image" Target="../media/image356.emf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53.emf"/><Relationship Id="rId12" Type="http://schemas.openxmlformats.org/officeDocument/2006/relationships/oleObject" Target="../embeddings/oleObject376.bin"/><Relationship Id="rId17" Type="http://schemas.openxmlformats.org/officeDocument/2006/relationships/image" Target="../media/image358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378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73.bin"/><Relationship Id="rId11" Type="http://schemas.openxmlformats.org/officeDocument/2006/relationships/image" Target="../media/image355.emf"/><Relationship Id="rId5" Type="http://schemas.openxmlformats.org/officeDocument/2006/relationships/image" Target="../media/image352.emf"/><Relationship Id="rId15" Type="http://schemas.openxmlformats.org/officeDocument/2006/relationships/image" Target="../media/image357.emf"/><Relationship Id="rId10" Type="http://schemas.openxmlformats.org/officeDocument/2006/relationships/oleObject" Target="../embeddings/oleObject375.bin"/><Relationship Id="rId4" Type="http://schemas.openxmlformats.org/officeDocument/2006/relationships/oleObject" Target="../embeddings/oleObject372.bin"/><Relationship Id="rId9" Type="http://schemas.openxmlformats.org/officeDocument/2006/relationships/image" Target="../media/image354.emf"/><Relationship Id="rId14" Type="http://schemas.openxmlformats.org/officeDocument/2006/relationships/oleObject" Target="../embeddings/oleObject37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1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360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80.bin"/><Relationship Id="rId5" Type="http://schemas.openxmlformats.org/officeDocument/2006/relationships/image" Target="../media/image359.emf"/><Relationship Id="rId4" Type="http://schemas.openxmlformats.org/officeDocument/2006/relationships/oleObject" Target="../embeddings/oleObject379.bin"/><Relationship Id="rId9" Type="http://schemas.openxmlformats.org/officeDocument/2006/relationships/image" Target="../media/image361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4.bin"/><Relationship Id="rId13" Type="http://schemas.openxmlformats.org/officeDocument/2006/relationships/image" Target="../media/image366.emf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63.emf"/><Relationship Id="rId12" Type="http://schemas.openxmlformats.org/officeDocument/2006/relationships/oleObject" Target="../embeddings/oleObject38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83.bin"/><Relationship Id="rId11" Type="http://schemas.openxmlformats.org/officeDocument/2006/relationships/image" Target="../media/image365.emf"/><Relationship Id="rId5" Type="http://schemas.openxmlformats.org/officeDocument/2006/relationships/image" Target="../media/image362.emf"/><Relationship Id="rId15" Type="http://schemas.openxmlformats.org/officeDocument/2006/relationships/image" Target="../media/image367.emf"/><Relationship Id="rId10" Type="http://schemas.openxmlformats.org/officeDocument/2006/relationships/oleObject" Target="../embeddings/oleObject385.bin"/><Relationship Id="rId4" Type="http://schemas.openxmlformats.org/officeDocument/2006/relationships/oleObject" Target="../embeddings/oleObject382.bin"/><Relationship Id="rId9" Type="http://schemas.openxmlformats.org/officeDocument/2006/relationships/image" Target="../media/image364.emf"/><Relationship Id="rId14" Type="http://schemas.openxmlformats.org/officeDocument/2006/relationships/oleObject" Target="../embeddings/oleObject38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0.bin"/><Relationship Id="rId13" Type="http://schemas.openxmlformats.org/officeDocument/2006/relationships/image" Target="../media/image372.e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369.emf"/><Relationship Id="rId12" Type="http://schemas.openxmlformats.org/officeDocument/2006/relationships/oleObject" Target="../embeddings/oleObject39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89.bin"/><Relationship Id="rId11" Type="http://schemas.openxmlformats.org/officeDocument/2006/relationships/image" Target="../media/image371.emf"/><Relationship Id="rId5" Type="http://schemas.openxmlformats.org/officeDocument/2006/relationships/image" Target="../media/image368.emf"/><Relationship Id="rId15" Type="http://schemas.openxmlformats.org/officeDocument/2006/relationships/image" Target="../media/image373.emf"/><Relationship Id="rId10" Type="http://schemas.openxmlformats.org/officeDocument/2006/relationships/oleObject" Target="../embeddings/oleObject391.bin"/><Relationship Id="rId4" Type="http://schemas.openxmlformats.org/officeDocument/2006/relationships/oleObject" Target="../embeddings/oleObject388.bin"/><Relationship Id="rId9" Type="http://schemas.openxmlformats.org/officeDocument/2006/relationships/image" Target="../media/image370.emf"/><Relationship Id="rId14" Type="http://schemas.openxmlformats.org/officeDocument/2006/relationships/oleObject" Target="../embeddings/oleObject39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6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375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395.bin"/><Relationship Id="rId11" Type="http://schemas.openxmlformats.org/officeDocument/2006/relationships/image" Target="../media/image377.emf"/><Relationship Id="rId5" Type="http://schemas.openxmlformats.org/officeDocument/2006/relationships/image" Target="../media/image374.emf"/><Relationship Id="rId10" Type="http://schemas.openxmlformats.org/officeDocument/2006/relationships/oleObject" Target="../embeddings/oleObject397.bin"/><Relationship Id="rId4" Type="http://schemas.openxmlformats.org/officeDocument/2006/relationships/oleObject" Target="../embeddings/oleObject394.bin"/><Relationship Id="rId9" Type="http://schemas.openxmlformats.org/officeDocument/2006/relationships/image" Target="../media/image376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0.bin"/><Relationship Id="rId13" Type="http://schemas.openxmlformats.org/officeDocument/2006/relationships/image" Target="../media/image382.emf"/><Relationship Id="rId18" Type="http://schemas.openxmlformats.org/officeDocument/2006/relationships/oleObject" Target="../embeddings/oleObject405.bin"/><Relationship Id="rId3" Type="http://schemas.openxmlformats.org/officeDocument/2006/relationships/notesSlide" Target="../notesSlides/notesSlide53.xml"/><Relationship Id="rId21" Type="http://schemas.openxmlformats.org/officeDocument/2006/relationships/image" Target="../media/image386.emf"/><Relationship Id="rId7" Type="http://schemas.openxmlformats.org/officeDocument/2006/relationships/image" Target="../media/image379.emf"/><Relationship Id="rId12" Type="http://schemas.openxmlformats.org/officeDocument/2006/relationships/oleObject" Target="../embeddings/oleObject402.bin"/><Relationship Id="rId17" Type="http://schemas.openxmlformats.org/officeDocument/2006/relationships/image" Target="../media/image384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404.bin"/><Relationship Id="rId20" Type="http://schemas.openxmlformats.org/officeDocument/2006/relationships/oleObject" Target="../embeddings/oleObject406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399.bin"/><Relationship Id="rId11" Type="http://schemas.openxmlformats.org/officeDocument/2006/relationships/image" Target="../media/image381.emf"/><Relationship Id="rId5" Type="http://schemas.openxmlformats.org/officeDocument/2006/relationships/image" Target="../media/image378.emf"/><Relationship Id="rId15" Type="http://schemas.openxmlformats.org/officeDocument/2006/relationships/image" Target="../media/image383.emf"/><Relationship Id="rId10" Type="http://schemas.openxmlformats.org/officeDocument/2006/relationships/oleObject" Target="../embeddings/oleObject401.bin"/><Relationship Id="rId19" Type="http://schemas.openxmlformats.org/officeDocument/2006/relationships/image" Target="../media/image385.emf"/><Relationship Id="rId4" Type="http://schemas.openxmlformats.org/officeDocument/2006/relationships/oleObject" Target="../embeddings/oleObject398.bin"/><Relationship Id="rId9" Type="http://schemas.openxmlformats.org/officeDocument/2006/relationships/image" Target="../media/image380.emf"/><Relationship Id="rId14" Type="http://schemas.openxmlformats.org/officeDocument/2006/relationships/oleObject" Target="../embeddings/oleObject40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9.bin"/><Relationship Id="rId13" Type="http://schemas.openxmlformats.org/officeDocument/2006/relationships/image" Target="../media/image391.emf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88.emf"/><Relationship Id="rId12" Type="http://schemas.openxmlformats.org/officeDocument/2006/relationships/oleObject" Target="../embeddings/oleObject41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408.bin"/><Relationship Id="rId11" Type="http://schemas.openxmlformats.org/officeDocument/2006/relationships/image" Target="../media/image390.emf"/><Relationship Id="rId5" Type="http://schemas.openxmlformats.org/officeDocument/2006/relationships/image" Target="../media/image387.emf"/><Relationship Id="rId10" Type="http://schemas.openxmlformats.org/officeDocument/2006/relationships/oleObject" Target="../embeddings/oleObject410.bin"/><Relationship Id="rId4" Type="http://schemas.openxmlformats.org/officeDocument/2006/relationships/oleObject" Target="../embeddings/oleObject407.bin"/><Relationship Id="rId9" Type="http://schemas.openxmlformats.org/officeDocument/2006/relationships/image" Target="../media/image389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392.emf"/><Relationship Id="rId4" Type="http://schemas.openxmlformats.org/officeDocument/2006/relationships/oleObject" Target="../embeddings/oleObject41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5.bin"/><Relationship Id="rId13" Type="http://schemas.openxmlformats.org/officeDocument/2006/relationships/image" Target="../media/image397.emf"/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394.emf"/><Relationship Id="rId12" Type="http://schemas.openxmlformats.org/officeDocument/2006/relationships/oleObject" Target="../embeddings/oleObject417.bin"/><Relationship Id="rId17" Type="http://schemas.openxmlformats.org/officeDocument/2006/relationships/image" Target="../media/image399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419.bin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414.bin"/><Relationship Id="rId11" Type="http://schemas.openxmlformats.org/officeDocument/2006/relationships/image" Target="../media/image396.emf"/><Relationship Id="rId5" Type="http://schemas.openxmlformats.org/officeDocument/2006/relationships/image" Target="../media/image393.emf"/><Relationship Id="rId15" Type="http://schemas.openxmlformats.org/officeDocument/2006/relationships/image" Target="../media/image398.emf"/><Relationship Id="rId10" Type="http://schemas.openxmlformats.org/officeDocument/2006/relationships/oleObject" Target="../embeddings/oleObject416.bin"/><Relationship Id="rId4" Type="http://schemas.openxmlformats.org/officeDocument/2006/relationships/oleObject" Target="../embeddings/oleObject413.bin"/><Relationship Id="rId9" Type="http://schemas.openxmlformats.org/officeDocument/2006/relationships/image" Target="../media/image395.emf"/><Relationship Id="rId14" Type="http://schemas.openxmlformats.org/officeDocument/2006/relationships/oleObject" Target="../embeddings/oleObject41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401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421.bin"/><Relationship Id="rId5" Type="http://schemas.openxmlformats.org/officeDocument/2006/relationships/image" Target="../media/image400.emf"/><Relationship Id="rId4" Type="http://schemas.openxmlformats.org/officeDocument/2006/relationships/oleObject" Target="../embeddings/oleObject420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e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9" Type="http://schemas.openxmlformats.org/officeDocument/2006/relationships/image" Target="../media/image63.emf"/><Relationship Id="rId21" Type="http://schemas.openxmlformats.org/officeDocument/2006/relationships/image" Target="../media/image54.emf"/><Relationship Id="rId34" Type="http://schemas.openxmlformats.org/officeDocument/2006/relationships/oleObject" Target="../embeddings/oleObject66.bin"/><Relationship Id="rId42" Type="http://schemas.openxmlformats.org/officeDocument/2006/relationships/oleObject" Target="../embeddings/oleObject70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image" Target="../media/image58.emf"/><Relationship Id="rId41" Type="http://schemas.openxmlformats.org/officeDocument/2006/relationships/image" Target="../media/image64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61.bin"/><Relationship Id="rId32" Type="http://schemas.openxmlformats.org/officeDocument/2006/relationships/oleObject" Target="../embeddings/oleObject65.bin"/><Relationship Id="rId37" Type="http://schemas.openxmlformats.org/officeDocument/2006/relationships/image" Target="../media/image62.emf"/><Relationship Id="rId40" Type="http://schemas.openxmlformats.org/officeDocument/2006/relationships/oleObject" Target="../embeddings/oleObject69.bin"/><Relationship Id="rId5" Type="http://schemas.openxmlformats.org/officeDocument/2006/relationships/image" Target="../media/image51.emf"/><Relationship Id="rId15" Type="http://schemas.openxmlformats.org/officeDocument/2006/relationships/image" Target="../media/image36.wmf"/><Relationship Id="rId23" Type="http://schemas.openxmlformats.org/officeDocument/2006/relationships/image" Target="../media/image55.emf"/><Relationship Id="rId28" Type="http://schemas.openxmlformats.org/officeDocument/2006/relationships/oleObject" Target="../embeddings/oleObject63.bin"/><Relationship Id="rId36" Type="http://schemas.openxmlformats.org/officeDocument/2006/relationships/oleObject" Target="../embeddings/oleObject67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3.emf"/><Relationship Id="rId31" Type="http://schemas.openxmlformats.org/officeDocument/2006/relationships/image" Target="../media/image59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57.wmf"/><Relationship Id="rId30" Type="http://schemas.openxmlformats.org/officeDocument/2006/relationships/oleObject" Target="../embeddings/oleObject64.bin"/><Relationship Id="rId35" Type="http://schemas.openxmlformats.org/officeDocument/2006/relationships/image" Target="../media/image61.emf"/><Relationship Id="rId43" Type="http://schemas.openxmlformats.org/officeDocument/2006/relationships/image" Target="../media/image65.emf"/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37.wmf"/><Relationship Id="rId25" Type="http://schemas.openxmlformats.org/officeDocument/2006/relationships/image" Target="../media/image56.emf"/><Relationship Id="rId33" Type="http://schemas.openxmlformats.org/officeDocument/2006/relationships/image" Target="../media/image60.emf"/><Relationship Id="rId38" Type="http://schemas.openxmlformats.org/officeDocument/2006/relationships/oleObject" Target="../embeddings/oleObject68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69.wmf"/><Relationship Id="rId34" Type="http://schemas.openxmlformats.org/officeDocument/2006/relationships/oleObject" Target="../embeddings/oleObject86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37.wmf"/><Relationship Id="rId25" Type="http://schemas.openxmlformats.org/officeDocument/2006/relationships/image" Target="../media/image71.wmf"/><Relationship Id="rId33" Type="http://schemas.openxmlformats.org/officeDocument/2006/relationships/image" Target="../media/image75.e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73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81.bin"/><Relationship Id="rId32" Type="http://schemas.openxmlformats.org/officeDocument/2006/relationships/oleObject" Target="../embeddings/oleObject85.bin"/><Relationship Id="rId5" Type="http://schemas.openxmlformats.org/officeDocument/2006/relationships/image" Target="../media/image66.emf"/><Relationship Id="rId15" Type="http://schemas.openxmlformats.org/officeDocument/2006/relationships/image" Target="../media/image36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83.bin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68.wmf"/><Relationship Id="rId31" Type="http://schemas.openxmlformats.org/officeDocument/2006/relationships/image" Target="../media/image74.e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72.emf"/><Relationship Id="rId30" Type="http://schemas.openxmlformats.org/officeDocument/2006/relationships/oleObject" Target="../embeddings/oleObject84.bin"/><Relationship Id="rId35" Type="http://schemas.openxmlformats.org/officeDocument/2006/relationships/image" Target="../media/image76.emf"/><Relationship Id="rId8" Type="http://schemas.openxmlformats.org/officeDocument/2006/relationships/oleObject" Target="../embeddings/oleObject73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wmf"/><Relationship Id="rId18" Type="http://schemas.openxmlformats.org/officeDocument/2006/relationships/oleObject" Target="../embeddings/oleObject94.bin"/><Relationship Id="rId26" Type="http://schemas.openxmlformats.org/officeDocument/2006/relationships/oleObject" Target="../embeddings/oleObject98.bin"/><Relationship Id="rId39" Type="http://schemas.openxmlformats.org/officeDocument/2006/relationships/image" Target="../media/image84.emf"/><Relationship Id="rId21" Type="http://schemas.openxmlformats.org/officeDocument/2006/relationships/image" Target="../media/image69.wmf"/><Relationship Id="rId34" Type="http://schemas.openxmlformats.org/officeDocument/2006/relationships/oleObject" Target="../embeddings/oleObject102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37.wmf"/><Relationship Id="rId25" Type="http://schemas.openxmlformats.org/officeDocument/2006/relationships/image" Target="../media/image71.wmf"/><Relationship Id="rId33" Type="http://schemas.openxmlformats.org/officeDocument/2006/relationships/image" Target="../media/image81.emf"/><Relationship Id="rId38" Type="http://schemas.openxmlformats.org/officeDocument/2006/relationships/oleObject" Target="../embeddings/oleObject104.bin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29" Type="http://schemas.openxmlformats.org/officeDocument/2006/relationships/image" Target="../media/image79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97.bin"/><Relationship Id="rId32" Type="http://schemas.openxmlformats.org/officeDocument/2006/relationships/oleObject" Target="../embeddings/oleObject101.bin"/><Relationship Id="rId37" Type="http://schemas.openxmlformats.org/officeDocument/2006/relationships/image" Target="../media/image83.emf"/><Relationship Id="rId5" Type="http://schemas.openxmlformats.org/officeDocument/2006/relationships/image" Target="../media/image77.emf"/><Relationship Id="rId15" Type="http://schemas.openxmlformats.org/officeDocument/2006/relationships/image" Target="../media/image36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99.bin"/><Relationship Id="rId36" Type="http://schemas.openxmlformats.org/officeDocument/2006/relationships/oleObject" Target="../embeddings/oleObject103.bin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68.wmf"/><Relationship Id="rId31" Type="http://schemas.openxmlformats.org/officeDocument/2006/relationships/image" Target="../media/image80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Relationship Id="rId27" Type="http://schemas.openxmlformats.org/officeDocument/2006/relationships/image" Target="../media/image78.emf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82.emf"/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10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5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dirty="0" smtClean="0">
              <a:ea typeface="宋体" charset="-122"/>
            </a:endParaRPr>
          </a:p>
          <a:p>
            <a:r>
              <a:rPr lang="en-US" altLang="zh-CN" sz="3600" dirty="0" smtClean="0">
                <a:ea typeface="宋体" charset="-122"/>
              </a:rPr>
              <a:t>Definite Integrals [</a:t>
            </a:r>
            <a:r>
              <a:rPr lang="zh-CN" altLang="en-US" sz="3600" dirty="0">
                <a:ea typeface="宋体" charset="-122"/>
              </a:rPr>
              <a:t>定积分</a:t>
            </a:r>
            <a:r>
              <a:rPr lang="en-US" altLang="zh-CN" sz="3600" dirty="0">
                <a:ea typeface="宋体" charset="-122"/>
              </a:rPr>
              <a:t>] 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514B75-D0A8-4720-89F2-6EF4178A43E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BF5F9">
                    <a:shade val="9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DBF5F9">
                  <a:shade val="9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89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2D5-C8D3-4466-BD3B-8167AA6039E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The definition of definite integral</a:t>
            </a:r>
          </a:p>
        </p:txBody>
      </p:sp>
      <p:graphicFrame>
        <p:nvGraphicFramePr>
          <p:cNvPr id="531459" name="Object 3"/>
          <p:cNvGraphicFramePr>
            <a:graphicFrameLocks noChangeAspect="1"/>
          </p:cNvGraphicFramePr>
          <p:nvPr/>
        </p:nvGraphicFramePr>
        <p:xfrm>
          <a:off x="322263" y="1411288"/>
          <a:ext cx="8042275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0" name="文档" r:id="rId4" imgW="8151185" imgH="5151425" progId="Word.Document.8">
                  <p:embed/>
                </p:oleObj>
              </mc:Choice>
              <mc:Fallback>
                <p:oleObj name="文档" r:id="rId4" imgW="8151185" imgH="515142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411288"/>
                        <a:ext cx="8042275" cy="508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104BF-0281-400A-823A-A152686B787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The definition of definite integral</a:t>
            </a:r>
          </a:p>
        </p:txBody>
      </p:sp>
      <p:graphicFrame>
        <p:nvGraphicFramePr>
          <p:cNvPr id="533507" name="Object 3"/>
          <p:cNvGraphicFramePr>
            <a:graphicFrameLocks noChangeAspect="1"/>
          </p:cNvGraphicFramePr>
          <p:nvPr/>
        </p:nvGraphicFramePr>
        <p:xfrm>
          <a:off x="469900" y="1663700"/>
          <a:ext cx="8128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0" name="文档" r:id="rId4" imgW="8139930" imgH="1041157" progId="Word.Document.8">
                  <p:embed/>
                </p:oleObj>
              </mc:Choice>
              <mc:Fallback>
                <p:oleObj name="文档" r:id="rId4" imgW="8139930" imgH="104115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663700"/>
                        <a:ext cx="81280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8" name="Object 4"/>
          <p:cNvGraphicFramePr>
            <a:graphicFrameLocks noChangeAspect="1"/>
          </p:cNvGraphicFramePr>
          <p:nvPr/>
        </p:nvGraphicFramePr>
        <p:xfrm>
          <a:off x="469900" y="2781300"/>
          <a:ext cx="8128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1" name="文档" r:id="rId6" imgW="8139930" imgH="1739582" progId="Word.Document.8">
                  <p:embed/>
                </p:oleObj>
              </mc:Choice>
              <mc:Fallback>
                <p:oleObj name="文档" r:id="rId6" imgW="8139930" imgH="173958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781300"/>
                        <a:ext cx="81280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9" name="Object 5"/>
          <p:cNvGraphicFramePr>
            <a:graphicFrameLocks noChangeAspect="1"/>
          </p:cNvGraphicFramePr>
          <p:nvPr/>
        </p:nvGraphicFramePr>
        <p:xfrm>
          <a:off x="469900" y="4787900"/>
          <a:ext cx="811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2" name="文档" r:id="rId8" imgW="8131423" imgH="798149" progId="Word.Document.8">
                  <p:embed/>
                </p:oleObj>
              </mc:Choice>
              <mc:Fallback>
                <p:oleObj name="文档" r:id="rId8" imgW="8131423" imgH="798149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4787900"/>
                        <a:ext cx="8115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81A-01C7-45F6-AE18-1602F197C1F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The definition of definite integral</a:t>
            </a:r>
          </a:p>
        </p:txBody>
      </p:sp>
      <p:graphicFrame>
        <p:nvGraphicFramePr>
          <p:cNvPr id="535555" name="Object 3"/>
          <p:cNvGraphicFramePr>
            <a:graphicFrameLocks noChangeAspect="1"/>
          </p:cNvGraphicFramePr>
          <p:nvPr/>
        </p:nvGraphicFramePr>
        <p:xfrm>
          <a:off x="468313" y="1484313"/>
          <a:ext cx="81280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4" name="文档" r:id="rId4" imgW="8139930" imgH="2377165" progId="Word.Document.8">
                  <p:embed/>
                </p:oleObj>
              </mc:Choice>
              <mc:Fallback>
                <p:oleObj name="文档" r:id="rId4" imgW="8139930" imgH="237716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84313"/>
                        <a:ext cx="8128000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8" name="Rectangle 6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5557" name="Object 5"/>
          <p:cNvGraphicFramePr>
            <a:graphicFrameLocks noChangeAspect="1"/>
          </p:cNvGraphicFramePr>
          <p:nvPr/>
        </p:nvGraphicFramePr>
        <p:xfrm>
          <a:off x="3132138" y="4508500"/>
          <a:ext cx="2600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5" name="Equation" r:id="rId6" imgW="2603160" imgH="507960" progId="Equation.DSMT4">
                  <p:embed/>
                </p:oleObj>
              </mc:Choice>
              <mc:Fallback>
                <p:oleObj name="Equation" r:id="rId6" imgW="260316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08500"/>
                        <a:ext cx="26003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9" name="Rectangle 7"/>
          <p:cNvSpPr>
            <a:spLocks noChangeArrowheads="1"/>
          </p:cNvSpPr>
          <p:nvPr/>
        </p:nvSpPr>
        <p:spPr bwMode="auto">
          <a:xfrm>
            <a:off x="468313" y="4076700"/>
            <a:ext cx="2360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Note:</a:t>
            </a:r>
            <a:r>
              <a:rPr lang="en-US" altLang="zh-CN" b="1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We also define</a:t>
            </a:r>
          </a:p>
        </p:txBody>
      </p:sp>
      <p:graphicFrame>
        <p:nvGraphicFramePr>
          <p:cNvPr id="535560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276600" y="5229225"/>
          <a:ext cx="149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6" name="Equation" r:id="rId8" imgW="1498320" imgH="507960" progId="Equation.DSMT4">
                  <p:embed/>
                </p:oleObj>
              </mc:Choice>
              <mc:Fallback>
                <p:oleObj name="Equation" r:id="rId8" imgW="149832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29225"/>
                        <a:ext cx="149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4EF4B-A942-43D1-BCB9-70BF8B35F4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Geometric interpretation of the definite integral</a:t>
            </a:r>
          </a:p>
        </p:txBody>
      </p:sp>
      <p:graphicFrame>
        <p:nvGraphicFramePr>
          <p:cNvPr id="537603" name="Object 3"/>
          <p:cNvGraphicFramePr>
            <a:graphicFrameLocks noChangeAspect="1"/>
          </p:cNvGraphicFramePr>
          <p:nvPr/>
        </p:nvGraphicFramePr>
        <p:xfrm>
          <a:off x="395288" y="1341438"/>
          <a:ext cx="8128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2" name="文档" r:id="rId4" imgW="8145556" imgH="1269046" progId="Word.Document.8">
                  <p:embed/>
                </p:oleObj>
              </mc:Choice>
              <mc:Fallback>
                <p:oleObj name="文档" r:id="rId4" imgW="8145556" imgH="126904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81280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4" name="Object 4"/>
          <p:cNvGraphicFramePr>
            <a:graphicFrameLocks noChangeAspect="1"/>
          </p:cNvGraphicFramePr>
          <p:nvPr/>
        </p:nvGraphicFramePr>
        <p:xfrm>
          <a:off x="4859338" y="4865688"/>
          <a:ext cx="313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3" name="Equation" r:id="rId6" imgW="3136680" imgH="507960" progId="Equation.DSMT4">
                  <p:embed/>
                </p:oleObj>
              </mc:Choice>
              <mc:Fallback>
                <p:oleObj name="Equation" r:id="rId6" imgW="313668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865688"/>
                        <a:ext cx="3136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760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5650" y="3768725"/>
            <a:ext cx="3816350" cy="2298700"/>
          </a:xfrm>
          <a:prstGeom prst="rect">
            <a:avLst/>
          </a:prstGeom>
          <a:noFill/>
        </p:spPr>
      </p:pic>
      <p:graphicFrame>
        <p:nvGraphicFramePr>
          <p:cNvPr id="537606" name="Object 6"/>
          <p:cNvGraphicFramePr>
            <a:graphicFrameLocks noChangeAspect="1"/>
          </p:cNvGraphicFramePr>
          <p:nvPr/>
        </p:nvGraphicFramePr>
        <p:xfrm>
          <a:off x="6496050" y="5075238"/>
          <a:ext cx="236538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4" name="Equation" r:id="rId9" imgW="190440" imgH="126720" progId="Equation.DSMT4">
                  <p:embed/>
                </p:oleObj>
              </mc:Choice>
              <mc:Fallback>
                <p:oleObj name="Equation" r:id="rId9" imgW="190440" imgH="126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5075238"/>
                        <a:ext cx="236538" cy="15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7" name="Object 7"/>
          <p:cNvGraphicFramePr>
            <a:graphicFrameLocks noChangeAspect="1"/>
          </p:cNvGraphicFramePr>
          <p:nvPr/>
        </p:nvGraphicFramePr>
        <p:xfrm>
          <a:off x="6948488" y="5040313"/>
          <a:ext cx="188912" cy="18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5" name="Equation" r:id="rId11" imgW="190440" imgH="190440" progId="Equation.DSMT4">
                  <p:embed/>
                </p:oleObj>
              </mc:Choice>
              <mc:Fallback>
                <p:oleObj name="Equation" r:id="rId11" imgW="19044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040313"/>
                        <a:ext cx="188912" cy="18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8" name="Object 8"/>
          <p:cNvGraphicFramePr>
            <a:graphicFrameLocks noChangeAspect="1"/>
          </p:cNvGraphicFramePr>
          <p:nvPr/>
        </p:nvGraphicFramePr>
        <p:xfrm>
          <a:off x="7470775" y="5094288"/>
          <a:ext cx="269875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6" name="Equation" r:id="rId13" imgW="190440" imgH="126720" progId="Equation.DSMT4">
                  <p:embed/>
                </p:oleObj>
              </mc:Choice>
              <mc:Fallback>
                <p:oleObj name="Equation" r:id="rId13" imgW="190440" imgH="126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5094288"/>
                        <a:ext cx="269875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9" name="Object 9"/>
          <p:cNvGraphicFramePr>
            <a:graphicFrameLocks noChangeAspect="1"/>
          </p:cNvGraphicFramePr>
          <p:nvPr/>
        </p:nvGraphicFramePr>
        <p:xfrm>
          <a:off x="1130300" y="4848225"/>
          <a:ext cx="1857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7" name="Equation" r:id="rId15" imgW="279360" imgH="330120" progId="Equation.DSMT4">
                  <p:embed/>
                </p:oleObj>
              </mc:Choice>
              <mc:Fallback>
                <p:oleObj name="Equation" r:id="rId15" imgW="279360" imgH="3301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848225"/>
                        <a:ext cx="185738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0" name="Object 10"/>
          <p:cNvGraphicFramePr>
            <a:graphicFrameLocks noChangeAspect="1"/>
          </p:cNvGraphicFramePr>
          <p:nvPr/>
        </p:nvGraphicFramePr>
        <p:xfrm>
          <a:off x="1801813" y="5070475"/>
          <a:ext cx="1936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8" name="Equation" r:id="rId17" imgW="291960" imgH="330120" progId="Equation.DSMT4">
                  <p:embed/>
                </p:oleObj>
              </mc:Choice>
              <mc:Fallback>
                <p:oleObj name="Equation" r:id="rId17" imgW="291960" imgH="3301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5070475"/>
                        <a:ext cx="1936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1" name="Object 11"/>
          <p:cNvGraphicFramePr>
            <a:graphicFrameLocks noChangeAspect="1"/>
          </p:cNvGraphicFramePr>
          <p:nvPr/>
        </p:nvGraphicFramePr>
        <p:xfrm>
          <a:off x="2571750" y="4929188"/>
          <a:ext cx="19367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89" name="Equation" r:id="rId19" imgW="291960" imgH="330120" progId="Equation.DSMT4">
                  <p:embed/>
                </p:oleObj>
              </mc:Choice>
              <mc:Fallback>
                <p:oleObj name="Equation" r:id="rId19" imgW="291960" imgH="3301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929188"/>
                        <a:ext cx="193675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12" name="Object 12"/>
          <p:cNvGraphicFramePr>
            <a:graphicFrameLocks noChangeAspect="1"/>
          </p:cNvGraphicFramePr>
          <p:nvPr/>
        </p:nvGraphicFramePr>
        <p:xfrm>
          <a:off x="3363913" y="5218113"/>
          <a:ext cx="1936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90" name="Equation" r:id="rId21" imgW="291960" imgH="330120" progId="Equation.DSMT4">
                  <p:embed/>
                </p:oleObj>
              </mc:Choice>
              <mc:Fallback>
                <p:oleObj name="Equation" r:id="rId21" imgW="291960" imgH="3301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218113"/>
                        <a:ext cx="19367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3850" y="2781300"/>
            <a:ext cx="6302375" cy="685800"/>
            <a:chOff x="249" y="1706"/>
            <a:chExt cx="3970" cy="432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49" y="1706"/>
              <a:ext cx="3852" cy="432"/>
              <a:chOff x="249" y="1706"/>
              <a:chExt cx="3852" cy="432"/>
            </a:xfrm>
          </p:grpSpPr>
          <p:graphicFrame>
            <p:nvGraphicFramePr>
              <p:cNvPr id="537614" name="Object 14"/>
              <p:cNvGraphicFramePr>
                <a:graphicFrameLocks noChangeAspect="1"/>
              </p:cNvGraphicFramePr>
              <p:nvPr/>
            </p:nvGraphicFramePr>
            <p:xfrm>
              <a:off x="567" y="1860"/>
              <a:ext cx="60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091" name="Equation" r:id="rId23" imgW="952087" imgH="291973" progId="Equation.DSMT4">
                      <p:embed/>
                    </p:oleObj>
                  </mc:Choice>
                  <mc:Fallback>
                    <p:oleObj name="Equation" r:id="rId23" imgW="952087" imgH="291973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1860"/>
                            <a:ext cx="60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7613" name="Object 13"/>
              <p:cNvGraphicFramePr>
                <a:graphicFrameLocks noChangeAspect="1"/>
              </p:cNvGraphicFramePr>
              <p:nvPr/>
            </p:nvGraphicFramePr>
            <p:xfrm>
              <a:off x="1791" y="1706"/>
              <a:ext cx="2310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092" name="Equation" r:id="rId25" imgW="3670300" imgH="685800" progId="Equation.DSMT4">
                      <p:embed/>
                    </p:oleObj>
                  </mc:Choice>
                  <mc:Fallback>
                    <p:oleObj name="Equation" r:id="rId25" imgW="3670300" imgH="68580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1706"/>
                            <a:ext cx="2310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7615" name="Rectangle 15"/>
              <p:cNvSpPr>
                <a:spLocks noChangeArrowheads="1"/>
              </p:cNvSpPr>
              <p:nvPr/>
            </p:nvSpPr>
            <p:spPr bwMode="auto">
              <a:xfrm>
                <a:off x="249" y="1819"/>
                <a:ext cx="26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If </a:t>
                </a:r>
              </a:p>
            </p:txBody>
          </p:sp>
          <p:sp>
            <p:nvSpPr>
              <p:cNvPr id="537616" name="Rectangle 16"/>
              <p:cNvSpPr>
                <a:spLocks noChangeArrowheads="1"/>
              </p:cNvSpPr>
              <p:nvPr/>
            </p:nvSpPr>
            <p:spPr bwMode="auto">
              <a:xfrm>
                <a:off x="1202" y="1819"/>
                <a:ext cx="5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then </a:t>
                </a:r>
              </a:p>
            </p:txBody>
          </p:sp>
        </p:grpSp>
        <p:sp>
          <p:nvSpPr>
            <p:cNvPr id="537617" name="Rectangle 17"/>
            <p:cNvSpPr>
              <a:spLocks noChangeArrowheads="1"/>
            </p:cNvSpPr>
            <p:nvPr/>
          </p:nvSpPr>
          <p:spPr bwMode="auto">
            <a:xfrm>
              <a:off x="4059" y="1797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latin typeface="Arial" charset="0"/>
                  <a:ea typeface="宋体" charset="-122"/>
                </a:rPr>
                <a:t>.</a:t>
              </a:r>
              <a:endParaRPr lang="en-US" altLang="zh-CN" sz="1800"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0A39-F7C9-49EE-89FF-A6454D17D4F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Conditions for existence for the definite integral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636963" y="3500438"/>
            <a:ext cx="2663825" cy="1800225"/>
            <a:chOff x="2336" y="2024"/>
            <a:chExt cx="1678" cy="1134"/>
          </a:xfrm>
        </p:grpSpPr>
        <p:sp>
          <p:nvSpPr>
            <p:cNvPr id="539654" name="Freeform 6"/>
            <p:cNvSpPr>
              <a:spLocks/>
            </p:cNvSpPr>
            <p:nvPr/>
          </p:nvSpPr>
          <p:spPr bwMode="auto">
            <a:xfrm>
              <a:off x="2336" y="2024"/>
              <a:ext cx="771" cy="1089"/>
            </a:xfrm>
            <a:custGeom>
              <a:avLst/>
              <a:gdLst/>
              <a:ahLst/>
              <a:cxnLst>
                <a:cxn ang="0">
                  <a:pos x="0" y="1089"/>
                </a:cxn>
                <a:cxn ang="0">
                  <a:pos x="544" y="771"/>
                </a:cxn>
                <a:cxn ang="0">
                  <a:pos x="771" y="0"/>
                </a:cxn>
              </a:cxnLst>
              <a:rect l="0" t="0" r="r" b="b"/>
              <a:pathLst>
                <a:path w="771" h="1089">
                  <a:moveTo>
                    <a:pt x="0" y="1089"/>
                  </a:moveTo>
                  <a:cubicBezTo>
                    <a:pt x="208" y="1020"/>
                    <a:pt x="416" y="952"/>
                    <a:pt x="544" y="771"/>
                  </a:cubicBezTo>
                  <a:cubicBezTo>
                    <a:pt x="672" y="590"/>
                    <a:pt x="721" y="295"/>
                    <a:pt x="771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55" name="Freeform 7"/>
            <p:cNvSpPr>
              <a:spLocks/>
            </p:cNvSpPr>
            <p:nvPr/>
          </p:nvSpPr>
          <p:spPr bwMode="auto">
            <a:xfrm>
              <a:off x="3198" y="2024"/>
              <a:ext cx="816" cy="1134"/>
            </a:xfrm>
            <a:custGeom>
              <a:avLst/>
              <a:gdLst/>
              <a:ahLst/>
              <a:cxnLst>
                <a:cxn ang="0">
                  <a:pos x="816" y="1134"/>
                </a:cxn>
                <a:cxn ang="0">
                  <a:pos x="317" y="816"/>
                </a:cxn>
                <a:cxn ang="0">
                  <a:pos x="0" y="0"/>
                </a:cxn>
              </a:cxnLst>
              <a:rect l="0" t="0" r="r" b="b"/>
              <a:pathLst>
                <a:path w="816" h="1134">
                  <a:moveTo>
                    <a:pt x="816" y="1134"/>
                  </a:moveTo>
                  <a:cubicBezTo>
                    <a:pt x="634" y="1069"/>
                    <a:pt x="453" y="1005"/>
                    <a:pt x="317" y="816"/>
                  </a:cubicBezTo>
                  <a:cubicBezTo>
                    <a:pt x="181" y="627"/>
                    <a:pt x="90" y="313"/>
                    <a:pt x="0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0" y="3716338"/>
            <a:ext cx="792163" cy="2160587"/>
            <a:chOff x="2925" y="2160"/>
            <a:chExt cx="499" cy="1361"/>
          </a:xfrm>
        </p:grpSpPr>
        <p:sp>
          <p:nvSpPr>
            <p:cNvPr id="539657" name="Line 9"/>
            <p:cNvSpPr>
              <a:spLocks noChangeShapeType="1"/>
            </p:cNvSpPr>
            <p:nvPr/>
          </p:nvSpPr>
          <p:spPr bwMode="auto">
            <a:xfrm flipH="1">
              <a:off x="3016" y="2160"/>
              <a:ext cx="227" cy="31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58" name="Line 10"/>
            <p:cNvSpPr>
              <a:spLocks noChangeShapeType="1"/>
            </p:cNvSpPr>
            <p:nvPr/>
          </p:nvSpPr>
          <p:spPr bwMode="auto">
            <a:xfrm flipH="1">
              <a:off x="2925" y="2296"/>
              <a:ext cx="363" cy="4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59" name="Line 11"/>
            <p:cNvSpPr>
              <a:spLocks noChangeShapeType="1"/>
            </p:cNvSpPr>
            <p:nvPr/>
          </p:nvSpPr>
          <p:spPr bwMode="auto">
            <a:xfrm flipH="1">
              <a:off x="2925" y="2432"/>
              <a:ext cx="409" cy="5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60" name="Line 12"/>
            <p:cNvSpPr>
              <a:spLocks noChangeShapeType="1"/>
            </p:cNvSpPr>
            <p:nvPr/>
          </p:nvSpPr>
          <p:spPr bwMode="auto">
            <a:xfrm flipV="1">
              <a:off x="2925" y="2568"/>
              <a:ext cx="454" cy="5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61" name="Line 13"/>
            <p:cNvSpPr>
              <a:spLocks noChangeShapeType="1"/>
            </p:cNvSpPr>
            <p:nvPr/>
          </p:nvSpPr>
          <p:spPr bwMode="auto">
            <a:xfrm flipV="1">
              <a:off x="2925" y="2704"/>
              <a:ext cx="499" cy="63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62" name="Line 14"/>
            <p:cNvSpPr>
              <a:spLocks noChangeShapeType="1"/>
            </p:cNvSpPr>
            <p:nvPr/>
          </p:nvSpPr>
          <p:spPr bwMode="auto">
            <a:xfrm flipV="1">
              <a:off x="2925" y="2886"/>
              <a:ext cx="499" cy="6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63" name="Line 15"/>
            <p:cNvSpPr>
              <a:spLocks noChangeShapeType="1"/>
            </p:cNvSpPr>
            <p:nvPr/>
          </p:nvSpPr>
          <p:spPr bwMode="auto">
            <a:xfrm flipV="1">
              <a:off x="3061" y="3067"/>
              <a:ext cx="363" cy="45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64" name="Line 16"/>
            <p:cNvSpPr>
              <a:spLocks noChangeShapeType="1"/>
            </p:cNvSpPr>
            <p:nvPr/>
          </p:nvSpPr>
          <p:spPr bwMode="auto">
            <a:xfrm flipV="1">
              <a:off x="3198" y="3249"/>
              <a:ext cx="226" cy="2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563938" y="5229225"/>
            <a:ext cx="2830512" cy="935038"/>
            <a:chOff x="2245" y="3113"/>
            <a:chExt cx="1783" cy="589"/>
          </a:xfrm>
        </p:grpSpPr>
        <p:sp>
          <p:nvSpPr>
            <p:cNvPr id="539666" name="Line 18"/>
            <p:cNvSpPr>
              <a:spLocks noChangeShapeType="1"/>
            </p:cNvSpPr>
            <p:nvPr/>
          </p:nvSpPr>
          <p:spPr bwMode="auto">
            <a:xfrm>
              <a:off x="2291" y="3113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67" name="Line 19"/>
            <p:cNvSpPr>
              <a:spLocks noChangeShapeType="1"/>
            </p:cNvSpPr>
            <p:nvPr/>
          </p:nvSpPr>
          <p:spPr bwMode="auto">
            <a:xfrm>
              <a:off x="3969" y="3158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9668" name="Object 20"/>
            <p:cNvGraphicFramePr>
              <a:graphicFrameLocks noChangeAspect="1"/>
            </p:cNvGraphicFramePr>
            <p:nvPr/>
          </p:nvGraphicFramePr>
          <p:xfrm>
            <a:off x="2245" y="3582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14" name="Equation" r:id="rId4" imgW="177480" imgH="190440" progId="Equation.DSMT4">
                    <p:embed/>
                  </p:oleObj>
                </mc:Choice>
                <mc:Fallback>
                  <p:oleObj name="Equation" r:id="rId4" imgW="177480" imgH="1904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582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69" name="Object 21"/>
            <p:cNvGraphicFramePr>
              <a:graphicFrameLocks noChangeAspect="1"/>
            </p:cNvGraphicFramePr>
            <p:nvPr/>
          </p:nvGraphicFramePr>
          <p:xfrm>
            <a:off x="3924" y="3521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15" name="Equation" r:id="rId6" imgW="164880" imgH="241200" progId="Equation.DSMT4">
                    <p:embed/>
                  </p:oleObj>
                </mc:Choice>
                <mc:Fallback>
                  <p:oleObj name="Equation" r:id="rId6" imgW="164880" imgH="241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3521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700338" y="3429000"/>
            <a:ext cx="4032250" cy="2879725"/>
            <a:chOff x="1701" y="1979"/>
            <a:chExt cx="2540" cy="1814"/>
          </a:xfrm>
        </p:grpSpPr>
        <p:sp>
          <p:nvSpPr>
            <p:cNvPr id="539671" name="Line 23"/>
            <p:cNvSpPr>
              <a:spLocks noChangeShapeType="1"/>
            </p:cNvSpPr>
            <p:nvPr/>
          </p:nvSpPr>
          <p:spPr bwMode="auto">
            <a:xfrm>
              <a:off x="1701" y="3521"/>
              <a:ext cx="25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72" name="Line 24"/>
            <p:cNvSpPr>
              <a:spLocks noChangeShapeType="1"/>
            </p:cNvSpPr>
            <p:nvPr/>
          </p:nvSpPr>
          <p:spPr bwMode="auto">
            <a:xfrm flipV="1">
              <a:off x="2064" y="1979"/>
              <a:ext cx="0" cy="18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9673" name="Object 25"/>
            <p:cNvGraphicFramePr>
              <a:graphicFrameLocks noChangeAspect="1"/>
            </p:cNvGraphicFramePr>
            <p:nvPr/>
          </p:nvGraphicFramePr>
          <p:xfrm>
            <a:off x="4105" y="338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16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8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74" name="Object 26"/>
            <p:cNvGraphicFramePr>
              <a:graphicFrameLocks noChangeAspect="1"/>
            </p:cNvGraphicFramePr>
            <p:nvPr/>
          </p:nvGraphicFramePr>
          <p:xfrm>
            <a:off x="1882" y="202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17"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024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75" name="Object 27"/>
            <p:cNvGraphicFramePr>
              <a:graphicFrameLocks noChangeAspect="1"/>
            </p:cNvGraphicFramePr>
            <p:nvPr/>
          </p:nvGraphicFramePr>
          <p:xfrm>
            <a:off x="1882" y="356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18" name="Equation" r:id="rId12" imgW="228600" imgH="241200" progId="Equation.DSMT4">
                    <p:embed/>
                  </p:oleObj>
                </mc:Choice>
                <mc:Fallback>
                  <p:oleObj name="Equation" r:id="rId12" imgW="22860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56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572000" y="3500438"/>
            <a:ext cx="779463" cy="2735262"/>
            <a:chOff x="2880" y="2024"/>
            <a:chExt cx="491" cy="1723"/>
          </a:xfrm>
        </p:grpSpPr>
        <p:sp>
          <p:nvSpPr>
            <p:cNvPr id="539677" name="Line 29"/>
            <p:cNvSpPr>
              <a:spLocks noChangeShapeType="1"/>
            </p:cNvSpPr>
            <p:nvPr/>
          </p:nvSpPr>
          <p:spPr bwMode="auto">
            <a:xfrm flipV="1">
              <a:off x="3107" y="2024"/>
              <a:ext cx="0" cy="17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78" name="Line 30"/>
            <p:cNvSpPr>
              <a:spLocks noChangeShapeType="1"/>
            </p:cNvSpPr>
            <p:nvPr/>
          </p:nvSpPr>
          <p:spPr bwMode="auto">
            <a:xfrm>
              <a:off x="2880" y="2704"/>
              <a:ext cx="0" cy="8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679" name="Line 31"/>
            <p:cNvSpPr>
              <a:spLocks noChangeShapeType="1"/>
            </p:cNvSpPr>
            <p:nvPr/>
          </p:nvSpPr>
          <p:spPr bwMode="auto">
            <a:xfrm>
              <a:off x="3371" y="2659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9680" name="Object 32"/>
            <p:cNvGraphicFramePr>
              <a:graphicFrameLocks noChangeAspect="1"/>
            </p:cNvGraphicFramePr>
            <p:nvPr/>
          </p:nvGraphicFramePr>
          <p:xfrm>
            <a:off x="2971" y="3566"/>
            <a:ext cx="10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19" name="Equation" r:id="rId14" imgW="164880" imgH="190440" progId="Equation.DSMT4">
                    <p:embed/>
                  </p:oleObj>
                </mc:Choice>
                <mc:Fallback>
                  <p:oleObj name="Equation" r:id="rId14" imgW="16488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566"/>
                          <a:ext cx="10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9684" name="Rectangle 36"/>
          <p:cNvSpPr>
            <a:spLocks noChangeArrowheads="1"/>
          </p:cNvSpPr>
          <p:nvPr/>
        </p:nvSpPr>
        <p:spPr bwMode="auto">
          <a:xfrm>
            <a:off x="565150" y="1447800"/>
            <a:ext cx="537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Theorem (necessary condition for integrability)</a:t>
            </a:r>
            <a:r>
              <a:rPr lang="en-US" altLang="zh-CN">
                <a:solidFill>
                  <a:srgbClr val="000000"/>
                </a:solidFill>
                <a:ea typeface="宋体" charset="-122"/>
              </a:rPr>
              <a:t> </a:t>
            </a:r>
          </a:p>
        </p:txBody>
      </p:sp>
      <p:graphicFrame>
        <p:nvGraphicFramePr>
          <p:cNvPr id="539688" name="Object 40"/>
          <p:cNvGraphicFramePr>
            <a:graphicFrameLocks noChangeAspect="1"/>
          </p:cNvGraphicFramePr>
          <p:nvPr/>
        </p:nvGraphicFramePr>
        <p:xfrm>
          <a:off x="971550" y="1916113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0" name="Equation" r:id="rId16" imgW="571252" imgH="291973" progId="Equation.DSMT4">
                  <p:embed/>
                </p:oleObj>
              </mc:Choice>
              <mc:Fallback>
                <p:oleObj name="Equation" r:id="rId16" imgW="571252" imgH="29197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571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7" name="Object 39"/>
          <p:cNvGraphicFramePr>
            <a:graphicFrameLocks noChangeAspect="1"/>
          </p:cNvGraphicFramePr>
          <p:nvPr/>
        </p:nvGraphicFramePr>
        <p:xfrm>
          <a:off x="4716463" y="1916113"/>
          <a:ext cx="533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1" name="Equation" r:id="rId18" imgW="533169" imgH="291973" progId="Equation.DSMT4">
                  <p:embed/>
                </p:oleObj>
              </mc:Choice>
              <mc:Fallback>
                <p:oleObj name="Equation" r:id="rId18" imgW="533169" imgH="29197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916113"/>
                        <a:ext cx="533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86" name="Object 38"/>
          <p:cNvGraphicFramePr>
            <a:graphicFrameLocks noChangeAspect="1"/>
          </p:cNvGraphicFramePr>
          <p:nvPr/>
        </p:nvGraphicFramePr>
        <p:xfrm>
          <a:off x="6084888" y="1844675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2" name="Equation" r:id="rId20" imgW="571252" imgH="291973" progId="Equation.DSMT4">
                  <p:embed/>
                </p:oleObj>
              </mc:Choice>
              <mc:Fallback>
                <p:oleObj name="Equation" r:id="rId20" imgW="571252" imgH="29197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844675"/>
                        <a:ext cx="571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9" name="Rectangle 41"/>
          <p:cNvSpPr>
            <a:spLocks noChangeArrowheads="1"/>
          </p:cNvSpPr>
          <p:nvPr/>
        </p:nvSpPr>
        <p:spPr bwMode="auto">
          <a:xfrm>
            <a:off x="611188" y="1844675"/>
            <a:ext cx="415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If </a:t>
            </a:r>
          </a:p>
        </p:txBody>
      </p:sp>
      <p:sp>
        <p:nvSpPr>
          <p:cNvPr id="539690" name="Rectangle 42"/>
          <p:cNvSpPr>
            <a:spLocks noChangeArrowheads="1"/>
          </p:cNvSpPr>
          <p:nvPr/>
        </p:nvSpPr>
        <p:spPr bwMode="auto">
          <a:xfrm>
            <a:off x="1547813" y="1844675"/>
            <a:ext cx="3279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integrable over the interval </a:t>
            </a:r>
          </a:p>
        </p:txBody>
      </p:sp>
      <p:sp>
        <p:nvSpPr>
          <p:cNvPr id="539691" name="Rectangle 43"/>
          <p:cNvSpPr>
            <a:spLocks noChangeArrowheads="1"/>
          </p:cNvSpPr>
          <p:nvPr/>
        </p:nvSpPr>
        <p:spPr bwMode="auto">
          <a:xfrm>
            <a:off x="5292725" y="1808163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then</a:t>
            </a:r>
          </a:p>
        </p:txBody>
      </p:sp>
      <p:sp>
        <p:nvSpPr>
          <p:cNvPr id="539692" name="Rectangle 44"/>
          <p:cNvSpPr>
            <a:spLocks noChangeArrowheads="1"/>
          </p:cNvSpPr>
          <p:nvPr/>
        </p:nvSpPr>
        <p:spPr bwMode="auto">
          <a:xfrm>
            <a:off x="6588125" y="1844675"/>
            <a:ext cx="1042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must be</a:t>
            </a: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611188" y="2205038"/>
            <a:ext cx="2182812" cy="396875"/>
            <a:chOff x="476" y="1389"/>
            <a:chExt cx="1375" cy="250"/>
          </a:xfrm>
        </p:grpSpPr>
        <p:sp>
          <p:nvSpPr>
            <p:cNvPr id="539693" name="Rectangle 45"/>
            <p:cNvSpPr>
              <a:spLocks noChangeArrowheads="1"/>
            </p:cNvSpPr>
            <p:nvPr/>
          </p:nvSpPr>
          <p:spPr bwMode="auto">
            <a:xfrm>
              <a:off x="1655" y="13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 </a:t>
              </a:r>
            </a:p>
          </p:txBody>
        </p: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476" y="1389"/>
              <a:ext cx="1198" cy="250"/>
              <a:chOff x="476" y="1389"/>
              <a:chExt cx="1198" cy="250"/>
            </a:xfrm>
          </p:grpSpPr>
          <p:graphicFrame>
            <p:nvGraphicFramePr>
              <p:cNvPr id="539685" name="Object 37"/>
              <p:cNvGraphicFramePr>
                <a:graphicFrameLocks noChangeAspect="1"/>
              </p:cNvGraphicFramePr>
              <p:nvPr/>
            </p:nvGraphicFramePr>
            <p:xfrm>
              <a:off x="1338" y="1434"/>
              <a:ext cx="33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123" name="Equation" r:id="rId22" imgW="533169" imgH="291973" progId="Equation.DSMT4">
                      <p:embed/>
                    </p:oleObj>
                  </mc:Choice>
                  <mc:Fallback>
                    <p:oleObj name="Equation" r:id="rId22" imgW="533169" imgH="291973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" y="1434"/>
                            <a:ext cx="33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9694" name="Rectangle 46"/>
              <p:cNvSpPr>
                <a:spLocks noChangeArrowheads="1"/>
              </p:cNvSpPr>
              <p:nvPr/>
            </p:nvSpPr>
            <p:spPr bwMode="auto">
              <a:xfrm>
                <a:off x="476" y="1389"/>
                <a:ext cx="8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bounded on</a:t>
                </a:r>
                <a:endParaRPr lang="zh-CN" altLang="en-US">
                  <a:ea typeface="宋体" charset="-122"/>
                </a:endParaRPr>
              </a:p>
            </p:txBody>
          </p:sp>
        </p:grpSp>
      </p:grpSp>
      <p:graphicFrame>
        <p:nvGraphicFramePr>
          <p:cNvPr id="539698" name="Object 50"/>
          <p:cNvGraphicFramePr>
            <a:graphicFrameLocks noChangeAspect="1"/>
          </p:cNvGraphicFramePr>
          <p:nvPr/>
        </p:nvGraphicFramePr>
        <p:xfrm>
          <a:off x="2627313" y="2701925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4" name="Equation" r:id="rId24" imgW="571252" imgH="291973" progId="Equation.DSMT4">
                  <p:embed/>
                </p:oleObj>
              </mc:Choice>
              <mc:Fallback>
                <p:oleObj name="Equation" r:id="rId24" imgW="571252" imgH="29197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01925"/>
                        <a:ext cx="571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97" name="Object 49"/>
          <p:cNvGraphicFramePr>
            <a:graphicFrameLocks noChangeAspect="1"/>
          </p:cNvGraphicFramePr>
          <p:nvPr/>
        </p:nvGraphicFramePr>
        <p:xfrm>
          <a:off x="5003800" y="2708275"/>
          <a:ext cx="533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5" name="Equation" r:id="rId26" imgW="533169" imgH="291973" progId="Equation.DSMT4">
                  <p:embed/>
                </p:oleObj>
              </mc:Choice>
              <mc:Fallback>
                <p:oleObj name="Equation" r:id="rId26" imgW="533169" imgH="291973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08275"/>
                        <a:ext cx="533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99" name="Rectangle 51"/>
          <p:cNvSpPr>
            <a:spLocks noChangeArrowheads="1"/>
          </p:cNvSpPr>
          <p:nvPr/>
        </p:nvSpPr>
        <p:spPr bwMode="auto">
          <a:xfrm>
            <a:off x="611188" y="2671763"/>
            <a:ext cx="2008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In other words, if </a:t>
            </a:r>
          </a:p>
        </p:txBody>
      </p:sp>
      <p:sp>
        <p:nvSpPr>
          <p:cNvPr id="539700" name="Rectangle 52"/>
          <p:cNvSpPr>
            <a:spLocks noChangeArrowheads="1"/>
          </p:cNvSpPr>
          <p:nvPr/>
        </p:nvSpPr>
        <p:spPr bwMode="auto">
          <a:xfrm>
            <a:off x="3132138" y="2671763"/>
            <a:ext cx="198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unbounded on </a:t>
            </a:r>
          </a:p>
        </p:txBody>
      </p:sp>
      <p:sp>
        <p:nvSpPr>
          <p:cNvPr id="539701" name="Rectangle 53"/>
          <p:cNvSpPr>
            <a:spLocks noChangeArrowheads="1"/>
          </p:cNvSpPr>
          <p:nvPr/>
        </p:nvSpPr>
        <p:spPr bwMode="auto">
          <a:xfrm>
            <a:off x="5508625" y="2636838"/>
            <a:ext cx="270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, then it is not integrable.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064-11A4-4554-B530-440E3FE3D1B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754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ea typeface="宋体" charset="-122"/>
              </a:rPr>
              <a:t>Conditions for existence for the definite integral</a:t>
            </a:r>
            <a:endParaRPr lang="zh-CN" altLang="en-US" sz="2800" dirty="0">
              <a:ea typeface="宋体" charset="-122"/>
            </a:endParaRPr>
          </a:p>
        </p:txBody>
      </p:sp>
      <p:sp>
        <p:nvSpPr>
          <p:cNvPr id="575500" name="Rectangle 12"/>
          <p:cNvSpPr>
            <a:spLocks noChangeArrowheads="1"/>
          </p:cNvSpPr>
          <p:nvPr/>
        </p:nvSpPr>
        <p:spPr bwMode="auto">
          <a:xfrm>
            <a:off x="889000" y="1412875"/>
            <a:ext cx="5267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Theorem (sufficient condition for integrability)</a:t>
            </a:r>
            <a:endParaRPr lang="en-US" altLang="zh-CN">
              <a:ea typeface="宋体" charset="-122"/>
            </a:endParaRPr>
          </a:p>
        </p:txBody>
      </p:sp>
      <p:sp>
        <p:nvSpPr>
          <p:cNvPr id="575502" name="Rectangle 14"/>
          <p:cNvSpPr>
            <a:spLocks noChangeArrowheads="1"/>
          </p:cNvSpPr>
          <p:nvPr/>
        </p:nvSpPr>
        <p:spPr bwMode="auto">
          <a:xfrm>
            <a:off x="1549400" y="2420938"/>
            <a:ext cx="575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a finite number of first type discontinuous points, then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54163" y="2852738"/>
            <a:ext cx="5210175" cy="396875"/>
            <a:chOff x="570" y="1933"/>
            <a:chExt cx="3282" cy="250"/>
          </a:xfrm>
        </p:grpSpPr>
        <p:graphicFrame>
          <p:nvGraphicFramePr>
            <p:cNvPr id="575497" name="Object 9"/>
            <p:cNvGraphicFramePr>
              <a:graphicFrameLocks noChangeAspect="1"/>
            </p:cNvGraphicFramePr>
            <p:nvPr/>
          </p:nvGraphicFramePr>
          <p:xfrm>
            <a:off x="570" y="1979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98" name="Equation" r:id="rId4" imgW="571252" imgH="291973" progId="Equation.DSMT4">
                    <p:embed/>
                  </p:oleObj>
                </mc:Choice>
                <mc:Fallback>
                  <p:oleObj name="Equation" r:id="rId4" imgW="571252" imgH="291973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" y="1979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496" name="Object 8"/>
            <p:cNvGraphicFramePr>
              <a:graphicFrameLocks noChangeAspect="1"/>
            </p:cNvGraphicFramePr>
            <p:nvPr/>
          </p:nvGraphicFramePr>
          <p:xfrm>
            <a:off x="3334" y="1979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099" name="Equation" r:id="rId6" imgW="533169" imgH="291973" progId="Equation.DSMT4">
                    <p:embed/>
                  </p:oleObj>
                </mc:Choice>
                <mc:Fallback>
                  <p:oleObj name="Equation" r:id="rId6" imgW="533169" imgH="29197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979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03" name="Rectangle 15"/>
            <p:cNvSpPr>
              <a:spLocks noChangeArrowheads="1"/>
            </p:cNvSpPr>
            <p:nvPr/>
          </p:nvSpPr>
          <p:spPr bwMode="auto">
            <a:xfrm>
              <a:off x="930" y="1933"/>
              <a:ext cx="24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must be integrable over the interval </a:t>
              </a:r>
            </a:p>
          </p:txBody>
        </p:sp>
        <p:sp>
          <p:nvSpPr>
            <p:cNvPr id="575504" name="Rectangle 16"/>
            <p:cNvSpPr>
              <a:spLocks noChangeArrowheads="1"/>
            </p:cNvSpPr>
            <p:nvPr/>
          </p:nvSpPr>
          <p:spPr bwMode="auto">
            <a:xfrm>
              <a:off x="3696" y="193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476375" y="1917700"/>
            <a:ext cx="4752975" cy="431800"/>
            <a:chOff x="2426" y="1344"/>
            <a:chExt cx="2994" cy="272"/>
          </a:xfrm>
        </p:grpSpPr>
        <p:graphicFrame>
          <p:nvGraphicFramePr>
            <p:cNvPr id="575499" name="Object 11"/>
            <p:cNvGraphicFramePr>
              <a:graphicFrameLocks noChangeAspect="1"/>
            </p:cNvGraphicFramePr>
            <p:nvPr/>
          </p:nvGraphicFramePr>
          <p:xfrm>
            <a:off x="2747" y="1389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00" name="Equation" r:id="rId8" imgW="571252" imgH="291973" progId="Equation.DSMT4">
                    <p:embed/>
                  </p:oleObj>
                </mc:Choice>
                <mc:Fallback>
                  <p:oleObj name="Equation" r:id="rId8" imgW="571252" imgH="29197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7" y="1389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498" name="Object 10"/>
            <p:cNvGraphicFramePr>
              <a:graphicFrameLocks noChangeAspect="1"/>
            </p:cNvGraphicFramePr>
            <p:nvPr/>
          </p:nvGraphicFramePr>
          <p:xfrm>
            <a:off x="5084" y="1389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01" name="Equation" r:id="rId10" imgW="533169" imgH="291973" progId="Equation.DSMT4">
                    <p:embed/>
                  </p:oleObj>
                </mc:Choice>
                <mc:Fallback>
                  <p:oleObj name="Equation" r:id="rId10" imgW="533169" imgH="291973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" y="1389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501" name="Rectangle 13"/>
            <p:cNvSpPr>
              <a:spLocks noChangeArrowheads="1"/>
            </p:cNvSpPr>
            <p:nvPr/>
          </p:nvSpPr>
          <p:spPr bwMode="auto">
            <a:xfrm>
              <a:off x="3107" y="1366"/>
              <a:ext cx="20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continuous on the interval </a:t>
              </a:r>
            </a:p>
          </p:txBody>
        </p:sp>
        <p:sp>
          <p:nvSpPr>
            <p:cNvPr id="575505" name="Rectangle 17"/>
            <p:cNvSpPr>
              <a:spLocks noChangeArrowheads="1"/>
            </p:cNvSpPr>
            <p:nvPr/>
          </p:nvSpPr>
          <p:spPr bwMode="auto">
            <a:xfrm>
              <a:off x="2426" y="1344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 If 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575507" name="Rectangle 19"/>
          <p:cNvSpPr>
            <a:spLocks noChangeArrowheads="1"/>
          </p:cNvSpPr>
          <p:nvPr/>
        </p:nvSpPr>
        <p:spPr bwMode="auto">
          <a:xfrm>
            <a:off x="6157913" y="1917700"/>
            <a:ext cx="143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, or has only</a:t>
            </a:r>
            <a:endParaRPr lang="zh-CN" altLang="en-US">
              <a:ea typeface="宋体" charset="-122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627313" y="3573463"/>
            <a:ext cx="4032250" cy="2879725"/>
            <a:chOff x="1701" y="1979"/>
            <a:chExt cx="2540" cy="1814"/>
          </a:xfrm>
        </p:grpSpPr>
        <p:sp>
          <p:nvSpPr>
            <p:cNvPr id="575510" name="Line 22"/>
            <p:cNvSpPr>
              <a:spLocks noChangeShapeType="1"/>
            </p:cNvSpPr>
            <p:nvPr/>
          </p:nvSpPr>
          <p:spPr bwMode="auto">
            <a:xfrm>
              <a:off x="1701" y="3521"/>
              <a:ext cx="25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11" name="Line 23"/>
            <p:cNvSpPr>
              <a:spLocks noChangeShapeType="1"/>
            </p:cNvSpPr>
            <p:nvPr/>
          </p:nvSpPr>
          <p:spPr bwMode="auto">
            <a:xfrm flipV="1">
              <a:off x="2064" y="1979"/>
              <a:ext cx="0" cy="18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5512" name="Object 24"/>
            <p:cNvGraphicFramePr>
              <a:graphicFrameLocks noChangeAspect="1"/>
            </p:cNvGraphicFramePr>
            <p:nvPr/>
          </p:nvGraphicFramePr>
          <p:xfrm>
            <a:off x="4105" y="338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02" name="Equation" r:id="rId12" imgW="203040" imgH="190440" progId="Equation.DSMT4">
                    <p:embed/>
                  </p:oleObj>
                </mc:Choice>
                <mc:Fallback>
                  <p:oleObj name="Equation" r:id="rId12" imgW="203040" imgH="1904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8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513" name="Object 25"/>
            <p:cNvGraphicFramePr>
              <a:graphicFrameLocks noChangeAspect="1"/>
            </p:cNvGraphicFramePr>
            <p:nvPr/>
          </p:nvGraphicFramePr>
          <p:xfrm>
            <a:off x="1882" y="202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03" name="Equation" r:id="rId14" imgW="190440" imgH="241200" progId="Equation.DSMT4">
                    <p:embed/>
                  </p:oleObj>
                </mc:Choice>
                <mc:Fallback>
                  <p:oleObj name="Equation" r:id="rId14" imgW="190440" imgH="241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024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514" name="Object 26"/>
            <p:cNvGraphicFramePr>
              <a:graphicFrameLocks noChangeAspect="1"/>
            </p:cNvGraphicFramePr>
            <p:nvPr/>
          </p:nvGraphicFramePr>
          <p:xfrm>
            <a:off x="1882" y="356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104" name="Equation" r:id="rId16" imgW="228600" imgH="241200" progId="Equation.DSMT4">
                    <p:embed/>
                  </p:oleObj>
                </mc:Choice>
                <mc:Fallback>
                  <p:oleObj name="Equation" r:id="rId16" imgW="22860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56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916238" y="4149725"/>
            <a:ext cx="2592387" cy="863600"/>
            <a:chOff x="1791" y="2614"/>
            <a:chExt cx="1633" cy="544"/>
          </a:xfrm>
        </p:grpSpPr>
        <p:sp>
          <p:nvSpPr>
            <p:cNvPr id="575515" name="Freeform 27"/>
            <p:cNvSpPr>
              <a:spLocks/>
            </p:cNvSpPr>
            <p:nvPr/>
          </p:nvSpPr>
          <p:spPr bwMode="auto">
            <a:xfrm flipH="1">
              <a:off x="2789" y="2614"/>
              <a:ext cx="635" cy="544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590" y="23"/>
                </a:cxn>
                <a:cxn ang="0">
                  <a:pos x="1179" y="295"/>
                </a:cxn>
                <a:cxn ang="0">
                  <a:pos x="1315" y="340"/>
                </a:cxn>
              </a:cxnLst>
              <a:rect l="0" t="0" r="r" b="b"/>
              <a:pathLst>
                <a:path w="1315" h="431">
                  <a:moveTo>
                    <a:pt x="0" y="431"/>
                  </a:moveTo>
                  <a:cubicBezTo>
                    <a:pt x="197" y="238"/>
                    <a:pt x="394" y="46"/>
                    <a:pt x="590" y="23"/>
                  </a:cubicBezTo>
                  <a:cubicBezTo>
                    <a:pt x="786" y="0"/>
                    <a:pt x="1058" y="242"/>
                    <a:pt x="1179" y="295"/>
                  </a:cubicBezTo>
                  <a:cubicBezTo>
                    <a:pt x="1300" y="348"/>
                    <a:pt x="1292" y="333"/>
                    <a:pt x="1315" y="340"/>
                  </a:cubicBezTo>
                </a:path>
              </a:pathLst>
            </a:custGeom>
            <a:noFill/>
            <a:ln w="222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16" name="Freeform 28"/>
            <p:cNvSpPr>
              <a:spLocks/>
            </p:cNvSpPr>
            <p:nvPr/>
          </p:nvSpPr>
          <p:spPr bwMode="auto">
            <a:xfrm rot="10800000" flipH="1" flipV="1">
              <a:off x="1791" y="2614"/>
              <a:ext cx="953" cy="544"/>
            </a:xfrm>
            <a:custGeom>
              <a:avLst/>
              <a:gdLst/>
              <a:ahLst/>
              <a:cxnLst>
                <a:cxn ang="0">
                  <a:pos x="0" y="431"/>
                </a:cxn>
                <a:cxn ang="0">
                  <a:pos x="590" y="23"/>
                </a:cxn>
                <a:cxn ang="0">
                  <a:pos x="1179" y="295"/>
                </a:cxn>
                <a:cxn ang="0">
                  <a:pos x="1315" y="340"/>
                </a:cxn>
              </a:cxnLst>
              <a:rect l="0" t="0" r="r" b="b"/>
              <a:pathLst>
                <a:path w="1315" h="431">
                  <a:moveTo>
                    <a:pt x="0" y="431"/>
                  </a:moveTo>
                  <a:cubicBezTo>
                    <a:pt x="197" y="238"/>
                    <a:pt x="394" y="46"/>
                    <a:pt x="590" y="23"/>
                  </a:cubicBezTo>
                  <a:cubicBezTo>
                    <a:pt x="786" y="0"/>
                    <a:pt x="1058" y="242"/>
                    <a:pt x="1179" y="295"/>
                  </a:cubicBezTo>
                  <a:cubicBezTo>
                    <a:pt x="1300" y="348"/>
                    <a:pt x="1292" y="333"/>
                    <a:pt x="1315" y="340"/>
                  </a:cubicBezTo>
                </a:path>
              </a:pathLst>
            </a:custGeom>
            <a:noFill/>
            <a:ln w="2222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17" name="Oval 29"/>
            <p:cNvSpPr>
              <a:spLocks noChangeArrowheads="1"/>
            </p:cNvSpPr>
            <p:nvPr/>
          </p:nvSpPr>
          <p:spPr bwMode="auto">
            <a:xfrm>
              <a:off x="2744" y="3022"/>
              <a:ext cx="45" cy="4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676525" y="5013325"/>
            <a:ext cx="311150" cy="1044575"/>
            <a:chOff x="1686" y="3158"/>
            <a:chExt cx="196" cy="658"/>
          </a:xfrm>
        </p:grpSpPr>
        <p:sp>
          <p:nvSpPr>
            <p:cNvPr id="575519" name="Line 31"/>
            <p:cNvSpPr>
              <a:spLocks noChangeShapeType="1"/>
            </p:cNvSpPr>
            <p:nvPr/>
          </p:nvSpPr>
          <p:spPr bwMode="auto">
            <a:xfrm>
              <a:off x="1837" y="315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22" name="Text Box 34"/>
            <p:cNvSpPr txBox="1">
              <a:spLocks noChangeArrowheads="1"/>
            </p:cNvSpPr>
            <p:nvPr/>
          </p:nvSpPr>
          <p:spPr bwMode="auto">
            <a:xfrm>
              <a:off x="1686" y="3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a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435600" y="5013325"/>
            <a:ext cx="311150" cy="1079500"/>
            <a:chOff x="3424" y="3158"/>
            <a:chExt cx="196" cy="680"/>
          </a:xfrm>
        </p:grpSpPr>
        <p:sp>
          <p:nvSpPr>
            <p:cNvPr id="575520" name="Line 32"/>
            <p:cNvSpPr>
              <a:spLocks noChangeShapeType="1"/>
            </p:cNvSpPr>
            <p:nvPr/>
          </p:nvSpPr>
          <p:spPr bwMode="auto">
            <a:xfrm>
              <a:off x="3470" y="315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24" name="Rectangle 36"/>
            <p:cNvSpPr>
              <a:spLocks noChangeArrowheads="1"/>
            </p:cNvSpPr>
            <p:nvPr/>
          </p:nvSpPr>
          <p:spPr bwMode="auto">
            <a:xfrm>
              <a:off x="3424" y="358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b</a:t>
              </a:r>
              <a:endParaRPr lang="zh-CN" altLang="en-US" b="1" i="1">
                <a:ea typeface="宋体" charset="-122"/>
              </a:endParaRP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2916238" y="4221163"/>
            <a:ext cx="2592387" cy="1800225"/>
            <a:chOff x="1837" y="2659"/>
            <a:chExt cx="1633" cy="1134"/>
          </a:xfrm>
        </p:grpSpPr>
        <p:sp>
          <p:nvSpPr>
            <p:cNvPr id="575526" name="Line 38"/>
            <p:cNvSpPr>
              <a:spLocks noChangeShapeType="1"/>
            </p:cNvSpPr>
            <p:nvPr/>
          </p:nvSpPr>
          <p:spPr bwMode="auto">
            <a:xfrm flipH="1">
              <a:off x="1837" y="2659"/>
              <a:ext cx="499" cy="635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27" name="Line 39"/>
            <p:cNvSpPr>
              <a:spLocks noChangeShapeType="1"/>
            </p:cNvSpPr>
            <p:nvPr/>
          </p:nvSpPr>
          <p:spPr bwMode="auto">
            <a:xfrm flipH="1">
              <a:off x="1837" y="2750"/>
              <a:ext cx="589" cy="771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28" name="Line 40"/>
            <p:cNvSpPr>
              <a:spLocks noChangeShapeType="1"/>
            </p:cNvSpPr>
            <p:nvPr/>
          </p:nvSpPr>
          <p:spPr bwMode="auto">
            <a:xfrm flipH="1">
              <a:off x="1837" y="2840"/>
              <a:ext cx="680" cy="862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29" name="Line 41"/>
            <p:cNvSpPr>
              <a:spLocks noChangeShapeType="1"/>
            </p:cNvSpPr>
            <p:nvPr/>
          </p:nvSpPr>
          <p:spPr bwMode="auto">
            <a:xfrm flipH="1">
              <a:off x="1927" y="2931"/>
              <a:ext cx="680" cy="862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0" name="Line 42"/>
            <p:cNvSpPr>
              <a:spLocks noChangeShapeType="1"/>
            </p:cNvSpPr>
            <p:nvPr/>
          </p:nvSpPr>
          <p:spPr bwMode="auto">
            <a:xfrm flipH="1">
              <a:off x="2109" y="3022"/>
              <a:ext cx="590" cy="771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1" name="Line 43"/>
            <p:cNvSpPr>
              <a:spLocks noChangeShapeType="1"/>
            </p:cNvSpPr>
            <p:nvPr/>
          </p:nvSpPr>
          <p:spPr bwMode="auto">
            <a:xfrm flipH="1">
              <a:off x="2290" y="3067"/>
              <a:ext cx="545" cy="72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2" name="Line 44"/>
            <p:cNvSpPr>
              <a:spLocks noChangeShapeType="1"/>
            </p:cNvSpPr>
            <p:nvPr/>
          </p:nvSpPr>
          <p:spPr bwMode="auto">
            <a:xfrm flipH="1">
              <a:off x="2472" y="2750"/>
              <a:ext cx="771" cy="1043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3" name="Line 45"/>
            <p:cNvSpPr>
              <a:spLocks noChangeShapeType="1"/>
            </p:cNvSpPr>
            <p:nvPr/>
          </p:nvSpPr>
          <p:spPr bwMode="auto">
            <a:xfrm flipH="1">
              <a:off x="2653" y="2886"/>
              <a:ext cx="681" cy="907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4" name="Line 46"/>
            <p:cNvSpPr>
              <a:spLocks noChangeShapeType="1"/>
            </p:cNvSpPr>
            <p:nvPr/>
          </p:nvSpPr>
          <p:spPr bwMode="auto">
            <a:xfrm flipH="1">
              <a:off x="2835" y="3022"/>
              <a:ext cx="589" cy="771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5" name="Line 47"/>
            <p:cNvSpPr>
              <a:spLocks noChangeShapeType="1"/>
            </p:cNvSpPr>
            <p:nvPr/>
          </p:nvSpPr>
          <p:spPr bwMode="auto">
            <a:xfrm flipH="1">
              <a:off x="3017" y="3203"/>
              <a:ext cx="453" cy="590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6" name="Line 48"/>
            <p:cNvSpPr>
              <a:spLocks noChangeShapeType="1"/>
            </p:cNvSpPr>
            <p:nvPr/>
          </p:nvSpPr>
          <p:spPr bwMode="auto">
            <a:xfrm flipH="1">
              <a:off x="3198" y="3430"/>
              <a:ext cx="272" cy="363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7" name="Line 49"/>
            <p:cNvSpPr>
              <a:spLocks noChangeShapeType="1"/>
            </p:cNvSpPr>
            <p:nvPr/>
          </p:nvSpPr>
          <p:spPr bwMode="auto">
            <a:xfrm flipH="1">
              <a:off x="3334" y="3612"/>
              <a:ext cx="136" cy="181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4356100" y="4868863"/>
            <a:ext cx="296863" cy="1620837"/>
            <a:chOff x="2744" y="3067"/>
            <a:chExt cx="187" cy="1021"/>
          </a:xfrm>
        </p:grpSpPr>
        <p:sp>
          <p:nvSpPr>
            <p:cNvPr id="575521" name="Line 33"/>
            <p:cNvSpPr>
              <a:spLocks noChangeShapeType="1"/>
            </p:cNvSpPr>
            <p:nvPr/>
          </p:nvSpPr>
          <p:spPr bwMode="auto">
            <a:xfrm>
              <a:off x="2811" y="306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9" name="Rectangle 51"/>
            <p:cNvSpPr>
              <a:spLocks noChangeArrowheads="1"/>
            </p:cNvSpPr>
            <p:nvPr/>
          </p:nvSpPr>
          <p:spPr bwMode="auto">
            <a:xfrm>
              <a:off x="2744" y="3838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c</a:t>
              </a:r>
              <a:endParaRPr lang="zh-CN" altLang="en-US" b="1" i="1"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4DB4-2150-460A-BD6F-B29697F6E2C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Conditions for existence for the definite integral</a:t>
            </a:r>
          </a:p>
        </p:txBody>
      </p:sp>
      <p:graphicFrame>
        <p:nvGraphicFramePr>
          <p:cNvPr id="541699" name="Object 3"/>
          <p:cNvGraphicFramePr>
            <a:graphicFrameLocks noChangeAspect="1"/>
          </p:cNvGraphicFramePr>
          <p:nvPr/>
        </p:nvGraphicFramePr>
        <p:xfrm>
          <a:off x="574675" y="1441450"/>
          <a:ext cx="82454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22" name="文档" r:id="rId4" imgW="7200371" imgH="621742" progId="Word.Document.8">
                  <p:embed/>
                </p:oleObj>
              </mc:Choice>
              <mc:Fallback>
                <p:oleObj name="文档" r:id="rId4" imgW="7200371" imgH="62174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441450"/>
                        <a:ext cx="824547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2" name="Object 6"/>
          <p:cNvGraphicFramePr>
            <a:graphicFrameLocks noChangeAspect="1"/>
          </p:cNvGraphicFramePr>
          <p:nvPr/>
        </p:nvGraphicFramePr>
        <p:xfrm>
          <a:off x="2773363" y="4437063"/>
          <a:ext cx="45815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23" name="Equation" r:id="rId6" imgW="4584600" imgH="622080" progId="Equation.DSMT4">
                  <p:embed/>
                </p:oleObj>
              </mc:Choice>
              <mc:Fallback>
                <p:oleObj name="Equation" r:id="rId6" imgW="458460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437063"/>
                        <a:ext cx="45815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1" name="Object 5"/>
          <p:cNvGraphicFramePr>
            <a:graphicFrameLocks noChangeAspect="1"/>
          </p:cNvGraphicFramePr>
          <p:nvPr/>
        </p:nvGraphicFramePr>
        <p:xfrm>
          <a:off x="3690938" y="5373688"/>
          <a:ext cx="2476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24" name="Equation" r:id="rId8" imgW="2476440" imgH="622080" progId="Equation.DSMT4">
                  <p:embed/>
                </p:oleObj>
              </mc:Choice>
              <mc:Fallback>
                <p:oleObj name="Equation" r:id="rId8" imgW="247644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5373688"/>
                        <a:ext cx="24765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7" name="Rectangle 11"/>
          <p:cNvSpPr>
            <a:spLocks noChangeArrowheads="1"/>
          </p:cNvSpPr>
          <p:nvPr/>
        </p:nvSpPr>
        <p:spPr bwMode="auto">
          <a:xfrm>
            <a:off x="1079500" y="2311400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en-US" altLang="zh-CN">
              <a:ea typeface="宋体" charset="-122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079500" y="3500438"/>
            <a:ext cx="7078663" cy="396875"/>
            <a:chOff x="680" y="2205"/>
            <a:chExt cx="4459" cy="250"/>
          </a:xfrm>
        </p:grpSpPr>
        <p:graphicFrame>
          <p:nvGraphicFramePr>
            <p:cNvPr id="541704" name="Object 8"/>
            <p:cNvGraphicFramePr>
              <a:graphicFrameLocks noChangeAspect="1"/>
            </p:cNvGraphicFramePr>
            <p:nvPr/>
          </p:nvGraphicFramePr>
          <p:xfrm>
            <a:off x="1587" y="2251"/>
            <a:ext cx="3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25" name="Equation" r:id="rId10" imgW="507780" imgH="291973" progId="Equation.DSMT4">
                    <p:embed/>
                  </p:oleObj>
                </mc:Choice>
                <mc:Fallback>
                  <p:oleObj name="Equation" r:id="rId10" imgW="507780" imgH="291973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2251"/>
                          <a:ext cx="3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1703" name="Object 7"/>
            <p:cNvGraphicFramePr>
              <a:graphicFrameLocks noChangeAspect="1"/>
            </p:cNvGraphicFramePr>
            <p:nvPr/>
          </p:nvGraphicFramePr>
          <p:xfrm>
            <a:off x="2268" y="2296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26" name="Equation" r:id="rId12" imgW="177646" imgH="190335" progId="Equation.DSMT4">
                    <p:embed/>
                  </p:oleObj>
                </mc:Choice>
                <mc:Fallback>
                  <p:oleObj name="Equation" r:id="rId12" imgW="177646" imgH="190335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2296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1709" name="Rectangle 13"/>
            <p:cNvSpPr>
              <a:spLocks noChangeArrowheads="1"/>
            </p:cNvSpPr>
            <p:nvPr/>
          </p:nvSpPr>
          <p:spPr bwMode="auto">
            <a:xfrm>
              <a:off x="680" y="2205"/>
              <a:ext cx="9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</a:rPr>
                <a:t>We partition </a:t>
              </a:r>
            </a:p>
          </p:txBody>
        </p:sp>
        <p:sp>
          <p:nvSpPr>
            <p:cNvPr id="541710" name="Rectangle 14"/>
            <p:cNvSpPr>
              <a:spLocks noChangeArrowheads="1"/>
            </p:cNvSpPr>
            <p:nvPr/>
          </p:nvSpPr>
          <p:spPr bwMode="auto">
            <a:xfrm>
              <a:off x="1860" y="2205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into </a:t>
              </a:r>
            </a:p>
          </p:txBody>
        </p:sp>
        <p:sp>
          <p:nvSpPr>
            <p:cNvPr id="541711" name="Rectangle 15"/>
            <p:cNvSpPr>
              <a:spLocks noChangeArrowheads="1"/>
            </p:cNvSpPr>
            <p:nvPr/>
          </p:nvSpPr>
          <p:spPr bwMode="auto">
            <a:xfrm>
              <a:off x="2358" y="2205"/>
              <a:ext cx="27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equal subintervals, then the points of the </a:t>
              </a:r>
            </a:p>
          </p:txBody>
        </p:sp>
      </p:grpSp>
      <p:sp>
        <p:nvSpPr>
          <p:cNvPr id="541712" name="Rectangle 16"/>
          <p:cNvSpPr>
            <a:spLocks noChangeArrowheads="1"/>
          </p:cNvSpPr>
          <p:nvPr/>
        </p:nvSpPr>
        <p:spPr bwMode="auto">
          <a:xfrm>
            <a:off x="1223963" y="50133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and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243138" y="2276475"/>
            <a:ext cx="6069012" cy="431800"/>
            <a:chOff x="982" y="1434"/>
            <a:chExt cx="3823" cy="272"/>
          </a:xfrm>
        </p:grpSpPr>
        <p:graphicFrame>
          <p:nvGraphicFramePr>
            <p:cNvPr id="541705" name="Object 9"/>
            <p:cNvGraphicFramePr>
              <a:graphicFrameLocks noChangeAspect="1"/>
            </p:cNvGraphicFramePr>
            <p:nvPr/>
          </p:nvGraphicFramePr>
          <p:xfrm>
            <a:off x="4332" y="1475"/>
            <a:ext cx="3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27" name="Equation" r:id="rId14" imgW="507780" imgH="291973" progId="Equation.DSMT4">
                    <p:embed/>
                  </p:oleObj>
                </mc:Choice>
                <mc:Fallback>
                  <p:oleObj name="Equation" r:id="rId14" imgW="507780" imgH="29197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475"/>
                          <a:ext cx="3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1708" name="Rectangle 12"/>
            <p:cNvSpPr>
              <a:spLocks noChangeArrowheads="1"/>
            </p:cNvSpPr>
            <p:nvPr/>
          </p:nvSpPr>
          <p:spPr bwMode="auto">
            <a:xfrm>
              <a:off x="2381" y="1434"/>
              <a:ext cx="20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continuous on the interval 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982" y="1456"/>
              <a:ext cx="1444" cy="250"/>
              <a:chOff x="1202" y="1525"/>
              <a:chExt cx="1444" cy="250"/>
            </a:xfrm>
          </p:grpSpPr>
          <p:graphicFrame>
            <p:nvGraphicFramePr>
              <p:cNvPr id="541706" name="Object 10"/>
              <p:cNvGraphicFramePr>
                <a:graphicFrameLocks noChangeAspect="1"/>
              </p:cNvGraphicFramePr>
              <p:nvPr/>
            </p:nvGraphicFramePr>
            <p:xfrm>
              <a:off x="2472" y="1525"/>
              <a:ext cx="17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128" name="Equation" r:id="rId16" imgW="279279" imgH="304668" progId="Equation.DSMT4">
                      <p:embed/>
                    </p:oleObj>
                  </mc:Choice>
                  <mc:Fallback>
                    <p:oleObj name="Equation" r:id="rId16" imgW="279279" imgH="304668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2" y="1525"/>
                            <a:ext cx="17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1713" name="Rectangle 17"/>
              <p:cNvSpPr>
                <a:spLocks noChangeArrowheads="1"/>
              </p:cNvSpPr>
              <p:nvPr/>
            </p:nvSpPr>
            <p:spPr bwMode="auto">
              <a:xfrm>
                <a:off x="1202" y="1525"/>
                <a:ext cx="127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Since the function</a:t>
                </a:r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541715" name="Rectangle 19"/>
            <p:cNvSpPr>
              <a:spLocks noChangeArrowheads="1"/>
            </p:cNvSpPr>
            <p:nvPr/>
          </p:nvSpPr>
          <p:spPr bwMode="auto">
            <a:xfrm>
              <a:off x="4649" y="143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541717" name="Rectangle 21"/>
          <p:cNvSpPr>
            <a:spLocks noChangeArrowheads="1"/>
          </p:cNvSpPr>
          <p:nvPr/>
        </p:nvSpPr>
        <p:spPr bwMode="auto">
          <a:xfrm>
            <a:off x="1079500" y="2708275"/>
            <a:ext cx="2111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so it is integrable,  </a:t>
            </a:r>
          </a:p>
        </p:txBody>
      </p:sp>
      <p:sp>
        <p:nvSpPr>
          <p:cNvPr id="541718" name="Rectangle 22"/>
          <p:cNvSpPr>
            <a:spLocks noChangeArrowheads="1"/>
          </p:cNvSpPr>
          <p:nvPr/>
        </p:nvSpPr>
        <p:spPr bwMode="auto">
          <a:xfrm>
            <a:off x="1079500" y="3068638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ea typeface="宋体" charset="-122"/>
              </a:rPr>
              <a:t>Riemann sum</a:t>
            </a:r>
            <a:r>
              <a:rPr lang="en-US" altLang="zh-CN">
                <a:ea typeface="宋体" charset="-122"/>
              </a:rPr>
              <a:t>.</a:t>
            </a:r>
          </a:p>
        </p:txBody>
      </p:sp>
      <p:sp>
        <p:nvSpPr>
          <p:cNvPr id="541719" name="Rectangle 23"/>
          <p:cNvSpPr>
            <a:spLocks noChangeArrowheads="1"/>
          </p:cNvSpPr>
          <p:nvPr/>
        </p:nvSpPr>
        <p:spPr bwMode="auto">
          <a:xfrm>
            <a:off x="1152525" y="3860800"/>
            <a:ext cx="1414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partition are</a:t>
            </a:r>
            <a:endParaRPr lang="zh-CN" altLang="en-US">
              <a:ea typeface="宋体" charset="-122"/>
            </a:endParaRPr>
          </a:p>
        </p:txBody>
      </p:sp>
      <p:sp>
        <p:nvSpPr>
          <p:cNvPr id="541721" name="Rectangle 25"/>
          <p:cNvSpPr>
            <a:spLocks noChangeArrowheads="1"/>
          </p:cNvSpPr>
          <p:nvPr/>
        </p:nvSpPr>
        <p:spPr bwMode="auto">
          <a:xfrm>
            <a:off x="2987675" y="2671763"/>
            <a:ext cx="552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 we can select a special partition to construct 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7" grpId="0"/>
      <p:bldP spid="541712" grpId="0"/>
      <p:bldP spid="541717" grpId="0"/>
      <p:bldP spid="541718" grpId="0"/>
      <p:bldP spid="541719" grpId="0"/>
      <p:bldP spid="5417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3A02-FBB1-44E6-8FC9-9CC91F8A3E2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ea typeface="宋体" charset="-122"/>
              </a:rPr>
              <a:t>Conditions for existence for the definite integral</a:t>
            </a:r>
          </a:p>
        </p:txBody>
      </p:sp>
      <p:graphicFrame>
        <p:nvGraphicFramePr>
          <p:cNvPr id="54374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1368425"/>
          <a:ext cx="8137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6" name="文档" r:id="rId4" imgW="7200371" imgH="621742" progId="Word.Document.8">
                  <p:embed/>
                </p:oleObj>
              </mc:Choice>
              <mc:Fallback>
                <p:oleObj name="文档" r:id="rId4" imgW="7200371" imgH="62174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68425"/>
                        <a:ext cx="813752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3" name="Object 9"/>
          <p:cNvGraphicFramePr>
            <a:graphicFrameLocks noChangeAspect="1"/>
          </p:cNvGraphicFramePr>
          <p:nvPr/>
        </p:nvGraphicFramePr>
        <p:xfrm>
          <a:off x="4100513" y="2205038"/>
          <a:ext cx="2219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7" name="Equation" r:id="rId6" imgW="2222280" imgH="330120" progId="Equation.DSMT4">
                  <p:embed/>
                </p:oleObj>
              </mc:Choice>
              <mc:Fallback>
                <p:oleObj name="Equation" r:id="rId6" imgW="222228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2205038"/>
                        <a:ext cx="22193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2" name="Object 8"/>
          <p:cNvGraphicFramePr>
            <a:graphicFrameLocks noChangeAspect="1"/>
          </p:cNvGraphicFramePr>
          <p:nvPr/>
        </p:nvGraphicFramePr>
        <p:xfrm>
          <a:off x="1979613" y="3141663"/>
          <a:ext cx="236378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8" name="Equation" r:id="rId8" imgW="2361960" imgH="749160" progId="Equation.DSMT4">
                  <p:embed/>
                </p:oleObj>
              </mc:Choice>
              <mc:Fallback>
                <p:oleObj name="Equation" r:id="rId8" imgW="2361960" imgH="749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41663"/>
                        <a:ext cx="2363787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2627313" y="4965700"/>
          <a:ext cx="26146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9" name="Equation" r:id="rId10" imgW="2616120" imgH="749160" progId="Equation.DSMT4">
                  <p:embed/>
                </p:oleObj>
              </mc:Choice>
              <mc:Fallback>
                <p:oleObj name="Equation" r:id="rId10" imgW="2616120" imgH="749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65700"/>
                        <a:ext cx="261461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4" name="Rectangle 10"/>
          <p:cNvSpPr>
            <a:spLocks noChangeArrowheads="1"/>
          </p:cNvSpPr>
          <p:nvPr/>
        </p:nvSpPr>
        <p:spPr bwMode="auto">
          <a:xfrm>
            <a:off x="971550" y="2133600"/>
            <a:ext cx="244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 b="1">
                <a:ea typeface="宋体" charset="-122"/>
              </a:rPr>
              <a:t>Solution (continued)</a:t>
            </a:r>
            <a:endParaRPr lang="en-US" altLang="zh-CN">
              <a:ea typeface="宋体" charset="-122"/>
            </a:endParaRPr>
          </a:p>
        </p:txBody>
      </p:sp>
      <p:sp>
        <p:nvSpPr>
          <p:cNvPr id="543755" name="Rectangle 11"/>
          <p:cNvSpPr>
            <a:spLocks noChangeArrowheads="1"/>
          </p:cNvSpPr>
          <p:nvPr/>
        </p:nvSpPr>
        <p:spPr bwMode="auto">
          <a:xfrm>
            <a:off x="1042988" y="2636838"/>
            <a:ext cx="2690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 the Riemann sum is</a:t>
            </a:r>
          </a:p>
        </p:txBody>
      </p: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1187450" y="4606925"/>
            <a:ext cx="1247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Therefore,</a:t>
            </a:r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3471863" y="21336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Let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43760" name="Object 16"/>
          <p:cNvGraphicFramePr>
            <a:graphicFrameLocks noChangeAspect="1"/>
          </p:cNvGraphicFramePr>
          <p:nvPr/>
        </p:nvGraphicFramePr>
        <p:xfrm>
          <a:off x="4356100" y="3213100"/>
          <a:ext cx="19177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50" name="Equation" r:id="rId12" imgW="1917360" imgH="622080" progId="Equation.DSMT4">
                  <p:embed/>
                </p:oleObj>
              </mc:Choice>
              <mc:Fallback>
                <p:oleObj name="Equation" r:id="rId12" imgW="191736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13100"/>
                        <a:ext cx="19177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276600" y="5830888"/>
            <a:ext cx="3127375" cy="622300"/>
            <a:chOff x="2064" y="3673"/>
            <a:chExt cx="1970" cy="392"/>
          </a:xfrm>
        </p:grpSpPr>
        <p:sp>
          <p:nvSpPr>
            <p:cNvPr id="543757" name="Rectangle 13"/>
            <p:cNvSpPr>
              <a:spLocks noChangeArrowheads="1"/>
            </p:cNvSpPr>
            <p:nvPr/>
          </p:nvSpPr>
          <p:spPr bwMode="auto">
            <a:xfrm>
              <a:off x="3878" y="371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</a:rPr>
                <a:t>.</a:t>
              </a:r>
            </a:p>
          </p:txBody>
        </p:sp>
        <p:graphicFrame>
          <p:nvGraphicFramePr>
            <p:cNvPr id="543769" name="Object 25"/>
            <p:cNvGraphicFramePr>
              <a:graphicFrameLocks noChangeAspect="1"/>
            </p:cNvGraphicFramePr>
            <p:nvPr/>
          </p:nvGraphicFramePr>
          <p:xfrm>
            <a:off x="2064" y="3673"/>
            <a:ext cx="182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51" name="Equation" r:id="rId14" imgW="2895480" imgH="622080" progId="Equation.DSMT4">
                    <p:embed/>
                  </p:oleObj>
                </mc:Choice>
                <mc:Fallback>
                  <p:oleObj name="Equation" r:id="rId14" imgW="2895480" imgH="6220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73"/>
                          <a:ext cx="182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356100" y="3933825"/>
            <a:ext cx="2408238" cy="622300"/>
            <a:chOff x="2653" y="2478"/>
            <a:chExt cx="1517" cy="392"/>
          </a:xfrm>
        </p:grpSpPr>
        <p:graphicFrame>
          <p:nvGraphicFramePr>
            <p:cNvPr id="543763" name="Object 19"/>
            <p:cNvGraphicFramePr>
              <a:graphicFrameLocks noChangeAspect="1"/>
            </p:cNvGraphicFramePr>
            <p:nvPr/>
          </p:nvGraphicFramePr>
          <p:xfrm>
            <a:off x="2653" y="2478"/>
            <a:ext cx="139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52" name="Equation" r:id="rId16" imgW="2209680" imgH="622080" progId="Equation.DSMT4">
                    <p:embed/>
                  </p:oleObj>
                </mc:Choice>
                <mc:Fallback>
                  <p:oleObj name="Equation" r:id="rId16" imgW="2209680" imgH="6220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478"/>
                          <a:ext cx="139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772" name="Rectangle 28"/>
            <p:cNvSpPr>
              <a:spLocks noChangeArrowheads="1"/>
            </p:cNvSpPr>
            <p:nvPr/>
          </p:nvSpPr>
          <p:spPr bwMode="auto">
            <a:xfrm>
              <a:off x="4014" y="252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5" grpId="0"/>
      <p:bldP spid="543756" grpId="0"/>
      <p:bldP spid="5437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8BA3-E80F-4B6F-A050-983ED994FEF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Conditions for existence for the definite integral</a:t>
            </a:r>
          </a:p>
        </p:txBody>
      </p:sp>
      <p:graphicFrame>
        <p:nvGraphicFramePr>
          <p:cNvPr id="545795" name="Object 3"/>
          <p:cNvGraphicFramePr>
            <a:graphicFrameLocks noChangeAspect="1"/>
          </p:cNvGraphicFramePr>
          <p:nvPr/>
        </p:nvGraphicFramePr>
        <p:xfrm>
          <a:off x="546100" y="1282700"/>
          <a:ext cx="82010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94" name="文档" r:id="rId4" imgW="7135112" imgH="792028" progId="Word.Document.8">
                  <p:embed/>
                </p:oleObj>
              </mc:Choice>
              <mc:Fallback>
                <p:oleObj name="文档" r:id="rId4" imgW="7135112" imgH="79202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282700"/>
                        <a:ext cx="820102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0" name="Object 8"/>
          <p:cNvGraphicFramePr>
            <a:graphicFrameLocks noChangeAspect="1"/>
          </p:cNvGraphicFramePr>
          <p:nvPr/>
        </p:nvGraphicFramePr>
        <p:xfrm>
          <a:off x="3867150" y="4076700"/>
          <a:ext cx="10382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95" name="Equation" r:id="rId6" imgW="1041120" imgH="368280" progId="Equation.DSMT4">
                  <p:embed/>
                </p:oleObj>
              </mc:Choice>
              <mc:Fallback>
                <p:oleObj name="Equation" r:id="rId6" imgW="104112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4076700"/>
                        <a:ext cx="10382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799" name="Object 7"/>
          <p:cNvGraphicFramePr>
            <a:graphicFrameLocks noChangeAspect="1"/>
          </p:cNvGraphicFramePr>
          <p:nvPr/>
        </p:nvGraphicFramePr>
        <p:xfrm>
          <a:off x="1331913" y="4941888"/>
          <a:ext cx="69246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96" name="Equation" r:id="rId8" imgW="6921500" imgH="698500" progId="Equation.DSMT4">
                  <p:embed/>
                </p:oleObj>
              </mc:Choice>
              <mc:Fallback>
                <p:oleObj name="Equation" r:id="rId8" imgW="6921500" imgH="698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69246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908175" y="2311400"/>
            <a:ext cx="4679950" cy="396875"/>
            <a:chOff x="1701" y="1480"/>
            <a:chExt cx="2948" cy="250"/>
          </a:xfrm>
        </p:grpSpPr>
        <p:graphicFrame>
          <p:nvGraphicFramePr>
            <p:cNvPr id="545805" name="Object 13"/>
            <p:cNvGraphicFramePr>
              <a:graphicFrameLocks noChangeAspect="1"/>
            </p:cNvGraphicFramePr>
            <p:nvPr/>
          </p:nvGraphicFramePr>
          <p:xfrm>
            <a:off x="2616" y="1480"/>
            <a:ext cx="101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97" name="Equation" r:id="rId10" imgW="1612800" imgH="355320" progId="Equation.DSMT4">
                    <p:embed/>
                  </p:oleObj>
                </mc:Choice>
                <mc:Fallback>
                  <p:oleObj name="Equation" r:id="rId10" imgW="1612800" imgH="35532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480"/>
                          <a:ext cx="101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5804" name="Object 12"/>
            <p:cNvGraphicFramePr>
              <a:graphicFrameLocks noChangeAspect="1"/>
            </p:cNvGraphicFramePr>
            <p:nvPr/>
          </p:nvGraphicFramePr>
          <p:xfrm>
            <a:off x="4313" y="1525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98" name="Equation" r:id="rId12" imgW="533169" imgH="291973" progId="Equation.DSMT4">
                    <p:embed/>
                  </p:oleObj>
                </mc:Choice>
                <mc:Fallback>
                  <p:oleObj name="Equation" r:id="rId12" imgW="533169" imgH="291973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1525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06" name="Rectangle 14"/>
            <p:cNvSpPr>
              <a:spLocks noChangeArrowheads="1"/>
            </p:cNvSpPr>
            <p:nvPr/>
          </p:nvSpPr>
          <p:spPr bwMode="auto">
            <a:xfrm>
              <a:off x="1701" y="1480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We choose </a:t>
              </a:r>
              <a:endParaRPr lang="en-US" altLang="zh-CN" sz="1800">
                <a:ea typeface="宋体" charset="-122"/>
              </a:endParaRPr>
            </a:p>
          </p:txBody>
        </p:sp>
        <p:sp>
          <p:nvSpPr>
            <p:cNvPr id="545807" name="Rectangle 15"/>
            <p:cNvSpPr>
              <a:spLocks noChangeArrowheads="1"/>
            </p:cNvSpPr>
            <p:nvPr/>
          </p:nvSpPr>
          <p:spPr bwMode="auto">
            <a:xfrm>
              <a:off x="3606" y="1480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between </a:t>
              </a:r>
              <a:endParaRPr lang="en-US" altLang="zh-CN" sz="1800">
                <a:ea typeface="宋体" charset="-122"/>
              </a:endParaRPr>
            </a:p>
          </p:txBody>
        </p:sp>
      </p:grp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5580063" y="2708275"/>
            <a:ext cx="200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It easy to see that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45811" name="Rectangle 19"/>
          <p:cNvSpPr>
            <a:spLocks noChangeArrowheads="1"/>
          </p:cNvSpPr>
          <p:nvPr/>
        </p:nvSpPr>
        <p:spPr bwMode="auto">
          <a:xfrm>
            <a:off x="971550" y="3644900"/>
            <a:ext cx="1544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If we choose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45812" name="Rectangle 20"/>
          <p:cNvSpPr>
            <a:spLocks noChangeArrowheads="1"/>
          </p:cNvSpPr>
          <p:nvPr/>
        </p:nvSpPr>
        <p:spPr bwMode="auto">
          <a:xfrm>
            <a:off x="1042988" y="4508500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  <a:endParaRPr lang="en-US" altLang="zh-CN" sz="1800">
              <a:ea typeface="宋体" charset="-122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042988" y="5949950"/>
            <a:ext cx="1684337" cy="396875"/>
            <a:chOff x="657" y="3748"/>
            <a:chExt cx="1061" cy="250"/>
          </a:xfrm>
        </p:grpSpPr>
        <p:graphicFrame>
          <p:nvGraphicFramePr>
            <p:cNvPr id="545798" name="Object 6"/>
            <p:cNvGraphicFramePr>
              <a:graphicFrameLocks noChangeAspect="1"/>
            </p:cNvGraphicFramePr>
            <p:nvPr/>
          </p:nvGraphicFramePr>
          <p:xfrm>
            <a:off x="1292" y="3748"/>
            <a:ext cx="42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99" name="Equation" r:id="rId14" imgW="672808" imgH="355446" progId="Equation.DSMT4">
                    <p:embed/>
                  </p:oleObj>
                </mc:Choice>
                <mc:Fallback>
                  <p:oleObj name="Equation" r:id="rId14" imgW="672808" imgH="355446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748"/>
                          <a:ext cx="42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13" name="Rectangle 21"/>
            <p:cNvSpPr>
              <a:spLocks noChangeArrowheads="1"/>
            </p:cNvSpPr>
            <p:nvPr/>
          </p:nvSpPr>
          <p:spPr bwMode="auto">
            <a:xfrm>
              <a:off x="657" y="3748"/>
              <a:ext cx="6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</a:rPr>
                <a:t>If we let </a:t>
              </a:r>
              <a:endParaRPr lang="en-US" altLang="zh-CN" sz="1800">
                <a:ea typeface="宋体" charset="-122"/>
              </a:endParaRPr>
            </a:p>
          </p:txBody>
        </p:sp>
      </p:grpSp>
      <p:sp>
        <p:nvSpPr>
          <p:cNvPr id="545814" name="Rectangle 22"/>
          <p:cNvSpPr>
            <a:spLocks noChangeArrowheads="1"/>
          </p:cNvSpPr>
          <p:nvPr/>
        </p:nvSpPr>
        <p:spPr bwMode="auto">
          <a:xfrm>
            <a:off x="2771775" y="5949950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we have </a:t>
            </a:r>
            <a:endParaRPr lang="en-US" altLang="zh-CN" sz="1800">
              <a:ea typeface="宋体" charset="-122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140200" y="5734050"/>
            <a:ext cx="2830513" cy="714375"/>
            <a:chOff x="2608" y="3612"/>
            <a:chExt cx="1783" cy="450"/>
          </a:xfrm>
        </p:grpSpPr>
        <p:graphicFrame>
          <p:nvGraphicFramePr>
            <p:cNvPr id="545797" name="Object 5"/>
            <p:cNvGraphicFramePr>
              <a:graphicFrameLocks noChangeAspect="1"/>
            </p:cNvGraphicFramePr>
            <p:nvPr/>
          </p:nvGraphicFramePr>
          <p:xfrm>
            <a:off x="2608" y="3612"/>
            <a:ext cx="1608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00" name="Equation" r:id="rId16" imgW="2552700" imgH="711200" progId="Equation.DSMT4">
                    <p:embed/>
                  </p:oleObj>
                </mc:Choice>
                <mc:Fallback>
                  <p:oleObj name="Equation" r:id="rId16" imgW="2552700" imgH="71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3612"/>
                          <a:ext cx="1608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15" name="Rectangle 23"/>
            <p:cNvSpPr>
              <a:spLocks noChangeArrowheads="1"/>
            </p:cNvSpPr>
            <p:nvPr/>
          </p:nvSpPr>
          <p:spPr bwMode="auto">
            <a:xfrm>
              <a:off x="4195" y="370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 </a:t>
              </a:r>
              <a:endParaRPr lang="en-US" altLang="zh-CN" sz="1800">
                <a:ea typeface="宋体" charset="-122"/>
              </a:endParaRPr>
            </a:p>
          </p:txBody>
        </p:sp>
      </p:grpSp>
      <p:sp>
        <p:nvSpPr>
          <p:cNvPr id="545816" name="Rectangle 24"/>
          <p:cNvSpPr>
            <a:spLocks noChangeArrowheads="1"/>
          </p:cNvSpPr>
          <p:nvPr/>
        </p:nvSpPr>
        <p:spPr bwMode="auto">
          <a:xfrm>
            <a:off x="822325" y="231140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sp>
        <p:nvSpPr>
          <p:cNvPr id="545818" name="Rectangle 26"/>
          <p:cNvSpPr>
            <a:spLocks noChangeArrowheads="1"/>
          </p:cNvSpPr>
          <p:nvPr/>
        </p:nvSpPr>
        <p:spPr bwMode="auto">
          <a:xfrm>
            <a:off x="6516688" y="2276475"/>
            <a:ext cx="1944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these points </a:t>
            </a:r>
            <a:endParaRPr lang="zh-CN" altLang="en-US">
              <a:ea typeface="宋体" charset="-122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825500" y="2708275"/>
            <a:ext cx="4840288" cy="433388"/>
            <a:chOff x="520" y="1683"/>
            <a:chExt cx="3049" cy="273"/>
          </a:xfrm>
        </p:grpSpPr>
        <p:graphicFrame>
          <p:nvGraphicFramePr>
            <p:cNvPr id="545803" name="Object 11"/>
            <p:cNvGraphicFramePr>
              <a:graphicFrameLocks noChangeAspect="1"/>
            </p:cNvGraphicFramePr>
            <p:nvPr/>
          </p:nvGraphicFramePr>
          <p:xfrm>
            <a:off x="1791" y="1752"/>
            <a:ext cx="3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01" name="Equation" r:id="rId18" imgW="507780" imgH="291973" progId="Equation.DSMT4">
                    <p:embed/>
                  </p:oleObj>
                </mc:Choice>
                <mc:Fallback>
                  <p:oleObj name="Equation" r:id="rId18" imgW="507780" imgH="291973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752"/>
                          <a:ext cx="3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5802" name="Object 10"/>
            <p:cNvGraphicFramePr>
              <a:graphicFrameLocks noChangeAspect="1"/>
            </p:cNvGraphicFramePr>
            <p:nvPr/>
          </p:nvGraphicFramePr>
          <p:xfrm>
            <a:off x="2472" y="1768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02" name="Equation" r:id="rId20" imgW="177646" imgH="190335" progId="Equation.DSMT4">
                    <p:embed/>
                  </p:oleObj>
                </mc:Choice>
                <mc:Fallback>
                  <p:oleObj name="Equation" r:id="rId20" imgW="177646" imgH="190335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768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08" name="Rectangle 16"/>
            <p:cNvSpPr>
              <a:spLocks noChangeArrowheads="1"/>
            </p:cNvSpPr>
            <p:nvPr/>
          </p:nvSpPr>
          <p:spPr bwMode="auto">
            <a:xfrm>
              <a:off x="520" y="1706"/>
              <a:ext cx="1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divide the interval </a:t>
              </a:r>
              <a:endParaRPr lang="en-US" altLang="zh-CN" sz="1800">
                <a:ea typeface="宋体" charset="-122"/>
              </a:endParaRPr>
            </a:p>
          </p:txBody>
        </p:sp>
        <p:sp>
          <p:nvSpPr>
            <p:cNvPr id="545809" name="Rectangle 17"/>
            <p:cNvSpPr>
              <a:spLocks noChangeArrowheads="1"/>
            </p:cNvSpPr>
            <p:nvPr/>
          </p:nvSpPr>
          <p:spPr bwMode="auto">
            <a:xfrm>
              <a:off x="2064" y="1706"/>
              <a:ext cx="4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into </a:t>
              </a:r>
              <a:endParaRPr lang="en-US" altLang="zh-CN" sz="1800">
                <a:ea typeface="宋体" charset="-122"/>
              </a:endParaRPr>
            </a:p>
          </p:txBody>
        </p:sp>
        <p:sp>
          <p:nvSpPr>
            <p:cNvPr id="545819" name="Rectangle 27"/>
            <p:cNvSpPr>
              <a:spLocks noChangeArrowheads="1"/>
            </p:cNvSpPr>
            <p:nvPr/>
          </p:nvSpPr>
          <p:spPr bwMode="auto">
            <a:xfrm>
              <a:off x="2562" y="1683"/>
              <a:ext cx="10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subintervals. 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059113" y="3213100"/>
            <a:ext cx="3127375" cy="396875"/>
            <a:chOff x="2064" y="2160"/>
            <a:chExt cx="1970" cy="250"/>
          </a:xfrm>
        </p:grpSpPr>
        <p:graphicFrame>
          <p:nvGraphicFramePr>
            <p:cNvPr id="545801" name="Object 9"/>
            <p:cNvGraphicFramePr>
              <a:graphicFrameLocks noChangeAspect="1"/>
            </p:cNvGraphicFramePr>
            <p:nvPr/>
          </p:nvGraphicFramePr>
          <p:xfrm>
            <a:off x="2064" y="2160"/>
            <a:ext cx="184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03" name="Equation" r:id="rId22" imgW="2921000" imgH="368300" progId="Equation.DSMT4">
                    <p:embed/>
                  </p:oleObj>
                </mc:Choice>
                <mc:Fallback>
                  <p:oleObj name="Equation" r:id="rId22" imgW="2921000" imgH="3683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0"/>
                          <a:ext cx="1842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5821" name="Rectangle 29"/>
            <p:cNvSpPr>
              <a:spLocks noChangeArrowheads="1"/>
            </p:cNvSpPr>
            <p:nvPr/>
          </p:nvSpPr>
          <p:spPr bwMode="auto">
            <a:xfrm>
              <a:off x="3878" y="216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sp>
        <p:nvSpPr>
          <p:cNvPr id="545824" name="Rectangle 32"/>
          <p:cNvSpPr>
            <a:spLocks noChangeArrowheads="1"/>
          </p:cNvSpPr>
          <p:nvPr/>
        </p:nvSpPr>
        <p:spPr bwMode="auto">
          <a:xfrm>
            <a:off x="8101013" y="5156200"/>
            <a:ext cx="24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4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10" grpId="0"/>
      <p:bldP spid="545811" grpId="0"/>
      <p:bldP spid="545812" grpId="0"/>
      <p:bldP spid="545814" grpId="0"/>
      <p:bldP spid="545816" grpId="0"/>
      <p:bldP spid="5458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508-2E05-47F7-B8C5-E96D5525897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>
                <a:ea typeface="宋体" charset="-122"/>
              </a:rPr>
              <a:t>Conditions for existence for the definite integral</a:t>
            </a:r>
          </a:p>
        </p:txBody>
      </p:sp>
      <p:graphicFrame>
        <p:nvGraphicFramePr>
          <p:cNvPr id="547853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684213" y="1557338"/>
          <a:ext cx="81375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6" name="文档" r:id="rId4" imgW="7135112" imgH="792028" progId="Word.Document.8">
                  <p:embed/>
                </p:oleObj>
              </mc:Choice>
              <mc:Fallback>
                <p:oleObj name="文档" r:id="rId4" imgW="7135112" imgH="79202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8137525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55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51500" y="3141663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7" name="Equation" r:id="rId6" imgW="609480" imgH="228600" progId="Equation.DSMT4">
                  <p:embed/>
                </p:oleObj>
              </mc:Choice>
              <mc:Fallback>
                <p:oleObj name="Equation" r:id="rId6" imgW="609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141663"/>
                        <a:ext cx="609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7" name="Object 7"/>
          <p:cNvGraphicFramePr>
            <a:graphicFrameLocks noChangeAspect="1"/>
          </p:cNvGraphicFramePr>
          <p:nvPr/>
        </p:nvGraphicFramePr>
        <p:xfrm>
          <a:off x="2771775" y="2708275"/>
          <a:ext cx="28606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8" name="Equation" r:id="rId8" imgW="2857320" imgH="1143000" progId="Equation.DSMT4">
                  <p:embed/>
                </p:oleObj>
              </mc:Choice>
              <mc:Fallback>
                <p:oleObj name="Equation" r:id="rId8" imgW="285732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28606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6" name="Object 6"/>
          <p:cNvGraphicFramePr>
            <a:graphicFrameLocks noChangeAspect="1"/>
          </p:cNvGraphicFramePr>
          <p:nvPr/>
        </p:nvGraphicFramePr>
        <p:xfrm>
          <a:off x="2916238" y="4005263"/>
          <a:ext cx="2066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89" name="Equation" r:id="rId10" imgW="2070100" imgH="609600" progId="Equation.DSMT4">
                  <p:embed/>
                </p:oleObj>
              </mc:Choice>
              <mc:Fallback>
                <p:oleObj name="Equation" r:id="rId10" imgW="2070100" imgH="609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05263"/>
                        <a:ext cx="20669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5" name="Object 5"/>
          <p:cNvGraphicFramePr>
            <a:graphicFrameLocks noChangeAspect="1"/>
          </p:cNvGraphicFramePr>
          <p:nvPr/>
        </p:nvGraphicFramePr>
        <p:xfrm>
          <a:off x="2195513" y="5300663"/>
          <a:ext cx="39401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90" name="Equation" r:id="rId12" imgW="3936960" imgH="723600" progId="Equation.DSMT4">
                  <p:embed/>
                </p:oleObj>
              </mc:Choice>
              <mc:Fallback>
                <p:oleObj name="Equation" r:id="rId12" imgW="3936960" imgH="723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00663"/>
                        <a:ext cx="39401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611188" y="2420938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 (continued)</a:t>
            </a:r>
            <a:endParaRPr lang="en-US" altLang="zh-CN">
              <a:ea typeface="宋体" charset="-122"/>
            </a:endParaRPr>
          </a:p>
        </p:txBody>
      </p:sp>
      <p:sp>
        <p:nvSpPr>
          <p:cNvPr id="547849" name="Rectangle 9"/>
          <p:cNvSpPr>
            <a:spLocks noChangeArrowheads="1"/>
          </p:cNvSpPr>
          <p:nvPr/>
        </p:nvSpPr>
        <p:spPr bwMode="auto">
          <a:xfrm>
            <a:off x="684213" y="3573463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so, we have </a:t>
            </a:r>
          </a:p>
        </p:txBody>
      </p:sp>
      <p:sp>
        <p:nvSpPr>
          <p:cNvPr id="547850" name="Rectangle 10"/>
          <p:cNvSpPr>
            <a:spLocks noChangeArrowheads="1"/>
          </p:cNvSpPr>
          <p:nvPr/>
        </p:nvSpPr>
        <p:spPr bwMode="auto">
          <a:xfrm>
            <a:off x="684213" y="4797425"/>
            <a:ext cx="2197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this means that</a:t>
            </a:r>
          </a:p>
        </p:txBody>
      </p:sp>
      <p:sp>
        <p:nvSpPr>
          <p:cNvPr id="547851" name="Rectangle 11"/>
          <p:cNvSpPr>
            <a:spLocks noChangeArrowheads="1"/>
          </p:cNvSpPr>
          <p:nvPr/>
        </p:nvSpPr>
        <p:spPr bwMode="auto">
          <a:xfrm>
            <a:off x="827088" y="6092825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Finish.</a:t>
            </a:r>
          </a:p>
        </p:txBody>
      </p:sp>
      <p:sp>
        <p:nvSpPr>
          <p:cNvPr id="547852" name="Rectangle 12"/>
          <p:cNvSpPr>
            <a:spLocks noChangeArrowheads="1"/>
          </p:cNvSpPr>
          <p:nvPr/>
        </p:nvSpPr>
        <p:spPr bwMode="auto">
          <a:xfrm>
            <a:off x="2914650" y="2420938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156325" y="5445125"/>
            <a:ext cx="823913" cy="396875"/>
            <a:chOff x="3878" y="3430"/>
            <a:chExt cx="519" cy="250"/>
          </a:xfrm>
        </p:grpSpPr>
        <p:graphicFrame>
          <p:nvGraphicFramePr>
            <p:cNvPr id="547857" name="Object 17"/>
            <p:cNvGraphicFramePr>
              <a:graphicFrameLocks noChangeAspect="1"/>
            </p:cNvGraphicFramePr>
            <p:nvPr/>
          </p:nvGraphicFramePr>
          <p:xfrm>
            <a:off x="3878" y="3513"/>
            <a:ext cx="38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91" name="Equation" r:id="rId14" imgW="609480" imgH="228600" progId="Equation.DSMT4">
                    <p:embed/>
                  </p:oleObj>
                </mc:Choice>
                <mc:Fallback>
                  <p:oleObj name="Equation" r:id="rId14" imgW="6094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513"/>
                          <a:ext cx="38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7859" name="Rectangle 19"/>
            <p:cNvSpPr>
              <a:spLocks noChangeArrowheads="1"/>
            </p:cNvSpPr>
            <p:nvPr/>
          </p:nvSpPr>
          <p:spPr bwMode="auto">
            <a:xfrm>
              <a:off x="4241" y="3430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9" grpId="0"/>
      <p:bldP spid="547850" grpId="0"/>
      <p:bldP spid="547851" grpId="0"/>
      <p:bldP spid="5478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Section </a:t>
            </a:r>
            <a:r>
              <a:rPr lang="en-US" altLang="zh-CN" smtClean="0"/>
              <a:t>5.1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altLang="zh-CN" sz="3600" dirty="0" smtClean="0">
              <a:ea typeface="宋体" charset="-122"/>
            </a:endParaRPr>
          </a:p>
          <a:p>
            <a:r>
              <a:rPr lang="en-US" altLang="zh-CN" sz="3600" dirty="0" smtClean="0">
                <a:ea typeface="宋体" charset="-122"/>
              </a:rPr>
              <a:t>Concepts </a:t>
            </a:r>
            <a:r>
              <a:rPr lang="en-US" altLang="zh-CN" sz="3600" dirty="0">
                <a:ea typeface="宋体" charset="-122"/>
              </a:rPr>
              <a:t>and Properties of Definite </a:t>
            </a:r>
            <a:r>
              <a:rPr lang="en-US" altLang="zh-CN" sz="3600" dirty="0" smtClean="0">
                <a:ea typeface="宋体" charset="-122"/>
              </a:rPr>
              <a:t>Integrals</a:t>
            </a:r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14B75-D0A8-4720-89F2-6EF4178A43E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0A99-3F92-4843-A935-0038166851A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416800" cy="666750"/>
          </a:xfrm>
        </p:spPr>
        <p:txBody>
          <a:bodyPr>
            <a:normAutofit/>
          </a:bodyPr>
          <a:lstStyle/>
          <a:p>
            <a:r>
              <a:rPr lang="en-US" altLang="zh-CN" sz="3600">
                <a:ea typeface="宋体" charset="-122"/>
              </a:rPr>
              <a:t>Properties of Definite Integrals</a:t>
            </a:r>
          </a:p>
        </p:txBody>
      </p:sp>
      <p:graphicFrame>
        <p:nvGraphicFramePr>
          <p:cNvPr id="549891" name="Object 3"/>
          <p:cNvGraphicFramePr>
            <a:graphicFrameLocks noChangeAspect="1"/>
          </p:cNvGraphicFramePr>
          <p:nvPr/>
        </p:nvGraphicFramePr>
        <p:xfrm>
          <a:off x="685800" y="2997200"/>
          <a:ext cx="78994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6" name="文档" r:id="rId4" imgW="8139569" imgH="2204359" progId="Word.Document.8">
                  <p:embed/>
                </p:oleObj>
              </mc:Choice>
              <mc:Fallback>
                <p:oleObj name="文档" r:id="rId4" imgW="8139569" imgH="220435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97200"/>
                        <a:ext cx="789940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27088" y="1466850"/>
            <a:ext cx="7272337" cy="1187450"/>
            <a:chOff x="521" y="924"/>
            <a:chExt cx="4581" cy="748"/>
          </a:xfrm>
        </p:grpSpPr>
        <p:graphicFrame>
          <p:nvGraphicFramePr>
            <p:cNvPr id="549893" name="Object 5"/>
            <p:cNvGraphicFramePr>
              <a:graphicFrameLocks noChangeAspect="1"/>
            </p:cNvGraphicFramePr>
            <p:nvPr/>
          </p:nvGraphicFramePr>
          <p:xfrm>
            <a:off x="2998" y="1475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87" name="Equation" r:id="rId6" imgW="533169" imgH="291973" progId="Equation.DSMT4">
                    <p:embed/>
                  </p:oleObj>
                </mc:Choice>
                <mc:Fallback>
                  <p:oleObj name="Equation" r:id="rId6" imgW="533169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1475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894" name="Rectangle 6"/>
            <p:cNvSpPr>
              <a:spLocks noChangeArrowheads="1"/>
            </p:cNvSpPr>
            <p:nvPr/>
          </p:nvSpPr>
          <p:spPr bwMode="auto">
            <a:xfrm>
              <a:off x="521" y="924"/>
              <a:ext cx="4581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>
                  <a:ea typeface="宋体" charset="-122"/>
                </a:rPr>
                <a:t>By the definition of definite integral, we call this kind of definite integral as </a:t>
              </a:r>
              <a:r>
                <a:rPr lang="en-US" altLang="zh-CN" b="1">
                  <a:solidFill>
                    <a:srgbClr val="FF0000"/>
                  </a:solidFill>
                  <a:ea typeface="宋体" charset="-122"/>
                </a:rPr>
                <a:t>Riemann integral</a:t>
              </a:r>
              <a:r>
                <a:rPr lang="en-US" altLang="zh-CN">
                  <a:ea typeface="宋体" charset="-122"/>
                </a:rPr>
                <a:t> and we denote the set of all functions which are integrable over the interval </a:t>
              </a:r>
            </a:p>
          </p:txBody>
        </p:sp>
        <p:sp>
          <p:nvSpPr>
            <p:cNvPr id="549895" name="Rectangle 7"/>
            <p:cNvSpPr>
              <a:spLocks noChangeArrowheads="1"/>
            </p:cNvSpPr>
            <p:nvPr/>
          </p:nvSpPr>
          <p:spPr bwMode="auto">
            <a:xfrm>
              <a:off x="3288" y="1411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by 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24525" y="2276475"/>
            <a:ext cx="935038" cy="396875"/>
            <a:chOff x="2200" y="2704"/>
            <a:chExt cx="589" cy="250"/>
          </a:xfrm>
        </p:grpSpPr>
        <p:graphicFrame>
          <p:nvGraphicFramePr>
            <p:cNvPr id="549892" name="Object 4"/>
            <p:cNvGraphicFramePr>
              <a:graphicFrameLocks noChangeAspect="1"/>
            </p:cNvGraphicFramePr>
            <p:nvPr/>
          </p:nvGraphicFramePr>
          <p:xfrm>
            <a:off x="2200" y="2750"/>
            <a:ext cx="45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88" name="Equation" r:id="rId8" imgW="723586" imgH="291973" progId="Equation.DSMT4">
                    <p:embed/>
                  </p:oleObj>
                </mc:Choice>
                <mc:Fallback>
                  <p:oleObj name="Equation" r:id="rId8" imgW="723586" imgH="291973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750"/>
                          <a:ext cx="45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896" name="Rectangle 8"/>
            <p:cNvSpPr>
              <a:spLocks noChangeArrowheads="1"/>
            </p:cNvSpPr>
            <p:nvPr/>
          </p:nvSpPr>
          <p:spPr bwMode="auto">
            <a:xfrm>
              <a:off x="2629" y="2704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latin typeface="Arial" charset="0"/>
                  <a:ea typeface="宋体" charset="-122"/>
                </a:rPr>
                <a:t>.</a:t>
              </a:r>
              <a:endParaRPr lang="en-US" altLang="zh-CN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549899" name="Rectangle 11"/>
          <p:cNvSpPr>
            <a:spLocks noChangeArrowheads="1"/>
          </p:cNvSpPr>
          <p:nvPr/>
        </p:nvSpPr>
        <p:spPr bwMode="auto">
          <a:xfrm>
            <a:off x="827088" y="5445125"/>
            <a:ext cx="7821612" cy="396875"/>
          </a:xfrm>
          <a:prstGeom prst="rect">
            <a:avLst/>
          </a:prstGeom>
          <a:solidFill>
            <a:srgbClr val="FFFFC3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This property can be easily proved by the definition of the definite integral.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072D-480C-494A-94F7-72B4778A182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416800" cy="6667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Properties of Definite Integrals</a:t>
            </a:r>
          </a:p>
        </p:txBody>
      </p:sp>
      <p:graphicFrame>
        <p:nvGraphicFramePr>
          <p:cNvPr id="551939" name="Object 3"/>
          <p:cNvGraphicFramePr>
            <a:graphicFrameLocks noChangeAspect="1"/>
          </p:cNvGraphicFramePr>
          <p:nvPr/>
        </p:nvGraphicFramePr>
        <p:xfrm>
          <a:off x="560388" y="1484313"/>
          <a:ext cx="81153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4" name="文档" r:id="rId4" imgW="8112185" imgH="2158278" progId="Word.Document.8">
                  <p:embed/>
                </p:oleObj>
              </mc:Choice>
              <mc:Fallback>
                <p:oleObj name="文档" r:id="rId4" imgW="8112185" imgH="215827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484313"/>
                        <a:ext cx="8115300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2" name="Object 6"/>
          <p:cNvGraphicFramePr>
            <a:graphicFrameLocks noChangeAspect="1"/>
          </p:cNvGraphicFramePr>
          <p:nvPr/>
        </p:nvGraphicFramePr>
        <p:xfrm>
          <a:off x="2051050" y="4437063"/>
          <a:ext cx="4600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5" name="Equation" r:id="rId6" imgW="4597400" imgH="558800" progId="Equation.DSMT4">
                  <p:embed/>
                </p:oleObj>
              </mc:Choice>
              <mc:Fallback>
                <p:oleObj name="Equation" r:id="rId6" imgW="4597400" imgH="558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46005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1" name="Object 5"/>
          <p:cNvGraphicFramePr>
            <a:graphicFrameLocks noChangeAspect="1"/>
          </p:cNvGraphicFramePr>
          <p:nvPr/>
        </p:nvGraphicFramePr>
        <p:xfrm>
          <a:off x="1187450" y="5049838"/>
          <a:ext cx="685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6" name="Equation" r:id="rId8" imgW="685800" imgH="241300" progId="Equation.DSMT4">
                  <p:embed/>
                </p:oleObj>
              </mc:Choice>
              <mc:Fallback>
                <p:oleObj name="Equation" r:id="rId8" imgW="6858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49838"/>
                        <a:ext cx="6858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427538" y="3500438"/>
            <a:ext cx="3402012" cy="396875"/>
            <a:chOff x="2789" y="2205"/>
            <a:chExt cx="2143" cy="250"/>
          </a:xfrm>
        </p:grpSpPr>
        <p:graphicFrame>
          <p:nvGraphicFramePr>
            <p:cNvPr id="551943" name="Object 7"/>
            <p:cNvGraphicFramePr>
              <a:graphicFrameLocks noChangeAspect="1"/>
            </p:cNvGraphicFramePr>
            <p:nvPr/>
          </p:nvGraphicFramePr>
          <p:xfrm>
            <a:off x="4830" y="2267"/>
            <a:ext cx="10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37" name="Equation" r:id="rId10" imgW="164957" imgH="190335" progId="Equation.DSMT4">
                    <p:embed/>
                  </p:oleObj>
                </mc:Choice>
                <mc:Fallback>
                  <p:oleObj name="Equation" r:id="rId10" imgW="164957" imgH="190335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267"/>
                          <a:ext cx="10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46" name="Rectangle 10"/>
            <p:cNvSpPr>
              <a:spLocks noChangeArrowheads="1"/>
            </p:cNvSpPr>
            <p:nvPr/>
          </p:nvSpPr>
          <p:spPr bwMode="auto">
            <a:xfrm>
              <a:off x="2789" y="2205"/>
              <a:ext cx="20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We select a partition such that </a:t>
              </a:r>
            </a:p>
          </p:txBody>
        </p:sp>
      </p:grpSp>
      <p:sp>
        <p:nvSpPr>
          <p:cNvPr id="551947" name="Rectangle 11"/>
          <p:cNvSpPr>
            <a:spLocks noChangeArrowheads="1"/>
          </p:cNvSpPr>
          <p:nvPr/>
        </p:nvSpPr>
        <p:spPr bwMode="auto">
          <a:xfrm>
            <a:off x="539750" y="3933825"/>
            <a:ext cx="4414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always kept as a point of the partition. </a:t>
            </a:r>
          </a:p>
        </p:txBody>
      </p:sp>
      <p:sp>
        <p:nvSpPr>
          <p:cNvPr id="551948" name="Rectangle 12"/>
          <p:cNvSpPr>
            <a:spLocks noChangeArrowheads="1"/>
          </p:cNvSpPr>
          <p:nvPr/>
        </p:nvSpPr>
        <p:spPr bwMode="auto">
          <a:xfrm>
            <a:off x="684213" y="4976813"/>
            <a:ext cx="585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Let </a:t>
            </a:r>
          </a:p>
        </p:txBody>
      </p:sp>
      <p:sp>
        <p:nvSpPr>
          <p:cNvPr id="551949" name="Rectangle 13"/>
          <p:cNvSpPr>
            <a:spLocks noChangeArrowheads="1"/>
          </p:cNvSpPr>
          <p:nvPr/>
        </p:nvSpPr>
        <p:spPr bwMode="auto">
          <a:xfrm>
            <a:off x="1835150" y="4941888"/>
            <a:ext cx="1304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, we obtain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484438" y="5445125"/>
            <a:ext cx="3983037" cy="504825"/>
            <a:chOff x="1565" y="3430"/>
            <a:chExt cx="2509" cy="318"/>
          </a:xfrm>
        </p:grpSpPr>
        <p:graphicFrame>
          <p:nvGraphicFramePr>
            <p:cNvPr id="551940" name="Object 4"/>
            <p:cNvGraphicFramePr>
              <a:graphicFrameLocks noChangeAspect="1"/>
            </p:cNvGraphicFramePr>
            <p:nvPr/>
          </p:nvGraphicFramePr>
          <p:xfrm>
            <a:off x="1565" y="3430"/>
            <a:ext cx="232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38" name="Equation" r:id="rId12" imgW="3695700" imgH="508000" progId="Equation.DSMT4">
                    <p:embed/>
                  </p:oleObj>
                </mc:Choice>
                <mc:Fallback>
                  <p:oleObj name="Equation" r:id="rId12" imgW="3695700" imgH="5080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430"/>
                          <a:ext cx="232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50" name="Rectangle 14"/>
            <p:cNvSpPr>
              <a:spLocks noChangeArrowheads="1"/>
            </p:cNvSpPr>
            <p:nvPr/>
          </p:nvSpPr>
          <p:spPr bwMode="auto">
            <a:xfrm>
              <a:off x="3878" y="34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 </a:t>
              </a:r>
            </a:p>
          </p:txBody>
        </p:sp>
      </p:grpSp>
      <p:sp>
        <p:nvSpPr>
          <p:cNvPr id="551951" name="Rectangle 15"/>
          <p:cNvSpPr>
            <a:spLocks noChangeArrowheads="1"/>
          </p:cNvSpPr>
          <p:nvPr/>
        </p:nvSpPr>
        <p:spPr bwMode="auto">
          <a:xfrm>
            <a:off x="539750" y="3500438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76375" y="3463925"/>
            <a:ext cx="2982913" cy="433388"/>
            <a:chOff x="930" y="2182"/>
            <a:chExt cx="1879" cy="273"/>
          </a:xfrm>
        </p:grpSpPr>
        <p:graphicFrame>
          <p:nvGraphicFramePr>
            <p:cNvPr id="551944" name="Object 8"/>
            <p:cNvGraphicFramePr>
              <a:graphicFrameLocks noChangeAspect="1"/>
            </p:cNvGraphicFramePr>
            <p:nvPr/>
          </p:nvGraphicFramePr>
          <p:xfrm>
            <a:off x="2064" y="2251"/>
            <a:ext cx="59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39" name="Equation" r:id="rId14" imgW="939392" imgH="241195" progId="Equation.DSMT4">
                    <p:embed/>
                  </p:oleObj>
                </mc:Choice>
                <mc:Fallback>
                  <p:oleObj name="Equation" r:id="rId14" imgW="939392" imgH="24119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251"/>
                          <a:ext cx="59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930" y="2205"/>
              <a:ext cx="11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(1) Assume that </a:t>
              </a:r>
            </a:p>
          </p:txBody>
        </p:sp>
        <p:sp>
          <p:nvSpPr>
            <p:cNvPr id="551952" name="Rectangle 16"/>
            <p:cNvSpPr>
              <a:spLocks noChangeArrowheads="1"/>
            </p:cNvSpPr>
            <p:nvPr/>
          </p:nvSpPr>
          <p:spPr bwMode="auto">
            <a:xfrm>
              <a:off x="2653" y="2182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4787900" y="39338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5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7" grpId="0"/>
      <p:bldP spid="551948" grpId="0"/>
      <p:bldP spid="551949" grpId="0"/>
      <p:bldP spid="551951" grpId="0"/>
      <p:bldP spid="5519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93E32-0D44-4264-A4F7-8909A4A2B6E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Properties of Definite Integrals</a:t>
            </a:r>
          </a:p>
        </p:txBody>
      </p:sp>
      <p:graphicFrame>
        <p:nvGraphicFramePr>
          <p:cNvPr id="55398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08025" y="1484313"/>
          <a:ext cx="811212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6" name="文档" r:id="rId4" imgW="8112185" imgH="2158278" progId="Word.Document.8">
                  <p:embed/>
                </p:oleObj>
              </mc:Choice>
              <mc:Fallback>
                <p:oleObj name="文档" r:id="rId4" imgW="8112185" imgH="215827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484313"/>
                        <a:ext cx="8112125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3" name="Object 9"/>
          <p:cNvGraphicFramePr>
            <a:graphicFrameLocks noChangeAspect="1"/>
          </p:cNvGraphicFramePr>
          <p:nvPr/>
        </p:nvGraphicFramePr>
        <p:xfrm>
          <a:off x="1258888" y="3838575"/>
          <a:ext cx="942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7" name="Equation" r:id="rId6" imgW="939392" imgH="241195" progId="Equation.DSMT4">
                  <p:embed/>
                </p:oleObj>
              </mc:Choice>
              <mc:Fallback>
                <p:oleObj name="Equation" r:id="rId6" imgW="939392" imgH="241195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38575"/>
                        <a:ext cx="9429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0" name="Object 6"/>
          <p:cNvGraphicFramePr>
            <a:graphicFrameLocks noChangeAspect="1"/>
          </p:cNvGraphicFramePr>
          <p:nvPr/>
        </p:nvGraphicFramePr>
        <p:xfrm>
          <a:off x="1619250" y="5876925"/>
          <a:ext cx="2562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8" name="Equation" r:id="rId8" imgW="2565400" imgH="508000" progId="Equation.DSMT4">
                  <p:embed/>
                </p:oleObj>
              </mc:Choice>
              <mc:Fallback>
                <p:oleObj name="Equation" r:id="rId8" imgW="25654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76925"/>
                        <a:ext cx="25622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8" name="Rectangle 14"/>
          <p:cNvSpPr>
            <a:spLocks noChangeArrowheads="1"/>
          </p:cNvSpPr>
          <p:nvPr/>
        </p:nvSpPr>
        <p:spPr bwMode="auto">
          <a:xfrm>
            <a:off x="611188" y="3716338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say, </a:t>
            </a:r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2195513" y="3752850"/>
            <a:ext cx="165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, then we have</a:t>
            </a:r>
          </a:p>
        </p:txBody>
      </p:sp>
      <p:sp>
        <p:nvSpPr>
          <p:cNvPr id="554000" name="Rectangle 16"/>
          <p:cNvSpPr>
            <a:spLocks noChangeArrowheads="1"/>
          </p:cNvSpPr>
          <p:nvPr/>
        </p:nvSpPr>
        <p:spPr bwMode="auto">
          <a:xfrm>
            <a:off x="755650" y="4724400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So that</a:t>
            </a:r>
          </a:p>
        </p:txBody>
      </p:sp>
      <p:sp>
        <p:nvSpPr>
          <p:cNvPr id="554001" name="Rectangle 17"/>
          <p:cNvSpPr>
            <a:spLocks noChangeArrowheads="1"/>
          </p:cNvSpPr>
          <p:nvPr/>
        </p:nvSpPr>
        <p:spPr bwMode="auto">
          <a:xfrm>
            <a:off x="755650" y="5949950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Since </a:t>
            </a:r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4140200" y="5911850"/>
            <a:ext cx="3298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thus we have the conclusion. </a:t>
            </a:r>
          </a:p>
        </p:txBody>
      </p:sp>
      <p:sp>
        <p:nvSpPr>
          <p:cNvPr id="554003" name="Rectangle 19"/>
          <p:cNvSpPr>
            <a:spLocks noChangeArrowheads="1"/>
          </p:cNvSpPr>
          <p:nvPr/>
        </p:nvSpPr>
        <p:spPr bwMode="auto">
          <a:xfrm>
            <a:off x="611188" y="3357563"/>
            <a:ext cx="209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 (continued)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627313" y="3319463"/>
            <a:ext cx="5143500" cy="434975"/>
            <a:chOff x="1746" y="2091"/>
            <a:chExt cx="3240" cy="274"/>
          </a:xfrm>
        </p:grpSpPr>
        <p:graphicFrame>
          <p:nvGraphicFramePr>
            <p:cNvPr id="553994" name="Object 10"/>
            <p:cNvGraphicFramePr>
              <a:graphicFrameLocks noChangeAspect="1"/>
            </p:cNvGraphicFramePr>
            <p:nvPr/>
          </p:nvGraphicFramePr>
          <p:xfrm>
            <a:off x="4513" y="2160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69" name="Equation" r:id="rId10" imgW="533169" imgH="291973" progId="Equation.DSMT4">
                    <p:embed/>
                  </p:oleObj>
                </mc:Choice>
                <mc:Fallback>
                  <p:oleObj name="Equation" r:id="rId10" imgW="533169" imgH="291973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160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746" y="2115"/>
              <a:ext cx="1281" cy="250"/>
              <a:chOff x="1746" y="2115"/>
              <a:chExt cx="1281" cy="250"/>
            </a:xfrm>
          </p:grpSpPr>
          <p:graphicFrame>
            <p:nvGraphicFramePr>
              <p:cNvPr id="553995" name="Object 11"/>
              <p:cNvGraphicFramePr>
                <a:graphicFrameLocks noChangeAspect="1"/>
              </p:cNvGraphicFramePr>
              <p:nvPr/>
            </p:nvGraphicFramePr>
            <p:xfrm>
              <a:off x="2925" y="2205"/>
              <a:ext cx="10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270" name="Equation" r:id="rId12" imgW="164957" imgH="190335" progId="Equation.DSMT4">
                      <p:embed/>
                    </p:oleObj>
                  </mc:Choice>
                  <mc:Fallback>
                    <p:oleObj name="Equation" r:id="rId12" imgW="164957" imgH="190335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2205"/>
                            <a:ext cx="10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996" name="Rectangle 12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1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(2) Suppose that </a:t>
                </a:r>
              </a:p>
            </p:txBody>
          </p:sp>
        </p:grpSp>
        <p:sp>
          <p:nvSpPr>
            <p:cNvPr id="553997" name="Rectangle 13"/>
            <p:cNvSpPr>
              <a:spLocks noChangeArrowheads="1"/>
            </p:cNvSpPr>
            <p:nvPr/>
          </p:nvSpPr>
          <p:spPr bwMode="auto">
            <a:xfrm>
              <a:off x="2971" y="2115"/>
              <a:ext cx="16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out side the interval </a:t>
              </a:r>
            </a:p>
          </p:txBody>
        </p:sp>
        <p:sp>
          <p:nvSpPr>
            <p:cNvPr id="554005" name="Rectangle 21"/>
            <p:cNvSpPr>
              <a:spLocks noChangeArrowheads="1"/>
            </p:cNvSpPr>
            <p:nvPr/>
          </p:nvSpPr>
          <p:spPr bwMode="auto">
            <a:xfrm>
              <a:off x="4830" y="2091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484438" y="4149725"/>
            <a:ext cx="3887787" cy="504825"/>
            <a:chOff x="1565" y="2840"/>
            <a:chExt cx="2449" cy="318"/>
          </a:xfrm>
        </p:grpSpPr>
        <p:graphicFrame>
          <p:nvGraphicFramePr>
            <p:cNvPr id="553992" name="Object 8"/>
            <p:cNvGraphicFramePr>
              <a:graphicFrameLocks noChangeAspect="1"/>
            </p:cNvGraphicFramePr>
            <p:nvPr/>
          </p:nvGraphicFramePr>
          <p:xfrm>
            <a:off x="1565" y="2840"/>
            <a:ext cx="232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71" name="Equation" r:id="rId14" imgW="3695700" imgH="508000" progId="Equation.DSMT4">
                    <p:embed/>
                  </p:oleObj>
                </mc:Choice>
                <mc:Fallback>
                  <p:oleObj name="Equation" r:id="rId14" imgW="3695700" imgH="5080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840"/>
                          <a:ext cx="232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007" name="Rectangle 23"/>
            <p:cNvSpPr>
              <a:spLocks noChangeArrowheads="1"/>
            </p:cNvSpPr>
            <p:nvPr/>
          </p:nvSpPr>
          <p:spPr bwMode="auto">
            <a:xfrm>
              <a:off x="3858" y="2863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555875" y="5084763"/>
            <a:ext cx="3848100" cy="504825"/>
            <a:chOff x="1610" y="3294"/>
            <a:chExt cx="2424" cy="318"/>
          </a:xfrm>
        </p:grpSpPr>
        <p:graphicFrame>
          <p:nvGraphicFramePr>
            <p:cNvPr id="553991" name="Object 7"/>
            <p:cNvGraphicFramePr>
              <a:graphicFrameLocks noChangeAspect="1"/>
            </p:cNvGraphicFramePr>
            <p:nvPr/>
          </p:nvGraphicFramePr>
          <p:xfrm>
            <a:off x="1610" y="3294"/>
            <a:ext cx="232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72" name="Equation" r:id="rId16" imgW="3683000" imgH="508000" progId="Equation.DSMT4">
                    <p:embed/>
                  </p:oleObj>
                </mc:Choice>
                <mc:Fallback>
                  <p:oleObj name="Equation" r:id="rId16" imgW="3683000" imgH="5080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294"/>
                          <a:ext cx="232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009" name="Rectangle 25"/>
            <p:cNvSpPr>
              <a:spLocks noChangeArrowheads="1"/>
            </p:cNvSpPr>
            <p:nvPr/>
          </p:nvSpPr>
          <p:spPr bwMode="auto">
            <a:xfrm>
              <a:off x="3878" y="3316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9" grpId="0"/>
      <p:bldP spid="554000" grpId="0"/>
      <p:bldP spid="554001" grpId="0"/>
      <p:bldP spid="5540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B9FE-C64F-48B4-AF08-527C29CDBDC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416800" cy="6667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Properties of Definite Integrals</a:t>
            </a:r>
          </a:p>
        </p:txBody>
      </p:sp>
      <p:graphicFrame>
        <p:nvGraphicFramePr>
          <p:cNvPr id="556035" name="Object 3"/>
          <p:cNvGraphicFramePr>
            <a:graphicFrameLocks noChangeAspect="1"/>
          </p:cNvGraphicFramePr>
          <p:nvPr/>
        </p:nvGraphicFramePr>
        <p:xfrm>
          <a:off x="1116013" y="1916113"/>
          <a:ext cx="6264275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2" name="文档" r:id="rId4" imgW="6229482" imgH="3996864" progId="Word.Document.8">
                  <p:embed/>
                </p:oleObj>
              </mc:Choice>
              <mc:Fallback>
                <p:oleObj name="文档" r:id="rId4" imgW="6229482" imgH="399686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6264275" cy="400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B70C4-2DD5-4535-BAF2-EF07AA34C4C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416800" cy="6667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Properties of Definite Integrals</a:t>
            </a:r>
          </a:p>
        </p:txBody>
      </p:sp>
      <p:graphicFrame>
        <p:nvGraphicFramePr>
          <p:cNvPr id="558083" name="Object 3"/>
          <p:cNvGraphicFramePr>
            <a:graphicFrameLocks noChangeAspect="1"/>
          </p:cNvGraphicFramePr>
          <p:nvPr/>
        </p:nvGraphicFramePr>
        <p:xfrm>
          <a:off x="684213" y="1412875"/>
          <a:ext cx="6337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4" name="文档" r:id="rId4" imgW="5802100" imgH="1040797" progId="Word.Document.8">
                  <p:embed/>
                </p:oleObj>
              </mc:Choice>
              <mc:Fallback>
                <p:oleObj name="文档" r:id="rId4" imgW="5802100" imgH="104079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63373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ChangeAspect="1"/>
          </p:cNvGraphicFramePr>
          <p:nvPr/>
        </p:nvGraphicFramePr>
        <p:xfrm>
          <a:off x="2627313" y="2276475"/>
          <a:ext cx="193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5" name="Equation" r:id="rId6" imgW="1930320" imgH="622080" progId="Equation.DSMT4">
                  <p:embed/>
                </p:oleObj>
              </mc:Choice>
              <mc:Fallback>
                <p:oleObj name="Equation" r:id="rId6" imgW="193032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6475"/>
                        <a:ext cx="1930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5" name="Object 5"/>
          <p:cNvGraphicFramePr>
            <a:graphicFrameLocks noChangeAspect="1"/>
          </p:cNvGraphicFramePr>
          <p:nvPr/>
        </p:nvGraphicFramePr>
        <p:xfrm>
          <a:off x="4752975" y="2532063"/>
          <a:ext cx="13081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6" name="Equation" r:id="rId8" imgW="1307880" imgH="291960" progId="Equation.DSMT4">
                  <p:embed/>
                </p:oleObj>
              </mc:Choice>
              <mc:Fallback>
                <p:oleObj name="Equation" r:id="rId8" imgW="130788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2532063"/>
                        <a:ext cx="1308100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6" name="Object 6"/>
          <p:cNvGraphicFramePr>
            <a:graphicFrameLocks noChangeAspect="1"/>
          </p:cNvGraphicFramePr>
          <p:nvPr/>
        </p:nvGraphicFramePr>
        <p:xfrm>
          <a:off x="2665413" y="3255963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7" name="Equation" r:id="rId10" imgW="1447560" imgH="342720" progId="Equation.DSMT4">
                  <p:embed/>
                </p:oleObj>
              </mc:Choice>
              <mc:Fallback>
                <p:oleObj name="Equation" r:id="rId10" imgW="1447560" imgH="342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255963"/>
                        <a:ext cx="1447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7" name="Object 7"/>
          <p:cNvGraphicFramePr>
            <a:graphicFrameLocks noChangeAspect="1"/>
          </p:cNvGraphicFramePr>
          <p:nvPr/>
        </p:nvGraphicFramePr>
        <p:xfrm>
          <a:off x="4319588" y="3121025"/>
          <a:ext cx="198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8" name="Equation" r:id="rId12" imgW="1981080" imgH="622080" progId="Equation.DSMT4">
                  <p:embed/>
                </p:oleObj>
              </mc:Choice>
              <mc:Fallback>
                <p:oleObj name="Equation" r:id="rId12" imgW="198108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121025"/>
                        <a:ext cx="198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8" name="Object 8"/>
          <p:cNvGraphicFramePr>
            <a:graphicFrameLocks noChangeAspect="1"/>
          </p:cNvGraphicFramePr>
          <p:nvPr/>
        </p:nvGraphicFramePr>
        <p:xfrm>
          <a:off x="2663825" y="3913188"/>
          <a:ext cx="3530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19" name="Equation" r:id="rId14" imgW="3530520" imgH="622080" progId="Equation.DSMT4">
                  <p:embed/>
                </p:oleObj>
              </mc:Choice>
              <mc:Fallback>
                <p:oleObj name="Equation" r:id="rId14" imgW="353052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913188"/>
                        <a:ext cx="3530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9" name="Object 9"/>
          <p:cNvGraphicFramePr>
            <a:graphicFrameLocks noChangeAspect="1"/>
          </p:cNvGraphicFramePr>
          <p:nvPr/>
        </p:nvGraphicFramePr>
        <p:xfrm>
          <a:off x="2663825" y="4751388"/>
          <a:ext cx="2794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20" name="Equation" r:id="rId16" imgW="2793960" imgH="622080" progId="Equation.DSMT4">
                  <p:embed/>
                </p:oleObj>
              </mc:Choice>
              <mc:Fallback>
                <p:oleObj name="Equation" r:id="rId16" imgW="279396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4751388"/>
                        <a:ext cx="2794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0" name="Rectangle 10"/>
          <p:cNvSpPr>
            <a:spLocks noChangeArrowheads="1"/>
          </p:cNvSpPr>
          <p:nvPr/>
        </p:nvSpPr>
        <p:spPr bwMode="auto">
          <a:xfrm>
            <a:off x="611188" y="2205038"/>
            <a:ext cx="1341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r>
              <a:rPr lang="zh-CN" altLang="en-US" b="1">
                <a:ea typeface="宋体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BDCF-E5BB-421D-9FA2-A8CA3198CD6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416800" cy="6667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Properties of Definite Integrals</a:t>
            </a:r>
          </a:p>
        </p:txBody>
      </p:sp>
      <p:graphicFrame>
        <p:nvGraphicFramePr>
          <p:cNvPr id="560131" name="Object 3"/>
          <p:cNvGraphicFramePr>
            <a:graphicFrameLocks noChangeAspect="1"/>
          </p:cNvGraphicFramePr>
          <p:nvPr/>
        </p:nvGraphicFramePr>
        <p:xfrm>
          <a:off x="682625" y="1485900"/>
          <a:ext cx="8115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46" name="文档" r:id="rId4" imgW="8112185" imgH="1726622" progId="Word.Document.8">
                  <p:embed/>
                </p:oleObj>
              </mc:Choice>
              <mc:Fallback>
                <p:oleObj name="文档" r:id="rId4" imgW="8112185" imgH="172662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485900"/>
                        <a:ext cx="81153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5" name="Object 7"/>
          <p:cNvGraphicFramePr>
            <a:graphicFrameLocks noChangeAspect="1"/>
          </p:cNvGraphicFramePr>
          <p:nvPr/>
        </p:nvGraphicFramePr>
        <p:xfrm>
          <a:off x="4498975" y="3321050"/>
          <a:ext cx="533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47" name="Equation" r:id="rId6" imgW="533169" imgH="291973" progId="Equation.DSMT4">
                  <p:embed/>
                </p:oleObj>
              </mc:Choice>
              <mc:Fallback>
                <p:oleObj name="Equation" r:id="rId6" imgW="533169" imgH="29197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3321050"/>
                        <a:ext cx="5334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0133" name="Object 5"/>
          <p:cNvGraphicFramePr>
            <a:graphicFrameLocks noChangeAspect="1"/>
          </p:cNvGraphicFramePr>
          <p:nvPr/>
        </p:nvGraphicFramePr>
        <p:xfrm>
          <a:off x="3203575" y="4437063"/>
          <a:ext cx="3438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48" name="Equation" r:id="rId8" imgW="3441700" imgH="508000" progId="Equation.DSMT4">
                  <p:embed/>
                </p:oleObj>
              </mc:Choice>
              <mc:Fallback>
                <p:oleObj name="Equation" r:id="rId8" imgW="34417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437063"/>
                        <a:ext cx="34385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538163" y="2817813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Proof:</a:t>
            </a:r>
            <a:endParaRPr lang="en-US" altLang="zh-CN">
              <a:ea typeface="宋体" charset="-122"/>
            </a:endParaRPr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538163" y="3249613"/>
            <a:ext cx="4041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of the function on the closed interval </a:t>
            </a:r>
          </a:p>
        </p:txBody>
      </p:sp>
      <p:sp>
        <p:nvSpPr>
          <p:cNvPr id="560143" name="Rectangle 15"/>
          <p:cNvSpPr>
            <a:spLocks noChangeArrowheads="1"/>
          </p:cNvSpPr>
          <p:nvPr/>
        </p:nvSpPr>
        <p:spPr bwMode="auto">
          <a:xfrm>
            <a:off x="5003800" y="3249613"/>
            <a:ext cx="164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and we have </a:t>
            </a:r>
          </a:p>
        </p:txBody>
      </p:sp>
      <p:sp>
        <p:nvSpPr>
          <p:cNvPr id="560144" name="Rectangle 16"/>
          <p:cNvSpPr>
            <a:spLocks noChangeArrowheads="1"/>
          </p:cNvSpPr>
          <p:nvPr/>
        </p:nvSpPr>
        <p:spPr bwMode="auto">
          <a:xfrm>
            <a:off x="611188" y="4113213"/>
            <a:ext cx="2849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Since we have known that</a:t>
            </a:r>
          </a:p>
        </p:txBody>
      </p:sp>
      <p:sp>
        <p:nvSpPr>
          <p:cNvPr id="560145" name="Rectangle 17"/>
          <p:cNvSpPr>
            <a:spLocks noChangeArrowheads="1"/>
          </p:cNvSpPr>
          <p:nvPr/>
        </p:nvSpPr>
        <p:spPr bwMode="auto">
          <a:xfrm>
            <a:off x="684213" y="4941888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we have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419475" y="5229225"/>
            <a:ext cx="2336800" cy="800100"/>
            <a:chOff x="2154" y="3294"/>
            <a:chExt cx="1472" cy="504"/>
          </a:xfrm>
        </p:grpSpPr>
        <p:graphicFrame>
          <p:nvGraphicFramePr>
            <p:cNvPr id="560132" name="Object 4"/>
            <p:cNvGraphicFramePr>
              <a:graphicFrameLocks noChangeAspect="1"/>
            </p:cNvGraphicFramePr>
            <p:nvPr/>
          </p:nvGraphicFramePr>
          <p:xfrm>
            <a:off x="2154" y="3294"/>
            <a:ext cx="134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49" name="Equation" r:id="rId10" imgW="2133600" imgH="800100" progId="Equation.DSMT4">
                    <p:embed/>
                  </p:oleObj>
                </mc:Choice>
                <mc:Fallback>
                  <p:oleObj name="Equation" r:id="rId10" imgW="2133600" imgH="8001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294"/>
                          <a:ext cx="1344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0146" name="Rectangle 18"/>
            <p:cNvSpPr>
              <a:spLocks noChangeArrowheads="1"/>
            </p:cNvSpPr>
            <p:nvPr/>
          </p:nvSpPr>
          <p:spPr bwMode="auto">
            <a:xfrm>
              <a:off x="3470" y="3475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06525" y="2778125"/>
            <a:ext cx="7413625" cy="434975"/>
            <a:chOff x="96" y="1955"/>
            <a:chExt cx="4670" cy="274"/>
          </a:xfrm>
        </p:grpSpPr>
        <p:graphicFrame>
          <p:nvGraphicFramePr>
            <p:cNvPr id="560138" name="Object 10"/>
            <p:cNvGraphicFramePr>
              <a:graphicFrameLocks noChangeAspect="1"/>
            </p:cNvGraphicFramePr>
            <p:nvPr/>
          </p:nvGraphicFramePr>
          <p:xfrm>
            <a:off x="567" y="2024"/>
            <a:ext cx="73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50" name="Equation" r:id="rId12" imgW="1167893" imgH="291973" progId="Equation.DSMT4">
                    <p:embed/>
                  </p:oleObj>
                </mc:Choice>
                <mc:Fallback>
                  <p:oleObj name="Equation" r:id="rId12" imgW="1167893" imgH="291973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024"/>
                          <a:ext cx="73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0136" name="Object 8"/>
            <p:cNvGraphicFramePr>
              <a:graphicFrameLocks noChangeAspect="1"/>
            </p:cNvGraphicFramePr>
            <p:nvPr/>
          </p:nvGraphicFramePr>
          <p:xfrm>
            <a:off x="4604" y="2040"/>
            <a:ext cx="16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51" name="Equation" r:id="rId14" imgW="253890" imgH="190417" progId="Equation.DSMT4">
                    <p:embed/>
                  </p:oleObj>
                </mc:Choice>
                <mc:Fallback>
                  <p:oleObj name="Equation" r:id="rId14" imgW="253890" imgH="190417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040"/>
                          <a:ext cx="16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292" y="1979"/>
              <a:ext cx="2324" cy="250"/>
              <a:chOff x="1292" y="1979"/>
              <a:chExt cx="2324" cy="250"/>
            </a:xfrm>
          </p:grpSpPr>
          <p:graphicFrame>
            <p:nvGraphicFramePr>
              <p:cNvPr id="560137" name="Object 9"/>
              <p:cNvGraphicFramePr>
                <a:graphicFrameLocks noChangeAspect="1"/>
              </p:cNvGraphicFramePr>
              <p:nvPr/>
            </p:nvGraphicFramePr>
            <p:xfrm>
              <a:off x="3424" y="2024"/>
              <a:ext cx="19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352" name="Equation" r:id="rId16" imgW="304668" imgH="228501" progId="Equation.DSMT4">
                      <p:embed/>
                    </p:oleObj>
                  </mc:Choice>
                  <mc:Fallback>
                    <p:oleObj name="Equation" r:id="rId16" imgW="304668" imgH="228501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2024"/>
                            <a:ext cx="19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0140" name="Rectangle 12"/>
              <p:cNvSpPr>
                <a:spLocks noChangeArrowheads="1"/>
              </p:cNvSpPr>
              <p:nvPr/>
            </p:nvSpPr>
            <p:spPr bwMode="auto">
              <a:xfrm>
                <a:off x="1292" y="1979"/>
                <a:ext cx="2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there must have the maximum </a:t>
                </a:r>
              </a:p>
            </p:txBody>
          </p:sp>
        </p:grpSp>
        <p:sp>
          <p:nvSpPr>
            <p:cNvPr id="560141" name="Rectangle 13"/>
            <p:cNvSpPr>
              <a:spLocks noChangeArrowheads="1"/>
            </p:cNvSpPr>
            <p:nvPr/>
          </p:nvSpPr>
          <p:spPr bwMode="auto">
            <a:xfrm>
              <a:off x="3560" y="1955"/>
              <a:ext cx="10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minimum </a:t>
              </a:r>
            </a:p>
          </p:txBody>
        </p:sp>
        <p:sp>
          <p:nvSpPr>
            <p:cNvPr id="560147" name="Rectangle 19"/>
            <p:cNvSpPr>
              <a:spLocks noChangeArrowheads="1"/>
            </p:cNvSpPr>
            <p:nvPr/>
          </p:nvSpPr>
          <p:spPr bwMode="auto">
            <a:xfrm>
              <a:off x="96" y="1979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Since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995738" y="3752850"/>
            <a:ext cx="1758950" cy="396875"/>
            <a:chOff x="2336" y="2069"/>
            <a:chExt cx="1108" cy="250"/>
          </a:xfrm>
        </p:grpSpPr>
        <p:graphicFrame>
          <p:nvGraphicFramePr>
            <p:cNvPr id="560134" name="Object 6"/>
            <p:cNvGraphicFramePr>
              <a:graphicFrameLocks noChangeAspect="1"/>
            </p:cNvGraphicFramePr>
            <p:nvPr/>
          </p:nvGraphicFramePr>
          <p:xfrm>
            <a:off x="2336" y="2115"/>
            <a:ext cx="99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53" name="Equation" r:id="rId18" imgW="1574800" imgH="292100" progId="Equation.DSMT4">
                    <p:embed/>
                  </p:oleObj>
                </mc:Choice>
                <mc:Fallback>
                  <p:oleObj name="Equation" r:id="rId18" imgW="1574800" imgH="2921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115"/>
                          <a:ext cx="99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0150" name="Rectangle 22"/>
            <p:cNvSpPr>
              <a:spLocks noChangeArrowheads="1"/>
            </p:cNvSpPr>
            <p:nvPr/>
          </p:nvSpPr>
          <p:spPr bwMode="auto">
            <a:xfrm>
              <a:off x="3288" y="206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6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9" grpId="0"/>
      <p:bldP spid="560142" grpId="0"/>
      <p:bldP spid="560143" grpId="0"/>
      <p:bldP spid="560144" grpId="0"/>
      <p:bldP spid="5601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BD52-9559-4136-A8ED-0DBC292AAB5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Properties of Definite Integrals</a:t>
            </a:r>
          </a:p>
        </p:txBody>
      </p:sp>
      <p:sp useBgFill="1">
        <p:nvSpPr>
          <p:cNvPr id="562180" name="AutoShape 4"/>
          <p:cNvSpPr>
            <a:spLocks noChangeArrowheads="1"/>
          </p:cNvSpPr>
          <p:nvPr/>
        </p:nvSpPr>
        <p:spPr bwMode="auto">
          <a:xfrm>
            <a:off x="6443663" y="4581525"/>
            <a:ext cx="2305050" cy="431800"/>
          </a:xfrm>
          <a:prstGeom prst="wedgeRectCallout">
            <a:avLst>
              <a:gd name="adj1" fmla="val -81750"/>
              <a:gd name="adj2" fmla="val -244852"/>
            </a:avLst>
          </a:prstGeom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>
                <a:solidFill>
                  <a:srgbClr val="FF3300"/>
                </a:solidFill>
                <a:latin typeface="Arial" charset="0"/>
                <a:ea typeface="宋体" charset="-122"/>
              </a:rPr>
              <a:t>Mean value</a:t>
            </a:r>
          </a:p>
        </p:txBody>
      </p:sp>
      <p:graphicFrame>
        <p:nvGraphicFramePr>
          <p:cNvPr id="562199" name="Object 23"/>
          <p:cNvGraphicFramePr>
            <a:graphicFrameLocks noChangeAspect="1"/>
          </p:cNvGraphicFramePr>
          <p:nvPr/>
        </p:nvGraphicFramePr>
        <p:xfrm>
          <a:off x="4572000" y="3068638"/>
          <a:ext cx="1133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4" name="Equation" r:id="rId4" imgW="1129810" imgH="799753" progId="Equation.DSMT4">
                  <p:embed/>
                </p:oleObj>
              </mc:Choice>
              <mc:Fallback>
                <p:oleObj name="Equation" r:id="rId4" imgW="1129810" imgH="79975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68638"/>
                        <a:ext cx="11334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7" name="Object 21"/>
          <p:cNvGraphicFramePr>
            <a:graphicFrameLocks noChangeAspect="1"/>
          </p:cNvGraphicFramePr>
          <p:nvPr/>
        </p:nvGraphicFramePr>
        <p:xfrm>
          <a:off x="3851275" y="4365625"/>
          <a:ext cx="9429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5" name="Equation" r:id="rId6" imgW="939392" imgH="291973" progId="Equation.DSMT4">
                  <p:embed/>
                </p:oleObj>
              </mc:Choice>
              <mc:Fallback>
                <p:oleObj name="Equation" r:id="rId6" imgW="939392" imgH="29197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65625"/>
                        <a:ext cx="9429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96" name="Object 20"/>
          <p:cNvGraphicFramePr>
            <a:graphicFrameLocks noChangeAspect="1"/>
          </p:cNvGraphicFramePr>
          <p:nvPr/>
        </p:nvGraphicFramePr>
        <p:xfrm>
          <a:off x="3708400" y="4797425"/>
          <a:ext cx="19145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6" name="Equation" r:id="rId8" imgW="1917700" imgH="800100" progId="Equation.DSMT4">
                  <p:embed/>
                </p:oleObj>
              </mc:Choice>
              <mc:Fallback>
                <p:oleObj name="Equation" r:id="rId8" imgW="1917700" imgH="800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97425"/>
                        <a:ext cx="19145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00" name="Rectangle 24"/>
          <p:cNvSpPr>
            <a:spLocks noChangeArrowheads="1"/>
          </p:cNvSpPr>
          <p:nvPr/>
        </p:nvSpPr>
        <p:spPr bwMode="auto">
          <a:xfrm>
            <a:off x="280988" y="3284538"/>
            <a:ext cx="209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 (continued)</a:t>
            </a:r>
            <a:endParaRPr lang="en-US" altLang="zh-CN">
              <a:ea typeface="宋体" charset="-122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23850" y="3824288"/>
            <a:ext cx="3524250" cy="396875"/>
            <a:chOff x="204" y="2409"/>
            <a:chExt cx="2220" cy="250"/>
          </a:xfrm>
        </p:grpSpPr>
        <p:graphicFrame>
          <p:nvGraphicFramePr>
            <p:cNvPr id="562198" name="Object 22"/>
            <p:cNvGraphicFramePr>
              <a:graphicFrameLocks noChangeAspect="1"/>
            </p:cNvGraphicFramePr>
            <p:nvPr/>
          </p:nvGraphicFramePr>
          <p:xfrm>
            <a:off x="2064" y="2432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57" name="Equation" r:id="rId10" imgW="571252" imgH="291973" progId="Equation.DSMT4">
                    <p:embed/>
                  </p:oleObj>
                </mc:Choice>
                <mc:Fallback>
                  <p:oleObj name="Equation" r:id="rId10" imgW="571252" imgH="291973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32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01" name="Rectangle 25"/>
            <p:cNvSpPr>
              <a:spLocks noChangeArrowheads="1"/>
            </p:cNvSpPr>
            <p:nvPr/>
          </p:nvSpPr>
          <p:spPr bwMode="auto">
            <a:xfrm>
              <a:off x="204" y="2409"/>
              <a:ext cx="19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minimum and maximum of </a:t>
              </a:r>
            </a:p>
          </p:txBody>
        </p:sp>
      </p:grpSp>
      <p:sp>
        <p:nvSpPr>
          <p:cNvPr id="562202" name="Rectangle 26"/>
          <p:cNvSpPr>
            <a:spLocks noChangeArrowheads="1"/>
          </p:cNvSpPr>
          <p:nvPr/>
        </p:nvSpPr>
        <p:spPr bwMode="auto">
          <a:xfrm>
            <a:off x="3924300" y="3789363"/>
            <a:ext cx="436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.  By the intermediate value theorem, we </a:t>
            </a:r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4787900" y="4292600"/>
            <a:ext cx="1155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such that</a:t>
            </a:r>
          </a:p>
        </p:txBody>
      </p:sp>
      <p:sp>
        <p:nvSpPr>
          <p:cNvPr id="562204" name="Rectangle 28"/>
          <p:cNvSpPr>
            <a:spLocks noChangeArrowheads="1"/>
          </p:cNvSpPr>
          <p:nvPr/>
        </p:nvSpPr>
        <p:spPr bwMode="auto">
          <a:xfrm>
            <a:off x="468313" y="5734050"/>
            <a:ext cx="338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and this implies the conclusion.</a:t>
            </a:r>
          </a:p>
        </p:txBody>
      </p:sp>
      <p:graphicFrame>
        <p:nvGraphicFramePr>
          <p:cNvPr id="562205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428625" y="1485900"/>
          <a:ext cx="80962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8" name="文档" r:id="rId12" imgW="8095705" imgH="1726982" progId="Word.Document.8">
                  <p:embed/>
                </p:oleObj>
              </mc:Choice>
              <mc:Fallback>
                <p:oleObj name="文档" r:id="rId12" imgW="8095705" imgH="1726982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485900"/>
                        <a:ext cx="809625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07" name="Rectangle 31"/>
          <p:cNvSpPr>
            <a:spLocks noChangeArrowheads="1"/>
          </p:cNvSpPr>
          <p:nvPr/>
        </p:nvSpPr>
        <p:spPr bwMode="auto">
          <a:xfrm>
            <a:off x="2232025" y="3284538"/>
            <a:ext cx="2268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And this means that </a:t>
            </a:r>
          </a:p>
        </p:txBody>
      </p:sp>
      <p:graphicFrame>
        <p:nvGraphicFramePr>
          <p:cNvPr id="562209" name="Object 33"/>
          <p:cNvGraphicFramePr>
            <a:graphicFrameLocks noChangeAspect="1"/>
          </p:cNvGraphicFramePr>
          <p:nvPr/>
        </p:nvGraphicFramePr>
        <p:xfrm>
          <a:off x="6443663" y="2205038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59" name="Equation" r:id="rId14" imgW="2133600" imgH="800100" progId="Equation.DSMT4">
                  <p:embed/>
                </p:oleObj>
              </mc:Choice>
              <mc:Fallback>
                <p:oleObj name="Equation" r:id="rId14" imgW="2133600" imgH="800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205038"/>
                        <a:ext cx="2133600" cy="800100"/>
                      </a:xfrm>
                      <a:prstGeom prst="rect">
                        <a:avLst/>
                      </a:prstGeom>
                      <a:solidFill>
                        <a:srgbClr val="FFFFC3">
                          <a:alpha val="50000"/>
                        </a:srgbClr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211" name="Rectangle 35"/>
          <p:cNvSpPr>
            <a:spLocks noChangeArrowheads="1"/>
          </p:cNvSpPr>
          <p:nvPr/>
        </p:nvSpPr>
        <p:spPr bwMode="auto">
          <a:xfrm>
            <a:off x="5940425" y="3319463"/>
            <a:ext cx="2551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a value between the </a:t>
            </a:r>
            <a:endParaRPr lang="zh-CN" altLang="en-US">
              <a:ea typeface="宋体" charset="-122"/>
            </a:endParaRPr>
          </a:p>
        </p:txBody>
      </p:sp>
      <p:sp>
        <p:nvSpPr>
          <p:cNvPr id="562213" name="Rectangle 37"/>
          <p:cNvSpPr>
            <a:spLocks noChangeArrowheads="1"/>
          </p:cNvSpPr>
          <p:nvPr/>
        </p:nvSpPr>
        <p:spPr bwMode="auto">
          <a:xfrm>
            <a:off x="268288" y="4292600"/>
            <a:ext cx="3582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have that there exists at least 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6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6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62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562200" grpId="0"/>
      <p:bldP spid="562202" grpId="0"/>
      <p:bldP spid="562203" grpId="0"/>
      <p:bldP spid="562204" grpId="0"/>
      <p:bldP spid="562207" grpId="0"/>
      <p:bldP spid="562211" grpId="0"/>
      <p:bldP spid="5622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0682-91BC-4565-95C5-5C43DD37B99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90868" name="Rectangle 2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Properties of Definite Integrals</a:t>
            </a:r>
            <a:endParaRPr lang="zh-CN" altLang="en-US" sz="3600" dirty="0">
              <a:ea typeface="宋体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97238" y="3429000"/>
            <a:ext cx="2944812" cy="2265363"/>
            <a:chOff x="817" y="2304"/>
            <a:chExt cx="1855" cy="1427"/>
          </a:xfrm>
        </p:grpSpPr>
        <p:graphicFrame>
          <p:nvGraphicFramePr>
            <p:cNvPr id="590854" name="Object 6"/>
            <p:cNvGraphicFramePr>
              <a:graphicFrameLocks noChangeAspect="1"/>
            </p:cNvGraphicFramePr>
            <p:nvPr/>
          </p:nvGraphicFramePr>
          <p:xfrm>
            <a:off x="1449" y="2564"/>
            <a:ext cx="83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02" name="BMP 图象" r:id="rId4" imgW="1324160" imgH="1504762" progId="PBrush">
                    <p:embed/>
                  </p:oleObj>
                </mc:Choice>
                <mc:Fallback>
                  <p:oleObj name="BMP 图象" r:id="rId4" imgW="1324160" imgH="1504762" progId="PBrush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2564"/>
                          <a:ext cx="83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55" name="Line 7"/>
            <p:cNvSpPr>
              <a:spLocks noChangeShapeType="1"/>
            </p:cNvSpPr>
            <p:nvPr/>
          </p:nvSpPr>
          <p:spPr bwMode="auto">
            <a:xfrm>
              <a:off x="1017" y="350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856" name="Line 8"/>
            <p:cNvSpPr>
              <a:spLocks noChangeShapeType="1"/>
            </p:cNvSpPr>
            <p:nvPr/>
          </p:nvSpPr>
          <p:spPr bwMode="auto">
            <a:xfrm flipV="1">
              <a:off x="1017" y="2304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0857" name="Object 9"/>
            <p:cNvGraphicFramePr>
              <a:graphicFrameLocks noChangeAspect="1"/>
            </p:cNvGraphicFramePr>
            <p:nvPr/>
          </p:nvGraphicFramePr>
          <p:xfrm>
            <a:off x="2505" y="3552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03" name="公式" r:id="rId6" imgW="266400" imgH="253800" progId="Equation.3">
                    <p:embed/>
                  </p:oleObj>
                </mc:Choice>
                <mc:Fallback>
                  <p:oleObj name="公式" r:id="rId6" imgW="266400" imgH="253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3552"/>
                          <a:ext cx="16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58" name="Object 10"/>
            <p:cNvGraphicFramePr>
              <a:graphicFrameLocks noChangeAspect="1"/>
            </p:cNvGraphicFramePr>
            <p:nvPr/>
          </p:nvGraphicFramePr>
          <p:xfrm>
            <a:off x="817" y="2304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04" name="公式" r:id="rId8" imgW="266400" imgH="330120" progId="Equation.3">
                    <p:embed/>
                  </p:oleObj>
                </mc:Choice>
                <mc:Fallback>
                  <p:oleObj name="公式" r:id="rId8" imgW="266400" imgH="3301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2304"/>
                          <a:ext cx="16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59" name="Object 11"/>
            <p:cNvGraphicFramePr>
              <a:graphicFrameLocks noChangeAspect="1"/>
            </p:cNvGraphicFramePr>
            <p:nvPr/>
          </p:nvGraphicFramePr>
          <p:xfrm>
            <a:off x="912" y="3537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05" name="公式" r:id="rId10" imgW="228600" imgH="253800" progId="Equation.3">
                    <p:embed/>
                  </p:oleObj>
                </mc:Choice>
                <mc:Fallback>
                  <p:oleObj name="公式" r:id="rId10" imgW="228600" imgH="253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537"/>
                          <a:ext cx="144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60" name="Object 12"/>
            <p:cNvGraphicFramePr>
              <a:graphicFrameLocks noChangeAspect="1"/>
            </p:cNvGraphicFramePr>
            <p:nvPr/>
          </p:nvGraphicFramePr>
          <p:xfrm>
            <a:off x="1394" y="355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06" name="公式" r:id="rId12" imgW="241200" imgH="253800" progId="Equation.3">
                    <p:embed/>
                  </p:oleObj>
                </mc:Choice>
                <mc:Fallback>
                  <p:oleObj name="公式" r:id="rId12" imgW="241200" imgH="2538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3552"/>
                          <a:ext cx="151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61" name="Object 13"/>
            <p:cNvGraphicFramePr>
              <a:graphicFrameLocks noChangeAspect="1"/>
            </p:cNvGraphicFramePr>
            <p:nvPr/>
          </p:nvGraphicFramePr>
          <p:xfrm>
            <a:off x="2217" y="3523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407" name="公式" r:id="rId14" imgW="228600" imgH="330120" progId="Equation.3">
                    <p:embed/>
                  </p:oleObj>
                </mc:Choice>
                <mc:Fallback>
                  <p:oleObj name="公式" r:id="rId14" imgW="228600" imgH="3301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" y="3523"/>
                          <a:ext cx="14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0862" name="Rectangle 14"/>
          <p:cNvSpPr>
            <a:spLocks noChangeArrowheads="1"/>
          </p:cNvSpPr>
          <p:nvPr/>
        </p:nvSpPr>
        <p:spPr bwMode="auto">
          <a:xfrm>
            <a:off x="4305300" y="4070350"/>
            <a:ext cx="1295400" cy="1250950"/>
          </a:xfrm>
          <a:prstGeom prst="rect">
            <a:avLst/>
          </a:prstGeom>
          <a:solidFill>
            <a:srgbClr val="00FFFF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0863" name="Line 15"/>
          <p:cNvSpPr>
            <a:spLocks noChangeShapeType="1"/>
          </p:cNvSpPr>
          <p:nvPr/>
        </p:nvSpPr>
        <p:spPr bwMode="auto">
          <a:xfrm>
            <a:off x="4870450" y="4114800"/>
            <a:ext cx="0" cy="121920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0864" name="Object 16"/>
          <p:cNvGraphicFramePr>
            <a:graphicFrameLocks noChangeAspect="1"/>
          </p:cNvGraphicFramePr>
          <p:nvPr/>
        </p:nvGraphicFramePr>
        <p:xfrm>
          <a:off x="4756150" y="5395913"/>
          <a:ext cx="215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08" name="公式" r:id="rId16" imgW="241200" imgH="419040" progId="Equation.3">
                  <p:embed/>
                </p:oleObj>
              </mc:Choice>
              <mc:Fallback>
                <p:oleObj name="公式" r:id="rId16" imgW="2412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5395913"/>
                        <a:ext cx="2159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65" name="Line 17"/>
          <p:cNvSpPr>
            <a:spLocks noChangeShapeType="1"/>
          </p:cNvSpPr>
          <p:nvPr/>
        </p:nvSpPr>
        <p:spPr bwMode="auto">
          <a:xfrm flipH="1">
            <a:off x="3606800" y="4070350"/>
            <a:ext cx="1295400" cy="0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0866" name="Object 18"/>
          <p:cNvGraphicFramePr>
            <a:graphicFrameLocks noChangeAspect="1"/>
          </p:cNvGraphicFramePr>
          <p:nvPr/>
        </p:nvGraphicFramePr>
        <p:xfrm>
          <a:off x="2916238" y="3914775"/>
          <a:ext cx="6842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09" name="公式" r:id="rId18" imgW="812520" imgH="419040" progId="Equation.3">
                  <p:embed/>
                </p:oleObj>
              </mc:Choice>
              <mc:Fallback>
                <p:oleObj name="公式" r:id="rId18" imgW="81252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14775"/>
                        <a:ext cx="68421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7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4727584" y="1628775"/>
          <a:ext cx="1130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10" name="Equation" r:id="rId20" imgW="1129810" imgH="799753" progId="Equation.DSMT4">
                  <p:embed/>
                </p:oleObj>
              </mc:Choice>
              <mc:Fallback>
                <p:oleObj name="Equation" r:id="rId20" imgW="1129810" imgH="79975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84" y="1628775"/>
                        <a:ext cx="1130300" cy="800100"/>
                      </a:xfrm>
                      <a:prstGeom prst="rect">
                        <a:avLst/>
                      </a:prstGeom>
                      <a:solidFill>
                        <a:srgbClr val="FFFFC3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70" name="Rectangle 22"/>
          <p:cNvSpPr>
            <a:spLocks noChangeArrowheads="1"/>
          </p:cNvSpPr>
          <p:nvPr/>
        </p:nvSpPr>
        <p:spPr bwMode="auto">
          <a:xfrm>
            <a:off x="684212" y="1773238"/>
            <a:ext cx="3816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  <a:latin typeface="+mn-lt"/>
                <a:ea typeface="宋体" charset="-122"/>
              </a:rPr>
              <a:t>Mean value of function  </a:t>
            </a:r>
            <a:r>
              <a:rPr lang="en-US" altLang="zh-CN" sz="2400" b="1" i="1" dirty="0">
                <a:solidFill>
                  <a:srgbClr val="FF3300"/>
                </a:solidFill>
                <a:latin typeface="+mn-lt"/>
                <a:ea typeface="宋体" charset="-122"/>
              </a:rPr>
              <a:t>f</a:t>
            </a:r>
            <a:r>
              <a:rPr lang="en-US" altLang="zh-CN" sz="2400" dirty="0">
                <a:solidFill>
                  <a:srgbClr val="FF3300"/>
                </a:solidFill>
                <a:latin typeface="+mn-lt"/>
                <a:ea typeface="宋体" charset="-122"/>
              </a:rPr>
              <a:t> (</a:t>
            </a:r>
            <a:r>
              <a:rPr lang="en-US" altLang="zh-CN" sz="2400" b="1" i="1" dirty="0">
                <a:solidFill>
                  <a:srgbClr val="FF3300"/>
                </a:solidFill>
                <a:latin typeface="+mn-lt"/>
                <a:ea typeface="宋体" charset="-122"/>
              </a:rPr>
              <a:t>x</a:t>
            </a:r>
            <a:r>
              <a:rPr lang="en-US" altLang="zh-CN" sz="2400" dirty="0">
                <a:solidFill>
                  <a:srgbClr val="FF3300"/>
                </a:solidFill>
                <a:latin typeface="+mn-lt"/>
                <a:ea typeface="宋体" charset="-122"/>
              </a:rPr>
              <a:t>)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2411413" y="2924175"/>
            <a:ext cx="4608512" cy="3168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9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2" grpId="0" animBg="1"/>
      <p:bldP spid="590863" grpId="0" animBg="1"/>
      <p:bldP spid="590865" grpId="0" animBg="1"/>
      <p:bldP spid="5908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B310-08C1-4579-845C-A56637206B3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7416800" cy="666750"/>
          </a:xfrm>
        </p:spPr>
        <p:txBody>
          <a:bodyPr>
            <a:normAutofit/>
          </a:bodyPr>
          <a:lstStyle/>
          <a:p>
            <a:r>
              <a:rPr lang="en-US" altLang="zh-CN" sz="3600">
                <a:ea typeface="宋体" charset="-122"/>
              </a:rPr>
              <a:t>Properties of Definite Integrals</a:t>
            </a:r>
          </a:p>
        </p:txBody>
      </p:sp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1476375" y="4076700"/>
          <a:ext cx="180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42" name="Equation" r:id="rId4" imgW="1803240" imgH="622080" progId="Equation.DSMT4">
                  <p:embed/>
                </p:oleObj>
              </mc:Choice>
              <mc:Fallback>
                <p:oleObj name="Equation" r:id="rId4" imgW="180324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6700"/>
                        <a:ext cx="1803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9" name="Object 5"/>
          <p:cNvGraphicFramePr>
            <a:graphicFrameLocks noChangeAspect="1"/>
          </p:cNvGraphicFramePr>
          <p:nvPr/>
        </p:nvGraphicFramePr>
        <p:xfrm>
          <a:off x="3357563" y="4098925"/>
          <a:ext cx="2654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43" name="Equation" r:id="rId6" imgW="2654280" imgH="672840" progId="Equation.DSMT4">
                  <p:embed/>
                </p:oleObj>
              </mc:Choice>
              <mc:Fallback>
                <p:oleObj name="Equation" r:id="rId6" imgW="265428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098925"/>
                        <a:ext cx="2654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0" name="Object 6"/>
          <p:cNvGraphicFramePr>
            <a:graphicFrameLocks noChangeAspect="1"/>
          </p:cNvGraphicFramePr>
          <p:nvPr/>
        </p:nvGraphicFramePr>
        <p:xfrm>
          <a:off x="1476375" y="4868863"/>
          <a:ext cx="2273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44" name="Equation" r:id="rId8" imgW="2273040" imgH="622080" progId="Equation.DSMT4">
                  <p:embed/>
                </p:oleObj>
              </mc:Choice>
              <mc:Fallback>
                <p:oleObj name="Equation" r:id="rId8" imgW="227304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2273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1" name="Object 7"/>
          <p:cNvGraphicFramePr>
            <a:graphicFrameLocks noChangeAspect="1"/>
          </p:cNvGraphicFramePr>
          <p:nvPr/>
        </p:nvGraphicFramePr>
        <p:xfrm>
          <a:off x="3779838" y="4872038"/>
          <a:ext cx="2120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45" name="Equation" r:id="rId10" imgW="2120760" imgH="672840" progId="Equation.DSMT4">
                  <p:embed/>
                </p:oleObj>
              </mc:Choice>
              <mc:Fallback>
                <p:oleObj name="Equation" r:id="rId10" imgW="2120760" imgH="6728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872038"/>
                        <a:ext cx="2120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2" name="Object 8"/>
          <p:cNvGraphicFramePr>
            <a:graphicFrameLocks noChangeAspect="1"/>
          </p:cNvGraphicFramePr>
          <p:nvPr/>
        </p:nvGraphicFramePr>
        <p:xfrm>
          <a:off x="5940425" y="5060950"/>
          <a:ext cx="152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46" name="Equation" r:id="rId12" imgW="1523880" imgH="431640" progId="Equation.DSMT4">
                  <p:embed/>
                </p:oleObj>
              </mc:Choice>
              <mc:Fallback>
                <p:oleObj name="Equation" r:id="rId12" imgW="152388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060950"/>
                        <a:ext cx="1524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3" name="Object 9"/>
          <p:cNvGraphicFramePr>
            <a:graphicFrameLocks noChangeAspect="1"/>
          </p:cNvGraphicFramePr>
          <p:nvPr/>
        </p:nvGraphicFramePr>
        <p:xfrm>
          <a:off x="3779838" y="5635625"/>
          <a:ext cx="368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47" name="Equation" r:id="rId14" imgW="368280" imgH="241200" progId="Equation.DSMT4">
                  <p:embed/>
                </p:oleObj>
              </mc:Choice>
              <mc:Fallback>
                <p:oleObj name="Equation" r:id="rId14" imgW="36828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635625"/>
                        <a:ext cx="368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4" name="Object 10"/>
          <p:cNvGraphicFramePr>
            <a:graphicFrameLocks noChangeAspect="1"/>
          </p:cNvGraphicFramePr>
          <p:nvPr/>
        </p:nvGraphicFramePr>
        <p:xfrm>
          <a:off x="1692275" y="3644900"/>
          <a:ext cx="13620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48" name="Equation" r:id="rId16" imgW="1358310" imgH="291973" progId="Equation.DSMT4">
                  <p:embed/>
                </p:oleObj>
              </mc:Choice>
              <mc:Fallback>
                <p:oleObj name="Equation" r:id="rId16" imgW="1358310" imgH="291973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44900"/>
                        <a:ext cx="13620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84213" y="1584325"/>
            <a:ext cx="7159625" cy="1484313"/>
            <a:chOff x="158" y="935"/>
            <a:chExt cx="4510" cy="935"/>
          </a:xfrm>
        </p:grpSpPr>
        <p:graphicFrame>
          <p:nvGraphicFramePr>
            <p:cNvPr id="564238" name="Object 14"/>
            <p:cNvGraphicFramePr>
              <a:graphicFrameLocks noChangeAspect="1"/>
            </p:cNvGraphicFramePr>
            <p:nvPr/>
          </p:nvGraphicFramePr>
          <p:xfrm>
            <a:off x="1791" y="976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449" name="Equation" r:id="rId18" imgW="571252" imgH="291973" progId="Equation.DSMT4">
                    <p:embed/>
                  </p:oleObj>
                </mc:Choice>
                <mc:Fallback>
                  <p:oleObj name="Equation" r:id="rId18" imgW="571252" imgH="291973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976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37" name="Object 13"/>
            <p:cNvGraphicFramePr>
              <a:graphicFrameLocks noChangeAspect="1"/>
            </p:cNvGraphicFramePr>
            <p:nvPr/>
          </p:nvGraphicFramePr>
          <p:xfrm>
            <a:off x="3905" y="981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450" name="Equation" r:id="rId20" imgW="533169" imgH="291973" progId="Equation.DSMT4">
                    <p:embed/>
                  </p:oleObj>
                </mc:Choice>
                <mc:Fallback>
                  <p:oleObj name="Equation" r:id="rId20" imgW="533169" imgH="291973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981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36" name="Object 12"/>
            <p:cNvGraphicFramePr>
              <a:graphicFrameLocks noChangeAspect="1"/>
            </p:cNvGraphicFramePr>
            <p:nvPr/>
          </p:nvGraphicFramePr>
          <p:xfrm>
            <a:off x="204" y="1207"/>
            <a:ext cx="93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451" name="Equation" r:id="rId22" imgW="1485720" imgH="406080" progId="Equation.DSMT4">
                    <p:embed/>
                  </p:oleObj>
                </mc:Choice>
                <mc:Fallback>
                  <p:oleObj name="Equation" r:id="rId22" imgW="1485720" imgH="4060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207"/>
                          <a:ext cx="93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35" name="Object 11"/>
            <p:cNvGraphicFramePr>
              <a:graphicFrameLocks noChangeAspect="1"/>
            </p:cNvGraphicFramePr>
            <p:nvPr/>
          </p:nvGraphicFramePr>
          <p:xfrm>
            <a:off x="1866" y="1480"/>
            <a:ext cx="146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452" name="Equation" r:id="rId24" imgW="2323800" imgH="622080" progId="Equation.DSMT4">
                    <p:embed/>
                  </p:oleObj>
                </mc:Choice>
                <mc:Fallback>
                  <p:oleObj name="Equation" r:id="rId24" imgW="2323800" imgH="622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1480"/>
                          <a:ext cx="146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239" name="Rectangle 15"/>
            <p:cNvSpPr>
              <a:spLocks noChangeArrowheads="1"/>
            </p:cNvSpPr>
            <p:nvPr/>
          </p:nvSpPr>
          <p:spPr bwMode="auto">
            <a:xfrm>
              <a:off x="158" y="935"/>
              <a:ext cx="16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b="1">
                  <a:ea typeface="宋体" charset="-122"/>
                </a:rPr>
                <a:t>:</a:t>
              </a:r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Suppose that </a:t>
              </a:r>
            </a:p>
          </p:txBody>
        </p:sp>
        <p:sp>
          <p:nvSpPr>
            <p:cNvPr id="564240" name="Rectangle 16"/>
            <p:cNvSpPr>
              <a:spLocks noChangeArrowheads="1"/>
            </p:cNvSpPr>
            <p:nvPr/>
          </p:nvSpPr>
          <p:spPr bwMode="auto">
            <a:xfrm>
              <a:off x="2109" y="935"/>
              <a:ext cx="1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derivable on an interval </a:t>
              </a:r>
            </a:p>
          </p:txBody>
        </p:sp>
        <p:sp>
          <p:nvSpPr>
            <p:cNvPr id="564241" name="Rectangle 17"/>
            <p:cNvSpPr>
              <a:spLocks noChangeArrowheads="1"/>
            </p:cNvSpPr>
            <p:nvPr/>
          </p:nvSpPr>
          <p:spPr bwMode="auto">
            <a:xfrm>
              <a:off x="4241" y="935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  <p:sp>
          <p:nvSpPr>
            <p:cNvPr id="564242" name="Rectangle 18"/>
            <p:cNvSpPr>
              <a:spLocks noChangeArrowheads="1"/>
            </p:cNvSpPr>
            <p:nvPr/>
          </p:nvSpPr>
          <p:spPr bwMode="auto">
            <a:xfrm>
              <a:off x="1202" y="1162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Find </a:t>
              </a:r>
            </a:p>
          </p:txBody>
        </p:sp>
      </p:grpSp>
      <p:sp>
        <p:nvSpPr>
          <p:cNvPr id="564243" name="Rectangle 19"/>
          <p:cNvSpPr>
            <a:spLocks noChangeArrowheads="1"/>
          </p:cNvSpPr>
          <p:nvPr/>
        </p:nvSpPr>
        <p:spPr bwMode="auto">
          <a:xfrm>
            <a:off x="1908175" y="3103563"/>
            <a:ext cx="6208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By the mean value theorem of definite integrals, there must</a:t>
            </a:r>
          </a:p>
        </p:txBody>
      </p:sp>
      <p:sp>
        <p:nvSpPr>
          <p:cNvPr id="564244" name="Rectangle 20"/>
          <p:cNvSpPr>
            <a:spLocks noChangeArrowheads="1"/>
          </p:cNvSpPr>
          <p:nvPr/>
        </p:nvSpPr>
        <p:spPr bwMode="auto">
          <a:xfrm>
            <a:off x="3059113" y="3573463"/>
            <a:ext cx="128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such that </a:t>
            </a:r>
          </a:p>
        </p:txBody>
      </p:sp>
      <p:sp>
        <p:nvSpPr>
          <p:cNvPr id="564246" name="Rectangle 22"/>
          <p:cNvSpPr>
            <a:spLocks noChangeArrowheads="1"/>
          </p:cNvSpPr>
          <p:nvPr/>
        </p:nvSpPr>
        <p:spPr bwMode="auto">
          <a:xfrm>
            <a:off x="755650" y="3103563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zh-CN" altLang="en-US" b="1">
              <a:ea typeface="宋体" charset="-122"/>
            </a:endParaRPr>
          </a:p>
        </p:txBody>
      </p:sp>
      <p:sp>
        <p:nvSpPr>
          <p:cNvPr id="564247" name="Rectangle 23"/>
          <p:cNvSpPr>
            <a:spLocks noChangeArrowheads="1"/>
          </p:cNvSpPr>
          <p:nvPr/>
        </p:nvSpPr>
        <p:spPr bwMode="auto">
          <a:xfrm>
            <a:off x="827088" y="3573463"/>
            <a:ext cx="839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have a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43" grpId="0"/>
      <p:bldP spid="564244" grpId="0"/>
      <p:bldP spid="564246" grpId="0"/>
      <p:bldP spid="5642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34D64-5C5E-4E1D-9065-F16A808F8B6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416800" cy="66675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Thinking</a:t>
            </a:r>
          </a:p>
        </p:txBody>
      </p:sp>
      <p:graphicFrame>
        <p:nvGraphicFramePr>
          <p:cNvPr id="566275" name="Object 3"/>
          <p:cNvGraphicFramePr>
            <a:graphicFrameLocks noChangeAspect="1"/>
          </p:cNvGraphicFramePr>
          <p:nvPr/>
        </p:nvGraphicFramePr>
        <p:xfrm>
          <a:off x="395288" y="1773238"/>
          <a:ext cx="8115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4" name="文档" r:id="rId4" imgW="8115193" imgH="1188389" progId="Word.Document.8">
                  <p:embed/>
                </p:oleObj>
              </mc:Choice>
              <mc:Fallback>
                <p:oleObj name="文档" r:id="rId4" imgW="8115193" imgH="118838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81153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76" name="Object 4"/>
          <p:cNvGraphicFramePr>
            <a:graphicFrameLocks noChangeAspect="1"/>
          </p:cNvGraphicFramePr>
          <p:nvPr/>
        </p:nvGraphicFramePr>
        <p:xfrm>
          <a:off x="469900" y="3495675"/>
          <a:ext cx="8350250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5" name="文档" r:id="rId6" imgW="8112185" imgH="1980791" progId="Word.Document.8">
                  <p:embed/>
                </p:oleObj>
              </mc:Choice>
              <mc:Fallback>
                <p:oleObj name="文档" r:id="rId6" imgW="8112185" imgH="1980791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495675"/>
                        <a:ext cx="8350250" cy="203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79BC-8577-476C-9CAE-AA27F9B3F60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of Definite Integral Problems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27313" y="2970213"/>
            <a:ext cx="4032250" cy="3051175"/>
            <a:chOff x="1519" y="1826"/>
            <a:chExt cx="2850" cy="1922"/>
          </a:xfrm>
        </p:grpSpPr>
        <p:sp>
          <p:nvSpPr>
            <p:cNvPr id="517125" name="Line 5"/>
            <p:cNvSpPr>
              <a:spLocks noChangeShapeType="1"/>
            </p:cNvSpPr>
            <p:nvPr/>
          </p:nvSpPr>
          <p:spPr bwMode="auto">
            <a:xfrm>
              <a:off x="1519" y="3339"/>
              <a:ext cx="2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26" name="Line 6"/>
            <p:cNvSpPr>
              <a:spLocks noChangeShapeType="1"/>
            </p:cNvSpPr>
            <p:nvPr/>
          </p:nvSpPr>
          <p:spPr bwMode="auto">
            <a:xfrm flipV="1">
              <a:off x="1882" y="1888"/>
              <a:ext cx="0" cy="1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7127" name="Object 7"/>
            <p:cNvGraphicFramePr>
              <a:graphicFrameLocks noChangeAspect="1"/>
            </p:cNvGraphicFramePr>
            <p:nvPr/>
          </p:nvGraphicFramePr>
          <p:xfrm>
            <a:off x="2085" y="1826"/>
            <a:ext cx="1974" cy="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0" name="CorelDRAW" r:id="rId4" imgW="3701880" imgH="2863440" progId="">
                    <p:embed/>
                  </p:oleObj>
                </mc:Choice>
                <mc:Fallback>
                  <p:oleObj name="CorelDRAW" r:id="rId4" imgW="3701880" imgH="286344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1826"/>
                          <a:ext cx="1974" cy="1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28" name="Object 8"/>
            <p:cNvGraphicFramePr>
              <a:graphicFrameLocks noChangeAspect="1"/>
            </p:cNvGraphicFramePr>
            <p:nvPr/>
          </p:nvGraphicFramePr>
          <p:xfrm>
            <a:off x="1693" y="336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1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" y="3369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29" name="Object 9"/>
            <p:cNvGraphicFramePr>
              <a:graphicFrameLocks noChangeAspect="1"/>
            </p:cNvGraphicFramePr>
            <p:nvPr/>
          </p:nvGraphicFramePr>
          <p:xfrm>
            <a:off x="2064" y="3401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2" name="Equation" r:id="rId8" imgW="177480" imgH="190440" progId="Equation.DSMT4">
                    <p:embed/>
                  </p:oleObj>
                </mc:Choice>
                <mc:Fallback>
                  <p:oleObj name="Equation" r:id="rId8" imgW="17748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01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30" name="Object 10"/>
            <p:cNvGraphicFramePr>
              <a:graphicFrameLocks noChangeAspect="1"/>
            </p:cNvGraphicFramePr>
            <p:nvPr/>
          </p:nvGraphicFramePr>
          <p:xfrm>
            <a:off x="4001" y="3369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3" name="Equation" r:id="rId10" imgW="164880" imgH="241200" progId="Equation.DSMT4">
                    <p:embed/>
                  </p:oleObj>
                </mc:Choice>
                <mc:Fallback>
                  <p:oleObj name="Equation" r:id="rId10" imgW="16488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3369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31" name="Object 11"/>
            <p:cNvGraphicFramePr>
              <a:graphicFrameLocks noChangeAspect="1"/>
            </p:cNvGraphicFramePr>
            <p:nvPr/>
          </p:nvGraphicFramePr>
          <p:xfrm>
            <a:off x="2336" y="2115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4" name="Equation" r:id="rId12" imgW="990360" imgH="291960" progId="Equation.DSMT4">
                    <p:embed/>
                  </p:oleObj>
                </mc:Choice>
                <mc:Fallback>
                  <p:oleObj name="Equation" r:id="rId12" imgW="990360" imgH="29196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115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32" name="Object 12"/>
            <p:cNvGraphicFramePr>
              <a:graphicFrameLocks noChangeAspect="1"/>
            </p:cNvGraphicFramePr>
            <p:nvPr/>
          </p:nvGraphicFramePr>
          <p:xfrm>
            <a:off x="2859" y="2779"/>
            <a:ext cx="3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5" name="Equation" r:id="rId14" imgW="609480" imgH="241200" progId="Equation.DSMT4">
                    <p:embed/>
                  </p:oleObj>
                </mc:Choice>
                <mc:Fallback>
                  <p:oleObj name="Equation" r:id="rId14" imgW="60948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" y="2779"/>
                          <a:ext cx="38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33" name="Object 13"/>
            <p:cNvGraphicFramePr>
              <a:graphicFrameLocks noChangeAspect="1"/>
            </p:cNvGraphicFramePr>
            <p:nvPr/>
          </p:nvGraphicFramePr>
          <p:xfrm>
            <a:off x="4241" y="338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6" name="Equation" r:id="rId16" imgW="203040" imgH="190440" progId="Equation.DSMT4">
                    <p:embed/>
                  </p:oleObj>
                </mc:Choice>
                <mc:Fallback>
                  <p:oleObj name="Equation" r:id="rId16" imgW="203040" imgH="1904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38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34" name="Object 14"/>
            <p:cNvGraphicFramePr>
              <a:graphicFrameLocks noChangeAspect="1"/>
            </p:cNvGraphicFramePr>
            <p:nvPr/>
          </p:nvGraphicFramePr>
          <p:xfrm>
            <a:off x="1701" y="197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7" name="Equation" r:id="rId18" imgW="190440" imgH="241200" progId="Equation.DSMT4">
                    <p:embed/>
                  </p:oleObj>
                </mc:Choice>
                <mc:Fallback>
                  <p:oleObj name="Equation" r:id="rId18" imgW="190440" imgH="241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97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7139" name="Rectangle 19"/>
          <p:cNvSpPr>
            <a:spLocks noChangeArrowheads="1"/>
          </p:cNvSpPr>
          <p:nvPr/>
        </p:nvSpPr>
        <p:spPr bwMode="auto">
          <a:xfrm>
            <a:off x="971550" y="1879600"/>
            <a:ext cx="477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Computing the area surrounded by the curve 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651500" y="1879600"/>
            <a:ext cx="2295525" cy="396875"/>
            <a:chOff x="3288" y="1162"/>
            <a:chExt cx="1446" cy="250"/>
          </a:xfrm>
        </p:grpSpPr>
        <p:graphicFrame>
          <p:nvGraphicFramePr>
            <p:cNvPr id="517138" name="Object 18"/>
            <p:cNvGraphicFramePr>
              <a:graphicFrameLocks noChangeAspect="1"/>
            </p:cNvGraphicFramePr>
            <p:nvPr/>
          </p:nvGraphicFramePr>
          <p:xfrm>
            <a:off x="3288" y="1207"/>
            <a:ext cx="131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8" name="Equation" r:id="rId20" imgW="2082800" imgH="292100" progId="Equation.DSMT4">
                    <p:embed/>
                  </p:oleObj>
                </mc:Choice>
                <mc:Fallback>
                  <p:oleObj name="Equation" r:id="rId20" imgW="2082800" imgH="2921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207"/>
                          <a:ext cx="131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40" name="Rectangle 20"/>
            <p:cNvSpPr>
              <a:spLocks noChangeArrowheads="1"/>
            </p:cNvSpPr>
            <p:nvPr/>
          </p:nvSpPr>
          <p:spPr bwMode="auto">
            <a:xfrm>
              <a:off x="4538" y="11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sp>
        <p:nvSpPr>
          <p:cNvPr id="517144" name="Rectangle 24"/>
          <p:cNvSpPr>
            <a:spLocks noChangeArrowheads="1"/>
          </p:cNvSpPr>
          <p:nvPr/>
        </p:nvSpPr>
        <p:spPr bwMode="auto">
          <a:xfrm>
            <a:off x="539750" y="1398588"/>
            <a:ext cx="658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Example</a:t>
            </a:r>
            <a:r>
              <a:rPr lang="en-US" altLang="zh-CN" sz="2400" b="1" dirty="0">
                <a:ea typeface="宋体" charset="-122"/>
              </a:rPr>
              <a:t>: (Area of a trapezoid with a curved top)</a:t>
            </a:r>
            <a:endParaRPr lang="zh-CN" altLang="en-US" sz="2400" b="1" dirty="0">
              <a:ea typeface="宋体" charset="-122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012825" y="2311400"/>
            <a:ext cx="6367463" cy="396875"/>
            <a:chOff x="340" y="1434"/>
            <a:chExt cx="4011" cy="250"/>
          </a:xfrm>
        </p:grpSpPr>
        <p:graphicFrame>
          <p:nvGraphicFramePr>
            <p:cNvPr id="517137" name="Object 17"/>
            <p:cNvGraphicFramePr>
              <a:graphicFrameLocks noChangeAspect="1"/>
            </p:cNvGraphicFramePr>
            <p:nvPr/>
          </p:nvGraphicFramePr>
          <p:xfrm>
            <a:off x="1474" y="1525"/>
            <a:ext cx="37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59" name="Equation" r:id="rId22" imgW="596900" imgH="190500" progId="Equation.DSMT4">
                    <p:embed/>
                  </p:oleObj>
                </mc:Choice>
                <mc:Fallback>
                  <p:oleObj name="Equation" r:id="rId22" imgW="596900" imgH="1905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525"/>
                          <a:ext cx="37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36" name="Object 16"/>
            <p:cNvGraphicFramePr>
              <a:graphicFrameLocks noChangeAspect="1"/>
            </p:cNvGraphicFramePr>
            <p:nvPr/>
          </p:nvGraphicFramePr>
          <p:xfrm>
            <a:off x="1973" y="1480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60" name="Equation" r:id="rId24" imgW="583947" imgH="241195" progId="Equation.DSMT4">
                    <p:embed/>
                  </p:oleObj>
                </mc:Choice>
                <mc:Fallback>
                  <p:oleObj name="Equation" r:id="rId24" imgW="583947" imgH="241195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480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35" name="Object 15"/>
            <p:cNvGraphicFramePr>
              <a:graphicFrameLocks noChangeAspect="1"/>
            </p:cNvGraphicFramePr>
            <p:nvPr/>
          </p:nvGraphicFramePr>
          <p:xfrm>
            <a:off x="3878" y="1480"/>
            <a:ext cx="3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61" name="Equation" r:id="rId26" imgW="583947" imgH="291973" progId="Equation.DSMT4">
                    <p:embed/>
                  </p:oleObj>
                </mc:Choice>
                <mc:Fallback>
                  <p:oleObj name="Equation" r:id="rId26" imgW="583947" imgH="29197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480"/>
                          <a:ext cx="36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41" name="Rectangle 21"/>
            <p:cNvSpPr>
              <a:spLocks noChangeArrowheads="1"/>
            </p:cNvSpPr>
            <p:nvPr/>
          </p:nvSpPr>
          <p:spPr bwMode="auto">
            <a:xfrm>
              <a:off x="1791" y="143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  <p:sp>
          <p:nvSpPr>
            <p:cNvPr id="517142" name="Rectangle 22"/>
            <p:cNvSpPr>
              <a:spLocks noChangeArrowheads="1"/>
            </p:cNvSpPr>
            <p:nvPr/>
          </p:nvSpPr>
          <p:spPr bwMode="auto">
            <a:xfrm>
              <a:off x="2290" y="1434"/>
              <a:ext cx="16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ea typeface="宋体" charset="-122"/>
                </a:rPr>
                <a:t> </a:t>
              </a:r>
              <a:r>
                <a:rPr lang="en-US" altLang="zh-CN" dirty="0">
                  <a:ea typeface="宋体" charset="-122"/>
                </a:rPr>
                <a:t>and the horizontal line </a:t>
              </a:r>
            </a:p>
          </p:txBody>
        </p:sp>
        <p:sp>
          <p:nvSpPr>
            <p:cNvPr id="517143" name="Rectangle 23"/>
            <p:cNvSpPr>
              <a:spLocks noChangeArrowheads="1"/>
            </p:cNvSpPr>
            <p:nvPr/>
          </p:nvSpPr>
          <p:spPr bwMode="auto">
            <a:xfrm>
              <a:off x="4195" y="143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  <p:sp>
          <p:nvSpPr>
            <p:cNvPr id="517145" name="Rectangle 25"/>
            <p:cNvSpPr>
              <a:spLocks noChangeArrowheads="1"/>
            </p:cNvSpPr>
            <p:nvPr/>
          </p:nvSpPr>
          <p:spPr bwMode="auto">
            <a:xfrm>
              <a:off x="340" y="1434"/>
              <a:ext cx="1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 vertical lines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B3AC-0D7D-45CB-8895-BF97093A2C4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Review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7726362" cy="266541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The definition of definite integral</a:t>
            </a:r>
          </a:p>
          <a:p>
            <a:r>
              <a:rPr lang="en-US" altLang="zh-CN">
                <a:ea typeface="宋体" charset="-122"/>
              </a:rPr>
              <a:t>Conditions for existence for the definite integral</a:t>
            </a:r>
          </a:p>
          <a:p>
            <a:r>
              <a:rPr lang="en-US" altLang="zh-CN">
                <a:ea typeface="宋体" charset="-122"/>
              </a:rPr>
              <a:t>Properties of definite integrals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Section 5.2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3600" dirty="0" smtClean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600" dirty="0" smtClean="0">
                <a:ea typeface="宋体" charset="-122"/>
              </a:rPr>
              <a:t>The </a:t>
            </a:r>
            <a:r>
              <a:rPr lang="en-US" altLang="zh-CN" sz="3600" dirty="0">
                <a:ea typeface="宋体" charset="-122"/>
              </a:rPr>
              <a:t>Fundamental Theorems of Calculus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43A5-8116-4524-80BF-3FA76B99A87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Newton-Leibniz Formula</a:t>
            </a:r>
          </a:p>
        </p:txBody>
      </p:sp>
      <p:graphicFrame>
        <p:nvGraphicFramePr>
          <p:cNvPr id="572419" name="Object 3"/>
          <p:cNvGraphicFramePr>
            <a:graphicFrameLocks noChangeAspect="1"/>
          </p:cNvGraphicFramePr>
          <p:nvPr/>
        </p:nvGraphicFramePr>
        <p:xfrm>
          <a:off x="214282" y="1571612"/>
          <a:ext cx="8862348" cy="1298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46" name="文档" r:id="rId4" imgW="7962198" imgH="1162108" progId="Word.Document.8">
                  <p:embed/>
                </p:oleObj>
              </mc:Choice>
              <mc:Fallback>
                <p:oleObj name="文档" r:id="rId4" imgW="7962198" imgH="116210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571612"/>
                        <a:ext cx="8862348" cy="12985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384300" y="3314700"/>
            <a:ext cx="5170488" cy="396875"/>
            <a:chOff x="431" y="1026"/>
            <a:chExt cx="3257" cy="250"/>
          </a:xfrm>
        </p:grpSpPr>
        <p:graphicFrame>
          <p:nvGraphicFramePr>
            <p:cNvPr id="572423" name="Object 7"/>
            <p:cNvGraphicFramePr>
              <a:graphicFrameLocks noChangeAspect="1"/>
            </p:cNvGraphicFramePr>
            <p:nvPr/>
          </p:nvGraphicFramePr>
          <p:xfrm>
            <a:off x="1383" y="1071"/>
            <a:ext cx="3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47" name="Equation" r:id="rId6" imgW="533169" imgH="241195" progId="Equation.DSMT4">
                    <p:embed/>
                  </p:oleObj>
                </mc:Choice>
                <mc:Fallback>
                  <p:oleObj name="Equation" r:id="rId6" imgW="533169" imgH="24119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071"/>
                          <a:ext cx="33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22" name="Object 6"/>
            <p:cNvGraphicFramePr>
              <a:graphicFrameLocks noChangeAspect="1"/>
            </p:cNvGraphicFramePr>
            <p:nvPr/>
          </p:nvGraphicFramePr>
          <p:xfrm>
            <a:off x="3334" y="1117"/>
            <a:ext cx="35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48" name="Equation" r:id="rId8" imgW="558800" imgH="190500" progId="Equation.DSMT4">
                    <p:embed/>
                  </p:oleObj>
                </mc:Choice>
                <mc:Fallback>
                  <p:oleObj name="Equation" r:id="rId8" imgW="558800" imgH="1905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117"/>
                          <a:ext cx="35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2424" name="Rectangle 8"/>
            <p:cNvSpPr>
              <a:spLocks noChangeArrowheads="1"/>
            </p:cNvSpPr>
            <p:nvPr/>
          </p:nvSpPr>
          <p:spPr bwMode="auto">
            <a:xfrm>
              <a:off x="431" y="1026"/>
              <a:ext cx="9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For instance,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572425" name="Rectangle 9"/>
            <p:cNvSpPr>
              <a:spLocks noChangeArrowheads="1"/>
            </p:cNvSpPr>
            <p:nvPr/>
          </p:nvSpPr>
          <p:spPr bwMode="auto">
            <a:xfrm>
              <a:off x="1746" y="1026"/>
              <a:ext cx="1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is an antiderivative of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567488" y="3349625"/>
            <a:ext cx="1173162" cy="396875"/>
            <a:chOff x="4001" y="2382"/>
            <a:chExt cx="739" cy="250"/>
          </a:xfrm>
        </p:grpSpPr>
        <p:graphicFrame>
          <p:nvGraphicFramePr>
            <p:cNvPr id="572421" name="Object 5"/>
            <p:cNvGraphicFramePr>
              <a:graphicFrameLocks noChangeAspect="1"/>
            </p:cNvGraphicFramePr>
            <p:nvPr/>
          </p:nvGraphicFramePr>
          <p:xfrm>
            <a:off x="4410" y="2398"/>
            <a:ext cx="33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549" name="Equation" r:id="rId10" imgW="520700" imgH="368300" progId="Equation.DSMT4">
                    <p:embed/>
                  </p:oleObj>
                </mc:Choice>
                <mc:Fallback>
                  <p:oleObj name="Equation" r:id="rId10" imgW="520700" imgH="3683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398"/>
                          <a:ext cx="33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2426" name="Rectangle 10"/>
            <p:cNvSpPr>
              <a:spLocks noChangeArrowheads="1"/>
            </p:cNvSpPr>
            <p:nvPr/>
          </p:nvSpPr>
          <p:spPr bwMode="auto">
            <a:xfrm>
              <a:off x="4001" y="2382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and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72428" name="Rectangle 12"/>
          <p:cNvSpPr>
            <a:spLocks noChangeArrowheads="1"/>
          </p:cNvSpPr>
          <p:nvPr/>
        </p:nvSpPr>
        <p:spPr bwMode="auto">
          <a:xfrm>
            <a:off x="755650" y="4724400"/>
            <a:ext cx="7705725" cy="822325"/>
          </a:xfrm>
          <a:prstGeom prst="rect">
            <a:avLst/>
          </a:prstGeom>
          <a:solidFill>
            <a:srgbClr val="FFFFC3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宋体" charset="-122"/>
                <a:cs typeface="Times New Roman" pitchFamily="18" charset="0"/>
              </a:rPr>
              <a:t>The evaluation of a definite integral is closely related to the antiderivative of the integrand function.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258888" y="3746500"/>
            <a:ext cx="2984500" cy="619125"/>
            <a:chOff x="657" y="2586"/>
            <a:chExt cx="1880" cy="390"/>
          </a:xfrm>
        </p:grpSpPr>
        <p:sp>
          <p:nvSpPr>
            <p:cNvPr id="572427" name="Rectangle 11"/>
            <p:cNvSpPr>
              <a:spLocks noChangeArrowheads="1"/>
            </p:cNvSpPr>
            <p:nvPr/>
          </p:nvSpPr>
          <p:spPr bwMode="auto">
            <a:xfrm>
              <a:off x="657" y="2681"/>
              <a:ext cx="1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dirty="0">
                  <a:ea typeface="宋体" charset="-122"/>
                  <a:cs typeface="Times New Roman" pitchFamily="18" charset="0"/>
                </a:rPr>
                <a:t>is an </a:t>
              </a:r>
              <a:r>
                <a:rPr lang="en-US" altLang="zh-CN" dirty="0" err="1">
                  <a:ea typeface="宋体" charset="-122"/>
                  <a:cs typeface="Times New Roman" pitchFamily="18" charset="0"/>
                </a:rPr>
                <a:t>antiderivative</a:t>
              </a:r>
              <a:r>
                <a:rPr lang="en-US" altLang="zh-CN" dirty="0">
                  <a:ea typeface="宋体" charset="-122"/>
                  <a:cs typeface="Times New Roman" pitchFamily="18" charset="0"/>
                </a:rPr>
                <a:t> of </a:t>
              </a:r>
              <a:endParaRPr lang="en-US" altLang="zh-CN" sz="18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245" y="2586"/>
              <a:ext cx="292" cy="390"/>
              <a:chOff x="476" y="1298"/>
              <a:chExt cx="292" cy="390"/>
            </a:xfrm>
          </p:grpSpPr>
          <p:graphicFrame>
            <p:nvGraphicFramePr>
              <p:cNvPr id="572420" name="Object 4"/>
              <p:cNvGraphicFramePr>
                <a:graphicFrameLocks noChangeAspect="1"/>
              </p:cNvGraphicFramePr>
              <p:nvPr/>
            </p:nvGraphicFramePr>
            <p:xfrm>
              <a:off x="476" y="1298"/>
              <a:ext cx="150" cy="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5550" name="Equation" r:id="rId12" imgW="241195" imgH="622030" progId="Equation.DSMT4">
                      <p:embed/>
                    </p:oleObj>
                  </mc:Choice>
                  <mc:Fallback>
                    <p:oleObj name="Equation" r:id="rId12" imgW="241195" imgH="62203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1298"/>
                            <a:ext cx="150" cy="3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2429" name="Rectangle 13"/>
              <p:cNvSpPr>
                <a:spLocks noChangeArrowheads="1"/>
              </p:cNvSpPr>
              <p:nvPr/>
            </p:nvSpPr>
            <p:spPr bwMode="auto">
              <a:xfrm>
                <a:off x="612" y="1385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>
                    <a:latin typeface="Arial" charset="0"/>
                    <a:ea typeface="宋体" charset="-122"/>
                  </a:rPr>
                  <a:t>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7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08DA-460A-4A68-A2BD-7B5FC9D6EA2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Newton-Leibniz Formula</a:t>
            </a:r>
          </a:p>
        </p:txBody>
      </p:sp>
      <p:graphicFrame>
        <p:nvGraphicFramePr>
          <p:cNvPr id="574476" name="Object 12"/>
          <p:cNvGraphicFramePr>
            <a:graphicFrameLocks noChangeAspect="1"/>
          </p:cNvGraphicFramePr>
          <p:nvPr/>
        </p:nvGraphicFramePr>
        <p:xfrm>
          <a:off x="671513" y="2122488"/>
          <a:ext cx="5238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0" name="Equation" r:id="rId4" imgW="520474" imgH="241195" progId="Equation.DSMT4">
                  <p:embed/>
                </p:oleObj>
              </mc:Choice>
              <mc:Fallback>
                <p:oleObj name="Equation" r:id="rId4" imgW="520474" imgH="241195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122488"/>
                        <a:ext cx="5238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4" name="Object 10"/>
          <p:cNvGraphicFramePr>
            <a:graphicFrameLocks noChangeAspect="1"/>
          </p:cNvGraphicFramePr>
          <p:nvPr/>
        </p:nvGraphicFramePr>
        <p:xfrm>
          <a:off x="3348038" y="2781300"/>
          <a:ext cx="1285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1" name="Equation" r:id="rId6" imgW="1282700" imgH="508000" progId="Equation.DSMT4">
                  <p:embed/>
                </p:oleObj>
              </mc:Choice>
              <mc:Fallback>
                <p:oleObj name="Equation" r:id="rId6" imgW="1282700" imgH="508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81300"/>
                        <a:ext cx="1285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2" name="Object 8"/>
          <p:cNvGraphicFramePr>
            <a:graphicFrameLocks noChangeAspect="1"/>
          </p:cNvGraphicFramePr>
          <p:nvPr/>
        </p:nvGraphicFramePr>
        <p:xfrm>
          <a:off x="3292475" y="3933825"/>
          <a:ext cx="14954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2" name="Equation" r:id="rId8" imgW="1497950" imgH="291973" progId="Equation.DSMT4">
                  <p:embed/>
                </p:oleObj>
              </mc:Choice>
              <mc:Fallback>
                <p:oleObj name="Equation" r:id="rId8" imgW="1497950" imgH="29197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933825"/>
                        <a:ext cx="14954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1" name="Object 7"/>
          <p:cNvGraphicFramePr>
            <a:graphicFrameLocks noChangeAspect="1"/>
          </p:cNvGraphicFramePr>
          <p:nvPr/>
        </p:nvGraphicFramePr>
        <p:xfrm>
          <a:off x="2819400" y="4652963"/>
          <a:ext cx="2257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13" name="Equation" r:id="rId10" imgW="2260600" imgH="508000" progId="Equation.DSMT4">
                  <p:embed/>
                </p:oleObj>
              </mc:Choice>
              <mc:Fallback>
                <p:oleObj name="Equation" r:id="rId10" imgW="2260600" imgH="508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52963"/>
                        <a:ext cx="22574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712913" y="1627188"/>
            <a:ext cx="6826250" cy="417512"/>
            <a:chOff x="669" y="-539"/>
            <a:chExt cx="4300" cy="263"/>
          </a:xfrm>
        </p:grpSpPr>
        <p:graphicFrame>
          <p:nvGraphicFramePr>
            <p:cNvPr id="574477" name="Object 13"/>
            <p:cNvGraphicFramePr>
              <a:graphicFrameLocks noChangeAspect="1"/>
            </p:cNvGraphicFramePr>
            <p:nvPr/>
          </p:nvGraphicFramePr>
          <p:xfrm>
            <a:off x="4358" y="-471"/>
            <a:ext cx="33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14" name="Equation" r:id="rId12" imgW="532937" imgH="215713" progId="Equation.DSMT4">
                    <p:embed/>
                  </p:oleObj>
                </mc:Choice>
                <mc:Fallback>
                  <p:oleObj name="Equation" r:id="rId12" imgW="532937" imgH="215713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8" y="-471"/>
                          <a:ext cx="336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478" name="Rectangle 14"/>
            <p:cNvSpPr>
              <a:spLocks noChangeArrowheads="1"/>
            </p:cNvSpPr>
            <p:nvPr/>
          </p:nvSpPr>
          <p:spPr bwMode="auto">
            <a:xfrm>
              <a:off x="669" y="-526"/>
              <a:ext cx="37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Suppose that a particle moves along a straight line from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574479" name="Rectangle 15"/>
            <p:cNvSpPr>
              <a:spLocks noChangeArrowheads="1"/>
            </p:cNvSpPr>
            <p:nvPr/>
          </p:nvSpPr>
          <p:spPr bwMode="auto">
            <a:xfrm>
              <a:off x="4649" y="-539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to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157288" y="2024063"/>
            <a:ext cx="2552700" cy="396875"/>
            <a:chOff x="252" y="-313"/>
            <a:chExt cx="1608" cy="250"/>
          </a:xfrm>
        </p:grpSpPr>
        <p:graphicFrame>
          <p:nvGraphicFramePr>
            <p:cNvPr id="574475" name="Object 11"/>
            <p:cNvGraphicFramePr>
              <a:graphicFrameLocks noChangeAspect="1"/>
            </p:cNvGraphicFramePr>
            <p:nvPr/>
          </p:nvGraphicFramePr>
          <p:xfrm>
            <a:off x="1338" y="-249"/>
            <a:ext cx="52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15" name="Equation" r:id="rId14" imgW="825500" imgH="292100" progId="Equation.DSMT4">
                    <p:embed/>
                  </p:oleObj>
                </mc:Choice>
                <mc:Fallback>
                  <p:oleObj name="Equation" r:id="rId14" imgW="825500" imgH="2921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-249"/>
                          <a:ext cx="52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480" name="Rectangle 16"/>
            <p:cNvSpPr>
              <a:spLocks noChangeArrowheads="1"/>
            </p:cNvSpPr>
            <p:nvPr/>
          </p:nvSpPr>
          <p:spPr bwMode="auto">
            <a:xfrm>
              <a:off x="252" y="-313"/>
              <a:ext cx="11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. If the velocity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74481" name="Rectangle 17"/>
          <p:cNvSpPr>
            <a:spLocks noChangeArrowheads="1"/>
          </p:cNvSpPr>
          <p:nvPr/>
        </p:nvSpPr>
        <p:spPr bwMode="auto">
          <a:xfrm>
            <a:off x="3806825" y="2024063"/>
            <a:ext cx="4584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  <a:cs typeface="Times New Roman" pitchFamily="18" charset="0"/>
              </a:rPr>
              <a:t> </a:t>
            </a:r>
            <a:r>
              <a:rPr lang="en-US" altLang="zh-CN">
                <a:ea typeface="宋体" charset="-122"/>
                <a:cs typeface="Times New Roman" pitchFamily="18" charset="0"/>
              </a:rPr>
              <a:t>is known, then by the definition of definite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8313" y="3357563"/>
            <a:ext cx="5668962" cy="431800"/>
            <a:chOff x="669" y="1458"/>
            <a:chExt cx="3571" cy="272"/>
          </a:xfrm>
        </p:grpSpPr>
        <p:graphicFrame>
          <p:nvGraphicFramePr>
            <p:cNvPr id="574473" name="Object 9"/>
            <p:cNvGraphicFramePr>
              <a:graphicFrameLocks noChangeAspect="1"/>
            </p:cNvGraphicFramePr>
            <p:nvPr/>
          </p:nvGraphicFramePr>
          <p:xfrm>
            <a:off x="2653" y="1525"/>
            <a:ext cx="50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16" name="Equation" r:id="rId16" imgW="799753" imgH="291973" progId="Equation.DSMT4">
                    <p:embed/>
                  </p:oleObj>
                </mc:Choice>
                <mc:Fallback>
                  <p:oleObj name="Equation" r:id="rId16" imgW="799753" imgH="291973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525"/>
                          <a:ext cx="50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482" name="Rectangle 18"/>
            <p:cNvSpPr>
              <a:spLocks noChangeArrowheads="1"/>
            </p:cNvSpPr>
            <p:nvPr/>
          </p:nvSpPr>
          <p:spPr bwMode="auto">
            <a:xfrm>
              <a:off x="669" y="1458"/>
              <a:ext cx="19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if the displacement function,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574483" name="Rectangle 19"/>
            <p:cNvSpPr>
              <a:spLocks noChangeArrowheads="1"/>
            </p:cNvSpPr>
            <p:nvPr/>
          </p:nvSpPr>
          <p:spPr bwMode="auto">
            <a:xfrm>
              <a:off x="3107" y="1480"/>
              <a:ext cx="11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  <a:cs typeface="Times New Roman" pitchFamily="18" charset="0"/>
                </a:rPr>
                <a:t>, is known, then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74484" name="Rectangle 20"/>
          <p:cNvSpPr>
            <a:spLocks noChangeArrowheads="1"/>
          </p:cNvSpPr>
          <p:nvPr/>
        </p:nvSpPr>
        <p:spPr bwMode="auto">
          <a:xfrm>
            <a:off x="395288" y="429260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Hence, we have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74485" name="Rectangle 21"/>
          <p:cNvSpPr>
            <a:spLocks noChangeArrowheads="1"/>
          </p:cNvSpPr>
          <p:nvPr/>
        </p:nvSpPr>
        <p:spPr bwMode="auto">
          <a:xfrm>
            <a:off x="395288" y="5229225"/>
            <a:ext cx="2332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It is well known that 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781300" y="5229225"/>
            <a:ext cx="5027613" cy="396875"/>
            <a:chOff x="1752" y="3294"/>
            <a:chExt cx="3167" cy="250"/>
          </a:xfrm>
        </p:grpSpPr>
        <p:graphicFrame>
          <p:nvGraphicFramePr>
            <p:cNvPr id="574470" name="Object 6"/>
            <p:cNvGraphicFramePr>
              <a:graphicFrameLocks noChangeAspect="1"/>
            </p:cNvGraphicFramePr>
            <p:nvPr/>
          </p:nvGraphicFramePr>
          <p:xfrm>
            <a:off x="1752" y="3339"/>
            <a:ext cx="72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17" name="Equation" r:id="rId18" imgW="1143000" imgH="304800" progId="Equation.DSMT4">
                    <p:embed/>
                  </p:oleObj>
                </mc:Choice>
                <mc:Fallback>
                  <p:oleObj name="Equation" r:id="rId18" imgW="1143000" imgH="3048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3339"/>
                          <a:ext cx="72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469" name="Object 5"/>
            <p:cNvGraphicFramePr>
              <a:graphicFrameLocks noChangeAspect="1"/>
            </p:cNvGraphicFramePr>
            <p:nvPr/>
          </p:nvGraphicFramePr>
          <p:xfrm>
            <a:off x="2789" y="3339"/>
            <a:ext cx="2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18" name="Equation" r:id="rId20" imgW="431613" imgH="291973" progId="Equation.DSMT4">
                    <p:embed/>
                  </p:oleObj>
                </mc:Choice>
                <mc:Fallback>
                  <p:oleObj name="Equation" r:id="rId20" imgW="431613" imgH="291973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339"/>
                          <a:ext cx="27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468" name="Object 4"/>
            <p:cNvGraphicFramePr>
              <a:graphicFrameLocks noChangeAspect="1"/>
            </p:cNvGraphicFramePr>
            <p:nvPr/>
          </p:nvGraphicFramePr>
          <p:xfrm>
            <a:off x="4649" y="3339"/>
            <a:ext cx="2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619" name="Equation" r:id="rId22" imgW="431613" imgH="291973" progId="Equation.DSMT4">
                    <p:embed/>
                  </p:oleObj>
                </mc:Choice>
                <mc:Fallback>
                  <p:oleObj name="Equation" r:id="rId22" imgW="431613" imgH="29197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3339"/>
                          <a:ext cx="27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486" name="Rectangle 22"/>
            <p:cNvSpPr>
              <a:spLocks noChangeArrowheads="1"/>
            </p:cNvSpPr>
            <p:nvPr/>
          </p:nvSpPr>
          <p:spPr bwMode="auto">
            <a:xfrm>
              <a:off x="2426" y="3294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or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574487" name="Rectangle 23"/>
            <p:cNvSpPr>
              <a:spLocks noChangeArrowheads="1"/>
            </p:cNvSpPr>
            <p:nvPr/>
          </p:nvSpPr>
          <p:spPr bwMode="auto">
            <a:xfrm>
              <a:off x="3107" y="3294"/>
              <a:ext cx="1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>
                  <a:ea typeface="宋体" charset="-122"/>
                  <a:cs typeface="Times New Roman" pitchFamily="18" charset="0"/>
                </a:rPr>
                <a:t>is an antiderivative of </a:t>
              </a:r>
              <a:endParaRPr lang="en-US" altLang="zh-CN" sz="18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74488" name="Rectangle 24"/>
          <p:cNvSpPr>
            <a:spLocks noChangeArrowheads="1"/>
          </p:cNvSpPr>
          <p:nvPr/>
        </p:nvSpPr>
        <p:spPr bwMode="auto">
          <a:xfrm>
            <a:off x="323850" y="5768975"/>
            <a:ext cx="6330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  <a:cs typeface="Times New Roman" pitchFamily="18" charset="0"/>
              </a:rPr>
              <a:t>by the last equation, we can establish the following theorem.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539750" y="1627188"/>
            <a:ext cx="122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Example</a:t>
            </a:r>
            <a:r>
              <a:rPr lang="en-US" altLang="zh-CN" b="1">
                <a:ea typeface="宋体" charset="-122"/>
              </a:rPr>
              <a:t>:</a:t>
            </a:r>
            <a:endParaRPr lang="zh-CN" altLang="en-US" b="1">
              <a:ea typeface="宋体" charset="-122"/>
            </a:endParaRPr>
          </a:p>
        </p:txBody>
      </p:sp>
      <p:sp>
        <p:nvSpPr>
          <p:cNvPr id="574491" name="Rectangle 27"/>
          <p:cNvSpPr>
            <a:spLocks noChangeArrowheads="1"/>
          </p:cNvSpPr>
          <p:nvPr/>
        </p:nvSpPr>
        <p:spPr bwMode="auto">
          <a:xfrm>
            <a:off x="468313" y="2420938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integral we know that</a:t>
            </a:r>
          </a:p>
        </p:txBody>
      </p:sp>
      <p:sp>
        <p:nvSpPr>
          <p:cNvPr id="574494" name="Rectangle 30"/>
          <p:cNvSpPr>
            <a:spLocks noChangeArrowheads="1"/>
          </p:cNvSpPr>
          <p:nvPr/>
        </p:nvSpPr>
        <p:spPr bwMode="auto">
          <a:xfrm>
            <a:off x="7740650" y="5229225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, then,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7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7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7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7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84" grpId="0"/>
      <p:bldP spid="574485" grpId="0"/>
      <p:bldP spid="574488" grpId="0"/>
      <p:bldP spid="574489" grpId="0"/>
      <p:bldP spid="574491" grpId="0"/>
      <p:bldP spid="57449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DAEE-E816-4360-BAB9-61B90F0CF4E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Newton-Leibniz Formula</a:t>
            </a:r>
          </a:p>
        </p:txBody>
      </p:sp>
      <p:graphicFrame>
        <p:nvGraphicFramePr>
          <p:cNvPr id="576515" name="Object 3"/>
          <p:cNvGraphicFramePr>
            <a:graphicFrameLocks noChangeAspect="1"/>
          </p:cNvGraphicFramePr>
          <p:nvPr/>
        </p:nvGraphicFramePr>
        <p:xfrm>
          <a:off x="519113" y="1392238"/>
          <a:ext cx="79978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2" name="文档" r:id="rId4" imgW="8099354" imgH="1503756" progId="Word.Document.8">
                  <p:embed/>
                </p:oleObj>
              </mc:Choice>
              <mc:Fallback>
                <p:oleObj name="文档" r:id="rId4" imgW="8099354" imgH="1503756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392238"/>
                        <a:ext cx="7997825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2997200"/>
            <a:ext cx="4168775" cy="2600325"/>
            <a:chOff x="340" y="1888"/>
            <a:chExt cx="2626" cy="1638"/>
          </a:xfrm>
        </p:grpSpPr>
        <p:pic>
          <p:nvPicPr>
            <p:cNvPr id="576517" name="Picture 5" descr="Newton[1]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0" y="1888"/>
              <a:ext cx="1296" cy="1638"/>
            </a:xfrm>
            <a:prstGeom prst="rect">
              <a:avLst/>
            </a:prstGeom>
            <a:noFill/>
          </p:spPr>
        </p:pic>
        <p:sp>
          <p:nvSpPr>
            <p:cNvPr id="576518" name="Text Box 6"/>
            <p:cNvSpPr txBox="1">
              <a:spLocks noChangeArrowheads="1"/>
            </p:cNvSpPr>
            <p:nvPr/>
          </p:nvSpPr>
          <p:spPr bwMode="auto">
            <a:xfrm>
              <a:off x="1746" y="2248"/>
              <a:ext cx="1220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latin typeface="Arial" charset="0"/>
                  <a:ea typeface="宋体" charset="-122"/>
                </a:rPr>
                <a:t>Newton, Isaac</a:t>
              </a:r>
            </a:p>
            <a:p>
              <a:pPr algn="ctr"/>
              <a:r>
                <a:rPr lang="en-US" altLang="zh-CN" sz="1800" b="1">
                  <a:latin typeface="Arial" charset="0"/>
                  <a:ea typeface="宋体" charset="-122"/>
                </a:rPr>
                <a:t>(1642-1727)</a:t>
              </a:r>
            </a:p>
            <a:p>
              <a:pPr algn="ctr"/>
              <a:endParaRPr lang="en-US" altLang="zh-CN" sz="1800" b="1">
                <a:latin typeface="Arial" charset="0"/>
                <a:ea typeface="宋体" charset="-122"/>
              </a:endParaRPr>
            </a:p>
            <a:p>
              <a:pPr algn="ctr"/>
              <a:r>
                <a:rPr lang="en-US" altLang="zh-CN" sz="1800">
                  <a:solidFill>
                    <a:srgbClr val="FF00FF"/>
                  </a:solidFill>
                  <a:latin typeface="Arial" charset="0"/>
                  <a:ea typeface="宋体" charset="-122"/>
                </a:rPr>
                <a:t>English physicist </a:t>
              </a:r>
            </a:p>
            <a:p>
              <a:pPr algn="ctr"/>
              <a:r>
                <a:rPr lang="en-US" altLang="zh-CN" sz="1800">
                  <a:solidFill>
                    <a:srgbClr val="FF00FF"/>
                  </a:solidFill>
                  <a:latin typeface="Arial" charset="0"/>
                  <a:ea typeface="宋体" charset="-122"/>
                </a:rPr>
                <a:t>and </a:t>
              </a:r>
            </a:p>
            <a:p>
              <a:pPr algn="ctr"/>
              <a:r>
                <a:rPr lang="en-US" altLang="zh-CN" sz="1800">
                  <a:solidFill>
                    <a:srgbClr val="FF00FF"/>
                  </a:solidFill>
                  <a:latin typeface="Arial" charset="0"/>
                  <a:ea typeface="宋体" charset="-122"/>
                </a:rPr>
                <a:t>mathematician</a:t>
              </a:r>
              <a:r>
                <a:rPr lang="en-US" altLang="zh-CN" sz="1800">
                  <a:latin typeface="Arial" charset="0"/>
                  <a:ea typeface="宋体" charset="-122"/>
                </a:rPr>
                <a:t>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292725" y="2924175"/>
            <a:ext cx="3384550" cy="3003550"/>
            <a:chOff x="3061" y="1842"/>
            <a:chExt cx="2132" cy="1892"/>
          </a:xfrm>
        </p:grpSpPr>
        <p:pic>
          <p:nvPicPr>
            <p:cNvPr id="576520" name="Picture 8" descr="Leibniz[1]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126" y="1842"/>
              <a:ext cx="1296" cy="1260"/>
            </a:xfrm>
            <a:prstGeom prst="rect">
              <a:avLst/>
            </a:prstGeom>
            <a:noFill/>
          </p:spPr>
        </p:pic>
        <p:sp>
          <p:nvSpPr>
            <p:cNvPr id="576521" name="Text Box 9"/>
            <p:cNvSpPr txBox="1">
              <a:spLocks noChangeArrowheads="1"/>
            </p:cNvSpPr>
            <p:nvPr/>
          </p:nvSpPr>
          <p:spPr bwMode="auto">
            <a:xfrm>
              <a:off x="3061" y="3157"/>
              <a:ext cx="213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Arial" charset="0"/>
                  <a:ea typeface="宋体" charset="-122"/>
                </a:rPr>
                <a:t>Leibniz, Gottfried (1646-1716)</a:t>
              </a:r>
              <a:endParaRPr lang="en-US" altLang="zh-CN" sz="1800">
                <a:latin typeface="Arial" charset="0"/>
                <a:ea typeface="宋体" charset="-122"/>
              </a:endParaRPr>
            </a:p>
            <a:p>
              <a:r>
                <a:rPr lang="en-US" altLang="zh-CN" sz="1800">
                  <a:solidFill>
                    <a:srgbClr val="FF00FF"/>
                  </a:solidFill>
                  <a:latin typeface="Arial" charset="0"/>
                  <a:ea typeface="宋体" charset="-122"/>
                </a:rPr>
                <a:t>German philosopher, physicist, </a:t>
              </a:r>
            </a:p>
            <a:p>
              <a:r>
                <a:rPr lang="en-US" altLang="zh-CN" sz="1800">
                  <a:solidFill>
                    <a:srgbClr val="FF00FF"/>
                  </a:solidFill>
                  <a:latin typeface="Arial" charset="0"/>
                  <a:ea typeface="宋体" charset="-122"/>
                </a:rPr>
                <a:t>and mathematician</a:t>
              </a:r>
              <a:r>
                <a:rPr lang="en-US" altLang="zh-CN" sz="1800">
                  <a:latin typeface="Arial" charset="0"/>
                  <a:ea typeface="宋体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E0C1-5DD1-4231-AB31-B7A3143BD6D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Newton-Leibniz Formula</a:t>
            </a:r>
          </a:p>
        </p:txBody>
      </p:sp>
      <p:sp>
        <p:nvSpPr>
          <p:cNvPr id="578581" name="Rectangle 21"/>
          <p:cNvSpPr>
            <a:spLocks noChangeArrowheads="1"/>
          </p:cNvSpPr>
          <p:nvPr/>
        </p:nvSpPr>
        <p:spPr bwMode="auto">
          <a:xfrm>
            <a:off x="539750" y="4941888"/>
            <a:ext cx="3138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of differential calculus gives </a:t>
            </a:r>
          </a:p>
        </p:txBody>
      </p:sp>
      <p:graphicFrame>
        <p:nvGraphicFramePr>
          <p:cNvPr id="578591" name="Object 31"/>
          <p:cNvGraphicFramePr>
            <a:graphicFrameLocks noChangeAspect="1"/>
          </p:cNvGraphicFramePr>
          <p:nvPr/>
        </p:nvGraphicFramePr>
        <p:xfrm>
          <a:off x="2868613" y="2060575"/>
          <a:ext cx="3197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8" name="Equation" r:id="rId4" imgW="3200400" imgH="330120" progId="Equation.DSMT4">
                  <p:embed/>
                </p:oleObj>
              </mc:Choice>
              <mc:Fallback>
                <p:oleObj name="Equation" r:id="rId4" imgW="3200400" imgH="330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060575"/>
                        <a:ext cx="31972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90" name="Object 30"/>
          <p:cNvGraphicFramePr>
            <a:graphicFrameLocks noChangeAspect="1"/>
          </p:cNvGraphicFramePr>
          <p:nvPr/>
        </p:nvGraphicFramePr>
        <p:xfrm>
          <a:off x="1914525" y="2997200"/>
          <a:ext cx="5610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59" name="Equation" r:id="rId6" imgW="5613400" imgH="1473200" progId="Equation.DSMT4">
                  <p:embed/>
                </p:oleObj>
              </mc:Choice>
              <mc:Fallback>
                <p:oleObj name="Equation" r:id="rId6" imgW="5613400" imgH="147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997200"/>
                        <a:ext cx="561022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89" name="Object 29"/>
          <p:cNvGraphicFramePr>
            <a:graphicFrameLocks noChangeAspect="1"/>
          </p:cNvGraphicFramePr>
          <p:nvPr/>
        </p:nvGraphicFramePr>
        <p:xfrm>
          <a:off x="1331913" y="4600575"/>
          <a:ext cx="144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60" name="Equation" r:id="rId8" imgW="1447172" imgH="304668" progId="Equation.DSMT4">
                  <p:embed/>
                </p:oleObj>
              </mc:Choice>
              <mc:Fallback>
                <p:oleObj name="Equation" r:id="rId8" imgW="1447172" imgH="304668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00575"/>
                        <a:ext cx="144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8587" name="Object 27"/>
          <p:cNvGraphicFramePr>
            <a:graphicFrameLocks noChangeAspect="1"/>
          </p:cNvGraphicFramePr>
          <p:nvPr/>
        </p:nvGraphicFramePr>
        <p:xfrm>
          <a:off x="2051050" y="5373688"/>
          <a:ext cx="5133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61" name="Equation" r:id="rId10" imgW="5130800" imgH="381000" progId="Equation.DSMT4">
                  <p:embed/>
                </p:oleObj>
              </mc:Choice>
              <mc:Fallback>
                <p:oleObj name="Equation" r:id="rId10" imgW="5130800" imgH="381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73688"/>
                        <a:ext cx="5133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692275" y="1412875"/>
            <a:ext cx="5411788" cy="433388"/>
            <a:chOff x="2245" y="1184"/>
            <a:chExt cx="3409" cy="273"/>
          </a:xfrm>
        </p:grpSpPr>
        <p:sp>
          <p:nvSpPr>
            <p:cNvPr id="578575" name="Rectangle 15"/>
            <p:cNvSpPr>
              <a:spLocks noChangeArrowheads="1"/>
            </p:cNvSpPr>
            <p:nvPr/>
          </p:nvSpPr>
          <p:spPr bwMode="auto">
            <a:xfrm>
              <a:off x="3742" y="1184"/>
              <a:ext cx="1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points of partition between </a:t>
              </a:r>
            </a:p>
          </p:txBody>
        </p:sp>
        <p:graphicFrame>
          <p:nvGraphicFramePr>
            <p:cNvPr id="578594" name="Object 34"/>
            <p:cNvGraphicFramePr>
              <a:graphicFrameLocks noChangeAspect="1"/>
            </p:cNvGraphicFramePr>
            <p:nvPr/>
          </p:nvGraphicFramePr>
          <p:xfrm>
            <a:off x="3424" y="1253"/>
            <a:ext cx="33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62" name="Equation" r:id="rId12" imgW="520474" imgH="241195" progId="Equation.DSMT4">
                    <p:embed/>
                  </p:oleObj>
                </mc:Choice>
                <mc:Fallback>
                  <p:oleObj name="Equation" r:id="rId12" imgW="520474" imgH="241195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253"/>
                          <a:ext cx="33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8595" name="Rectangle 35"/>
            <p:cNvSpPr>
              <a:spLocks noChangeArrowheads="1"/>
            </p:cNvSpPr>
            <p:nvPr/>
          </p:nvSpPr>
          <p:spPr bwMode="auto">
            <a:xfrm>
              <a:off x="2245" y="1207"/>
              <a:ext cx="1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Arbitrarily insert 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7091363" y="1412875"/>
            <a:ext cx="936625" cy="396875"/>
            <a:chOff x="4558" y="845"/>
            <a:chExt cx="590" cy="250"/>
          </a:xfrm>
        </p:grpSpPr>
        <p:graphicFrame>
          <p:nvGraphicFramePr>
            <p:cNvPr id="578593" name="Object 33"/>
            <p:cNvGraphicFramePr>
              <a:graphicFrameLocks noChangeAspect="1"/>
            </p:cNvGraphicFramePr>
            <p:nvPr/>
          </p:nvGraphicFramePr>
          <p:xfrm>
            <a:off x="4558" y="935"/>
            <a:ext cx="11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63" name="Equation" r:id="rId14" imgW="177646" imgH="190335" progId="Equation.DSMT4">
                    <p:embed/>
                  </p:oleObj>
                </mc:Choice>
                <mc:Fallback>
                  <p:oleObj name="Equation" r:id="rId14" imgW="177646" imgH="190335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935"/>
                          <a:ext cx="11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8592" name="Object 32"/>
            <p:cNvGraphicFramePr>
              <a:graphicFrameLocks noChangeAspect="1"/>
            </p:cNvGraphicFramePr>
            <p:nvPr/>
          </p:nvGraphicFramePr>
          <p:xfrm>
            <a:off x="5046" y="890"/>
            <a:ext cx="10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64" name="Equation" r:id="rId16" imgW="164957" imgH="241091" progId="Equation.DSMT4">
                    <p:embed/>
                  </p:oleObj>
                </mc:Choice>
                <mc:Fallback>
                  <p:oleObj name="Equation" r:id="rId16" imgW="164957" imgH="241091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6" y="890"/>
                          <a:ext cx="10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8597" name="Rectangle 37"/>
            <p:cNvSpPr>
              <a:spLocks noChangeArrowheads="1"/>
            </p:cNvSpPr>
            <p:nvPr/>
          </p:nvSpPr>
          <p:spPr bwMode="auto">
            <a:xfrm>
              <a:off x="4604" y="845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</p:grpSp>
      <p:sp>
        <p:nvSpPr>
          <p:cNvPr id="578598" name="Rectangle 38"/>
          <p:cNvSpPr>
            <a:spLocks noChangeArrowheads="1"/>
          </p:cNvSpPr>
          <p:nvPr/>
        </p:nvSpPr>
        <p:spPr bwMode="auto">
          <a:xfrm>
            <a:off x="684213" y="1916113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such that </a:t>
            </a:r>
          </a:p>
        </p:txBody>
      </p:sp>
      <p:sp>
        <p:nvSpPr>
          <p:cNvPr id="578599" name="Rectangle 39"/>
          <p:cNvSpPr>
            <a:spLocks noChangeArrowheads="1"/>
          </p:cNvSpPr>
          <p:nvPr/>
        </p:nvSpPr>
        <p:spPr bwMode="auto">
          <a:xfrm>
            <a:off x="755650" y="2636838"/>
            <a:ext cx="769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Then,</a:t>
            </a:r>
          </a:p>
        </p:txBody>
      </p:sp>
      <p:sp>
        <p:nvSpPr>
          <p:cNvPr id="578600" name="Rectangle 40"/>
          <p:cNvSpPr>
            <a:spLocks noChangeArrowheads="1"/>
          </p:cNvSpPr>
          <p:nvPr/>
        </p:nvSpPr>
        <p:spPr bwMode="auto">
          <a:xfrm>
            <a:off x="611188" y="4508500"/>
            <a:ext cx="81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Since 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700338" y="4508500"/>
            <a:ext cx="2787650" cy="396875"/>
            <a:chOff x="1757" y="2840"/>
            <a:chExt cx="1756" cy="250"/>
          </a:xfrm>
        </p:grpSpPr>
        <p:graphicFrame>
          <p:nvGraphicFramePr>
            <p:cNvPr id="578588" name="Object 28"/>
            <p:cNvGraphicFramePr>
              <a:graphicFrameLocks noChangeAspect="1"/>
            </p:cNvGraphicFramePr>
            <p:nvPr/>
          </p:nvGraphicFramePr>
          <p:xfrm>
            <a:off x="2109" y="2886"/>
            <a:ext cx="3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65" name="Equation" r:id="rId18" imgW="583947" imgH="291973" progId="Equation.DSMT4">
                    <p:embed/>
                  </p:oleObj>
                </mc:Choice>
                <mc:Fallback>
                  <p:oleObj name="Equation" r:id="rId18" imgW="583947" imgH="29197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886"/>
                          <a:ext cx="36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8601" name="Rectangle 41"/>
            <p:cNvSpPr>
              <a:spLocks noChangeArrowheads="1"/>
            </p:cNvSpPr>
            <p:nvPr/>
          </p:nvSpPr>
          <p:spPr bwMode="auto">
            <a:xfrm>
              <a:off x="1757" y="2840"/>
              <a:ext cx="3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so </a:t>
              </a:r>
            </a:p>
          </p:txBody>
        </p:sp>
        <p:sp>
          <p:nvSpPr>
            <p:cNvPr id="578602" name="Rectangle 42"/>
            <p:cNvSpPr>
              <a:spLocks noChangeArrowheads="1"/>
            </p:cNvSpPr>
            <p:nvPr/>
          </p:nvSpPr>
          <p:spPr bwMode="auto">
            <a:xfrm>
              <a:off x="2430" y="2840"/>
              <a:ext cx="10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continuous. 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539750" y="5949950"/>
            <a:ext cx="4351338" cy="431800"/>
            <a:chOff x="340" y="3748"/>
            <a:chExt cx="2741" cy="272"/>
          </a:xfrm>
        </p:grpSpPr>
        <p:graphicFrame>
          <p:nvGraphicFramePr>
            <p:cNvPr id="578586" name="Object 26"/>
            <p:cNvGraphicFramePr>
              <a:graphicFrameLocks noChangeAspect="1"/>
            </p:cNvGraphicFramePr>
            <p:nvPr/>
          </p:nvGraphicFramePr>
          <p:xfrm>
            <a:off x="839" y="3793"/>
            <a:ext cx="91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66" name="Equation" r:id="rId20" imgW="1459866" imgH="330057" progId="Equation.DSMT4">
                    <p:embed/>
                  </p:oleObj>
                </mc:Choice>
                <mc:Fallback>
                  <p:oleObj name="Equation" r:id="rId20" imgW="1459866" imgH="330057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793"/>
                          <a:ext cx="91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8585" name="Object 25"/>
            <p:cNvGraphicFramePr>
              <a:graphicFrameLocks noChangeAspect="1"/>
            </p:cNvGraphicFramePr>
            <p:nvPr/>
          </p:nvGraphicFramePr>
          <p:xfrm>
            <a:off x="2109" y="3800"/>
            <a:ext cx="82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667" name="Equation" r:id="rId22" imgW="1308100" imgH="279400" progId="Equation.DSMT4">
                    <p:embed/>
                  </p:oleObj>
                </mc:Choice>
                <mc:Fallback>
                  <p:oleObj name="Equation" r:id="rId22" imgW="1308100" imgH="2794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800"/>
                          <a:ext cx="82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8603" name="Rectangle 43"/>
            <p:cNvSpPr>
              <a:spLocks noChangeArrowheads="1"/>
            </p:cNvSpPr>
            <p:nvPr/>
          </p:nvSpPr>
          <p:spPr bwMode="auto">
            <a:xfrm>
              <a:off x="340" y="3770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where </a:t>
              </a:r>
            </a:p>
          </p:txBody>
        </p:sp>
        <p:sp>
          <p:nvSpPr>
            <p:cNvPr id="578604" name="Rectangle 44"/>
            <p:cNvSpPr>
              <a:spLocks noChangeArrowheads="1"/>
            </p:cNvSpPr>
            <p:nvPr/>
          </p:nvSpPr>
          <p:spPr bwMode="auto">
            <a:xfrm>
              <a:off x="1701" y="3770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  <p:sp>
          <p:nvSpPr>
            <p:cNvPr id="578605" name="Rectangle 45"/>
            <p:cNvSpPr>
              <a:spLocks noChangeArrowheads="1"/>
            </p:cNvSpPr>
            <p:nvPr/>
          </p:nvSpPr>
          <p:spPr bwMode="auto">
            <a:xfrm>
              <a:off x="2925" y="3748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sp>
        <p:nvSpPr>
          <p:cNvPr id="578606" name="Rectangle 46"/>
          <p:cNvSpPr>
            <a:spLocks noChangeArrowheads="1"/>
          </p:cNvSpPr>
          <p:nvPr/>
        </p:nvSpPr>
        <p:spPr bwMode="auto">
          <a:xfrm>
            <a:off x="827088" y="1447800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Proof:</a:t>
            </a:r>
            <a:endParaRPr lang="zh-CN" altLang="en-US" b="1">
              <a:ea typeface="宋体" charset="-122"/>
            </a:endParaRPr>
          </a:p>
        </p:txBody>
      </p:sp>
      <p:sp>
        <p:nvSpPr>
          <p:cNvPr id="578610" name="Rectangle 50"/>
          <p:cNvSpPr>
            <a:spLocks noChangeArrowheads="1"/>
          </p:cNvSpPr>
          <p:nvPr/>
        </p:nvSpPr>
        <p:spPr bwMode="auto">
          <a:xfrm>
            <a:off x="5292725" y="4508500"/>
            <a:ext cx="2973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By the mean value theorem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7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7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7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7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7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81" grpId="0"/>
      <p:bldP spid="578598" grpId="0"/>
      <p:bldP spid="578599" grpId="0"/>
      <p:bldP spid="578600" grpId="0"/>
      <p:bldP spid="5786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F36E7-EC57-468E-A3E3-676CEA57F83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Newton-Leibniz Formula</a:t>
            </a:r>
          </a:p>
        </p:txBody>
      </p:sp>
      <p:graphicFrame>
        <p:nvGraphicFramePr>
          <p:cNvPr id="580618" name="Object 10"/>
          <p:cNvGraphicFramePr>
            <a:graphicFrameLocks noChangeAspect="1"/>
          </p:cNvGraphicFramePr>
          <p:nvPr/>
        </p:nvGraphicFramePr>
        <p:xfrm>
          <a:off x="3203575" y="2133600"/>
          <a:ext cx="5810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8" name="Equation" r:id="rId4" imgW="583947" imgH="291973" progId="Equation.DSMT4">
                  <p:embed/>
                </p:oleObj>
              </mc:Choice>
              <mc:Fallback>
                <p:oleObj name="Equation" r:id="rId4" imgW="583947" imgH="291973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133600"/>
                        <a:ext cx="5810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7" name="Object 9"/>
          <p:cNvGraphicFramePr>
            <a:graphicFrameLocks noChangeAspect="1"/>
          </p:cNvGraphicFramePr>
          <p:nvPr/>
        </p:nvGraphicFramePr>
        <p:xfrm>
          <a:off x="4211638" y="2133600"/>
          <a:ext cx="5635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9" name="Equation" r:id="rId6" imgW="571320" imgH="291960" progId="Equation.DSMT4">
                  <p:embed/>
                </p:oleObj>
              </mc:Choice>
              <mc:Fallback>
                <p:oleObj name="Equation" r:id="rId6" imgW="57132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133600"/>
                        <a:ext cx="563562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6" name="Object 8"/>
          <p:cNvGraphicFramePr>
            <a:graphicFrameLocks noChangeAspect="1"/>
          </p:cNvGraphicFramePr>
          <p:nvPr/>
        </p:nvGraphicFramePr>
        <p:xfrm>
          <a:off x="5867400" y="2133600"/>
          <a:ext cx="144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0" name="Equation" r:id="rId8" imgW="1447172" imgH="304668" progId="Equation.DSMT4">
                  <p:embed/>
                </p:oleObj>
              </mc:Choice>
              <mc:Fallback>
                <p:oleObj name="Equation" r:id="rId8" imgW="1447172" imgH="304668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144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5" name="Object 7"/>
          <p:cNvGraphicFramePr>
            <a:graphicFrameLocks noChangeAspect="1"/>
          </p:cNvGraphicFramePr>
          <p:nvPr/>
        </p:nvGraphicFramePr>
        <p:xfrm>
          <a:off x="684213" y="2636838"/>
          <a:ext cx="5810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1" name="Equation" r:id="rId10" imgW="583947" imgH="291973" progId="Equation.DSMT4">
                  <p:embed/>
                </p:oleObj>
              </mc:Choice>
              <mc:Fallback>
                <p:oleObj name="Equation" r:id="rId10" imgW="583947" imgH="29197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5810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4" name="Object 6"/>
          <p:cNvGraphicFramePr>
            <a:graphicFrameLocks noChangeAspect="1"/>
          </p:cNvGraphicFramePr>
          <p:nvPr/>
        </p:nvGraphicFramePr>
        <p:xfrm>
          <a:off x="3492500" y="3141663"/>
          <a:ext cx="1447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2" name="Equation" r:id="rId12" imgW="1447800" imgH="330200" progId="Equation.DSMT4">
                  <p:embed/>
                </p:oleObj>
              </mc:Choice>
              <mc:Fallback>
                <p:oleObj name="Equation" r:id="rId12" imgW="1447800" imgH="330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141663"/>
                        <a:ext cx="14478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3" name="Object 5"/>
          <p:cNvGraphicFramePr>
            <a:graphicFrameLocks noChangeAspect="1"/>
          </p:cNvGraphicFramePr>
          <p:nvPr/>
        </p:nvGraphicFramePr>
        <p:xfrm>
          <a:off x="2843213" y="4149725"/>
          <a:ext cx="289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3" name="Equation" r:id="rId14" imgW="2895600" imgH="685800" progId="Equation.DSMT4">
                  <p:embed/>
                </p:oleObj>
              </mc:Choice>
              <mc:Fallback>
                <p:oleObj name="Equation" r:id="rId14" imgW="289560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149725"/>
                        <a:ext cx="2895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0612" name="Object 4"/>
          <p:cNvGraphicFramePr>
            <a:graphicFrameLocks noChangeAspect="1"/>
          </p:cNvGraphicFramePr>
          <p:nvPr/>
        </p:nvGraphicFramePr>
        <p:xfrm>
          <a:off x="2195513" y="5084763"/>
          <a:ext cx="4600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4" name="Equation" r:id="rId16" imgW="4597400" imgH="685800" progId="Equation.DSMT4">
                  <p:embed/>
                </p:oleObj>
              </mc:Choice>
              <mc:Fallback>
                <p:oleObj name="Equation" r:id="rId16" imgW="4597400" imgH="685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84763"/>
                        <a:ext cx="46005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9" name="Rectangle 11"/>
          <p:cNvSpPr>
            <a:spLocks noChangeArrowheads="1"/>
          </p:cNvSpPr>
          <p:nvPr/>
        </p:nvSpPr>
        <p:spPr bwMode="auto">
          <a:xfrm>
            <a:off x="611188" y="2060575"/>
            <a:ext cx="2640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Since the antiderivative </a:t>
            </a:r>
          </a:p>
        </p:txBody>
      </p:sp>
      <p:sp>
        <p:nvSpPr>
          <p:cNvPr id="580620" name="Rectangle 12"/>
          <p:cNvSpPr>
            <a:spLocks noChangeArrowheads="1"/>
          </p:cNvSpPr>
          <p:nvPr/>
        </p:nvSpPr>
        <p:spPr bwMode="auto">
          <a:xfrm>
            <a:off x="3708400" y="2060575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of </a:t>
            </a:r>
          </a:p>
        </p:txBody>
      </p:sp>
      <p:sp>
        <p:nvSpPr>
          <p:cNvPr id="580621" name="Rectangle 13"/>
          <p:cNvSpPr>
            <a:spLocks noChangeArrowheads="1"/>
          </p:cNvSpPr>
          <p:nvPr/>
        </p:nvSpPr>
        <p:spPr bwMode="auto">
          <a:xfrm>
            <a:off x="4643438" y="2060575"/>
            <a:ext cx="1317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exists and </a:t>
            </a:r>
          </a:p>
        </p:txBody>
      </p:sp>
      <p:sp>
        <p:nvSpPr>
          <p:cNvPr id="580622" name="Rectangle 14"/>
          <p:cNvSpPr>
            <a:spLocks noChangeArrowheads="1"/>
          </p:cNvSpPr>
          <p:nvPr/>
        </p:nvSpPr>
        <p:spPr bwMode="auto">
          <a:xfrm>
            <a:off x="7235825" y="2060575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then </a:t>
            </a:r>
          </a:p>
        </p:txBody>
      </p:sp>
      <p:sp>
        <p:nvSpPr>
          <p:cNvPr id="580623" name="Rectangle 15"/>
          <p:cNvSpPr>
            <a:spLocks noChangeArrowheads="1"/>
          </p:cNvSpPr>
          <p:nvPr/>
        </p:nvSpPr>
        <p:spPr bwMode="auto">
          <a:xfrm>
            <a:off x="1187450" y="2565400"/>
            <a:ext cx="4376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continuous, hence we may choose the </a:t>
            </a:r>
          </a:p>
        </p:txBody>
      </p:sp>
      <p:sp>
        <p:nvSpPr>
          <p:cNvPr id="580624" name="Rectangle 16"/>
          <p:cNvSpPr>
            <a:spLocks noChangeArrowheads="1"/>
          </p:cNvSpPr>
          <p:nvPr/>
        </p:nvSpPr>
        <p:spPr bwMode="auto">
          <a:xfrm>
            <a:off x="468313" y="3573463"/>
            <a:ext cx="7234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in the Riemann sum as the one obtained by the mean value theorem. </a:t>
            </a:r>
          </a:p>
        </p:txBody>
      </p:sp>
      <p:sp>
        <p:nvSpPr>
          <p:cNvPr id="580625" name="Rectangle 17"/>
          <p:cNvSpPr>
            <a:spLocks noChangeArrowheads="1"/>
          </p:cNvSpPr>
          <p:nvPr/>
        </p:nvSpPr>
        <p:spPr bwMode="auto">
          <a:xfrm>
            <a:off x="395288" y="4724400"/>
            <a:ext cx="3748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Taking limit on both sides we have</a:t>
            </a:r>
          </a:p>
        </p:txBody>
      </p:sp>
      <p:sp>
        <p:nvSpPr>
          <p:cNvPr id="580626" name="Rectangle 18"/>
          <p:cNvSpPr>
            <a:spLocks noChangeArrowheads="1"/>
          </p:cNvSpPr>
          <p:nvPr/>
        </p:nvSpPr>
        <p:spPr bwMode="auto">
          <a:xfrm>
            <a:off x="468313" y="5876925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</a:p>
        </p:txBody>
      </p:sp>
      <p:sp>
        <p:nvSpPr>
          <p:cNvPr id="580627" name="Rectangle 19"/>
          <p:cNvSpPr>
            <a:spLocks noChangeArrowheads="1"/>
          </p:cNvSpPr>
          <p:nvPr/>
        </p:nvSpPr>
        <p:spPr bwMode="auto">
          <a:xfrm>
            <a:off x="660400" y="1519238"/>
            <a:ext cx="2022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 </a:t>
            </a:r>
            <a:r>
              <a:rPr lang="en-US" altLang="zh-CN">
                <a:ea typeface="宋体" charset="-122"/>
              </a:rPr>
              <a:t>(continued)</a:t>
            </a:r>
          </a:p>
        </p:txBody>
      </p:sp>
      <p:sp>
        <p:nvSpPr>
          <p:cNvPr id="580628" name="Rectangle 20"/>
          <p:cNvSpPr>
            <a:spLocks noChangeArrowheads="1"/>
          </p:cNvSpPr>
          <p:nvPr/>
        </p:nvSpPr>
        <p:spPr bwMode="auto">
          <a:xfrm>
            <a:off x="7524750" y="3609975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8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8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8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8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58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9" grpId="0"/>
      <p:bldP spid="580620" grpId="0"/>
      <p:bldP spid="580621" grpId="0"/>
      <p:bldP spid="580622" grpId="0"/>
      <p:bldP spid="580623" grpId="0"/>
      <p:bldP spid="580624" grpId="0"/>
      <p:bldP spid="580625" grpId="0"/>
      <p:bldP spid="580626" grpId="0"/>
      <p:bldP spid="580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FE43-005B-4BA7-A69B-5D2AC8D9809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Newton-Leibniz Formula</a:t>
            </a:r>
          </a:p>
        </p:txBody>
      </p:sp>
      <p:graphicFrame>
        <p:nvGraphicFramePr>
          <p:cNvPr id="582693" name="Object 37"/>
          <p:cNvGraphicFramePr>
            <a:graphicFrameLocks noGrp="1" noChangeAspect="1"/>
          </p:cNvGraphicFramePr>
          <p:nvPr>
            <p:ph sz="half" idx="1"/>
          </p:nvPr>
        </p:nvGraphicFramePr>
        <p:xfrm>
          <a:off x="3132138" y="3814763"/>
          <a:ext cx="40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4" name="Equation" r:id="rId4" imgW="406080" imgH="622080" progId="Equation.DSMT4">
                  <p:embed/>
                </p:oleObj>
              </mc:Choice>
              <mc:Fallback>
                <p:oleObj name="Equation" r:id="rId4" imgW="406080" imgH="622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814763"/>
                        <a:ext cx="406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1" name="Object 5"/>
          <p:cNvGraphicFramePr>
            <a:graphicFrameLocks noChangeAspect="1"/>
          </p:cNvGraphicFramePr>
          <p:nvPr/>
        </p:nvGraphicFramePr>
        <p:xfrm>
          <a:off x="1403350" y="3746500"/>
          <a:ext cx="162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5" name="Equation" r:id="rId6" imgW="1625400" imgH="761760" progId="Equation.DSMT4">
                  <p:embed/>
                </p:oleObj>
              </mc:Choice>
              <mc:Fallback>
                <p:oleObj name="Equation" r:id="rId6" imgW="1625400" imgH="7617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46500"/>
                        <a:ext cx="1625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0" name="Object 4"/>
          <p:cNvGraphicFramePr>
            <a:graphicFrameLocks noChangeAspect="1"/>
          </p:cNvGraphicFramePr>
          <p:nvPr/>
        </p:nvGraphicFramePr>
        <p:xfrm>
          <a:off x="1403350" y="5013325"/>
          <a:ext cx="2197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6" name="Equation" r:id="rId8" imgW="2197080" imgH="596880" progId="Equation.DSMT4">
                  <p:embed/>
                </p:oleObj>
              </mc:Choice>
              <mc:Fallback>
                <p:oleObj name="Equation" r:id="rId8" imgW="2197080" imgH="596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13325"/>
                        <a:ext cx="2197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827088" y="1493838"/>
            <a:ext cx="4999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ea typeface="宋体" charset="-122"/>
              </a:rPr>
              <a:t>Example </a:t>
            </a:r>
            <a:r>
              <a:rPr lang="en-US" altLang="zh-CN" b="1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Find the following definite integrals:</a:t>
            </a:r>
          </a:p>
        </p:txBody>
      </p:sp>
      <p:sp>
        <p:nvSpPr>
          <p:cNvPr id="582669" name="Rectangle 13"/>
          <p:cNvSpPr>
            <a:spLocks noChangeArrowheads="1"/>
          </p:cNvSpPr>
          <p:nvPr/>
        </p:nvSpPr>
        <p:spPr bwMode="auto">
          <a:xfrm>
            <a:off x="827088" y="3284538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  <a:cs typeface="Times New Roman" pitchFamily="18" charset="0"/>
              </a:rPr>
              <a:t>Solution:</a:t>
            </a:r>
            <a:endParaRPr lang="en-US" altLang="zh-CN" sz="180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63613" y="1844675"/>
            <a:ext cx="1376362" cy="504825"/>
            <a:chOff x="567" y="1117"/>
            <a:chExt cx="867" cy="318"/>
          </a:xfrm>
        </p:grpSpPr>
        <p:graphicFrame>
          <p:nvGraphicFramePr>
            <p:cNvPr id="582663" name="Object 7"/>
            <p:cNvGraphicFramePr>
              <a:graphicFrameLocks noChangeAspect="1"/>
            </p:cNvGraphicFramePr>
            <p:nvPr/>
          </p:nvGraphicFramePr>
          <p:xfrm>
            <a:off x="930" y="1117"/>
            <a:ext cx="50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7" name="Equation" r:id="rId10" imgW="800100" imgH="508000" progId="Equation.DSMT4">
                    <p:embed/>
                  </p:oleObj>
                </mc:Choice>
                <mc:Fallback>
                  <p:oleObj name="Equation" r:id="rId10" imgW="800100" imgH="5080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117"/>
                          <a:ext cx="50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2688" name="Rectangle 32"/>
            <p:cNvSpPr>
              <a:spLocks noChangeArrowheads="1"/>
            </p:cNvSpPr>
            <p:nvPr/>
          </p:nvSpPr>
          <p:spPr bwMode="auto">
            <a:xfrm>
              <a:off x="567" y="116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(1)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582690" name="Rectangle 34"/>
          <p:cNvSpPr>
            <a:spLocks noChangeArrowheads="1"/>
          </p:cNvSpPr>
          <p:nvPr/>
        </p:nvSpPr>
        <p:spPr bwMode="auto">
          <a:xfrm>
            <a:off x="827088" y="3968750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(1)</a:t>
            </a:r>
            <a:endParaRPr lang="zh-CN" altLang="en-US">
              <a:ea typeface="宋体" charset="-122"/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900113" y="2397125"/>
            <a:ext cx="1655762" cy="600075"/>
            <a:chOff x="2018" y="1071"/>
            <a:chExt cx="1043" cy="378"/>
          </a:xfrm>
        </p:grpSpPr>
        <p:graphicFrame>
          <p:nvGraphicFramePr>
            <p:cNvPr id="582662" name="Object 6"/>
            <p:cNvGraphicFramePr>
              <a:graphicFrameLocks noChangeAspect="1"/>
            </p:cNvGraphicFramePr>
            <p:nvPr/>
          </p:nvGraphicFramePr>
          <p:xfrm>
            <a:off x="2371" y="1071"/>
            <a:ext cx="69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8" name="Equation" r:id="rId12" imgW="1092200" imgH="596900" progId="Equation.DSMT4">
                    <p:embed/>
                  </p:oleObj>
                </mc:Choice>
                <mc:Fallback>
                  <p:oleObj name="Equation" r:id="rId12" imgW="1092200" imgH="5969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1071"/>
                          <a:ext cx="690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2691" name="Rectangle 35"/>
            <p:cNvSpPr>
              <a:spLocks noChangeArrowheads="1"/>
            </p:cNvSpPr>
            <p:nvPr/>
          </p:nvSpPr>
          <p:spPr bwMode="auto">
            <a:xfrm>
              <a:off x="2018" y="1162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(2)</a:t>
              </a:r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582695" name="Object 39"/>
          <p:cNvGraphicFramePr>
            <a:graphicFrameLocks noGrp="1" noChangeAspect="1"/>
          </p:cNvGraphicFramePr>
          <p:nvPr>
            <p:ph sz="half" idx="2"/>
          </p:nvPr>
        </p:nvGraphicFramePr>
        <p:xfrm>
          <a:off x="3708400" y="5229225"/>
          <a:ext cx="1397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79" name="Equation" r:id="rId14" imgW="1396800" imgH="291960" progId="Equation.DSMT4">
                  <p:embed/>
                </p:oleObj>
              </mc:Choice>
              <mc:Fallback>
                <p:oleObj name="Equation" r:id="rId14" imgW="139680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29225"/>
                        <a:ext cx="1397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97" name="Rectangle 41"/>
          <p:cNvSpPr>
            <a:spLocks noChangeArrowheads="1"/>
          </p:cNvSpPr>
          <p:nvPr/>
        </p:nvSpPr>
        <p:spPr bwMode="auto">
          <a:xfrm>
            <a:off x="827088" y="5048250"/>
            <a:ext cx="47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(2)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8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8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8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4" grpId="0"/>
      <p:bldP spid="582669" grpId="0"/>
      <p:bldP spid="582690" grpId="0"/>
      <p:bldP spid="58269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17E6-9E72-40BF-8798-13BC310336D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Newton-Leibniz Formula</a:t>
            </a:r>
          </a:p>
        </p:txBody>
      </p:sp>
      <p:graphicFrame>
        <p:nvGraphicFramePr>
          <p:cNvPr id="584707" name="Object 3"/>
          <p:cNvGraphicFramePr>
            <a:graphicFrameLocks noChangeAspect="1"/>
          </p:cNvGraphicFramePr>
          <p:nvPr/>
        </p:nvGraphicFramePr>
        <p:xfrm>
          <a:off x="515938" y="1690688"/>
          <a:ext cx="77787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4" name="文档" r:id="rId4" imgW="7889121" imgH="964463" progId="Word.Document.8">
                  <p:embed/>
                </p:oleObj>
              </mc:Choice>
              <mc:Fallback>
                <p:oleObj name="文档" r:id="rId4" imgW="7889121" imgH="96446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90688"/>
                        <a:ext cx="7778750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6913" y="4221163"/>
            <a:ext cx="1714500" cy="2297112"/>
            <a:chOff x="4344" y="2400"/>
            <a:chExt cx="1080" cy="1447"/>
          </a:xfrm>
        </p:grpSpPr>
        <p:sp>
          <p:nvSpPr>
            <p:cNvPr id="584709" name="Line 5"/>
            <p:cNvSpPr>
              <a:spLocks noChangeShapeType="1"/>
            </p:cNvSpPr>
            <p:nvPr/>
          </p:nvSpPr>
          <p:spPr bwMode="auto">
            <a:xfrm>
              <a:off x="4368" y="3696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10" name="Line 6"/>
            <p:cNvSpPr>
              <a:spLocks noChangeShapeType="1"/>
            </p:cNvSpPr>
            <p:nvPr/>
          </p:nvSpPr>
          <p:spPr bwMode="auto">
            <a:xfrm flipV="1">
              <a:off x="4464" y="2400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11" name="Line 7"/>
            <p:cNvSpPr>
              <a:spLocks noChangeShapeType="1"/>
            </p:cNvSpPr>
            <p:nvPr/>
          </p:nvSpPr>
          <p:spPr bwMode="auto">
            <a:xfrm flipV="1">
              <a:off x="5058" y="264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12" name="Line 8"/>
            <p:cNvSpPr>
              <a:spLocks noChangeShapeType="1"/>
            </p:cNvSpPr>
            <p:nvPr/>
          </p:nvSpPr>
          <p:spPr bwMode="auto">
            <a:xfrm flipV="1">
              <a:off x="4464" y="3216"/>
              <a:ext cx="27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4770" y="2634"/>
              <a:ext cx="3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14" name="Oval 10"/>
            <p:cNvSpPr>
              <a:spLocks noChangeArrowheads="1"/>
            </p:cNvSpPr>
            <p:nvPr/>
          </p:nvSpPr>
          <p:spPr bwMode="auto">
            <a:xfrm>
              <a:off x="4734" y="2611"/>
              <a:ext cx="34" cy="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4715" name="Object 11"/>
            <p:cNvGraphicFramePr>
              <a:graphicFrameLocks noChangeAspect="1"/>
            </p:cNvGraphicFramePr>
            <p:nvPr/>
          </p:nvGraphicFramePr>
          <p:xfrm>
            <a:off x="5309" y="3738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55" name="公式" r:id="rId6" imgW="253800" imgH="241200" progId="Equation.3">
                    <p:embed/>
                  </p:oleObj>
                </mc:Choice>
                <mc:Fallback>
                  <p:oleObj name="公式" r:id="rId6" imgW="25380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9" y="3738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716" name="Object 12"/>
            <p:cNvGraphicFramePr>
              <a:graphicFrameLocks noChangeAspect="1"/>
            </p:cNvGraphicFramePr>
            <p:nvPr/>
          </p:nvGraphicFramePr>
          <p:xfrm>
            <a:off x="4493" y="2400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56" name="公式" r:id="rId8" imgW="253800" imgH="317160" progId="Equation.3">
                    <p:embed/>
                  </p:oleObj>
                </mc:Choice>
                <mc:Fallback>
                  <p:oleObj name="公式" r:id="rId8" imgW="253800" imgH="31716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2400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717" name="Object 13"/>
            <p:cNvGraphicFramePr>
              <a:graphicFrameLocks noChangeAspect="1"/>
            </p:cNvGraphicFramePr>
            <p:nvPr/>
          </p:nvGraphicFramePr>
          <p:xfrm>
            <a:off x="4344" y="3718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57" name="公式" r:id="rId10" imgW="215640" imgH="241200" progId="Equation.3">
                    <p:embed/>
                  </p:oleObj>
                </mc:Choice>
                <mc:Fallback>
                  <p:oleObj name="公式" r:id="rId10" imgW="215640" imgH="2412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18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718" name="Line 14"/>
            <p:cNvSpPr>
              <a:spLocks noChangeShapeType="1"/>
            </p:cNvSpPr>
            <p:nvPr/>
          </p:nvSpPr>
          <p:spPr bwMode="auto">
            <a:xfrm flipV="1">
              <a:off x="4752" y="2634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4719" name="Object 15"/>
            <p:cNvGraphicFramePr>
              <a:graphicFrameLocks noChangeAspect="1"/>
            </p:cNvGraphicFramePr>
            <p:nvPr/>
          </p:nvGraphicFramePr>
          <p:xfrm>
            <a:off x="4727" y="3717"/>
            <a:ext cx="5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58" name="公式" r:id="rId12" imgW="177480" imgH="304560" progId="Equation.3">
                    <p:embed/>
                  </p:oleObj>
                </mc:Choice>
                <mc:Fallback>
                  <p:oleObj name="公式" r:id="rId12" imgW="177480" imgH="30456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" y="3717"/>
                          <a:ext cx="59" cy="1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720" name="Object 16"/>
            <p:cNvGraphicFramePr>
              <a:graphicFrameLocks noChangeAspect="1"/>
            </p:cNvGraphicFramePr>
            <p:nvPr/>
          </p:nvGraphicFramePr>
          <p:xfrm>
            <a:off x="5026" y="3720"/>
            <a:ext cx="7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59" name="公式" r:id="rId14" imgW="215640" imgH="304560" progId="Equation.3">
                    <p:embed/>
                  </p:oleObj>
                </mc:Choice>
                <mc:Fallback>
                  <p:oleObj name="公式" r:id="rId14" imgW="215640" imgH="3045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" y="3720"/>
                          <a:ext cx="72" cy="1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725" name="Object 21"/>
          <p:cNvGraphicFramePr>
            <a:graphicFrameLocks noChangeAspect="1"/>
          </p:cNvGraphicFramePr>
          <p:nvPr/>
        </p:nvGraphicFramePr>
        <p:xfrm>
          <a:off x="2843213" y="2779713"/>
          <a:ext cx="3629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0" name="Equation" r:id="rId16" imgW="3632200" imgH="508000" progId="Equation.DSMT4">
                  <p:embed/>
                </p:oleObj>
              </mc:Choice>
              <mc:Fallback>
                <p:oleObj name="Equation" r:id="rId16" imgW="3632200" imgH="508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79713"/>
                        <a:ext cx="36290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23" name="Object 19"/>
          <p:cNvGraphicFramePr>
            <a:graphicFrameLocks noChangeAspect="1"/>
          </p:cNvGraphicFramePr>
          <p:nvPr/>
        </p:nvGraphicFramePr>
        <p:xfrm>
          <a:off x="4500563" y="3500438"/>
          <a:ext cx="9048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1" name="Equation" r:id="rId18" imgW="901309" imgH="291973" progId="Equation.DSMT4">
                  <p:embed/>
                </p:oleObj>
              </mc:Choice>
              <mc:Fallback>
                <p:oleObj name="Equation" r:id="rId18" imgW="901309" imgH="29197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00438"/>
                        <a:ext cx="9048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21" name="Object 17"/>
          <p:cNvGraphicFramePr>
            <a:graphicFrameLocks noChangeAspect="1"/>
          </p:cNvGraphicFramePr>
          <p:nvPr/>
        </p:nvGraphicFramePr>
        <p:xfrm>
          <a:off x="3708400" y="4005263"/>
          <a:ext cx="41227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2" name="Equation" r:id="rId20" imgW="4127400" imgH="507960" progId="Equation.DSMT4">
                  <p:embed/>
                </p:oleObj>
              </mc:Choice>
              <mc:Fallback>
                <p:oleObj name="Equation" r:id="rId20" imgW="412740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05263"/>
                        <a:ext cx="4122738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26" name="Rectangle 22"/>
          <p:cNvSpPr>
            <a:spLocks noChangeArrowheads="1"/>
          </p:cNvSpPr>
          <p:nvPr/>
        </p:nvSpPr>
        <p:spPr bwMode="auto">
          <a:xfrm>
            <a:off x="1547813" y="2492375"/>
            <a:ext cx="81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Since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95288" y="3355975"/>
            <a:ext cx="4232275" cy="504825"/>
            <a:chOff x="3152" y="2251"/>
            <a:chExt cx="2666" cy="318"/>
          </a:xfrm>
        </p:grpSpPr>
        <p:graphicFrame>
          <p:nvGraphicFramePr>
            <p:cNvPr id="584724" name="Object 20"/>
            <p:cNvGraphicFramePr>
              <a:graphicFrameLocks noChangeAspect="1"/>
            </p:cNvGraphicFramePr>
            <p:nvPr/>
          </p:nvGraphicFramePr>
          <p:xfrm>
            <a:off x="4059" y="2251"/>
            <a:ext cx="69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63" name="Equation" r:id="rId22" imgW="1091726" imgH="507780" progId="Equation.DSMT4">
                    <p:embed/>
                  </p:oleObj>
                </mc:Choice>
                <mc:Fallback>
                  <p:oleObj name="Equation" r:id="rId22" imgW="1091726" imgH="5077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251"/>
                          <a:ext cx="69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727" name="Rectangle 23"/>
            <p:cNvSpPr>
              <a:spLocks noChangeArrowheads="1"/>
            </p:cNvSpPr>
            <p:nvPr/>
          </p:nvSpPr>
          <p:spPr bwMode="auto">
            <a:xfrm>
              <a:off x="3152" y="2296"/>
              <a:ext cx="9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To calculate </a:t>
              </a:r>
            </a:p>
          </p:txBody>
        </p:sp>
        <p:sp>
          <p:nvSpPr>
            <p:cNvPr id="584728" name="Rectangle 24"/>
            <p:cNvSpPr>
              <a:spLocks noChangeArrowheads="1"/>
            </p:cNvSpPr>
            <p:nvPr/>
          </p:nvSpPr>
          <p:spPr bwMode="auto">
            <a:xfrm>
              <a:off x="4694" y="2273"/>
              <a:ext cx="11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we can define 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364163" y="3390900"/>
            <a:ext cx="1706562" cy="396875"/>
            <a:chOff x="3515" y="1955"/>
            <a:chExt cx="1075" cy="250"/>
          </a:xfrm>
        </p:grpSpPr>
        <p:graphicFrame>
          <p:nvGraphicFramePr>
            <p:cNvPr id="584722" name="Object 18"/>
            <p:cNvGraphicFramePr>
              <a:graphicFrameLocks noChangeAspect="1"/>
            </p:cNvGraphicFramePr>
            <p:nvPr/>
          </p:nvGraphicFramePr>
          <p:xfrm>
            <a:off x="4014" y="2019"/>
            <a:ext cx="57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64" name="Equation" r:id="rId24" imgW="914400" imgH="292100" progId="Equation.DSMT4">
                    <p:embed/>
                  </p:oleObj>
                </mc:Choice>
                <mc:Fallback>
                  <p:oleObj name="Equation" r:id="rId24" imgW="914400" imgH="2921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19"/>
                          <a:ext cx="57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729" name="Rectangle 25"/>
            <p:cNvSpPr>
              <a:spLocks noChangeArrowheads="1"/>
            </p:cNvSpPr>
            <p:nvPr/>
          </p:nvSpPr>
          <p:spPr bwMode="auto">
            <a:xfrm>
              <a:off x="3515" y="1955"/>
              <a:ext cx="5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while </a:t>
              </a:r>
            </a:p>
          </p:txBody>
        </p:sp>
      </p:grpSp>
      <p:sp>
        <p:nvSpPr>
          <p:cNvPr id="584730" name="Rectangle 26"/>
          <p:cNvSpPr>
            <a:spLocks noChangeArrowheads="1"/>
          </p:cNvSpPr>
          <p:nvPr/>
        </p:nvSpPr>
        <p:spPr bwMode="auto">
          <a:xfrm>
            <a:off x="7092950" y="339090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then</a:t>
            </a:r>
          </a:p>
        </p:txBody>
      </p:sp>
      <p:sp>
        <p:nvSpPr>
          <p:cNvPr id="584731" name="Rectangle 27"/>
          <p:cNvSpPr>
            <a:spLocks noChangeArrowheads="1"/>
          </p:cNvSpPr>
          <p:nvPr/>
        </p:nvSpPr>
        <p:spPr bwMode="auto">
          <a:xfrm>
            <a:off x="2757488" y="6034088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100">
                <a:latin typeface="Arial" charset="0"/>
                <a:ea typeface="宋体" charset="-122"/>
              </a:rPr>
              <a:t> 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84732" name="Rectangle 28"/>
          <p:cNvSpPr>
            <a:spLocks noChangeArrowheads="1"/>
          </p:cNvSpPr>
          <p:nvPr/>
        </p:nvSpPr>
        <p:spPr bwMode="auto">
          <a:xfrm>
            <a:off x="390525" y="2492375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zh-CN" altLang="en-US" b="1">
              <a:ea typeface="宋体" charset="-122"/>
            </a:endParaRPr>
          </a:p>
        </p:txBody>
      </p:sp>
      <p:graphicFrame>
        <p:nvGraphicFramePr>
          <p:cNvPr id="584734" name="Object 30"/>
          <p:cNvGraphicFramePr>
            <a:graphicFrameLocks noGrp="1" noChangeAspect="1"/>
          </p:cNvGraphicFramePr>
          <p:nvPr>
            <p:ph idx="1"/>
          </p:nvPr>
        </p:nvGraphicFramePr>
        <p:xfrm>
          <a:off x="4787900" y="4654550"/>
          <a:ext cx="1903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5" name="Equation" r:id="rId26" imgW="1904760" imgH="507960" progId="Equation.DSMT4">
                  <p:embed/>
                </p:oleObj>
              </mc:Choice>
              <mc:Fallback>
                <p:oleObj name="Equation" r:id="rId26" imgW="190476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54550"/>
                        <a:ext cx="1903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36" name="Object 32"/>
          <p:cNvGraphicFramePr>
            <a:graphicFrameLocks noChangeAspect="1"/>
          </p:cNvGraphicFramePr>
          <p:nvPr/>
        </p:nvGraphicFramePr>
        <p:xfrm>
          <a:off x="4762500" y="5305425"/>
          <a:ext cx="38576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6" name="Equation" r:id="rId28" imgW="241200" imgH="177480" progId="Equation.DSMT4">
                  <p:embed/>
                </p:oleObj>
              </mc:Choice>
              <mc:Fallback>
                <p:oleObj name="Equation" r:id="rId28" imgW="24120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5305425"/>
                        <a:ext cx="385763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8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8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8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6" grpId="0"/>
      <p:bldP spid="584730" grpId="0"/>
      <p:bldP spid="5847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DFA7-5CFA-4856-B1FA-42C043ED634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Newton-Leibniz Formula</a:t>
            </a:r>
          </a:p>
        </p:txBody>
      </p:sp>
      <p:graphicFrame>
        <p:nvGraphicFramePr>
          <p:cNvPr id="586756" name="Object 4"/>
          <p:cNvGraphicFramePr>
            <a:graphicFrameLocks noChangeAspect="1"/>
          </p:cNvGraphicFramePr>
          <p:nvPr/>
        </p:nvGraphicFramePr>
        <p:xfrm>
          <a:off x="1300163" y="3000375"/>
          <a:ext cx="2006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78" name="Equation" r:id="rId4" imgW="2006280" imgH="355320" progId="Equation.DSMT4">
                  <p:embed/>
                </p:oleObj>
              </mc:Choice>
              <mc:Fallback>
                <p:oleObj name="Equation" r:id="rId4" imgW="200628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000375"/>
                        <a:ext cx="2006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7" name="Object 5"/>
          <p:cNvGraphicFramePr>
            <a:graphicFrameLocks noChangeAspect="1"/>
          </p:cNvGraphicFramePr>
          <p:nvPr/>
        </p:nvGraphicFramePr>
        <p:xfrm>
          <a:off x="1871663" y="3557588"/>
          <a:ext cx="2095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79" name="Equation" r:id="rId6" imgW="2095200" imgH="1180800" progId="Equation.DSMT4">
                  <p:embed/>
                </p:oleObj>
              </mc:Choice>
              <mc:Fallback>
                <p:oleObj name="Equation" r:id="rId6" imgW="2095200" imgH="1180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557588"/>
                        <a:ext cx="20955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8" name="Object 6"/>
          <p:cNvGraphicFramePr>
            <a:graphicFrameLocks noChangeAspect="1"/>
          </p:cNvGraphicFramePr>
          <p:nvPr/>
        </p:nvGraphicFramePr>
        <p:xfrm>
          <a:off x="1109663" y="5229225"/>
          <a:ext cx="495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80" name="Equation" r:id="rId8" imgW="4952880" imgH="507960" progId="Equation.DSMT4">
                  <p:embed/>
                </p:oleObj>
              </mc:Choice>
              <mc:Fallback>
                <p:oleObj name="Equation" r:id="rId8" imgW="495288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5229225"/>
                        <a:ext cx="4953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9" name="Object 7"/>
          <p:cNvGraphicFramePr>
            <a:graphicFrameLocks noChangeAspect="1"/>
          </p:cNvGraphicFramePr>
          <p:nvPr/>
        </p:nvGraphicFramePr>
        <p:xfrm>
          <a:off x="6197600" y="5183188"/>
          <a:ext cx="596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81" name="Equation" r:id="rId10" imgW="596880" imgH="622080" progId="Equation.DSMT4">
                  <p:embed/>
                </p:oleObj>
              </mc:Choice>
              <mc:Fallback>
                <p:oleObj name="Equation" r:id="rId10" imgW="5968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5183188"/>
                        <a:ext cx="596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72113" y="1949450"/>
            <a:ext cx="2628900" cy="2597150"/>
            <a:chOff x="3240" y="956"/>
            <a:chExt cx="1656" cy="1636"/>
          </a:xfrm>
        </p:grpSpPr>
        <p:sp>
          <p:nvSpPr>
            <p:cNvPr id="586761" name="Line 9"/>
            <p:cNvSpPr>
              <a:spLocks noChangeShapeType="1"/>
            </p:cNvSpPr>
            <p:nvPr/>
          </p:nvSpPr>
          <p:spPr bwMode="auto">
            <a:xfrm>
              <a:off x="3300" y="2090"/>
              <a:ext cx="15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6762" name="Line 10"/>
            <p:cNvSpPr>
              <a:spLocks noChangeShapeType="1"/>
            </p:cNvSpPr>
            <p:nvPr/>
          </p:nvSpPr>
          <p:spPr bwMode="auto">
            <a:xfrm flipV="1">
              <a:off x="3897" y="956"/>
              <a:ext cx="0" cy="16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6763" name="Object 11"/>
            <p:cNvGraphicFramePr>
              <a:graphicFrameLocks noChangeAspect="1"/>
            </p:cNvGraphicFramePr>
            <p:nvPr/>
          </p:nvGraphicFramePr>
          <p:xfrm>
            <a:off x="4771" y="2153"/>
            <a:ext cx="105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2" name="公式" r:id="rId12" imgW="266400" imgH="253800" progId="Equation.3">
                    <p:embed/>
                  </p:oleObj>
                </mc:Choice>
                <mc:Fallback>
                  <p:oleObj name="公式" r:id="rId12" imgW="266400" imgH="2538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2153"/>
                          <a:ext cx="105" cy="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6764" name="Object 12"/>
            <p:cNvGraphicFramePr>
              <a:graphicFrameLocks noChangeAspect="1"/>
            </p:cNvGraphicFramePr>
            <p:nvPr/>
          </p:nvGraphicFramePr>
          <p:xfrm>
            <a:off x="3769" y="1016"/>
            <a:ext cx="10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3" name="公式" r:id="rId14" imgW="266400" imgH="330120" progId="Equation.3">
                    <p:embed/>
                  </p:oleObj>
                </mc:Choice>
                <mc:Fallback>
                  <p:oleObj name="公式" r:id="rId14" imgW="266400" imgH="3301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016"/>
                          <a:ext cx="104" cy="1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6765" name="Object 13"/>
            <p:cNvGraphicFramePr>
              <a:graphicFrameLocks noChangeAspect="1"/>
            </p:cNvGraphicFramePr>
            <p:nvPr/>
          </p:nvGraphicFramePr>
          <p:xfrm>
            <a:off x="3918" y="2134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4" name="公式" r:id="rId16" imgW="228600" imgH="253800" progId="Equation.3">
                    <p:embed/>
                  </p:oleObj>
                </mc:Choice>
                <mc:Fallback>
                  <p:oleObj name="公式" r:id="rId16" imgW="228600" imgH="2538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134"/>
                          <a:ext cx="99" cy="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6766" name="Object 14"/>
            <p:cNvGraphicFramePr>
              <a:graphicFrameLocks noChangeAspect="1"/>
            </p:cNvGraphicFramePr>
            <p:nvPr/>
          </p:nvGraphicFramePr>
          <p:xfrm>
            <a:off x="3440" y="1235"/>
            <a:ext cx="42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5" name="公式" r:id="rId18" imgW="1015920" imgH="495000" progId="Equation.3">
                    <p:embed/>
                  </p:oleObj>
                </mc:Choice>
                <mc:Fallback>
                  <p:oleObj name="公式" r:id="rId18" imgW="1015920" imgH="4950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" y="1235"/>
                          <a:ext cx="427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6767" name="Line 15"/>
            <p:cNvSpPr>
              <a:spLocks noChangeShapeType="1"/>
            </p:cNvSpPr>
            <p:nvPr/>
          </p:nvSpPr>
          <p:spPr bwMode="auto">
            <a:xfrm rot="20787881" flipV="1">
              <a:off x="3385" y="1512"/>
              <a:ext cx="1437" cy="776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6768" name="Object 16"/>
            <p:cNvGraphicFramePr>
              <a:graphicFrameLocks noChangeAspect="1"/>
            </p:cNvGraphicFramePr>
            <p:nvPr/>
          </p:nvGraphicFramePr>
          <p:xfrm>
            <a:off x="4477" y="1594"/>
            <a:ext cx="373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6" name="公式" r:id="rId20" imgW="888840" imgH="330120" progId="Equation.3">
                    <p:embed/>
                  </p:oleObj>
                </mc:Choice>
                <mc:Fallback>
                  <p:oleObj name="公式" r:id="rId20" imgW="888840" imgH="3301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1594"/>
                          <a:ext cx="373" cy="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6769" name="Line 17"/>
            <p:cNvSpPr>
              <a:spLocks noChangeShapeType="1"/>
            </p:cNvSpPr>
            <p:nvPr/>
          </p:nvSpPr>
          <p:spPr bwMode="auto">
            <a:xfrm>
              <a:off x="4297" y="1714"/>
              <a:ext cx="0" cy="377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6770" name="Object 18"/>
            <p:cNvGraphicFramePr>
              <a:graphicFrameLocks noChangeAspect="1"/>
            </p:cNvGraphicFramePr>
            <p:nvPr/>
          </p:nvGraphicFramePr>
          <p:xfrm>
            <a:off x="4268" y="2145"/>
            <a:ext cx="59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7" name="公式" r:id="rId22" imgW="190440" imgH="317160" progId="Equation.3">
                    <p:embed/>
                  </p:oleObj>
                </mc:Choice>
                <mc:Fallback>
                  <p:oleObj name="公式" r:id="rId22" imgW="190440" imgH="31716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145"/>
                          <a:ext cx="59" cy="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6771" name="Arc 19"/>
            <p:cNvSpPr>
              <a:spLocks/>
            </p:cNvSpPr>
            <p:nvPr/>
          </p:nvSpPr>
          <p:spPr bwMode="auto">
            <a:xfrm>
              <a:off x="3360" y="996"/>
              <a:ext cx="1078" cy="1091"/>
            </a:xfrm>
            <a:custGeom>
              <a:avLst/>
              <a:gdLst>
                <a:gd name="G0" fmla="+- 21485 0 0"/>
                <a:gd name="G1" fmla="+- 0 0 0"/>
                <a:gd name="G2" fmla="+- 21600 0 0"/>
                <a:gd name="T0" fmla="*/ 42987 w 42987"/>
                <a:gd name="T1" fmla="*/ 2052 h 21600"/>
                <a:gd name="T2" fmla="*/ 0 w 42987"/>
                <a:gd name="T3" fmla="*/ 2228 h 21600"/>
                <a:gd name="T4" fmla="*/ 21485 w 4298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87" h="21600" fill="none" extrusionOk="0">
                  <a:moveTo>
                    <a:pt x="42987" y="2052"/>
                  </a:moveTo>
                  <a:cubicBezTo>
                    <a:pt x="41929" y="13136"/>
                    <a:pt x="32619" y="21599"/>
                    <a:pt x="21485" y="21600"/>
                  </a:cubicBezTo>
                  <a:cubicBezTo>
                    <a:pt x="10418" y="21600"/>
                    <a:pt x="1141" y="13235"/>
                    <a:pt x="0" y="2227"/>
                  </a:cubicBezTo>
                </a:path>
                <a:path w="42987" h="21600" stroke="0" extrusionOk="0">
                  <a:moveTo>
                    <a:pt x="42987" y="2052"/>
                  </a:moveTo>
                  <a:cubicBezTo>
                    <a:pt x="41929" y="13136"/>
                    <a:pt x="32619" y="21599"/>
                    <a:pt x="21485" y="21600"/>
                  </a:cubicBezTo>
                  <a:cubicBezTo>
                    <a:pt x="10418" y="21600"/>
                    <a:pt x="1141" y="13235"/>
                    <a:pt x="0" y="2227"/>
                  </a:cubicBezTo>
                  <a:lnTo>
                    <a:pt x="21485" y="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6772" name="Object 20"/>
            <p:cNvGraphicFramePr>
              <a:graphicFrameLocks noChangeAspect="1"/>
            </p:cNvGraphicFramePr>
            <p:nvPr/>
          </p:nvGraphicFramePr>
          <p:xfrm>
            <a:off x="4570" y="2139"/>
            <a:ext cx="67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8" name="公式" r:id="rId24" imgW="215640" imgH="304560" progId="Equation.3">
                    <p:embed/>
                  </p:oleObj>
                </mc:Choice>
                <mc:Fallback>
                  <p:oleObj name="公式" r:id="rId24" imgW="215640" imgH="30456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0" y="2139"/>
                          <a:ext cx="67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6773" name="Object 21"/>
            <p:cNvGraphicFramePr>
              <a:graphicFrameLocks noChangeAspect="1"/>
            </p:cNvGraphicFramePr>
            <p:nvPr/>
          </p:nvGraphicFramePr>
          <p:xfrm>
            <a:off x="3240" y="2123"/>
            <a:ext cx="149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9" name="公式" r:id="rId26" imgW="482400" imgH="304560" progId="Equation.3">
                    <p:embed/>
                  </p:oleObj>
                </mc:Choice>
                <mc:Fallback>
                  <p:oleObj name="公式" r:id="rId26" imgW="482400" imgH="3045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123"/>
                          <a:ext cx="149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08000" y="1552575"/>
            <a:ext cx="3557588" cy="508000"/>
            <a:chOff x="320" y="978"/>
            <a:chExt cx="2241" cy="320"/>
          </a:xfrm>
        </p:grpSpPr>
        <p:graphicFrame>
          <p:nvGraphicFramePr>
            <p:cNvPr id="586755" name="Object 3"/>
            <p:cNvGraphicFramePr>
              <a:graphicFrameLocks noChangeAspect="1"/>
            </p:cNvGraphicFramePr>
            <p:nvPr/>
          </p:nvGraphicFramePr>
          <p:xfrm>
            <a:off x="1409" y="978"/>
            <a:ext cx="115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90" name="Equation" r:id="rId28" imgW="1828800" imgH="507960" progId="Equation.DSMT4">
                    <p:embed/>
                  </p:oleObj>
                </mc:Choice>
                <mc:Fallback>
                  <p:oleObj name="Equation" r:id="rId28" imgW="1828800" imgH="50796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978"/>
                          <a:ext cx="115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6774" name="Text Box 22"/>
            <p:cNvSpPr txBox="1">
              <a:spLocks noChangeArrowheads="1"/>
            </p:cNvSpPr>
            <p:nvPr/>
          </p:nvSpPr>
          <p:spPr bwMode="auto">
            <a:xfrm>
              <a:off x="320" y="1012"/>
              <a:ext cx="10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b="1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 Find</a:t>
              </a:r>
              <a:endParaRPr lang="en-US" altLang="zh-CN" b="1">
                <a:ea typeface="宋体" charset="-122"/>
              </a:endParaRPr>
            </a:p>
          </p:txBody>
        </p:sp>
      </p:grpSp>
      <p:sp>
        <p:nvSpPr>
          <p:cNvPr id="586775" name="Text Box 23"/>
          <p:cNvSpPr txBox="1">
            <a:spLocks noChangeArrowheads="1"/>
          </p:cNvSpPr>
          <p:nvPr/>
        </p:nvSpPr>
        <p:spPr bwMode="auto">
          <a:xfrm>
            <a:off x="508000" y="2347913"/>
            <a:ext cx="1255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</a:p>
        </p:txBody>
      </p:sp>
      <p:sp>
        <p:nvSpPr>
          <p:cNvPr id="586776" name="Rectangle 24"/>
          <p:cNvSpPr>
            <a:spLocks noChangeArrowheads="1"/>
          </p:cNvSpPr>
          <p:nvPr/>
        </p:nvSpPr>
        <p:spPr bwMode="auto">
          <a:xfrm>
            <a:off x="1692275" y="2349500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As the right figure, we known that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75" grpId="0" autoUpdateAnimBg="0"/>
      <p:bldP spid="5867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AEA3-9635-4A1D-999B-0C09CE0F281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of Definite Integral Problems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114675"/>
            <a:ext cx="3743325" cy="3051175"/>
            <a:chOff x="1980" y="1826"/>
            <a:chExt cx="2850" cy="1922"/>
          </a:xfrm>
        </p:grpSpPr>
        <p:sp>
          <p:nvSpPr>
            <p:cNvPr id="519173" name="Line 5"/>
            <p:cNvSpPr>
              <a:spLocks noChangeShapeType="1"/>
            </p:cNvSpPr>
            <p:nvPr/>
          </p:nvSpPr>
          <p:spPr bwMode="auto">
            <a:xfrm>
              <a:off x="1980" y="3339"/>
              <a:ext cx="2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74" name="Line 6"/>
            <p:cNvSpPr>
              <a:spLocks noChangeShapeType="1"/>
            </p:cNvSpPr>
            <p:nvPr/>
          </p:nvSpPr>
          <p:spPr bwMode="auto">
            <a:xfrm flipV="1">
              <a:off x="2343" y="1888"/>
              <a:ext cx="0" cy="1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9175" name="Object 7"/>
            <p:cNvGraphicFramePr>
              <a:graphicFrameLocks noChangeAspect="1"/>
            </p:cNvGraphicFramePr>
            <p:nvPr/>
          </p:nvGraphicFramePr>
          <p:xfrm>
            <a:off x="2546" y="1826"/>
            <a:ext cx="1974" cy="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22" name="CorelDRAW" r:id="rId4" imgW="3701880" imgH="2863440" progId="">
                    <p:embed/>
                  </p:oleObj>
                </mc:Choice>
                <mc:Fallback>
                  <p:oleObj name="CorelDRAW" r:id="rId4" imgW="3701880" imgH="286344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1826"/>
                          <a:ext cx="1974" cy="1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6" name="Object 8"/>
            <p:cNvGraphicFramePr>
              <a:graphicFrameLocks noChangeAspect="1"/>
            </p:cNvGraphicFramePr>
            <p:nvPr/>
          </p:nvGraphicFramePr>
          <p:xfrm>
            <a:off x="2154" y="336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23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369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7" name="Object 9"/>
            <p:cNvGraphicFramePr>
              <a:graphicFrameLocks noChangeAspect="1"/>
            </p:cNvGraphicFramePr>
            <p:nvPr/>
          </p:nvGraphicFramePr>
          <p:xfrm>
            <a:off x="2525" y="3401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24" name="Equation" r:id="rId8" imgW="177480" imgH="190440" progId="Equation.DSMT4">
                    <p:embed/>
                  </p:oleObj>
                </mc:Choice>
                <mc:Fallback>
                  <p:oleObj name="Equation" r:id="rId8" imgW="177480" imgH="1904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3401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8" name="Object 10"/>
            <p:cNvGraphicFramePr>
              <a:graphicFrameLocks noChangeAspect="1"/>
            </p:cNvGraphicFramePr>
            <p:nvPr/>
          </p:nvGraphicFramePr>
          <p:xfrm>
            <a:off x="4462" y="3369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25" name="Equation" r:id="rId10" imgW="164880" imgH="241200" progId="Equation.DSMT4">
                    <p:embed/>
                  </p:oleObj>
                </mc:Choice>
                <mc:Fallback>
                  <p:oleObj name="Equation" r:id="rId10" imgW="164880" imgH="2412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" y="3369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9" name="Object 11"/>
            <p:cNvGraphicFramePr>
              <a:graphicFrameLocks noChangeAspect="1"/>
            </p:cNvGraphicFramePr>
            <p:nvPr/>
          </p:nvGraphicFramePr>
          <p:xfrm>
            <a:off x="2797" y="2115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26" name="Equation" r:id="rId12" imgW="990360" imgH="291960" progId="Equation.DSMT4">
                    <p:embed/>
                  </p:oleObj>
                </mc:Choice>
                <mc:Fallback>
                  <p:oleObj name="Equation" r:id="rId12" imgW="990360" imgH="29196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115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80" name="Object 12"/>
            <p:cNvGraphicFramePr>
              <a:graphicFrameLocks noChangeAspect="1"/>
            </p:cNvGraphicFramePr>
            <p:nvPr/>
          </p:nvGraphicFramePr>
          <p:xfrm>
            <a:off x="4702" y="338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27" name="Equation" r:id="rId14" imgW="203040" imgH="190440" progId="Equation.DSMT4">
                    <p:embed/>
                  </p:oleObj>
                </mc:Choice>
                <mc:Fallback>
                  <p:oleObj name="Equation" r:id="rId14" imgW="203040" imgH="1904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338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81" name="Object 13"/>
            <p:cNvGraphicFramePr>
              <a:graphicFrameLocks noChangeAspect="1"/>
            </p:cNvGraphicFramePr>
            <p:nvPr/>
          </p:nvGraphicFramePr>
          <p:xfrm>
            <a:off x="2162" y="197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28" name="Equation" r:id="rId16" imgW="190440" imgH="241200" progId="Equation.DSMT4">
                    <p:embed/>
                  </p:oleObj>
                </mc:Choice>
                <mc:Fallback>
                  <p:oleObj name="Equation" r:id="rId16" imgW="190440" imgH="2412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197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82" name="Rectangle 14"/>
          <p:cNvSpPr>
            <a:spLocks noChangeArrowheads="1"/>
          </p:cNvSpPr>
          <p:nvPr/>
        </p:nvSpPr>
        <p:spPr bwMode="auto">
          <a:xfrm>
            <a:off x="1241425" y="4149725"/>
            <a:ext cx="1012825" cy="1366838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83" name="Rectangle 15"/>
          <p:cNvSpPr>
            <a:spLocks noChangeArrowheads="1"/>
          </p:cNvSpPr>
          <p:nvPr/>
        </p:nvSpPr>
        <p:spPr bwMode="auto">
          <a:xfrm>
            <a:off x="2254250" y="3357563"/>
            <a:ext cx="655638" cy="2159000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84" name="Rectangle 16"/>
          <p:cNvSpPr>
            <a:spLocks noChangeArrowheads="1"/>
          </p:cNvSpPr>
          <p:nvPr/>
        </p:nvSpPr>
        <p:spPr bwMode="auto">
          <a:xfrm>
            <a:off x="2909888" y="3140075"/>
            <a:ext cx="476250" cy="2376488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85" name="Rectangle 17"/>
          <p:cNvSpPr>
            <a:spLocks noChangeArrowheads="1"/>
          </p:cNvSpPr>
          <p:nvPr/>
        </p:nvSpPr>
        <p:spPr bwMode="auto">
          <a:xfrm>
            <a:off x="3386138" y="3140075"/>
            <a:ext cx="393700" cy="2376488"/>
          </a:xfrm>
          <a:prstGeom prst="rect">
            <a:avLst/>
          </a:prstGeom>
          <a:solidFill>
            <a:srgbClr val="FF33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573588" y="3114675"/>
            <a:ext cx="3743325" cy="3051175"/>
            <a:chOff x="1980" y="1826"/>
            <a:chExt cx="2850" cy="1922"/>
          </a:xfrm>
        </p:grpSpPr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>
              <a:off x="1980" y="3339"/>
              <a:ext cx="2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8" name="Line 20"/>
            <p:cNvSpPr>
              <a:spLocks noChangeShapeType="1"/>
            </p:cNvSpPr>
            <p:nvPr/>
          </p:nvSpPr>
          <p:spPr bwMode="auto">
            <a:xfrm flipV="1">
              <a:off x="2343" y="1888"/>
              <a:ext cx="0" cy="1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9189" name="Object 21"/>
            <p:cNvGraphicFramePr>
              <a:graphicFrameLocks noChangeAspect="1"/>
            </p:cNvGraphicFramePr>
            <p:nvPr/>
          </p:nvGraphicFramePr>
          <p:xfrm>
            <a:off x="2546" y="1826"/>
            <a:ext cx="1974" cy="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29" name="CorelDRAW" r:id="rId18" imgW="3701880" imgH="2863440" progId="">
                    <p:embed/>
                  </p:oleObj>
                </mc:Choice>
                <mc:Fallback>
                  <p:oleObj name="CorelDRAW" r:id="rId18" imgW="3701880" imgH="286344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1826"/>
                          <a:ext cx="1974" cy="1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0" name="Object 22"/>
            <p:cNvGraphicFramePr>
              <a:graphicFrameLocks noChangeAspect="1"/>
            </p:cNvGraphicFramePr>
            <p:nvPr/>
          </p:nvGraphicFramePr>
          <p:xfrm>
            <a:off x="2154" y="336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30" name="Equation" r:id="rId20" imgW="228600" imgH="241200" progId="Equation.DSMT4">
                    <p:embed/>
                  </p:oleObj>
                </mc:Choice>
                <mc:Fallback>
                  <p:oleObj name="Equation" r:id="rId20" imgW="22860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369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1" name="Object 23"/>
            <p:cNvGraphicFramePr>
              <a:graphicFrameLocks noChangeAspect="1"/>
            </p:cNvGraphicFramePr>
            <p:nvPr/>
          </p:nvGraphicFramePr>
          <p:xfrm>
            <a:off x="2525" y="3401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31" name="Equation" r:id="rId22" imgW="177480" imgH="190440" progId="Equation.DSMT4">
                    <p:embed/>
                  </p:oleObj>
                </mc:Choice>
                <mc:Fallback>
                  <p:oleObj name="Equation" r:id="rId22" imgW="17748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3401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2" name="Object 24"/>
            <p:cNvGraphicFramePr>
              <a:graphicFrameLocks noChangeAspect="1"/>
            </p:cNvGraphicFramePr>
            <p:nvPr/>
          </p:nvGraphicFramePr>
          <p:xfrm>
            <a:off x="4462" y="3369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32" name="Equation" r:id="rId24" imgW="164880" imgH="241200" progId="Equation.DSMT4">
                    <p:embed/>
                  </p:oleObj>
                </mc:Choice>
                <mc:Fallback>
                  <p:oleObj name="Equation" r:id="rId24" imgW="16488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" y="3369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3" name="Object 25"/>
            <p:cNvGraphicFramePr>
              <a:graphicFrameLocks noChangeAspect="1"/>
            </p:cNvGraphicFramePr>
            <p:nvPr/>
          </p:nvGraphicFramePr>
          <p:xfrm>
            <a:off x="2797" y="2115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33" name="Equation" r:id="rId26" imgW="990360" imgH="291960" progId="Equation.DSMT4">
                    <p:embed/>
                  </p:oleObj>
                </mc:Choice>
                <mc:Fallback>
                  <p:oleObj name="Equation" r:id="rId26" imgW="990360" imgH="29196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115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4" name="Object 26"/>
            <p:cNvGraphicFramePr>
              <a:graphicFrameLocks noChangeAspect="1"/>
            </p:cNvGraphicFramePr>
            <p:nvPr/>
          </p:nvGraphicFramePr>
          <p:xfrm>
            <a:off x="4702" y="338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34" name="Equation" r:id="rId28" imgW="203040" imgH="190440" progId="Equation.DSMT4">
                    <p:embed/>
                  </p:oleObj>
                </mc:Choice>
                <mc:Fallback>
                  <p:oleObj name="Equation" r:id="rId28" imgW="203040" imgH="19044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338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5" name="Object 27"/>
            <p:cNvGraphicFramePr>
              <a:graphicFrameLocks noChangeAspect="1"/>
            </p:cNvGraphicFramePr>
            <p:nvPr/>
          </p:nvGraphicFramePr>
          <p:xfrm>
            <a:off x="2162" y="197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35" name="Equation" r:id="rId30" imgW="190440" imgH="241200" progId="Equation.DSMT4">
                    <p:embed/>
                  </p:oleObj>
                </mc:Choice>
                <mc:Fallback>
                  <p:oleObj name="Equation" r:id="rId30" imgW="190440" imgH="241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197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96" name="Rectangle 28"/>
          <p:cNvSpPr>
            <a:spLocks noChangeArrowheads="1"/>
          </p:cNvSpPr>
          <p:nvPr/>
        </p:nvSpPr>
        <p:spPr bwMode="auto">
          <a:xfrm>
            <a:off x="5364163" y="4149725"/>
            <a:ext cx="287337" cy="1366838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97" name="Rectangle 29"/>
          <p:cNvSpPr>
            <a:spLocks noChangeArrowheads="1"/>
          </p:cNvSpPr>
          <p:nvPr/>
        </p:nvSpPr>
        <p:spPr bwMode="auto">
          <a:xfrm>
            <a:off x="5653088" y="4292600"/>
            <a:ext cx="287337" cy="1223963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98" name="Rectangle 30"/>
          <p:cNvSpPr>
            <a:spLocks noChangeArrowheads="1"/>
          </p:cNvSpPr>
          <p:nvPr/>
        </p:nvSpPr>
        <p:spPr bwMode="auto">
          <a:xfrm>
            <a:off x="5940425" y="4221163"/>
            <a:ext cx="287338" cy="12954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199" name="Rectangle 31"/>
          <p:cNvSpPr>
            <a:spLocks noChangeArrowheads="1"/>
          </p:cNvSpPr>
          <p:nvPr/>
        </p:nvSpPr>
        <p:spPr bwMode="auto">
          <a:xfrm>
            <a:off x="6227763" y="4005263"/>
            <a:ext cx="287337" cy="15113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200" name="Rectangle 32"/>
          <p:cNvSpPr>
            <a:spLocks noChangeArrowheads="1"/>
          </p:cNvSpPr>
          <p:nvPr/>
        </p:nvSpPr>
        <p:spPr bwMode="auto">
          <a:xfrm>
            <a:off x="6516688" y="3500438"/>
            <a:ext cx="287337" cy="2016125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201" name="Rectangle 33"/>
          <p:cNvSpPr>
            <a:spLocks noChangeArrowheads="1"/>
          </p:cNvSpPr>
          <p:nvPr/>
        </p:nvSpPr>
        <p:spPr bwMode="auto">
          <a:xfrm>
            <a:off x="6805613" y="3213100"/>
            <a:ext cx="430212" cy="2303463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202" name="Rectangle 34"/>
          <p:cNvSpPr>
            <a:spLocks noChangeArrowheads="1"/>
          </p:cNvSpPr>
          <p:nvPr/>
        </p:nvSpPr>
        <p:spPr bwMode="auto">
          <a:xfrm>
            <a:off x="7237413" y="3140075"/>
            <a:ext cx="647700" cy="2376488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39750" y="1341438"/>
            <a:ext cx="7407275" cy="1260475"/>
            <a:chOff x="340" y="890"/>
            <a:chExt cx="4666" cy="794"/>
          </a:xfrm>
        </p:grpSpPr>
        <p:sp>
          <p:nvSpPr>
            <p:cNvPr id="519203" name="Rectangle 35"/>
            <p:cNvSpPr>
              <a:spLocks noChangeArrowheads="1"/>
            </p:cNvSpPr>
            <p:nvPr/>
          </p:nvSpPr>
          <p:spPr bwMode="auto">
            <a:xfrm>
              <a:off x="612" y="1162"/>
              <a:ext cx="30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Computing the area surrounded by the curve </a:t>
              </a:r>
            </a:p>
          </p:txBody>
        </p:sp>
        <p:sp>
          <p:nvSpPr>
            <p:cNvPr id="519204" name="Rectangle 36"/>
            <p:cNvSpPr>
              <a:spLocks noChangeArrowheads="1"/>
            </p:cNvSpPr>
            <p:nvPr/>
          </p:nvSpPr>
          <p:spPr bwMode="auto">
            <a:xfrm>
              <a:off x="340" y="890"/>
              <a:ext cx="41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sz="2400" b="1">
                  <a:ea typeface="宋体" charset="-122"/>
                </a:rPr>
                <a:t>: (Area of a trapezoid with a curved top)</a:t>
              </a:r>
              <a:endParaRPr lang="zh-CN" altLang="en-US" sz="2400" b="1">
                <a:ea typeface="宋体" charset="-122"/>
              </a:endParaRPr>
            </a:p>
          </p:txBody>
        </p: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638" y="1434"/>
              <a:ext cx="4011" cy="250"/>
              <a:chOff x="340" y="1434"/>
              <a:chExt cx="4011" cy="250"/>
            </a:xfrm>
          </p:grpSpPr>
          <p:graphicFrame>
            <p:nvGraphicFramePr>
              <p:cNvPr id="519206" name="Object 38"/>
              <p:cNvGraphicFramePr>
                <a:graphicFrameLocks noChangeAspect="1"/>
              </p:cNvGraphicFramePr>
              <p:nvPr/>
            </p:nvGraphicFramePr>
            <p:xfrm>
              <a:off x="1474" y="1525"/>
              <a:ext cx="37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936" name="Equation" r:id="rId32" imgW="596900" imgH="190500" progId="Equation.DSMT4">
                      <p:embed/>
                    </p:oleObj>
                  </mc:Choice>
                  <mc:Fallback>
                    <p:oleObj name="Equation" r:id="rId32" imgW="596900" imgH="1905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1525"/>
                            <a:ext cx="37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9207" name="Object 39"/>
              <p:cNvGraphicFramePr>
                <a:graphicFrameLocks noChangeAspect="1"/>
              </p:cNvGraphicFramePr>
              <p:nvPr/>
            </p:nvGraphicFramePr>
            <p:xfrm>
              <a:off x="1973" y="1480"/>
              <a:ext cx="36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937" name="Equation" r:id="rId34" imgW="583947" imgH="241195" progId="Equation.DSMT4">
                      <p:embed/>
                    </p:oleObj>
                  </mc:Choice>
                  <mc:Fallback>
                    <p:oleObj name="Equation" r:id="rId34" imgW="583947" imgH="241195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480"/>
                            <a:ext cx="36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9208" name="Object 40"/>
              <p:cNvGraphicFramePr>
                <a:graphicFrameLocks noChangeAspect="1"/>
              </p:cNvGraphicFramePr>
              <p:nvPr/>
            </p:nvGraphicFramePr>
            <p:xfrm>
              <a:off x="3878" y="1480"/>
              <a:ext cx="36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938" name="Equation" r:id="rId36" imgW="583947" imgH="291973" progId="Equation.DSMT4">
                      <p:embed/>
                    </p:oleObj>
                  </mc:Choice>
                  <mc:Fallback>
                    <p:oleObj name="Equation" r:id="rId36" imgW="583947" imgH="291973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480"/>
                            <a:ext cx="36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9209" name="Rectangle 41"/>
              <p:cNvSpPr>
                <a:spLocks noChangeArrowheads="1"/>
              </p:cNvSpPr>
              <p:nvPr/>
            </p:nvSpPr>
            <p:spPr bwMode="auto">
              <a:xfrm>
                <a:off x="1791" y="14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  <p:sp>
            <p:nvSpPr>
              <p:cNvPr id="519210" name="Rectangle 42"/>
              <p:cNvSpPr>
                <a:spLocks noChangeArrowheads="1"/>
              </p:cNvSpPr>
              <p:nvPr/>
            </p:nvSpPr>
            <p:spPr bwMode="auto">
              <a:xfrm>
                <a:off x="2290" y="1434"/>
                <a:ext cx="16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and the horizontal line </a:t>
                </a:r>
              </a:p>
            </p:txBody>
          </p:sp>
          <p:sp>
            <p:nvSpPr>
              <p:cNvPr id="519211" name="Rectangle 43"/>
              <p:cNvSpPr>
                <a:spLocks noChangeArrowheads="1"/>
              </p:cNvSpPr>
              <p:nvPr/>
            </p:nvSpPr>
            <p:spPr bwMode="auto">
              <a:xfrm>
                <a:off x="4195" y="1434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.</a:t>
                </a:r>
              </a:p>
            </p:txBody>
          </p:sp>
          <p:sp>
            <p:nvSpPr>
              <p:cNvPr id="519212" name="Rectangle 44"/>
              <p:cNvSpPr>
                <a:spLocks noChangeArrowheads="1"/>
              </p:cNvSpPr>
              <p:nvPr/>
            </p:nvSpPr>
            <p:spPr bwMode="auto">
              <a:xfrm>
                <a:off x="340" y="1434"/>
                <a:ext cx="1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the vertical lines </a:t>
                </a:r>
              </a:p>
            </p:txBody>
          </p:sp>
        </p:grp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3560" y="1162"/>
              <a:ext cx="1446" cy="250"/>
              <a:chOff x="3288" y="1162"/>
              <a:chExt cx="1446" cy="250"/>
            </a:xfrm>
          </p:grpSpPr>
          <p:graphicFrame>
            <p:nvGraphicFramePr>
              <p:cNvPr id="519214" name="Object 46"/>
              <p:cNvGraphicFramePr>
                <a:graphicFrameLocks noChangeAspect="1"/>
              </p:cNvGraphicFramePr>
              <p:nvPr/>
            </p:nvGraphicFramePr>
            <p:xfrm>
              <a:off x="3288" y="1207"/>
              <a:ext cx="131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939" name="Equation" r:id="rId38" imgW="2082800" imgH="292100" progId="Equation.DSMT4">
                      <p:embed/>
                    </p:oleObj>
                  </mc:Choice>
                  <mc:Fallback>
                    <p:oleObj name="Equation" r:id="rId38" imgW="2082800" imgH="2921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207"/>
                            <a:ext cx="131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9215" name="Rectangle 47"/>
              <p:cNvSpPr>
                <a:spLocks noChangeArrowheads="1"/>
              </p:cNvSpPr>
              <p:nvPr/>
            </p:nvSpPr>
            <p:spPr bwMode="auto">
              <a:xfrm>
                <a:off x="4538" y="116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82" grpId="0" animBg="1"/>
      <p:bldP spid="519183" grpId="0" animBg="1"/>
      <p:bldP spid="519184" grpId="0" animBg="1"/>
      <p:bldP spid="519185" grpId="0" animBg="1"/>
      <p:bldP spid="519196" grpId="0" animBg="1"/>
      <p:bldP spid="519197" grpId="0" animBg="1"/>
      <p:bldP spid="519198" grpId="0" animBg="1"/>
      <p:bldP spid="519199" grpId="0" animBg="1"/>
      <p:bldP spid="519200" grpId="0" animBg="1"/>
      <p:bldP spid="519201" grpId="0" animBg="1"/>
      <p:bldP spid="51920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9B8A-62FC-41D5-B45D-22B53A5D5C3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Newton-Leibniz Formula</a:t>
            </a:r>
          </a:p>
        </p:txBody>
      </p:sp>
      <p:graphicFrame>
        <p:nvGraphicFramePr>
          <p:cNvPr id="588803" name="Object 3"/>
          <p:cNvGraphicFramePr>
            <a:graphicFrameLocks noChangeAspect="1"/>
          </p:cNvGraphicFramePr>
          <p:nvPr/>
        </p:nvGraphicFramePr>
        <p:xfrm>
          <a:off x="755650" y="1341438"/>
          <a:ext cx="7924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4" name="文档" r:id="rId4" imgW="7926560" imgH="977424" progId="Word.Document.8">
                  <p:embed/>
                </p:oleObj>
              </mc:Choice>
              <mc:Fallback>
                <p:oleObj name="文档" r:id="rId4" imgW="7926560" imgH="97742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924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8" name="Object 8"/>
          <p:cNvGraphicFramePr>
            <a:graphicFrameLocks noChangeAspect="1"/>
          </p:cNvGraphicFramePr>
          <p:nvPr/>
        </p:nvGraphicFramePr>
        <p:xfrm>
          <a:off x="5940425" y="2276475"/>
          <a:ext cx="5810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5" name="Equation" r:id="rId6" imgW="583947" imgH="241195" progId="Equation.DSMT4">
                  <p:embed/>
                </p:oleObj>
              </mc:Choice>
              <mc:Fallback>
                <p:oleObj name="Equation" r:id="rId6" imgW="583947" imgH="241195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276475"/>
                        <a:ext cx="5810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7" name="Object 7"/>
          <p:cNvGraphicFramePr>
            <a:graphicFrameLocks noChangeAspect="1"/>
          </p:cNvGraphicFramePr>
          <p:nvPr/>
        </p:nvGraphicFramePr>
        <p:xfrm>
          <a:off x="755650" y="2852738"/>
          <a:ext cx="647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6" name="Equation" r:id="rId8" imgW="647700" imgH="292100" progId="Equation.DSMT4">
                  <p:embed/>
                </p:oleObj>
              </mc:Choice>
              <mc:Fallback>
                <p:oleObj name="Equation" r:id="rId8" imgW="6477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52738"/>
                        <a:ext cx="6477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1835150" y="2205038"/>
            <a:ext cx="361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ea typeface="宋体" charset="-122"/>
              </a:rPr>
              <a:t>Since one of the antiderivative of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435600" y="2089150"/>
            <a:ext cx="527050" cy="619125"/>
            <a:chOff x="3424" y="1298"/>
            <a:chExt cx="332" cy="390"/>
          </a:xfrm>
        </p:grpSpPr>
        <p:graphicFrame>
          <p:nvGraphicFramePr>
            <p:cNvPr id="588809" name="Object 9"/>
            <p:cNvGraphicFramePr>
              <a:graphicFrameLocks noChangeAspect="1"/>
            </p:cNvGraphicFramePr>
            <p:nvPr/>
          </p:nvGraphicFramePr>
          <p:xfrm>
            <a:off x="3424" y="1298"/>
            <a:ext cx="15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57" name="Equation" r:id="rId10" imgW="241195" imgH="622030" progId="Equation.DSMT4">
                    <p:embed/>
                  </p:oleObj>
                </mc:Choice>
                <mc:Fallback>
                  <p:oleObj name="Equation" r:id="rId10" imgW="241195" imgH="62203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298"/>
                          <a:ext cx="15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8811" name="Rectangle 11"/>
            <p:cNvSpPr>
              <a:spLocks noChangeArrowheads="1"/>
            </p:cNvSpPr>
            <p:nvPr/>
          </p:nvSpPr>
          <p:spPr bwMode="auto">
            <a:xfrm>
              <a:off x="3560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sp>
        <p:nvSpPr>
          <p:cNvPr id="588812" name="Rectangle 12"/>
          <p:cNvSpPr>
            <a:spLocks noChangeArrowheads="1"/>
          </p:cNvSpPr>
          <p:nvPr/>
        </p:nvSpPr>
        <p:spPr bwMode="auto">
          <a:xfrm>
            <a:off x="6443663" y="2168525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is </a:t>
            </a:r>
          </a:p>
        </p:txBody>
      </p:sp>
      <p:sp>
        <p:nvSpPr>
          <p:cNvPr id="588813" name="Rectangle 13"/>
          <p:cNvSpPr>
            <a:spLocks noChangeArrowheads="1"/>
          </p:cNvSpPr>
          <p:nvPr/>
        </p:nvSpPr>
        <p:spPr bwMode="auto">
          <a:xfrm>
            <a:off x="1476375" y="2781300"/>
            <a:ext cx="468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then by Newton-Leibniz Formula, we have</a:t>
            </a:r>
          </a:p>
        </p:txBody>
      </p:sp>
      <p:sp>
        <p:nvSpPr>
          <p:cNvPr id="588815" name="Rectangle 15"/>
          <p:cNvSpPr>
            <a:spLocks noChangeArrowheads="1"/>
          </p:cNvSpPr>
          <p:nvPr/>
        </p:nvSpPr>
        <p:spPr bwMode="auto">
          <a:xfrm>
            <a:off x="684213" y="2205038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zh-CN" altLang="en-US" b="1">
              <a:ea typeface="宋体" charset="-122"/>
            </a:endParaRPr>
          </a:p>
        </p:txBody>
      </p:sp>
      <p:graphicFrame>
        <p:nvGraphicFramePr>
          <p:cNvPr id="588817" name="Object 17"/>
          <p:cNvGraphicFramePr>
            <a:graphicFrameLocks noChangeAspect="1"/>
          </p:cNvGraphicFramePr>
          <p:nvPr/>
        </p:nvGraphicFramePr>
        <p:xfrm>
          <a:off x="2411413" y="3573463"/>
          <a:ext cx="2095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8" name="Equation" r:id="rId12" imgW="2095200" imgH="622080" progId="Equation.DSMT4">
                  <p:embed/>
                </p:oleObj>
              </mc:Choice>
              <mc:Fallback>
                <p:oleObj name="Equation" r:id="rId12" imgW="209520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2095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18" name="Object 18"/>
          <p:cNvGraphicFramePr>
            <a:graphicFrameLocks noChangeAspect="1"/>
          </p:cNvGraphicFramePr>
          <p:nvPr/>
        </p:nvGraphicFramePr>
        <p:xfrm>
          <a:off x="3246438" y="4437063"/>
          <a:ext cx="1181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59" name="Equation" r:id="rId14" imgW="1180800" imgH="228600" progId="Equation.DSMT4">
                  <p:embed/>
                </p:oleObj>
              </mc:Choice>
              <mc:Fallback>
                <p:oleObj name="Equation" r:id="rId14" imgW="11808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4437063"/>
                        <a:ext cx="1181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46438" y="4903788"/>
            <a:ext cx="925512" cy="396875"/>
            <a:chOff x="2045" y="3089"/>
            <a:chExt cx="583" cy="250"/>
          </a:xfrm>
        </p:grpSpPr>
        <p:sp>
          <p:nvSpPr>
            <p:cNvPr id="588814" name="Rectangle 14"/>
            <p:cNvSpPr>
              <a:spLocks noChangeArrowheads="1"/>
            </p:cNvSpPr>
            <p:nvPr/>
          </p:nvSpPr>
          <p:spPr bwMode="auto">
            <a:xfrm>
              <a:off x="2472" y="308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3962400" algn="ctr"/>
                  <a:tab pos="7937500" algn="r"/>
                </a:tabLst>
              </a:pPr>
              <a:r>
                <a:rPr lang="en-US" altLang="zh-CN">
                  <a:ea typeface="宋体" charset="-122"/>
                </a:rPr>
                <a:t>.</a:t>
              </a:r>
            </a:p>
          </p:txBody>
        </p:sp>
        <p:graphicFrame>
          <p:nvGraphicFramePr>
            <p:cNvPr id="588819" name="Object 19"/>
            <p:cNvGraphicFramePr>
              <a:graphicFrameLocks noChangeAspect="1"/>
            </p:cNvGraphicFramePr>
            <p:nvPr/>
          </p:nvGraphicFramePr>
          <p:xfrm>
            <a:off x="2045" y="3158"/>
            <a:ext cx="4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60" name="Equation" r:id="rId16" imgW="787320" imgH="228600" progId="Equation.DSMT4">
                    <p:embed/>
                  </p:oleObj>
                </mc:Choice>
                <mc:Fallback>
                  <p:oleObj name="Equation" r:id="rId16" imgW="78732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3158"/>
                          <a:ext cx="49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8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10" grpId="0"/>
      <p:bldP spid="588812" grpId="0"/>
      <p:bldP spid="588813" grpId="0"/>
      <p:bldP spid="5888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2AA0-A64F-491A-8E3B-F0DFAE75D2F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5908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90650" y="1655763"/>
          <a:ext cx="6276975" cy="437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0" name="文档" r:id="rId4" imgW="5974694" imgH="4160309" progId="Word.Document.8">
                  <p:embed/>
                </p:oleObj>
              </mc:Choice>
              <mc:Fallback>
                <p:oleObj name="文档" r:id="rId4" imgW="5974694" imgH="416030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655763"/>
                        <a:ext cx="6276975" cy="437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F05DC-146F-4A15-8B0D-4B8E4204B13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681989" name="Object 5"/>
          <p:cNvGraphicFramePr>
            <a:graphicFrameLocks noChangeAspect="1"/>
          </p:cNvGraphicFramePr>
          <p:nvPr/>
        </p:nvGraphicFramePr>
        <p:xfrm>
          <a:off x="3681413" y="2205038"/>
          <a:ext cx="2552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26" name="Equation" r:id="rId4" imgW="2552700" imgH="508000" progId="Equation.DSMT4">
                  <p:embed/>
                </p:oleObj>
              </mc:Choice>
              <mc:Fallback>
                <p:oleObj name="Equation" r:id="rId4" imgW="25527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205038"/>
                        <a:ext cx="2552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0" name="Object 6"/>
          <p:cNvGraphicFramePr>
            <a:graphicFrameLocks noChangeAspect="1"/>
          </p:cNvGraphicFramePr>
          <p:nvPr/>
        </p:nvGraphicFramePr>
        <p:xfrm>
          <a:off x="3943350" y="3700463"/>
          <a:ext cx="149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27" name="Equation" r:id="rId6" imgW="1498320" imgH="304560" progId="Equation.DSMT4">
                  <p:embed/>
                </p:oleObj>
              </mc:Choice>
              <mc:Fallback>
                <p:oleObj name="Equation" r:id="rId6" imgW="149832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700463"/>
                        <a:ext cx="1498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1" name="Object 7"/>
          <p:cNvGraphicFramePr>
            <a:graphicFrameLocks noChangeAspect="1"/>
          </p:cNvGraphicFramePr>
          <p:nvPr/>
        </p:nvGraphicFramePr>
        <p:xfrm>
          <a:off x="3608388" y="5084763"/>
          <a:ext cx="30400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28" name="Equation" r:id="rId8" imgW="3035160" imgH="622080" progId="Equation.DSMT4">
                  <p:embed/>
                </p:oleObj>
              </mc:Choice>
              <mc:Fallback>
                <p:oleObj name="Equation" r:id="rId8" imgW="303516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5084763"/>
                        <a:ext cx="3040062" cy="619125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5076825" y="1619250"/>
            <a:ext cx="312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by Newton-Leibniz theorem,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16000" y="2960688"/>
            <a:ext cx="2168525" cy="396875"/>
            <a:chOff x="476" y="3249"/>
            <a:chExt cx="1366" cy="250"/>
          </a:xfrm>
        </p:grpSpPr>
        <p:graphicFrame>
          <p:nvGraphicFramePr>
            <p:cNvPr id="681994" name="Object 10"/>
            <p:cNvGraphicFramePr>
              <a:graphicFrameLocks noChangeAspect="1"/>
            </p:cNvGraphicFramePr>
            <p:nvPr/>
          </p:nvGraphicFramePr>
          <p:xfrm>
            <a:off x="1020" y="3294"/>
            <a:ext cx="82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29" name="Equation" r:id="rId10" imgW="1307532" imgH="304668" progId="Equation.DSMT4">
                    <p:embed/>
                  </p:oleObj>
                </mc:Choice>
                <mc:Fallback>
                  <p:oleObj name="Equation" r:id="rId10" imgW="1307532" imgH="304668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294"/>
                          <a:ext cx="82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1995" name="Rectangle 11"/>
            <p:cNvSpPr>
              <a:spLocks noChangeArrowheads="1"/>
            </p:cNvSpPr>
            <p:nvPr/>
          </p:nvSpPr>
          <p:spPr bwMode="auto">
            <a:xfrm>
              <a:off x="476" y="3249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where </a:t>
              </a:r>
            </a:p>
          </p:txBody>
        </p:sp>
      </p:grpSp>
      <p:sp>
        <p:nvSpPr>
          <p:cNvPr id="681996" name="Rectangle 12"/>
          <p:cNvSpPr>
            <a:spLocks noChangeArrowheads="1"/>
          </p:cNvSpPr>
          <p:nvPr/>
        </p:nvSpPr>
        <p:spPr bwMode="auto">
          <a:xfrm>
            <a:off x="3105150" y="2960688"/>
            <a:ext cx="133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hence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00100" y="4256088"/>
            <a:ext cx="4160838" cy="396875"/>
            <a:chOff x="249" y="3611"/>
            <a:chExt cx="2621" cy="250"/>
          </a:xfrm>
        </p:grpSpPr>
        <p:graphicFrame>
          <p:nvGraphicFramePr>
            <p:cNvPr id="681998" name="Object 14"/>
            <p:cNvGraphicFramePr>
              <a:graphicFrameLocks noChangeAspect="1"/>
            </p:cNvGraphicFramePr>
            <p:nvPr/>
          </p:nvGraphicFramePr>
          <p:xfrm>
            <a:off x="2744" y="3673"/>
            <a:ext cx="12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0" name="Equation" r:id="rId12" imgW="203112" imgH="190417" progId="Equation.DSMT4">
                    <p:embed/>
                  </p:oleObj>
                </mc:Choice>
                <mc:Fallback>
                  <p:oleObj name="Equation" r:id="rId12" imgW="203112" imgH="190417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673"/>
                          <a:ext cx="126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1999" name="Rectangle 15"/>
            <p:cNvSpPr>
              <a:spLocks noChangeArrowheads="1"/>
            </p:cNvSpPr>
            <p:nvPr/>
          </p:nvSpPr>
          <p:spPr bwMode="auto">
            <a:xfrm>
              <a:off x="249" y="3611"/>
              <a:ext cx="25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 By the differentiation with respect to </a:t>
              </a:r>
            </a:p>
          </p:txBody>
        </p:sp>
      </p:grpSp>
      <p:sp>
        <p:nvSpPr>
          <p:cNvPr id="682000" name="Rectangle 16"/>
          <p:cNvSpPr>
            <a:spLocks noChangeArrowheads="1"/>
          </p:cNvSpPr>
          <p:nvPr/>
        </p:nvSpPr>
        <p:spPr bwMode="auto">
          <a:xfrm>
            <a:off x="4905375" y="4256088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we have 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27088" y="1619250"/>
            <a:ext cx="4244975" cy="434975"/>
            <a:chOff x="351" y="2454"/>
            <a:chExt cx="2674" cy="274"/>
          </a:xfrm>
        </p:grpSpPr>
        <p:graphicFrame>
          <p:nvGraphicFramePr>
            <p:cNvPr id="682002" name="Object 18"/>
            <p:cNvGraphicFramePr>
              <a:graphicFrameLocks noChangeAspect="1"/>
            </p:cNvGraphicFramePr>
            <p:nvPr/>
          </p:nvGraphicFramePr>
          <p:xfrm>
            <a:off x="1053" y="2518"/>
            <a:ext cx="73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1" name="Equation" r:id="rId14" imgW="1167893" imgH="291973" progId="Equation.DSMT4">
                    <p:embed/>
                  </p:oleObj>
                </mc:Choice>
                <mc:Fallback>
                  <p:oleObj name="Equation" r:id="rId14" imgW="1167893" imgH="29197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2518"/>
                          <a:ext cx="73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2003" name="Object 19"/>
            <p:cNvGraphicFramePr>
              <a:graphicFrameLocks noChangeAspect="1"/>
            </p:cNvGraphicFramePr>
            <p:nvPr/>
          </p:nvGraphicFramePr>
          <p:xfrm>
            <a:off x="2109" y="2518"/>
            <a:ext cx="3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32" name="Equation" r:id="rId16" imgW="583947" imgH="291973" progId="Equation.DSMT4">
                    <p:embed/>
                  </p:oleObj>
                </mc:Choice>
                <mc:Fallback>
                  <p:oleObj name="Equation" r:id="rId16" imgW="583947" imgH="291973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2518"/>
                          <a:ext cx="36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2004" name="Rectangle 20"/>
            <p:cNvSpPr>
              <a:spLocks noChangeArrowheads="1"/>
            </p:cNvSpPr>
            <p:nvPr/>
          </p:nvSpPr>
          <p:spPr bwMode="auto">
            <a:xfrm>
              <a:off x="351" y="2478"/>
              <a:ext cx="7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ea typeface="宋体" charset="-122"/>
                </a:rPr>
                <a:t>Note:</a:t>
              </a:r>
              <a:r>
                <a:rPr lang="en-US" altLang="zh-CN" b="1">
                  <a:ea typeface="宋体" charset="-122"/>
                </a:rPr>
                <a:t>  </a:t>
              </a:r>
              <a:r>
                <a:rPr lang="en-US" altLang="zh-CN">
                  <a:ea typeface="宋体" charset="-122"/>
                </a:rPr>
                <a:t>If </a:t>
              </a:r>
            </a:p>
          </p:txBody>
        </p:sp>
        <p:sp>
          <p:nvSpPr>
            <p:cNvPr id="682005" name="Rectangle 21"/>
            <p:cNvSpPr>
              <a:spLocks noChangeArrowheads="1"/>
            </p:cNvSpPr>
            <p:nvPr/>
          </p:nvSpPr>
          <p:spPr bwMode="auto">
            <a:xfrm>
              <a:off x="1727" y="2454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  <p:sp>
          <p:nvSpPr>
            <p:cNvPr id="682006" name="Rectangle 22"/>
            <p:cNvSpPr>
              <a:spLocks noChangeArrowheads="1"/>
            </p:cNvSpPr>
            <p:nvPr/>
          </p:nvSpPr>
          <p:spPr bwMode="auto">
            <a:xfrm>
              <a:off x="2426" y="245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exists, </a:t>
              </a:r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8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92" grpId="0"/>
      <p:bldP spid="681996" grpId="0"/>
      <p:bldP spid="6820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F73B-C5BB-4991-827C-FF1EF9634C4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592899" name="Object 3"/>
          <p:cNvGraphicFramePr>
            <a:graphicFrameLocks noChangeAspect="1"/>
          </p:cNvGraphicFramePr>
          <p:nvPr/>
        </p:nvGraphicFramePr>
        <p:xfrm>
          <a:off x="525463" y="1546225"/>
          <a:ext cx="777875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98" name="文档" r:id="rId4" imgW="7888041" imgH="1983648" progId="Word.Document.8">
                  <p:embed/>
                </p:oleObj>
              </mc:Choice>
              <mc:Fallback>
                <p:oleObj name="文档" r:id="rId4" imgW="7888041" imgH="198364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546225"/>
                        <a:ext cx="7778750" cy="195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87900" y="3500438"/>
            <a:ext cx="3551238" cy="2373312"/>
            <a:chOff x="3261" y="2304"/>
            <a:chExt cx="2237" cy="1495"/>
          </a:xfrm>
        </p:grpSpPr>
        <p:graphicFrame>
          <p:nvGraphicFramePr>
            <p:cNvPr id="592901" name="Object 5"/>
            <p:cNvGraphicFramePr>
              <a:graphicFrameLocks noChangeAspect="1"/>
            </p:cNvGraphicFramePr>
            <p:nvPr/>
          </p:nvGraphicFramePr>
          <p:xfrm>
            <a:off x="3752" y="2618"/>
            <a:ext cx="1362" cy="1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99" name="BMP 图象" r:id="rId6" imgW="2161905" imgH="1628571" progId="PBrush">
                    <p:embed/>
                  </p:oleObj>
                </mc:Choice>
                <mc:Fallback>
                  <p:oleObj name="BMP 图象" r:id="rId6" imgW="2161905" imgH="1628571" progId="PBrush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2618"/>
                          <a:ext cx="1362" cy="1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2902" name="Object 6"/>
            <p:cNvGraphicFramePr>
              <a:graphicFrameLocks noChangeAspect="1"/>
            </p:cNvGraphicFramePr>
            <p:nvPr/>
          </p:nvGraphicFramePr>
          <p:xfrm>
            <a:off x="3717" y="3636"/>
            <a:ext cx="11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00" name="Equation" r:id="rId8" imgW="177480" imgH="190440" progId="Equation.DSMT4">
                    <p:embed/>
                  </p:oleObj>
                </mc:Choice>
                <mc:Fallback>
                  <p:oleObj name="Equation" r:id="rId8" imgW="17748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7" y="3636"/>
                          <a:ext cx="111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2903" name="Object 7"/>
            <p:cNvGraphicFramePr>
              <a:graphicFrameLocks noChangeAspect="1"/>
            </p:cNvGraphicFramePr>
            <p:nvPr/>
          </p:nvGraphicFramePr>
          <p:xfrm>
            <a:off x="5068" y="3644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01" name="Equation" r:id="rId10" imgW="164880" imgH="241200" progId="Equation.DSMT4">
                    <p:embed/>
                  </p:oleObj>
                </mc:Choice>
                <mc:Fallback>
                  <p:oleObj name="Equation" r:id="rId10" imgW="16488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8" y="3644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261" y="2304"/>
              <a:ext cx="2237" cy="1495"/>
              <a:chOff x="768" y="1248"/>
              <a:chExt cx="2019" cy="1494"/>
            </a:xfrm>
          </p:grpSpPr>
          <p:sp>
            <p:nvSpPr>
              <p:cNvPr id="592905" name="Line 9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2906" name="Line 10"/>
              <p:cNvSpPr>
                <a:spLocks noChangeShapeType="1"/>
              </p:cNvSpPr>
              <p:nvPr/>
            </p:nvSpPr>
            <p:spPr bwMode="auto">
              <a:xfrm flipV="1">
                <a:off x="960" y="1248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2907" name="Object 11"/>
              <p:cNvGraphicFramePr>
                <a:graphicFrameLocks noChangeAspect="1"/>
              </p:cNvGraphicFramePr>
              <p:nvPr/>
            </p:nvGraphicFramePr>
            <p:xfrm>
              <a:off x="2660" y="2612"/>
              <a:ext cx="127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902" name="Equation" r:id="rId12" imgW="203040" imgH="190440" progId="Equation.DSMT4">
                      <p:embed/>
                    </p:oleObj>
                  </mc:Choice>
                  <mc:Fallback>
                    <p:oleObj name="Equation" r:id="rId12" imgW="203040" imgH="19044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60" y="2612"/>
                            <a:ext cx="127" cy="1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2908" name="Object 12"/>
              <p:cNvGraphicFramePr>
                <a:graphicFrameLocks noChangeAspect="1"/>
              </p:cNvGraphicFramePr>
              <p:nvPr/>
            </p:nvGraphicFramePr>
            <p:xfrm>
              <a:off x="768" y="1276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903" name="Equation" r:id="rId14" imgW="190440" imgH="241200" progId="Equation.DSMT4">
                      <p:embed/>
                    </p:oleObj>
                  </mc:Choice>
                  <mc:Fallback>
                    <p:oleObj name="Equation" r:id="rId14" imgW="190440" imgH="24120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276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2909" name="Object 13"/>
              <p:cNvGraphicFramePr>
                <a:graphicFrameLocks noChangeAspect="1"/>
              </p:cNvGraphicFramePr>
              <p:nvPr/>
            </p:nvGraphicFramePr>
            <p:xfrm>
              <a:off x="788" y="2576"/>
              <a:ext cx="158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904" name="Equation" r:id="rId16" imgW="228600" imgH="241200" progId="Equation.DSMT4">
                      <p:embed/>
                    </p:oleObj>
                  </mc:Choice>
                  <mc:Fallback>
                    <p:oleObj name="Equation" r:id="rId16" imgW="228600" imgH="24120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8" y="2576"/>
                            <a:ext cx="158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919913" y="4897438"/>
            <a:ext cx="571500" cy="908050"/>
            <a:chOff x="4604" y="3184"/>
            <a:chExt cx="360" cy="572"/>
          </a:xfrm>
        </p:grpSpPr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4664" y="3184"/>
              <a:ext cx="0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2912" name="Object 16"/>
            <p:cNvGraphicFramePr>
              <a:graphicFrameLocks noChangeAspect="1"/>
            </p:cNvGraphicFramePr>
            <p:nvPr/>
          </p:nvGraphicFramePr>
          <p:xfrm>
            <a:off x="4604" y="3637"/>
            <a:ext cx="360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05" name="Equation" r:id="rId18" imgW="736560" imgH="241200" progId="Equation.DSMT4">
                    <p:embed/>
                  </p:oleObj>
                </mc:Choice>
                <mc:Fallback>
                  <p:oleObj name="Equation" r:id="rId18" imgW="73656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637"/>
                          <a:ext cx="360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2913" name="Object 17"/>
          <p:cNvGraphicFramePr>
            <a:graphicFrameLocks noChangeAspect="1"/>
          </p:cNvGraphicFramePr>
          <p:nvPr/>
        </p:nvGraphicFramePr>
        <p:xfrm>
          <a:off x="1273175" y="3716338"/>
          <a:ext cx="257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06" name="Equation" r:id="rId20" imgW="2577960" imgH="507960" progId="Equation.DSMT4">
                  <p:embed/>
                </p:oleObj>
              </mc:Choice>
              <mc:Fallback>
                <p:oleObj name="Equation" r:id="rId20" imgW="257796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3716338"/>
                        <a:ext cx="257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14" name="Object 18"/>
          <p:cNvGraphicFramePr>
            <a:graphicFrameLocks noChangeAspect="1"/>
          </p:cNvGraphicFramePr>
          <p:nvPr/>
        </p:nvGraphicFramePr>
        <p:xfrm>
          <a:off x="1258888" y="4508500"/>
          <a:ext cx="25019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07" name="Equation" r:id="rId22" imgW="2501640" imgH="291960" progId="Equation.DSMT4">
                  <p:embed/>
                </p:oleObj>
              </mc:Choice>
              <mc:Fallback>
                <p:oleObj name="Equation" r:id="rId22" imgW="250164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08500"/>
                        <a:ext cx="2501900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15" name="Object 19"/>
          <p:cNvGraphicFramePr>
            <a:graphicFrameLocks noChangeAspect="1"/>
          </p:cNvGraphicFramePr>
          <p:nvPr/>
        </p:nvGraphicFramePr>
        <p:xfrm>
          <a:off x="1655763" y="5013325"/>
          <a:ext cx="262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08" name="Equation" r:id="rId24" imgW="2628720" imgH="507960" progId="Equation.DSMT4">
                  <p:embed/>
                </p:oleObj>
              </mc:Choice>
              <mc:Fallback>
                <p:oleObj name="Equation" r:id="rId24" imgW="262872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5013325"/>
                        <a:ext cx="2628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2916" name="Picture 20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5611813" y="4275138"/>
            <a:ext cx="885825" cy="1314450"/>
          </a:xfrm>
          <a:prstGeom prst="rect">
            <a:avLst/>
          </a:prstGeom>
          <a:noFill/>
        </p:spPr>
      </p:pic>
      <p:graphicFrame>
        <p:nvGraphicFramePr>
          <p:cNvPr id="592917" name="Object 21"/>
          <p:cNvGraphicFramePr>
            <a:graphicFrameLocks noChangeAspect="1"/>
          </p:cNvGraphicFramePr>
          <p:nvPr/>
        </p:nvGraphicFramePr>
        <p:xfrm>
          <a:off x="5783263" y="4919663"/>
          <a:ext cx="5334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09" name="公式" r:id="rId27" imgW="838080" imgH="406080" progId="Equation.3">
                  <p:embed/>
                </p:oleObj>
              </mc:Choice>
              <mc:Fallback>
                <p:oleObj name="公式" r:id="rId27" imgW="838080" imgH="406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4919663"/>
                        <a:ext cx="5334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359525" y="4567238"/>
            <a:ext cx="203200" cy="1236662"/>
            <a:chOff x="4251" y="2976"/>
            <a:chExt cx="128" cy="779"/>
          </a:xfrm>
        </p:grpSpPr>
        <p:graphicFrame>
          <p:nvGraphicFramePr>
            <p:cNvPr id="592919" name="Object 23"/>
            <p:cNvGraphicFramePr>
              <a:graphicFrameLocks noChangeAspect="1"/>
            </p:cNvGraphicFramePr>
            <p:nvPr/>
          </p:nvGraphicFramePr>
          <p:xfrm>
            <a:off x="4251" y="3636"/>
            <a:ext cx="128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910" name="Equation" r:id="rId29" imgW="203040" imgH="190440" progId="Equation.DSMT4">
                    <p:embed/>
                  </p:oleObj>
                </mc:Choice>
                <mc:Fallback>
                  <p:oleObj name="Equation" r:id="rId29" imgW="203040" imgH="19044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1" y="3636"/>
                          <a:ext cx="128" cy="1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>
              <a:off x="4320" y="297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2921" name="Rectangle 25"/>
          <p:cNvSpPr>
            <a:spLocks noChangeArrowheads="1"/>
          </p:cNvSpPr>
          <p:nvPr/>
        </p:nvSpPr>
        <p:spPr bwMode="auto">
          <a:xfrm>
            <a:off x="539750" y="314166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6183-554E-4B41-A8B8-24C449E1A6D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594947" name="Object 3"/>
          <p:cNvGraphicFramePr>
            <a:graphicFrameLocks noChangeAspect="1"/>
          </p:cNvGraphicFramePr>
          <p:nvPr/>
        </p:nvGraphicFramePr>
        <p:xfrm>
          <a:off x="6864350" y="4310063"/>
          <a:ext cx="196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0" name="公式" r:id="rId4" imgW="241200" imgH="419040" progId="Equation.3">
                  <p:embed/>
                </p:oleObj>
              </mc:Choice>
              <mc:Fallback>
                <p:oleObj name="公式" r:id="rId4" imgW="2412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4310063"/>
                        <a:ext cx="1968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48" name="Object 4"/>
          <p:cNvGraphicFramePr>
            <a:graphicFrameLocks noChangeAspect="1"/>
          </p:cNvGraphicFramePr>
          <p:nvPr/>
        </p:nvGraphicFramePr>
        <p:xfrm>
          <a:off x="900113" y="1552575"/>
          <a:ext cx="379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1" name="Equation" r:id="rId6" imgW="3797280" imgH="507960" progId="Equation.DSMT4">
                  <p:embed/>
                </p:oleObj>
              </mc:Choice>
              <mc:Fallback>
                <p:oleObj name="Equation" r:id="rId6" imgW="379728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2575"/>
                        <a:ext cx="379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49" name="Object 5"/>
          <p:cNvGraphicFramePr>
            <a:graphicFrameLocks noChangeAspect="1"/>
          </p:cNvGraphicFramePr>
          <p:nvPr/>
        </p:nvGraphicFramePr>
        <p:xfrm>
          <a:off x="900113" y="2200275"/>
          <a:ext cx="1536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2" name="Equation" r:id="rId8" imgW="1536480" imgH="507960" progId="Equation.DSMT4">
                  <p:embed/>
                </p:oleObj>
              </mc:Choice>
              <mc:Fallback>
                <p:oleObj name="Equation" r:id="rId8" imgW="153648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0275"/>
                        <a:ext cx="1536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774700" y="2871788"/>
            <a:ext cx="41576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ea typeface="宋体" charset="-122"/>
              </a:rPr>
              <a:t>By the mean value theorem of integral calculus</a:t>
            </a:r>
          </a:p>
        </p:txBody>
      </p:sp>
      <p:graphicFrame>
        <p:nvGraphicFramePr>
          <p:cNvPr id="594951" name="Object 7"/>
          <p:cNvGraphicFramePr>
            <a:graphicFrameLocks noChangeAspect="1"/>
          </p:cNvGraphicFramePr>
          <p:nvPr/>
        </p:nvGraphicFramePr>
        <p:xfrm>
          <a:off x="990600" y="3860800"/>
          <a:ext cx="148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3" name="Equation" r:id="rId10" imgW="1485720" imgH="291960" progId="Equation.DSMT4">
                  <p:embed/>
                </p:oleObj>
              </mc:Choice>
              <mc:Fallback>
                <p:oleObj name="Equation" r:id="rId10" imgW="148572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60800"/>
                        <a:ext cx="1485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2" name="Object 8"/>
          <p:cNvGraphicFramePr>
            <a:graphicFrameLocks noChangeAspect="1"/>
          </p:cNvGraphicFramePr>
          <p:nvPr/>
        </p:nvGraphicFramePr>
        <p:xfrm>
          <a:off x="2749550" y="3905250"/>
          <a:ext cx="12461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4" name="Equation" r:id="rId12" imgW="1600200" imgH="291960" progId="Equation.DSMT4">
                  <p:embed/>
                </p:oleObj>
              </mc:Choice>
              <mc:Fallback>
                <p:oleObj name="Equation" r:id="rId12" imgW="160020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3905250"/>
                        <a:ext cx="12461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3" name="Object 9"/>
          <p:cNvGraphicFramePr>
            <a:graphicFrameLocks noChangeAspect="1"/>
          </p:cNvGraphicFramePr>
          <p:nvPr/>
        </p:nvGraphicFramePr>
        <p:xfrm>
          <a:off x="971550" y="5373688"/>
          <a:ext cx="1612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5" name="Equation" r:id="rId14" imgW="1612800" imgH="291960" progId="Equation.DSMT4">
                  <p:embed/>
                </p:oleObj>
              </mc:Choice>
              <mc:Fallback>
                <p:oleObj name="Equation" r:id="rId14" imgW="161280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1612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4" name="Object 10"/>
          <p:cNvGraphicFramePr>
            <a:graphicFrameLocks noChangeAspect="1"/>
          </p:cNvGraphicFramePr>
          <p:nvPr/>
        </p:nvGraphicFramePr>
        <p:xfrm>
          <a:off x="939800" y="4365625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6" name="Equation" r:id="rId16" imgW="1295280" imgH="622080" progId="Equation.DSMT4">
                  <p:embed/>
                </p:oleObj>
              </mc:Choice>
              <mc:Fallback>
                <p:oleObj name="Equation" r:id="rId16" imgW="1295280" imgH="622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365625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5" name="Object 11"/>
          <p:cNvGraphicFramePr>
            <a:graphicFrameLocks noChangeAspect="1"/>
          </p:cNvGraphicFramePr>
          <p:nvPr/>
        </p:nvGraphicFramePr>
        <p:xfrm>
          <a:off x="2692400" y="4365625"/>
          <a:ext cx="2095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7" name="Equation" r:id="rId18" imgW="2095200" imgH="622080" progId="Equation.DSMT4">
                  <p:embed/>
                </p:oleObj>
              </mc:Choice>
              <mc:Fallback>
                <p:oleObj name="Equation" r:id="rId18" imgW="2095200" imgH="622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365625"/>
                        <a:ext cx="20955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6" name="Object 12"/>
          <p:cNvGraphicFramePr>
            <a:graphicFrameLocks noChangeAspect="1"/>
          </p:cNvGraphicFramePr>
          <p:nvPr/>
        </p:nvGraphicFramePr>
        <p:xfrm>
          <a:off x="2824163" y="5373688"/>
          <a:ext cx="18923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78" name="Equation" r:id="rId20" imgW="1892160" imgH="304560" progId="Equation.DSMT4">
                  <p:embed/>
                </p:oleObj>
              </mc:Choice>
              <mc:Fallback>
                <p:oleObj name="Equation" r:id="rId20" imgW="1892160" imgH="304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5373688"/>
                        <a:ext cx="189230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76825" y="2619375"/>
            <a:ext cx="3505200" cy="1955800"/>
            <a:chOff x="3236" y="2304"/>
            <a:chExt cx="2284" cy="1520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236" y="2304"/>
              <a:ext cx="2284" cy="1520"/>
              <a:chOff x="3236" y="2304"/>
              <a:chExt cx="2284" cy="1520"/>
            </a:xfrm>
          </p:grpSpPr>
          <p:graphicFrame>
            <p:nvGraphicFramePr>
              <p:cNvPr id="594959" name="Object 15"/>
              <p:cNvGraphicFramePr>
                <a:graphicFrameLocks noChangeAspect="1"/>
              </p:cNvGraphicFramePr>
              <p:nvPr/>
            </p:nvGraphicFramePr>
            <p:xfrm>
              <a:off x="3752" y="2618"/>
              <a:ext cx="1362" cy="10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979" name="BMP 图象" r:id="rId22" imgW="2161905" imgH="1628571" progId="PBrush">
                      <p:embed/>
                    </p:oleObj>
                  </mc:Choice>
                  <mc:Fallback>
                    <p:oleObj name="BMP 图象" r:id="rId22" imgW="2161905" imgH="1628571" progId="PBrush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2" y="2618"/>
                            <a:ext cx="1362" cy="10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960" name="Object 16"/>
              <p:cNvGraphicFramePr>
                <a:graphicFrameLocks noChangeAspect="1"/>
              </p:cNvGraphicFramePr>
              <p:nvPr/>
            </p:nvGraphicFramePr>
            <p:xfrm>
              <a:off x="3697" y="3616"/>
              <a:ext cx="151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980" name="公式" r:id="rId24" imgW="241200" imgH="253800" progId="Equation.3">
                      <p:embed/>
                    </p:oleObj>
                  </mc:Choice>
                  <mc:Fallback>
                    <p:oleObj name="公式" r:id="rId24" imgW="241200" imgH="25380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7" y="3616"/>
                            <a:ext cx="151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961" name="Object 17"/>
              <p:cNvGraphicFramePr>
                <a:graphicFrameLocks noChangeAspect="1"/>
              </p:cNvGraphicFramePr>
              <p:nvPr/>
            </p:nvGraphicFramePr>
            <p:xfrm>
              <a:off x="5048" y="3616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981" name="公式" r:id="rId26" imgW="228600" imgH="330120" progId="Equation.3">
                      <p:embed/>
                    </p:oleObj>
                  </mc:Choice>
                  <mc:Fallback>
                    <p:oleObj name="公式" r:id="rId26" imgW="228600" imgH="33012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8" y="3616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3236" y="2304"/>
                <a:ext cx="2284" cy="1504"/>
                <a:chOff x="745" y="1248"/>
                <a:chExt cx="2062" cy="1503"/>
              </a:xfrm>
            </p:grpSpPr>
            <p:sp>
              <p:nvSpPr>
                <p:cNvPr id="594963" name="Line 19"/>
                <p:cNvSpPr>
                  <a:spLocks noChangeShapeType="1"/>
                </p:cNvSpPr>
                <p:nvPr/>
              </p:nvSpPr>
              <p:spPr bwMode="auto">
                <a:xfrm>
                  <a:off x="768" y="2544"/>
                  <a:ext cx="19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96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960" y="1248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94965" name="Object 21"/>
                <p:cNvGraphicFramePr>
                  <a:graphicFrameLocks noChangeAspect="1"/>
                </p:cNvGraphicFramePr>
                <p:nvPr/>
              </p:nvGraphicFramePr>
              <p:xfrm>
                <a:off x="2640" y="2592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8982" name="公式" r:id="rId28" imgW="266400" imgH="253800" progId="Equation.3">
                        <p:embed/>
                      </p:oleObj>
                    </mc:Choice>
                    <mc:Fallback>
                      <p:oleObj name="公式" r:id="rId28" imgW="266400" imgH="253800" progId="Equation.3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2592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4966" name="Object 22"/>
                <p:cNvGraphicFramePr>
                  <a:graphicFrameLocks noChangeAspect="1"/>
                </p:cNvGraphicFramePr>
                <p:nvPr/>
              </p:nvGraphicFramePr>
              <p:xfrm>
                <a:off x="745" y="1248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8983" name="公式" r:id="rId30" imgW="266400" imgH="330120" progId="Equation.3">
                        <p:embed/>
                      </p:oleObj>
                    </mc:Choice>
                    <mc:Fallback>
                      <p:oleObj name="公式" r:id="rId30" imgW="266400" imgH="330120" progId="Equation.3">
                        <p:embed/>
                        <p:pic>
                          <p:nvPicPr>
                            <p:cNvPr id="0" name="Picture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5" y="1248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4967" name="Object 23"/>
                <p:cNvGraphicFramePr>
                  <a:graphicFrameLocks noChangeAspect="1"/>
                </p:cNvGraphicFramePr>
                <p:nvPr/>
              </p:nvGraphicFramePr>
              <p:xfrm>
                <a:off x="788" y="2572"/>
                <a:ext cx="158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8984" name="公式" r:id="rId32" imgW="228600" imgH="253800" progId="Equation.3">
                        <p:embed/>
                      </p:oleObj>
                    </mc:Choice>
                    <mc:Fallback>
                      <p:oleObj name="公式" r:id="rId32" imgW="228600" imgH="253800" progId="Equation.3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8" y="2572"/>
                              <a:ext cx="158" cy="1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4520" y="3184"/>
              <a:ext cx="528" cy="594"/>
              <a:chOff x="4520" y="3184"/>
              <a:chExt cx="528" cy="594"/>
            </a:xfrm>
          </p:grpSpPr>
          <p:sp>
            <p:nvSpPr>
              <p:cNvPr id="594969" name="Line 25"/>
              <p:cNvSpPr>
                <a:spLocks noChangeShapeType="1"/>
              </p:cNvSpPr>
              <p:nvPr/>
            </p:nvSpPr>
            <p:spPr bwMode="auto">
              <a:xfrm>
                <a:off x="4664" y="3184"/>
                <a:ext cx="0" cy="4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4970" name="Object 26"/>
              <p:cNvGraphicFramePr>
                <a:graphicFrameLocks noChangeAspect="1"/>
              </p:cNvGraphicFramePr>
              <p:nvPr/>
            </p:nvGraphicFramePr>
            <p:xfrm>
              <a:off x="4520" y="3616"/>
              <a:ext cx="528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985" name="公式" r:id="rId34" imgW="1079280" imgH="330120" progId="Equation.3">
                      <p:embed/>
                    </p:oleObj>
                  </mc:Choice>
                  <mc:Fallback>
                    <p:oleObj name="公式" r:id="rId34" imgW="1079280" imgH="33012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3616"/>
                            <a:ext cx="528" cy="1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94971" name="Object 27"/>
            <p:cNvGraphicFramePr>
              <a:graphicFrameLocks noChangeAspect="1"/>
            </p:cNvGraphicFramePr>
            <p:nvPr/>
          </p:nvGraphicFramePr>
          <p:xfrm>
            <a:off x="3768" y="2784"/>
            <a:ext cx="558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986" name="BMP 图象" r:id="rId36" imgW="847843" imgH="1314286" progId="PBrush">
                    <p:embed/>
                  </p:oleObj>
                </mc:Choice>
                <mc:Fallback>
                  <p:oleObj name="BMP 图象" r:id="rId36" imgW="847843" imgH="1314286" progId="PBrush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2784"/>
                          <a:ext cx="558" cy="8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972" name="Object 28"/>
            <p:cNvGraphicFramePr>
              <a:graphicFrameLocks noChangeAspect="1"/>
            </p:cNvGraphicFramePr>
            <p:nvPr/>
          </p:nvGraphicFramePr>
          <p:xfrm>
            <a:off x="3888" y="3198"/>
            <a:ext cx="33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987" name="公式" r:id="rId38" imgW="838080" imgH="406080" progId="Equation.3">
                    <p:embed/>
                  </p:oleObj>
                </mc:Choice>
                <mc:Fallback>
                  <p:oleObj name="公式" r:id="rId38" imgW="838080" imgH="4060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98"/>
                          <a:ext cx="336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232" y="2976"/>
              <a:ext cx="167" cy="799"/>
              <a:chOff x="4232" y="2976"/>
              <a:chExt cx="167" cy="799"/>
            </a:xfrm>
          </p:grpSpPr>
          <p:graphicFrame>
            <p:nvGraphicFramePr>
              <p:cNvPr id="594974" name="Object 30"/>
              <p:cNvGraphicFramePr>
                <a:graphicFrameLocks noChangeAspect="1"/>
              </p:cNvGraphicFramePr>
              <p:nvPr/>
            </p:nvGraphicFramePr>
            <p:xfrm>
              <a:off x="4232" y="361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988" name="公式" r:id="rId40" imgW="266400" imgH="253800" progId="Equation.3">
                      <p:embed/>
                    </p:oleObj>
                  </mc:Choice>
                  <mc:Fallback>
                    <p:oleObj name="公式" r:id="rId40" imgW="266400" imgH="253800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2" y="361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975" name="Line 31"/>
              <p:cNvSpPr>
                <a:spLocks noChangeShapeType="1"/>
              </p:cNvSpPr>
              <p:nvPr/>
            </p:nvSpPr>
            <p:spPr bwMode="auto">
              <a:xfrm>
                <a:off x="4320" y="2976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94976" name="Line 32"/>
          <p:cNvSpPr>
            <a:spLocks noChangeShapeType="1"/>
          </p:cNvSpPr>
          <p:nvPr/>
        </p:nvSpPr>
        <p:spPr bwMode="auto">
          <a:xfrm>
            <a:off x="6981825" y="368617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50" grpId="0" autoUpdateAnimBg="0"/>
      <p:bldP spid="59497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3289-042F-4091-AC64-EB02658096E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596995" name="Object 3"/>
          <p:cNvGraphicFramePr>
            <a:graphicFrameLocks noChangeAspect="1"/>
          </p:cNvGraphicFramePr>
          <p:nvPr/>
        </p:nvGraphicFramePr>
        <p:xfrm>
          <a:off x="538163" y="1416050"/>
          <a:ext cx="7916862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8" name="文档" r:id="rId4" imgW="7932320" imgH="2041969" progId="Word.Document.8">
                  <p:embed/>
                </p:oleObj>
              </mc:Choice>
              <mc:Fallback>
                <p:oleObj name="文档" r:id="rId4" imgW="7932320" imgH="204196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416050"/>
                        <a:ext cx="7916862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699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77838" y="3651250"/>
          <a:ext cx="834231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9" name="文档" r:id="rId6" imgW="7833323" imgH="2574782" progId="Word.Document.8">
                  <p:embed/>
                </p:oleObj>
              </mc:Choice>
              <mc:Fallback>
                <p:oleObj name="文档" r:id="rId6" imgW="7833323" imgH="257478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651250"/>
                        <a:ext cx="8342312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F4FF-1544-48D7-ADEE-4185BC3808D7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599043" name="Object 3"/>
          <p:cNvGraphicFramePr>
            <a:graphicFrameLocks noChangeAspect="1"/>
          </p:cNvGraphicFramePr>
          <p:nvPr/>
        </p:nvGraphicFramePr>
        <p:xfrm>
          <a:off x="538163" y="1416050"/>
          <a:ext cx="792956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8" name="文档" r:id="rId4" imgW="7942039" imgH="1578278" progId="Word.Document.8">
                  <p:embed/>
                </p:oleObj>
              </mc:Choice>
              <mc:Fallback>
                <p:oleObj name="文档" r:id="rId4" imgW="7942039" imgH="157827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416050"/>
                        <a:ext cx="7929562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3068638"/>
            <a:ext cx="5113338" cy="2881312"/>
            <a:chOff x="1292" y="1933"/>
            <a:chExt cx="3221" cy="1815"/>
          </a:xfrm>
        </p:grpSpPr>
        <p:sp>
          <p:nvSpPr>
            <p:cNvPr id="599045" name="Line 5"/>
            <p:cNvSpPr>
              <a:spLocks noChangeShapeType="1"/>
            </p:cNvSpPr>
            <p:nvPr/>
          </p:nvSpPr>
          <p:spPr bwMode="auto">
            <a:xfrm>
              <a:off x="1292" y="3475"/>
              <a:ext cx="32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46" name="Line 6"/>
            <p:cNvSpPr>
              <a:spLocks noChangeShapeType="1"/>
            </p:cNvSpPr>
            <p:nvPr/>
          </p:nvSpPr>
          <p:spPr bwMode="auto">
            <a:xfrm flipV="1">
              <a:off x="1927" y="1933"/>
              <a:ext cx="0" cy="18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9047" name="Object 7"/>
            <p:cNvGraphicFramePr>
              <a:graphicFrameLocks noChangeAspect="1"/>
            </p:cNvGraphicFramePr>
            <p:nvPr/>
          </p:nvGraphicFramePr>
          <p:xfrm>
            <a:off x="1746" y="352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39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521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9048" name="Object 8"/>
            <p:cNvGraphicFramePr>
              <a:graphicFrameLocks noChangeAspect="1"/>
            </p:cNvGraphicFramePr>
            <p:nvPr/>
          </p:nvGraphicFramePr>
          <p:xfrm>
            <a:off x="4332" y="3521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40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521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9049" name="Object 9"/>
            <p:cNvGraphicFramePr>
              <a:graphicFrameLocks noChangeAspect="1"/>
            </p:cNvGraphicFramePr>
            <p:nvPr/>
          </p:nvGraphicFramePr>
          <p:xfrm>
            <a:off x="1746" y="197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41"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97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9050" name="Freeform 10"/>
          <p:cNvSpPr>
            <a:spLocks/>
          </p:cNvSpPr>
          <p:nvPr/>
        </p:nvSpPr>
        <p:spPr bwMode="auto">
          <a:xfrm>
            <a:off x="3563938" y="3213100"/>
            <a:ext cx="2879725" cy="1103313"/>
          </a:xfrm>
          <a:custGeom>
            <a:avLst/>
            <a:gdLst/>
            <a:ahLst/>
            <a:cxnLst>
              <a:cxn ang="0">
                <a:pos x="0" y="635"/>
              </a:cxn>
              <a:cxn ang="0">
                <a:pos x="363" y="363"/>
              </a:cxn>
              <a:cxn ang="0">
                <a:pos x="1043" y="635"/>
              </a:cxn>
              <a:cxn ang="0">
                <a:pos x="1814" y="0"/>
              </a:cxn>
            </a:cxnLst>
            <a:rect l="0" t="0" r="r" b="b"/>
            <a:pathLst>
              <a:path w="1814" h="695">
                <a:moveTo>
                  <a:pt x="0" y="635"/>
                </a:moveTo>
                <a:cubicBezTo>
                  <a:pt x="94" y="499"/>
                  <a:pt x="189" y="363"/>
                  <a:pt x="363" y="363"/>
                </a:cubicBezTo>
                <a:cubicBezTo>
                  <a:pt x="537" y="363"/>
                  <a:pt x="801" y="695"/>
                  <a:pt x="1043" y="635"/>
                </a:cubicBezTo>
                <a:cubicBezTo>
                  <a:pt x="1285" y="575"/>
                  <a:pt x="1549" y="287"/>
                  <a:pt x="181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57575" y="3213100"/>
            <a:ext cx="3079750" cy="2544763"/>
            <a:chOff x="2178" y="2024"/>
            <a:chExt cx="1940" cy="1603"/>
          </a:xfrm>
        </p:grpSpPr>
        <p:sp>
          <p:nvSpPr>
            <p:cNvPr id="599052" name="Line 12"/>
            <p:cNvSpPr>
              <a:spLocks noChangeShapeType="1"/>
            </p:cNvSpPr>
            <p:nvPr/>
          </p:nvSpPr>
          <p:spPr bwMode="auto">
            <a:xfrm>
              <a:off x="2245" y="2659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53" name="Line 13"/>
            <p:cNvSpPr>
              <a:spLocks noChangeShapeType="1"/>
            </p:cNvSpPr>
            <p:nvPr/>
          </p:nvSpPr>
          <p:spPr bwMode="auto">
            <a:xfrm>
              <a:off x="4059" y="2024"/>
              <a:ext cx="0" cy="1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9054" name="Object 14"/>
            <p:cNvGraphicFramePr>
              <a:graphicFrameLocks noChangeAspect="1"/>
            </p:cNvGraphicFramePr>
            <p:nvPr/>
          </p:nvGraphicFramePr>
          <p:xfrm>
            <a:off x="2178" y="3492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42" name="Equation" r:id="rId12" imgW="177480" imgH="190440" progId="Equation.DSMT4">
                    <p:embed/>
                  </p:oleObj>
                </mc:Choice>
                <mc:Fallback>
                  <p:oleObj name="Equation" r:id="rId12" imgW="177480" imgH="1904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3492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9055" name="Object 15"/>
            <p:cNvGraphicFramePr>
              <a:graphicFrameLocks noChangeAspect="1"/>
            </p:cNvGraphicFramePr>
            <p:nvPr/>
          </p:nvGraphicFramePr>
          <p:xfrm>
            <a:off x="4014" y="3475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43" name="Equation" r:id="rId14" imgW="164880" imgH="241200" progId="Equation.DSMT4">
                    <p:embed/>
                  </p:oleObj>
                </mc:Choice>
                <mc:Fallback>
                  <p:oleObj name="Equation" r:id="rId14" imgW="16488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475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729163" y="3860800"/>
            <a:ext cx="774700" cy="1873250"/>
            <a:chOff x="2979" y="2432"/>
            <a:chExt cx="488" cy="1180"/>
          </a:xfrm>
        </p:grpSpPr>
        <p:sp>
          <p:nvSpPr>
            <p:cNvPr id="599057" name="Line 17"/>
            <p:cNvSpPr>
              <a:spLocks noChangeShapeType="1"/>
            </p:cNvSpPr>
            <p:nvPr/>
          </p:nvSpPr>
          <p:spPr bwMode="auto">
            <a:xfrm>
              <a:off x="3061" y="2614"/>
              <a:ext cx="0" cy="861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9058" name="Object 18"/>
            <p:cNvGraphicFramePr>
              <a:graphicFrameLocks noChangeAspect="1"/>
            </p:cNvGraphicFramePr>
            <p:nvPr/>
          </p:nvGraphicFramePr>
          <p:xfrm>
            <a:off x="2979" y="3492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44" name="Equation" r:id="rId16" imgW="203040" imgH="190440" progId="Equation.DSMT4">
                    <p:embed/>
                  </p:oleObj>
                </mc:Choice>
                <mc:Fallback>
                  <p:oleObj name="Equation" r:id="rId16" imgW="203040" imgH="1904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3492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9059" name="Object 19"/>
            <p:cNvGraphicFramePr>
              <a:graphicFrameLocks noChangeAspect="1"/>
            </p:cNvGraphicFramePr>
            <p:nvPr/>
          </p:nvGraphicFramePr>
          <p:xfrm>
            <a:off x="3107" y="2750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45" name="Equation" r:id="rId18" imgW="571320" imgH="291960" progId="Equation.DSMT4">
                    <p:embed/>
                  </p:oleObj>
                </mc:Choice>
                <mc:Fallback>
                  <p:oleObj name="Equation" r:id="rId18" imgW="571320" imgH="2919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750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9060" name="Object 20"/>
            <p:cNvGraphicFramePr>
              <a:graphicFrameLocks noChangeAspect="1"/>
            </p:cNvGraphicFramePr>
            <p:nvPr/>
          </p:nvGraphicFramePr>
          <p:xfrm>
            <a:off x="3061" y="2432"/>
            <a:ext cx="1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46" name="Equation" r:id="rId20" imgW="304560" imgH="228600" progId="Equation.DSMT4">
                    <p:embed/>
                  </p:oleObj>
                </mc:Choice>
                <mc:Fallback>
                  <p:oleObj name="Equation" r:id="rId20" imgW="30456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432"/>
                          <a:ext cx="19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563938" y="3789363"/>
            <a:ext cx="1295400" cy="1727200"/>
            <a:chOff x="2245" y="2387"/>
            <a:chExt cx="816" cy="1088"/>
          </a:xfrm>
        </p:grpSpPr>
        <p:sp>
          <p:nvSpPr>
            <p:cNvPr id="599062" name="Line 22"/>
            <p:cNvSpPr>
              <a:spLocks noChangeShapeType="1"/>
            </p:cNvSpPr>
            <p:nvPr/>
          </p:nvSpPr>
          <p:spPr bwMode="auto">
            <a:xfrm flipV="1">
              <a:off x="2245" y="2387"/>
              <a:ext cx="363" cy="36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63" name="Line 23"/>
            <p:cNvSpPr>
              <a:spLocks noChangeShapeType="1"/>
            </p:cNvSpPr>
            <p:nvPr/>
          </p:nvSpPr>
          <p:spPr bwMode="auto">
            <a:xfrm flipV="1">
              <a:off x="2245" y="2432"/>
              <a:ext cx="454" cy="45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64" name="Line 24"/>
            <p:cNvSpPr>
              <a:spLocks noChangeShapeType="1"/>
            </p:cNvSpPr>
            <p:nvPr/>
          </p:nvSpPr>
          <p:spPr bwMode="auto">
            <a:xfrm flipV="1">
              <a:off x="2245" y="2478"/>
              <a:ext cx="544" cy="5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65" name="Line 25"/>
            <p:cNvSpPr>
              <a:spLocks noChangeShapeType="1"/>
            </p:cNvSpPr>
            <p:nvPr/>
          </p:nvSpPr>
          <p:spPr bwMode="auto">
            <a:xfrm flipV="1">
              <a:off x="2245" y="2523"/>
              <a:ext cx="635" cy="6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66" name="Line 26"/>
            <p:cNvSpPr>
              <a:spLocks noChangeShapeType="1"/>
            </p:cNvSpPr>
            <p:nvPr/>
          </p:nvSpPr>
          <p:spPr bwMode="auto">
            <a:xfrm flipV="1">
              <a:off x="2245" y="2568"/>
              <a:ext cx="726" cy="72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67" name="Line 27"/>
            <p:cNvSpPr>
              <a:spLocks noChangeShapeType="1"/>
            </p:cNvSpPr>
            <p:nvPr/>
          </p:nvSpPr>
          <p:spPr bwMode="auto">
            <a:xfrm flipV="1">
              <a:off x="2245" y="2614"/>
              <a:ext cx="816" cy="81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68" name="Line 28"/>
            <p:cNvSpPr>
              <a:spLocks noChangeShapeType="1"/>
            </p:cNvSpPr>
            <p:nvPr/>
          </p:nvSpPr>
          <p:spPr bwMode="auto">
            <a:xfrm flipV="1">
              <a:off x="2336" y="2750"/>
              <a:ext cx="725" cy="72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69" name="Line 29"/>
            <p:cNvSpPr>
              <a:spLocks noChangeShapeType="1"/>
            </p:cNvSpPr>
            <p:nvPr/>
          </p:nvSpPr>
          <p:spPr bwMode="auto">
            <a:xfrm flipV="1">
              <a:off x="2472" y="2886"/>
              <a:ext cx="589" cy="5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70" name="Line 30"/>
            <p:cNvSpPr>
              <a:spLocks noChangeShapeType="1"/>
            </p:cNvSpPr>
            <p:nvPr/>
          </p:nvSpPr>
          <p:spPr bwMode="auto">
            <a:xfrm flipV="1">
              <a:off x="2608" y="3022"/>
              <a:ext cx="453" cy="45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71" name="Line 31"/>
            <p:cNvSpPr>
              <a:spLocks noChangeShapeType="1"/>
            </p:cNvSpPr>
            <p:nvPr/>
          </p:nvSpPr>
          <p:spPr bwMode="auto">
            <a:xfrm flipV="1">
              <a:off x="2744" y="3158"/>
              <a:ext cx="317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72" name="Line 32"/>
            <p:cNvSpPr>
              <a:spLocks noChangeShapeType="1"/>
            </p:cNvSpPr>
            <p:nvPr/>
          </p:nvSpPr>
          <p:spPr bwMode="auto">
            <a:xfrm flipV="1">
              <a:off x="2880" y="3294"/>
              <a:ext cx="181" cy="18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073" name="Line 33"/>
            <p:cNvSpPr>
              <a:spLocks noChangeShapeType="1"/>
            </p:cNvSpPr>
            <p:nvPr/>
          </p:nvSpPr>
          <p:spPr bwMode="auto">
            <a:xfrm flipV="1">
              <a:off x="2971" y="3385"/>
              <a:ext cx="90" cy="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03B2-3D97-4BD5-844C-8A0828D8C44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01091" name="Object 3"/>
          <p:cNvGraphicFramePr>
            <a:graphicFrameLocks noChangeAspect="1"/>
          </p:cNvGraphicFramePr>
          <p:nvPr/>
        </p:nvGraphicFramePr>
        <p:xfrm>
          <a:off x="538163" y="1416050"/>
          <a:ext cx="7916862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6" name="文档" r:id="rId4" imgW="7931960" imgH="3169877" progId="Word.Document.8">
                  <p:embed/>
                </p:oleObj>
              </mc:Choice>
              <mc:Fallback>
                <p:oleObj name="文档" r:id="rId4" imgW="7931960" imgH="316987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416050"/>
                        <a:ext cx="7916862" cy="315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0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4725988"/>
          <a:ext cx="82089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7" name="文档" r:id="rId6" imgW="7940599" imgH="1472796" progId="Word.Document.8">
                  <p:embed/>
                </p:oleObj>
              </mc:Choice>
              <mc:Fallback>
                <p:oleObj name="文档" r:id="rId6" imgW="7940599" imgH="1472796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5988"/>
                        <a:ext cx="820896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C1C6-4636-4E5A-A500-83B67447FC4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03139" name="Object 3"/>
          <p:cNvGraphicFramePr>
            <a:graphicFrameLocks noChangeAspect="1"/>
          </p:cNvGraphicFramePr>
          <p:nvPr/>
        </p:nvGraphicFramePr>
        <p:xfrm>
          <a:off x="538163" y="1339850"/>
          <a:ext cx="7942262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6" name="文档" r:id="rId4" imgW="8391663" imgH="2178413" progId="Word.Document.8">
                  <p:embed/>
                </p:oleObj>
              </mc:Choice>
              <mc:Fallback>
                <p:oleObj name="文档" r:id="rId4" imgW="8391663" imgH="217841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339850"/>
                        <a:ext cx="7942262" cy="205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2" name="Object 6"/>
          <p:cNvGraphicFramePr>
            <a:graphicFrameLocks noChangeAspect="1"/>
          </p:cNvGraphicFramePr>
          <p:nvPr/>
        </p:nvGraphicFramePr>
        <p:xfrm>
          <a:off x="2411413" y="5157788"/>
          <a:ext cx="40005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7" name="Equation" r:id="rId6" imgW="4000500" imgH="368300" progId="Equation.DSMT4">
                  <p:embed/>
                </p:oleObj>
              </mc:Choice>
              <mc:Fallback>
                <p:oleObj name="Equation" r:id="rId6" imgW="4000500" imgH="368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57788"/>
                        <a:ext cx="40005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881063" y="3429000"/>
            <a:ext cx="81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Since </a:t>
            </a:r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900113" y="4797425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</a:p>
        </p:txBody>
      </p:sp>
      <p:sp>
        <p:nvSpPr>
          <p:cNvPr id="603146" name="Rectangle 10"/>
          <p:cNvSpPr>
            <a:spLocks noChangeArrowheads="1"/>
          </p:cNvSpPr>
          <p:nvPr/>
        </p:nvSpPr>
        <p:spPr bwMode="auto">
          <a:xfrm>
            <a:off x="971550" y="5876925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468313" y="292417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  <p:graphicFrame>
        <p:nvGraphicFramePr>
          <p:cNvPr id="603148" name="Object 12"/>
          <p:cNvGraphicFramePr>
            <a:graphicFrameLocks noChangeAspect="1"/>
          </p:cNvGraphicFramePr>
          <p:nvPr/>
        </p:nvGraphicFramePr>
        <p:xfrm>
          <a:off x="1835150" y="3860800"/>
          <a:ext cx="309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8" name="Equation" r:id="rId8" imgW="3098520" imgH="596880" progId="Equation.DSMT4">
                  <p:embed/>
                </p:oleObj>
              </mc:Choice>
              <mc:Fallback>
                <p:oleObj name="Equation" r:id="rId8" imgW="3098520" imgH="5968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60800"/>
                        <a:ext cx="30988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9" name="Object 13"/>
          <p:cNvGraphicFramePr>
            <a:graphicFrameLocks noChangeAspect="1"/>
          </p:cNvGraphicFramePr>
          <p:nvPr/>
        </p:nvGraphicFramePr>
        <p:xfrm>
          <a:off x="5003800" y="3860800"/>
          <a:ext cx="2755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49" name="Equation" r:id="rId10" imgW="2755800" imgH="507960" progId="Equation.DSMT4">
                  <p:embed/>
                </p:oleObj>
              </mc:Choice>
              <mc:Fallback>
                <p:oleObj name="Equation" r:id="rId10" imgW="275580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860800"/>
                        <a:ext cx="27559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5" grpId="0"/>
      <p:bldP spid="603146" grpId="0"/>
      <p:bldP spid="6031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1061-F40E-416B-AA72-E85D419499D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05187" name="Object 3"/>
          <p:cNvGraphicFramePr>
            <a:graphicFrameLocks noChangeAspect="1"/>
          </p:cNvGraphicFramePr>
          <p:nvPr/>
        </p:nvGraphicFramePr>
        <p:xfrm>
          <a:off x="665163" y="1363663"/>
          <a:ext cx="707548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18" name="文档" r:id="rId4" imgW="6293487" imgH="979235" progId="Word.Document.8">
                  <p:embed/>
                </p:oleObj>
              </mc:Choice>
              <mc:Fallback>
                <p:oleObj name="文档" r:id="rId4" imgW="6293487" imgH="97923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363663"/>
                        <a:ext cx="7075487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8" name="Object 4"/>
          <p:cNvGraphicFramePr>
            <a:graphicFrameLocks noChangeAspect="1"/>
          </p:cNvGraphicFramePr>
          <p:nvPr/>
        </p:nvGraphicFramePr>
        <p:xfrm>
          <a:off x="4284663" y="3097213"/>
          <a:ext cx="10810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19" name="Microsoft 公式 3.0" r:id="rId6" imgW="583920" imgH="177480" progId="Equation.3">
                  <p:embed/>
                </p:oleObj>
              </mc:Choice>
              <mc:Fallback>
                <p:oleObj name="Microsoft 公式 3.0" r:id="rId6" imgW="5839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097213"/>
                        <a:ext cx="10810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89" name="Object 5"/>
          <p:cNvGraphicFramePr>
            <a:graphicFrameLocks noChangeAspect="1"/>
          </p:cNvGraphicFramePr>
          <p:nvPr/>
        </p:nvGraphicFramePr>
        <p:xfrm>
          <a:off x="1733550" y="3262313"/>
          <a:ext cx="8937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0" name="Equation" r:id="rId8" imgW="495000" imgH="203040" progId="Equation.3">
                  <p:embed/>
                </p:oleObj>
              </mc:Choice>
              <mc:Fallback>
                <p:oleObj name="Equation" r:id="rId8" imgW="4950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262313"/>
                        <a:ext cx="8937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0" name="Object 6"/>
          <p:cNvGraphicFramePr>
            <a:graphicFrameLocks noChangeAspect="1"/>
          </p:cNvGraphicFramePr>
          <p:nvPr/>
        </p:nvGraphicFramePr>
        <p:xfrm>
          <a:off x="1692275" y="4287838"/>
          <a:ext cx="962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1" name="Equation" r:id="rId10" imgW="533160" imgH="203040" progId="Equation.3">
                  <p:embed/>
                </p:oleObj>
              </mc:Choice>
              <mc:Fallback>
                <p:oleObj name="Equation" r:id="rId10" imgW="5331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87838"/>
                        <a:ext cx="9620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1" name="Object 7"/>
          <p:cNvGraphicFramePr>
            <a:graphicFrameLocks noChangeAspect="1"/>
          </p:cNvGraphicFramePr>
          <p:nvPr/>
        </p:nvGraphicFramePr>
        <p:xfrm>
          <a:off x="5364163" y="3094038"/>
          <a:ext cx="14636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2" name="Equation" r:id="rId12" imgW="1777680" imgH="838080" progId="Equation.3">
                  <p:embed/>
                </p:oleObj>
              </mc:Choice>
              <mc:Fallback>
                <p:oleObj name="Equation" r:id="rId12" imgW="1777680" imgH="838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094038"/>
                        <a:ext cx="14636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2" name="Object 8"/>
          <p:cNvGraphicFramePr>
            <a:graphicFrameLocks noChangeAspect="1"/>
          </p:cNvGraphicFramePr>
          <p:nvPr/>
        </p:nvGraphicFramePr>
        <p:xfrm>
          <a:off x="2651125" y="3144838"/>
          <a:ext cx="16033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3" name="Equation" r:id="rId14" imgW="2031840" imgH="838080" progId="Equation.3">
                  <p:embed/>
                </p:oleObj>
              </mc:Choice>
              <mc:Fallback>
                <p:oleObj name="Equation" r:id="rId14" imgW="2031840" imgH="838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144838"/>
                        <a:ext cx="1603375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3" name="Object 9"/>
          <p:cNvGraphicFramePr>
            <a:graphicFrameLocks noChangeAspect="1"/>
          </p:cNvGraphicFramePr>
          <p:nvPr/>
        </p:nvGraphicFramePr>
        <p:xfrm>
          <a:off x="4794250" y="4148138"/>
          <a:ext cx="488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4" name="Equation" r:id="rId16" imgW="583920" imgH="838080" progId="Equation.3">
                  <p:embed/>
                </p:oleObj>
              </mc:Choice>
              <mc:Fallback>
                <p:oleObj name="Equation" r:id="rId16" imgW="583920" imgH="838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4148138"/>
                        <a:ext cx="4889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4" name="Object 10"/>
          <p:cNvGraphicFramePr>
            <a:graphicFrameLocks noChangeAspect="1"/>
          </p:cNvGraphicFramePr>
          <p:nvPr/>
        </p:nvGraphicFramePr>
        <p:xfrm>
          <a:off x="4276725" y="5013325"/>
          <a:ext cx="13747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5" name="公式" r:id="rId18" imgW="761760" imgH="406080" progId="Equation.3">
                  <p:embed/>
                </p:oleObj>
              </mc:Choice>
              <mc:Fallback>
                <p:oleObj name="公式" r:id="rId18" imgW="761760" imgH="4060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5013325"/>
                        <a:ext cx="137477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195" name="Object 11"/>
          <p:cNvGraphicFramePr>
            <a:graphicFrameLocks noChangeAspect="1"/>
          </p:cNvGraphicFramePr>
          <p:nvPr/>
        </p:nvGraphicFramePr>
        <p:xfrm>
          <a:off x="2398713" y="5013325"/>
          <a:ext cx="19018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6" name="公式" r:id="rId20" imgW="1054080" imgH="406080" progId="Equation.3">
                  <p:embed/>
                </p:oleObj>
              </mc:Choice>
              <mc:Fallback>
                <p:oleObj name="公式" r:id="rId20" imgW="1054080" imgH="4060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5013325"/>
                        <a:ext cx="1901825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33875" y="3430588"/>
            <a:ext cx="922338" cy="69850"/>
            <a:chOff x="4800" y="1584"/>
            <a:chExt cx="816" cy="48"/>
          </a:xfrm>
        </p:grpSpPr>
        <p:sp>
          <p:nvSpPr>
            <p:cNvPr id="605197" name="Line 13"/>
            <p:cNvSpPr>
              <a:spLocks noChangeShapeType="1"/>
            </p:cNvSpPr>
            <p:nvPr/>
          </p:nvSpPr>
          <p:spPr bwMode="auto">
            <a:xfrm>
              <a:off x="4800" y="1584"/>
              <a:ext cx="81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8" name="Line 14"/>
            <p:cNvSpPr>
              <a:spLocks noChangeShapeType="1"/>
            </p:cNvSpPr>
            <p:nvPr/>
          </p:nvSpPr>
          <p:spPr bwMode="auto">
            <a:xfrm>
              <a:off x="4800" y="1632"/>
              <a:ext cx="81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05199" name="Object 15"/>
          <p:cNvGraphicFramePr>
            <a:graphicFrameLocks noChangeAspect="1"/>
          </p:cNvGraphicFramePr>
          <p:nvPr/>
        </p:nvGraphicFramePr>
        <p:xfrm>
          <a:off x="2690813" y="4151313"/>
          <a:ext cx="2035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27" name="Equation" r:id="rId22" imgW="2590560" imgH="901440" progId="Equation.3">
                  <p:embed/>
                </p:oleObj>
              </mc:Choice>
              <mc:Fallback>
                <p:oleObj name="Equation" r:id="rId22" imgW="2590560" imgH="901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151313"/>
                        <a:ext cx="20351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200" name="Rectangle 16"/>
          <p:cNvSpPr>
            <a:spLocks noChangeArrowheads="1"/>
          </p:cNvSpPr>
          <p:nvPr/>
        </p:nvSpPr>
        <p:spPr bwMode="auto">
          <a:xfrm>
            <a:off x="606425" y="234950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8B68-A67C-4834-9CB0-9CAB8852614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of Definite Integral Problems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3588" y="2708275"/>
            <a:ext cx="3743325" cy="3051175"/>
            <a:chOff x="1980" y="1826"/>
            <a:chExt cx="2850" cy="1922"/>
          </a:xfrm>
        </p:grpSpPr>
        <p:sp>
          <p:nvSpPr>
            <p:cNvPr id="521221" name="Line 5"/>
            <p:cNvSpPr>
              <a:spLocks noChangeShapeType="1"/>
            </p:cNvSpPr>
            <p:nvPr/>
          </p:nvSpPr>
          <p:spPr bwMode="auto">
            <a:xfrm>
              <a:off x="1980" y="3339"/>
              <a:ext cx="28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 flipV="1">
              <a:off x="2343" y="1888"/>
              <a:ext cx="0" cy="18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1223" name="Object 7"/>
            <p:cNvGraphicFramePr>
              <a:graphicFrameLocks noChangeAspect="1"/>
            </p:cNvGraphicFramePr>
            <p:nvPr/>
          </p:nvGraphicFramePr>
          <p:xfrm>
            <a:off x="2546" y="1826"/>
            <a:ext cx="1974" cy="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62" name="CorelDRAW" r:id="rId4" imgW="3701880" imgH="2863440" progId="">
                    <p:embed/>
                  </p:oleObj>
                </mc:Choice>
                <mc:Fallback>
                  <p:oleObj name="CorelDRAW" r:id="rId4" imgW="3701880" imgH="286344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1826"/>
                          <a:ext cx="1974" cy="1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24" name="Object 8"/>
            <p:cNvGraphicFramePr>
              <a:graphicFrameLocks noChangeAspect="1"/>
            </p:cNvGraphicFramePr>
            <p:nvPr/>
          </p:nvGraphicFramePr>
          <p:xfrm>
            <a:off x="2154" y="336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63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369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25" name="Object 9"/>
            <p:cNvGraphicFramePr>
              <a:graphicFrameLocks noChangeAspect="1"/>
            </p:cNvGraphicFramePr>
            <p:nvPr/>
          </p:nvGraphicFramePr>
          <p:xfrm>
            <a:off x="2525" y="3401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64" name="Equation" r:id="rId8" imgW="177480" imgH="190440" progId="Equation.DSMT4">
                    <p:embed/>
                  </p:oleObj>
                </mc:Choice>
                <mc:Fallback>
                  <p:oleObj name="Equation" r:id="rId8" imgW="177480" imgH="19044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3401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26" name="Object 10"/>
            <p:cNvGraphicFramePr>
              <a:graphicFrameLocks noChangeAspect="1"/>
            </p:cNvGraphicFramePr>
            <p:nvPr/>
          </p:nvGraphicFramePr>
          <p:xfrm>
            <a:off x="4462" y="3369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65" name="Equation" r:id="rId10" imgW="164880" imgH="241200" progId="Equation.DSMT4">
                    <p:embed/>
                  </p:oleObj>
                </mc:Choice>
                <mc:Fallback>
                  <p:oleObj name="Equation" r:id="rId10" imgW="164880" imgH="2412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" y="3369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27" name="Object 11"/>
            <p:cNvGraphicFramePr>
              <a:graphicFrameLocks noChangeAspect="1"/>
            </p:cNvGraphicFramePr>
            <p:nvPr/>
          </p:nvGraphicFramePr>
          <p:xfrm>
            <a:off x="2797" y="2115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66" name="Equation" r:id="rId12" imgW="990360" imgH="291960" progId="Equation.DSMT4">
                    <p:embed/>
                  </p:oleObj>
                </mc:Choice>
                <mc:Fallback>
                  <p:oleObj name="Equation" r:id="rId12" imgW="990360" imgH="29196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2115"/>
                          <a:ext cx="62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28" name="Object 12"/>
            <p:cNvGraphicFramePr>
              <a:graphicFrameLocks noChangeAspect="1"/>
            </p:cNvGraphicFramePr>
            <p:nvPr/>
          </p:nvGraphicFramePr>
          <p:xfrm>
            <a:off x="4702" y="338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67" name="Equation" r:id="rId14" imgW="203040" imgH="190440" progId="Equation.DSMT4">
                    <p:embed/>
                  </p:oleObj>
                </mc:Choice>
                <mc:Fallback>
                  <p:oleObj name="Equation" r:id="rId14" imgW="203040" imgH="19044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338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29" name="Object 13"/>
            <p:cNvGraphicFramePr>
              <a:graphicFrameLocks noChangeAspect="1"/>
            </p:cNvGraphicFramePr>
            <p:nvPr/>
          </p:nvGraphicFramePr>
          <p:xfrm>
            <a:off x="2162" y="197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68" name="Equation" r:id="rId16" imgW="190440" imgH="241200" progId="Equation.DSMT4">
                    <p:embed/>
                  </p:oleObj>
                </mc:Choice>
                <mc:Fallback>
                  <p:oleObj name="Equation" r:id="rId16" imgW="190440" imgH="24120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197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580063" y="2733675"/>
            <a:ext cx="2016125" cy="2376488"/>
            <a:chOff x="3515" y="1842"/>
            <a:chExt cx="1270" cy="1497"/>
          </a:xfrm>
        </p:grpSpPr>
        <p:sp>
          <p:nvSpPr>
            <p:cNvPr id="521231" name="Line 15"/>
            <p:cNvSpPr>
              <a:spLocks noChangeShapeType="1"/>
            </p:cNvSpPr>
            <p:nvPr/>
          </p:nvSpPr>
          <p:spPr bwMode="auto">
            <a:xfrm flipV="1">
              <a:off x="3515" y="2568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2" name="Line 16"/>
            <p:cNvSpPr>
              <a:spLocks noChangeShapeType="1"/>
            </p:cNvSpPr>
            <p:nvPr/>
          </p:nvSpPr>
          <p:spPr bwMode="auto">
            <a:xfrm flipV="1">
              <a:off x="3696" y="2614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3" name="Line 17"/>
            <p:cNvSpPr>
              <a:spLocks noChangeShapeType="1"/>
            </p:cNvSpPr>
            <p:nvPr/>
          </p:nvSpPr>
          <p:spPr bwMode="auto">
            <a:xfrm flipV="1">
              <a:off x="3878" y="2568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4" name="Line 18"/>
            <p:cNvSpPr>
              <a:spLocks noChangeShapeType="1"/>
            </p:cNvSpPr>
            <p:nvPr/>
          </p:nvSpPr>
          <p:spPr bwMode="auto">
            <a:xfrm flipV="1">
              <a:off x="4105" y="2341"/>
              <a:ext cx="0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5" name="Line 19"/>
            <p:cNvSpPr>
              <a:spLocks noChangeShapeType="1"/>
            </p:cNvSpPr>
            <p:nvPr/>
          </p:nvSpPr>
          <p:spPr bwMode="auto">
            <a:xfrm flipV="1">
              <a:off x="4332" y="2024"/>
              <a:ext cx="0" cy="13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6" name="Line 20"/>
            <p:cNvSpPr>
              <a:spLocks noChangeShapeType="1"/>
            </p:cNvSpPr>
            <p:nvPr/>
          </p:nvSpPr>
          <p:spPr bwMode="auto">
            <a:xfrm flipV="1">
              <a:off x="4558" y="1933"/>
              <a:ext cx="0" cy="1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7" name="Line 21"/>
            <p:cNvSpPr>
              <a:spLocks noChangeShapeType="1"/>
            </p:cNvSpPr>
            <p:nvPr/>
          </p:nvSpPr>
          <p:spPr bwMode="auto">
            <a:xfrm flipV="1">
              <a:off x="4785" y="1842"/>
              <a:ext cx="0" cy="1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508625" y="5140325"/>
            <a:ext cx="1549400" cy="330200"/>
            <a:chOff x="3446" y="3358"/>
            <a:chExt cx="976" cy="208"/>
          </a:xfrm>
        </p:grpSpPr>
        <p:graphicFrame>
          <p:nvGraphicFramePr>
            <p:cNvPr id="521239" name="Object 23"/>
            <p:cNvGraphicFramePr>
              <a:graphicFrameLocks noChangeAspect="1"/>
            </p:cNvGraphicFramePr>
            <p:nvPr/>
          </p:nvGraphicFramePr>
          <p:xfrm>
            <a:off x="3446" y="335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69" name="Equation" r:id="rId18" imgW="253800" imgH="330120" progId="Equation.DSMT4">
                    <p:embed/>
                  </p:oleObj>
                </mc:Choice>
                <mc:Fallback>
                  <p:oleObj name="Equation" r:id="rId18" imgW="253800" imgH="33012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3358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40" name="Object 24"/>
            <p:cNvGraphicFramePr>
              <a:graphicFrameLocks noChangeAspect="1"/>
            </p:cNvGraphicFramePr>
            <p:nvPr/>
          </p:nvGraphicFramePr>
          <p:xfrm>
            <a:off x="3619" y="3358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70" name="Equation" r:id="rId20" imgW="266400" imgH="330120" progId="Equation.DSMT4">
                    <p:embed/>
                  </p:oleObj>
                </mc:Choice>
                <mc:Fallback>
                  <p:oleObj name="Equation" r:id="rId20" imgW="266400" imgH="33012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3358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41" name="Object 25"/>
            <p:cNvGraphicFramePr>
              <a:graphicFrameLocks noChangeAspect="1"/>
            </p:cNvGraphicFramePr>
            <p:nvPr/>
          </p:nvGraphicFramePr>
          <p:xfrm>
            <a:off x="3961" y="3358"/>
            <a:ext cx="2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71" name="Equation" r:id="rId22" imgW="444240" imgH="330120" progId="Equation.DSMT4">
                    <p:embed/>
                  </p:oleObj>
                </mc:Choice>
                <mc:Fallback>
                  <p:oleObj name="Equation" r:id="rId22" imgW="444240" imgH="33012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3358"/>
                          <a:ext cx="2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42" name="Object 26"/>
            <p:cNvGraphicFramePr>
              <a:graphicFrameLocks noChangeAspect="1"/>
            </p:cNvGraphicFramePr>
            <p:nvPr/>
          </p:nvGraphicFramePr>
          <p:xfrm>
            <a:off x="4246" y="3358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72" name="Equation" r:id="rId24" imgW="279360" imgH="330120" progId="Equation.DSMT4">
                    <p:embed/>
                  </p:oleObj>
                </mc:Choice>
                <mc:Fallback>
                  <p:oleObj name="Equation" r:id="rId24" imgW="279360" imgH="33012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" y="3358"/>
                          <a:ext cx="1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39750" y="1341438"/>
            <a:ext cx="7407275" cy="1260475"/>
            <a:chOff x="340" y="890"/>
            <a:chExt cx="4666" cy="794"/>
          </a:xfrm>
        </p:grpSpPr>
        <p:sp>
          <p:nvSpPr>
            <p:cNvPr id="521247" name="Rectangle 31"/>
            <p:cNvSpPr>
              <a:spLocks noChangeArrowheads="1"/>
            </p:cNvSpPr>
            <p:nvPr/>
          </p:nvSpPr>
          <p:spPr bwMode="auto">
            <a:xfrm>
              <a:off x="612" y="1162"/>
              <a:ext cx="30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Computing the area surrounded by the curve </a:t>
              </a:r>
            </a:p>
          </p:txBody>
        </p:sp>
        <p:sp>
          <p:nvSpPr>
            <p:cNvPr id="521248" name="Rectangle 32"/>
            <p:cNvSpPr>
              <a:spLocks noChangeArrowheads="1"/>
            </p:cNvSpPr>
            <p:nvPr/>
          </p:nvSpPr>
          <p:spPr bwMode="auto">
            <a:xfrm>
              <a:off x="340" y="890"/>
              <a:ext cx="41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sz="2400" b="1">
                  <a:ea typeface="宋体" charset="-122"/>
                </a:rPr>
                <a:t>: (Area of a trapezoid with a curved top)</a:t>
              </a:r>
              <a:endParaRPr lang="zh-CN" altLang="en-US" sz="2400" b="1">
                <a:ea typeface="宋体" charset="-122"/>
              </a:endParaRPr>
            </a:p>
          </p:txBody>
        </p: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638" y="1434"/>
              <a:ext cx="4011" cy="250"/>
              <a:chOff x="340" y="1434"/>
              <a:chExt cx="4011" cy="250"/>
            </a:xfrm>
          </p:grpSpPr>
          <p:graphicFrame>
            <p:nvGraphicFramePr>
              <p:cNvPr id="521250" name="Object 34"/>
              <p:cNvGraphicFramePr>
                <a:graphicFrameLocks noChangeAspect="1"/>
              </p:cNvGraphicFramePr>
              <p:nvPr/>
            </p:nvGraphicFramePr>
            <p:xfrm>
              <a:off x="1474" y="1525"/>
              <a:ext cx="37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973" name="Equation" r:id="rId26" imgW="596900" imgH="190500" progId="Equation.DSMT4">
                      <p:embed/>
                    </p:oleObj>
                  </mc:Choice>
                  <mc:Fallback>
                    <p:oleObj name="Equation" r:id="rId26" imgW="596900" imgH="19050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1525"/>
                            <a:ext cx="37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1251" name="Object 35"/>
              <p:cNvGraphicFramePr>
                <a:graphicFrameLocks noChangeAspect="1"/>
              </p:cNvGraphicFramePr>
              <p:nvPr/>
            </p:nvGraphicFramePr>
            <p:xfrm>
              <a:off x="1973" y="1480"/>
              <a:ext cx="36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974" name="Equation" r:id="rId28" imgW="583947" imgH="241195" progId="Equation.DSMT4">
                      <p:embed/>
                    </p:oleObj>
                  </mc:Choice>
                  <mc:Fallback>
                    <p:oleObj name="Equation" r:id="rId28" imgW="583947" imgH="241195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480"/>
                            <a:ext cx="36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1252" name="Object 36"/>
              <p:cNvGraphicFramePr>
                <a:graphicFrameLocks noChangeAspect="1"/>
              </p:cNvGraphicFramePr>
              <p:nvPr/>
            </p:nvGraphicFramePr>
            <p:xfrm>
              <a:off x="3878" y="1480"/>
              <a:ext cx="36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975" name="Equation" r:id="rId30" imgW="583947" imgH="291973" progId="Equation.DSMT4">
                      <p:embed/>
                    </p:oleObj>
                  </mc:Choice>
                  <mc:Fallback>
                    <p:oleObj name="Equation" r:id="rId30" imgW="583947" imgH="291973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480"/>
                            <a:ext cx="36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1253" name="Rectangle 37"/>
              <p:cNvSpPr>
                <a:spLocks noChangeArrowheads="1"/>
              </p:cNvSpPr>
              <p:nvPr/>
            </p:nvSpPr>
            <p:spPr bwMode="auto">
              <a:xfrm>
                <a:off x="1791" y="14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  <p:sp>
            <p:nvSpPr>
              <p:cNvPr id="521254" name="Rectangle 38"/>
              <p:cNvSpPr>
                <a:spLocks noChangeArrowheads="1"/>
              </p:cNvSpPr>
              <p:nvPr/>
            </p:nvSpPr>
            <p:spPr bwMode="auto">
              <a:xfrm>
                <a:off x="2290" y="1434"/>
                <a:ext cx="16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and the horizontal line </a:t>
                </a:r>
              </a:p>
            </p:txBody>
          </p:sp>
          <p:sp>
            <p:nvSpPr>
              <p:cNvPr id="521255" name="Rectangle 39"/>
              <p:cNvSpPr>
                <a:spLocks noChangeArrowheads="1"/>
              </p:cNvSpPr>
              <p:nvPr/>
            </p:nvSpPr>
            <p:spPr bwMode="auto">
              <a:xfrm>
                <a:off x="4195" y="1434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.</a:t>
                </a:r>
              </a:p>
            </p:txBody>
          </p:sp>
          <p:sp>
            <p:nvSpPr>
              <p:cNvPr id="521256" name="Rectangle 40"/>
              <p:cNvSpPr>
                <a:spLocks noChangeArrowheads="1"/>
              </p:cNvSpPr>
              <p:nvPr/>
            </p:nvSpPr>
            <p:spPr bwMode="auto">
              <a:xfrm>
                <a:off x="340" y="1434"/>
                <a:ext cx="1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the vertical lines </a:t>
                </a:r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560" y="1162"/>
              <a:ext cx="1446" cy="250"/>
              <a:chOff x="3288" y="1162"/>
              <a:chExt cx="1446" cy="250"/>
            </a:xfrm>
          </p:grpSpPr>
          <p:graphicFrame>
            <p:nvGraphicFramePr>
              <p:cNvPr id="521258" name="Object 42"/>
              <p:cNvGraphicFramePr>
                <a:graphicFrameLocks noChangeAspect="1"/>
              </p:cNvGraphicFramePr>
              <p:nvPr/>
            </p:nvGraphicFramePr>
            <p:xfrm>
              <a:off x="3288" y="1207"/>
              <a:ext cx="131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976" name="Equation" r:id="rId32" imgW="2082800" imgH="292100" progId="Equation.DSMT4">
                      <p:embed/>
                    </p:oleObj>
                  </mc:Choice>
                  <mc:Fallback>
                    <p:oleObj name="Equation" r:id="rId32" imgW="2082800" imgH="2921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207"/>
                            <a:ext cx="131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1259" name="Rectangle 43"/>
              <p:cNvSpPr>
                <a:spLocks noChangeArrowheads="1"/>
              </p:cNvSpPr>
              <p:nvPr/>
            </p:nvSpPr>
            <p:spPr bwMode="auto">
              <a:xfrm>
                <a:off x="4538" y="116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</p:grpSp>
      </p:grpSp>
      <p:graphicFrame>
        <p:nvGraphicFramePr>
          <p:cNvPr id="521260" name="Object 44"/>
          <p:cNvGraphicFramePr>
            <a:graphicFrameLocks noChangeAspect="1"/>
          </p:cNvGraphicFramePr>
          <p:nvPr/>
        </p:nvGraphicFramePr>
        <p:xfrm>
          <a:off x="827088" y="4797425"/>
          <a:ext cx="27908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77" name="Equation" r:id="rId34" imgW="2794000" imgH="330200" progId="Equation.DSMT4">
                  <p:embed/>
                </p:oleObj>
              </mc:Choice>
              <mc:Fallback>
                <p:oleObj name="Equation" r:id="rId34" imgW="27940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97425"/>
                        <a:ext cx="27908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62" name="Rectangle 46"/>
          <p:cNvSpPr>
            <a:spLocks noChangeArrowheads="1"/>
          </p:cNvSpPr>
          <p:nvPr/>
        </p:nvSpPr>
        <p:spPr bwMode="auto">
          <a:xfrm>
            <a:off x="611188" y="3284538"/>
            <a:ext cx="32654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Arbitrarily insert </a:t>
            </a:r>
            <a:r>
              <a:rPr lang="en-US" altLang="zh-CN" b="1" i="1">
                <a:ea typeface="宋体" charset="-122"/>
              </a:rPr>
              <a:t>n</a:t>
            </a:r>
            <a:r>
              <a:rPr lang="en-US" altLang="zh-CN" b="1">
                <a:ea typeface="宋体" charset="-122"/>
              </a:rPr>
              <a:t>-1</a:t>
            </a:r>
            <a:r>
              <a:rPr lang="en-US" altLang="zh-CN">
                <a:ea typeface="宋体" charset="-122"/>
              </a:rPr>
              <a:t> points of</a:t>
            </a:r>
          </a:p>
          <a:p>
            <a:pPr eaLnBrk="0" hangingPunct="0"/>
            <a:r>
              <a:rPr lang="en-US" altLang="zh-CN">
                <a:ea typeface="宋体" charset="-122"/>
              </a:rPr>
              <a:t>division, </a:t>
            </a:r>
          </a:p>
        </p:txBody>
      </p:sp>
      <p:sp>
        <p:nvSpPr>
          <p:cNvPr id="521263" name="Rectangle 47"/>
          <p:cNvSpPr>
            <a:spLocks noChangeArrowheads="1"/>
          </p:cNvSpPr>
          <p:nvPr/>
        </p:nvSpPr>
        <p:spPr bwMode="auto">
          <a:xfrm>
            <a:off x="684213" y="4365625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ea typeface="宋体" charset="-122"/>
              </a:rPr>
              <a:t>Between </a:t>
            </a:r>
            <a:r>
              <a:rPr lang="en-US" altLang="zh-CN" b="1" i="1">
                <a:ea typeface="宋体" charset="-122"/>
              </a:rPr>
              <a:t>a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 b="1" i="1">
                <a:ea typeface="宋体" charset="-122"/>
              </a:rPr>
              <a:t>b</a:t>
            </a:r>
            <a:r>
              <a:rPr lang="en-US" altLang="zh-CN">
                <a:ea typeface="宋体" charset="-122"/>
              </a:rPr>
              <a:t>, such that</a:t>
            </a:r>
          </a:p>
        </p:txBody>
      </p:sp>
      <p:sp>
        <p:nvSpPr>
          <p:cNvPr id="521264" name="Rectangle 48"/>
          <p:cNvSpPr>
            <a:spLocks noChangeArrowheads="1"/>
          </p:cNvSpPr>
          <p:nvPr/>
        </p:nvSpPr>
        <p:spPr bwMode="auto">
          <a:xfrm>
            <a:off x="611188" y="285273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sp>
        <p:nvSpPr>
          <p:cNvPr id="521265" name="Rectangle 49"/>
          <p:cNvSpPr>
            <a:spLocks noChangeArrowheads="1"/>
          </p:cNvSpPr>
          <p:nvPr/>
        </p:nvSpPr>
        <p:spPr bwMode="auto">
          <a:xfrm>
            <a:off x="1835150" y="2852738"/>
            <a:ext cx="1817688" cy="396875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(1) “partition”</a:t>
            </a: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1547813" y="3933825"/>
            <a:ext cx="1687512" cy="406400"/>
            <a:chOff x="1020" y="2704"/>
            <a:chExt cx="1063" cy="256"/>
          </a:xfrm>
        </p:grpSpPr>
        <p:graphicFrame>
          <p:nvGraphicFramePr>
            <p:cNvPr id="521261" name="Object 45"/>
            <p:cNvGraphicFramePr>
              <a:graphicFrameLocks noChangeAspect="1"/>
            </p:cNvGraphicFramePr>
            <p:nvPr/>
          </p:nvGraphicFramePr>
          <p:xfrm>
            <a:off x="1020" y="2750"/>
            <a:ext cx="93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78" name="Equation" r:id="rId36" imgW="1473200" imgH="330200" progId="Equation.DSMT4">
                    <p:embed/>
                  </p:oleObj>
                </mc:Choice>
                <mc:Fallback>
                  <p:oleObj name="Equation" r:id="rId36" imgW="1473200" imgH="330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750"/>
                          <a:ext cx="93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1266" name="Rectangle 50"/>
            <p:cNvSpPr>
              <a:spLocks noChangeArrowheads="1"/>
            </p:cNvSpPr>
            <p:nvPr/>
          </p:nvSpPr>
          <p:spPr bwMode="auto">
            <a:xfrm>
              <a:off x="1927" y="270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521268" name="Object 52"/>
          <p:cNvGraphicFramePr>
            <a:graphicFrameLocks noChangeAspect="1"/>
          </p:cNvGraphicFramePr>
          <p:nvPr/>
        </p:nvGraphicFramePr>
        <p:xfrm>
          <a:off x="900113" y="5661025"/>
          <a:ext cx="3292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79" name="Equation" r:id="rId38" imgW="3288960" imgH="330120" progId="Equation.DSMT4">
                  <p:embed/>
                </p:oleObj>
              </mc:Choice>
              <mc:Fallback>
                <p:oleObj name="Equation" r:id="rId38" imgW="328896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61025"/>
                        <a:ext cx="32924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684213" y="5229225"/>
            <a:ext cx="3359150" cy="404813"/>
            <a:chOff x="431" y="3294"/>
            <a:chExt cx="2116" cy="255"/>
          </a:xfrm>
        </p:grpSpPr>
        <p:graphicFrame>
          <p:nvGraphicFramePr>
            <p:cNvPr id="521270" name="Object 54"/>
            <p:cNvGraphicFramePr>
              <a:graphicFrameLocks noChangeAspect="1"/>
            </p:cNvGraphicFramePr>
            <p:nvPr/>
          </p:nvGraphicFramePr>
          <p:xfrm>
            <a:off x="1359" y="3339"/>
            <a:ext cx="43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80" name="Equation" r:id="rId40" imgW="685800" imgH="330200" progId="Equation.DSMT4">
                    <p:embed/>
                  </p:oleObj>
                </mc:Choice>
                <mc:Fallback>
                  <p:oleObj name="Equation" r:id="rId40" imgW="685800" imgH="330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3339"/>
                          <a:ext cx="43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1269" name="Object 53"/>
            <p:cNvGraphicFramePr>
              <a:graphicFrameLocks noChangeAspect="1"/>
            </p:cNvGraphicFramePr>
            <p:nvPr/>
          </p:nvGraphicFramePr>
          <p:xfrm>
            <a:off x="2109" y="3339"/>
            <a:ext cx="43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81" name="Equation" r:id="rId42" imgW="698500" imgH="330200" progId="Equation.DSMT4">
                    <p:embed/>
                  </p:oleObj>
                </mc:Choice>
                <mc:Fallback>
                  <p:oleObj name="Equation" r:id="rId42" imgW="698500" imgH="330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339"/>
                          <a:ext cx="43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1271" name="Rectangle 55"/>
            <p:cNvSpPr>
              <a:spLocks noChangeArrowheads="1"/>
            </p:cNvSpPr>
            <p:nvPr/>
          </p:nvSpPr>
          <p:spPr bwMode="auto">
            <a:xfrm>
              <a:off x="431" y="3294"/>
              <a:ext cx="9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If we denote </a:t>
              </a:r>
            </a:p>
          </p:txBody>
        </p:sp>
        <p:sp>
          <p:nvSpPr>
            <p:cNvPr id="521272" name="Rectangle 56"/>
            <p:cNvSpPr>
              <a:spLocks noChangeArrowheads="1"/>
            </p:cNvSpPr>
            <p:nvPr/>
          </p:nvSpPr>
          <p:spPr bwMode="auto">
            <a:xfrm>
              <a:off x="1746" y="3294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</p:grpSp>
      <p:sp>
        <p:nvSpPr>
          <p:cNvPr id="521273" name="Rectangle 57"/>
          <p:cNvSpPr>
            <a:spLocks noChangeArrowheads="1"/>
          </p:cNvSpPr>
          <p:nvPr/>
        </p:nvSpPr>
        <p:spPr bwMode="auto">
          <a:xfrm>
            <a:off x="3975100" y="5229225"/>
            <a:ext cx="74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and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2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2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62" grpId="0"/>
      <p:bldP spid="521263" grpId="0"/>
      <p:bldP spid="521264" grpId="0"/>
      <p:bldP spid="521265" grpId="0" animBg="1"/>
      <p:bldP spid="5212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33A88-45E0-4CB9-8C7D-DF02BDE6AC5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07235" name="Object 3"/>
          <p:cNvGraphicFramePr>
            <a:graphicFrameLocks noChangeAspect="1"/>
          </p:cNvGraphicFramePr>
          <p:nvPr/>
        </p:nvGraphicFramePr>
        <p:xfrm>
          <a:off x="825500" y="1409700"/>
          <a:ext cx="70596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8" name="文档" r:id="rId4" imgW="6520708" imgH="799949" progId="Word.Document.8">
                  <p:embed/>
                </p:oleObj>
              </mc:Choice>
              <mc:Fallback>
                <p:oleObj name="文档" r:id="rId4" imgW="6520708" imgH="79994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409700"/>
                        <a:ext cx="7059613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8" name="Object 6"/>
          <p:cNvGraphicFramePr>
            <a:graphicFrameLocks noChangeAspect="1"/>
          </p:cNvGraphicFramePr>
          <p:nvPr/>
        </p:nvGraphicFramePr>
        <p:xfrm>
          <a:off x="3346450" y="4941888"/>
          <a:ext cx="44989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9" name="Equation" r:id="rId6" imgW="4495680" imgH="419040" progId="Equation.DSMT4">
                  <p:embed/>
                </p:oleObj>
              </mc:Choice>
              <mc:Fallback>
                <p:oleObj name="Equation" r:id="rId6" imgW="449568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941888"/>
                        <a:ext cx="44989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41" name="Rectangle 9"/>
          <p:cNvSpPr>
            <a:spLocks noChangeArrowheads="1"/>
          </p:cNvSpPr>
          <p:nvPr/>
        </p:nvSpPr>
        <p:spPr bwMode="auto">
          <a:xfrm>
            <a:off x="755650" y="2276475"/>
            <a:ext cx="141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 (I)</a:t>
            </a:r>
            <a:endParaRPr lang="en-US" altLang="zh-CN">
              <a:ea typeface="宋体" charset="-122"/>
            </a:endParaRPr>
          </a:p>
        </p:txBody>
      </p:sp>
      <p:sp>
        <p:nvSpPr>
          <p:cNvPr id="607243" name="Rectangle 11"/>
          <p:cNvSpPr>
            <a:spLocks noChangeArrowheads="1"/>
          </p:cNvSpPr>
          <p:nvPr/>
        </p:nvSpPr>
        <p:spPr bwMode="auto">
          <a:xfrm>
            <a:off x="6210300" y="2276475"/>
            <a:ext cx="1817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by the additive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130425" y="2276475"/>
            <a:ext cx="4097338" cy="422275"/>
            <a:chOff x="1342" y="1456"/>
            <a:chExt cx="2581" cy="266"/>
          </a:xfrm>
        </p:grpSpPr>
        <p:graphicFrame>
          <p:nvGraphicFramePr>
            <p:cNvPr id="607240" name="Object 8"/>
            <p:cNvGraphicFramePr>
              <a:graphicFrameLocks noChangeAspect="1"/>
            </p:cNvGraphicFramePr>
            <p:nvPr/>
          </p:nvGraphicFramePr>
          <p:xfrm>
            <a:off x="1796" y="1480"/>
            <a:ext cx="3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20" name="Equation" r:id="rId8" imgW="571252" imgH="304668" progId="Equation.DSMT4">
                    <p:embed/>
                  </p:oleObj>
                </mc:Choice>
                <mc:Fallback>
                  <p:oleObj name="Equation" r:id="rId8" imgW="571252" imgH="304668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1480"/>
                          <a:ext cx="3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7239" name="Object 7"/>
            <p:cNvGraphicFramePr>
              <a:graphicFrameLocks noChangeAspect="1"/>
            </p:cNvGraphicFramePr>
            <p:nvPr/>
          </p:nvGraphicFramePr>
          <p:xfrm>
            <a:off x="3293" y="1480"/>
            <a:ext cx="63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21" name="Equation" r:id="rId10" imgW="1002865" imgH="368140" progId="Equation.DSMT4">
                    <p:embed/>
                  </p:oleObj>
                </mc:Choice>
                <mc:Fallback>
                  <p:oleObj name="Equation" r:id="rId10" imgW="1002865" imgH="3681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1480"/>
                          <a:ext cx="63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7242" name="Rectangle 10"/>
            <p:cNvSpPr>
              <a:spLocks noChangeArrowheads="1"/>
            </p:cNvSpPr>
            <p:nvPr/>
          </p:nvSpPr>
          <p:spPr bwMode="auto">
            <a:xfrm>
              <a:off x="2114" y="1456"/>
              <a:ext cx="12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continuous in </a:t>
              </a:r>
            </a:p>
          </p:txBody>
        </p:sp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1342" y="1472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a typeface="宋体" charset="-122"/>
                </a:rPr>
                <a:t>Since </a:t>
              </a:r>
            </a:p>
          </p:txBody>
        </p:sp>
      </p:grpSp>
      <p:sp>
        <p:nvSpPr>
          <p:cNvPr id="607246" name="Rectangle 14"/>
          <p:cNvSpPr>
            <a:spLocks noChangeArrowheads="1"/>
          </p:cNvSpPr>
          <p:nvPr/>
        </p:nvSpPr>
        <p:spPr bwMode="auto">
          <a:xfrm>
            <a:off x="2122488" y="2852738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have</a:t>
            </a:r>
            <a:endParaRPr lang="zh-CN" altLang="en-US">
              <a:ea typeface="宋体" charset="-122"/>
            </a:endParaRPr>
          </a:p>
        </p:txBody>
      </p:sp>
      <p:sp>
        <p:nvSpPr>
          <p:cNvPr id="607247" name="Rectangle 15"/>
          <p:cNvSpPr>
            <a:spLocks noChangeArrowheads="1"/>
          </p:cNvSpPr>
          <p:nvPr/>
        </p:nvSpPr>
        <p:spPr bwMode="auto">
          <a:xfrm>
            <a:off x="827088" y="2852738"/>
            <a:ext cx="1457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of intervals, </a:t>
            </a:r>
          </a:p>
        </p:txBody>
      </p:sp>
      <p:graphicFrame>
        <p:nvGraphicFramePr>
          <p:cNvPr id="607248" name="Object 16"/>
          <p:cNvGraphicFramePr>
            <a:graphicFrameLocks noChangeAspect="1"/>
          </p:cNvGraphicFramePr>
          <p:nvPr/>
        </p:nvGraphicFramePr>
        <p:xfrm>
          <a:off x="1763713" y="3357563"/>
          <a:ext cx="506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2" name="Equation" r:id="rId12" imgW="5067000" imgH="622080" progId="Equation.DSMT4">
                  <p:embed/>
                </p:oleObj>
              </mc:Choice>
              <mc:Fallback>
                <p:oleObj name="Equation" r:id="rId12" imgW="506700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067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49" name="Object 17"/>
          <p:cNvGraphicFramePr>
            <a:graphicFrameLocks noChangeAspect="1"/>
          </p:cNvGraphicFramePr>
          <p:nvPr/>
        </p:nvGraphicFramePr>
        <p:xfrm>
          <a:off x="3346450" y="4076700"/>
          <a:ext cx="358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3" name="Equation" r:id="rId14" imgW="3581280" imgH="622080" progId="Equation.DSMT4">
                  <p:embed/>
                </p:oleObj>
              </mc:Choice>
              <mc:Fallback>
                <p:oleObj name="Equation" r:id="rId14" imgW="3581280" imgH="622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076700"/>
                        <a:ext cx="3581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50" name="Object 18"/>
          <p:cNvGraphicFramePr>
            <a:graphicFrameLocks noChangeAspect="1"/>
          </p:cNvGraphicFramePr>
          <p:nvPr/>
        </p:nvGraphicFramePr>
        <p:xfrm>
          <a:off x="3346450" y="5516563"/>
          <a:ext cx="426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4" name="Equation" r:id="rId16" imgW="4267080" imgH="419040" progId="Equation.DSMT4">
                  <p:embed/>
                </p:oleObj>
              </mc:Choice>
              <mc:Fallback>
                <p:oleObj name="Equation" r:id="rId16" imgW="426708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5516563"/>
                        <a:ext cx="4267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0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0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0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41" grpId="0"/>
      <p:bldP spid="607243" grpId="0"/>
      <p:bldP spid="607246" grpId="0"/>
      <p:bldP spid="60724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69-14E9-445C-ACFC-6E121EC3DED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677892" name="Object 4"/>
          <p:cNvGraphicFramePr>
            <a:graphicFrameLocks noChangeAspect="1"/>
          </p:cNvGraphicFramePr>
          <p:nvPr/>
        </p:nvGraphicFramePr>
        <p:xfrm>
          <a:off x="900113" y="1409700"/>
          <a:ext cx="71802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0" name="文档" r:id="rId4" imgW="6636890" imgH="799949" progId="Word.Document.8">
                  <p:embed/>
                </p:oleObj>
              </mc:Choice>
              <mc:Fallback>
                <p:oleObj name="文档" r:id="rId4" imgW="6636890" imgH="79994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09700"/>
                        <a:ext cx="718026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2276475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 </a:t>
            </a:r>
            <a:r>
              <a:rPr kumimoji="1" lang="en-US" altLang="zh-CN" b="1">
                <a:ea typeface="宋体" charset="-122"/>
              </a:rPr>
              <a:t>(II)</a:t>
            </a:r>
          </a:p>
        </p:txBody>
      </p:sp>
      <p:sp>
        <p:nvSpPr>
          <p:cNvPr id="677895" name="Rectangle 7"/>
          <p:cNvSpPr>
            <a:spLocks noChangeArrowheads="1"/>
          </p:cNvSpPr>
          <p:nvPr/>
        </p:nvSpPr>
        <p:spPr bwMode="auto">
          <a:xfrm>
            <a:off x="827088" y="2924175"/>
            <a:ext cx="3128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By the last theorem, we have</a:t>
            </a:r>
          </a:p>
        </p:txBody>
      </p:sp>
      <p:graphicFrame>
        <p:nvGraphicFramePr>
          <p:cNvPr id="677894" name="Object 6"/>
          <p:cNvGraphicFramePr>
            <a:graphicFrameLocks noChangeAspect="1"/>
          </p:cNvGraphicFramePr>
          <p:nvPr/>
        </p:nvGraphicFramePr>
        <p:xfrm>
          <a:off x="998538" y="3741738"/>
          <a:ext cx="645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1" name="Equation" r:id="rId6" imgW="6451560" imgH="622080" progId="Equation.DSMT4">
                  <p:embed/>
                </p:oleObj>
              </mc:Choice>
              <mc:Fallback>
                <p:oleObj name="Equation" r:id="rId6" imgW="6451560" imgH="622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741738"/>
                        <a:ext cx="6451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6" name="Rectangle 8"/>
          <p:cNvSpPr>
            <a:spLocks noChangeArrowheads="1"/>
          </p:cNvSpPr>
          <p:nvPr/>
        </p:nvSpPr>
        <p:spPr bwMode="auto">
          <a:xfrm>
            <a:off x="1317625" y="4125913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100">
                <a:latin typeface="Arial" charset="0"/>
                <a:ea typeface="宋体" charset="-122"/>
              </a:rPr>
              <a:t> 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graphicFrame>
        <p:nvGraphicFramePr>
          <p:cNvPr id="67789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554288" y="4581525"/>
          <a:ext cx="433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2" name="Equation" r:id="rId8" imgW="4330440" imgH="419040" progId="Equation.DSMT4">
                  <p:embed/>
                </p:oleObj>
              </mc:Choice>
              <mc:Fallback>
                <p:oleObj name="Equation" r:id="rId8" imgW="433044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581525"/>
                        <a:ext cx="433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9" name="Rectangle 11"/>
          <p:cNvSpPr>
            <a:spLocks noChangeArrowheads="1"/>
          </p:cNvSpPr>
          <p:nvPr/>
        </p:nvSpPr>
        <p:spPr bwMode="auto">
          <a:xfrm>
            <a:off x="827088" y="5229225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5" grpId="0"/>
      <p:bldP spid="677896" grpId="0"/>
      <p:bldP spid="6778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CDF-7F38-44F7-AD65-FD93E86563B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11331" name="Object 3"/>
          <p:cNvGraphicFramePr>
            <a:graphicFrameLocks noChangeAspect="1"/>
          </p:cNvGraphicFramePr>
          <p:nvPr/>
        </p:nvGraphicFramePr>
        <p:xfrm>
          <a:off x="609600" y="1458913"/>
          <a:ext cx="68421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58" name="文档" r:id="rId4" imgW="6872517" imgH="1179749" progId="Word.Document.8">
                  <p:embed/>
                </p:oleObj>
              </mc:Choice>
              <mc:Fallback>
                <p:oleObj name="文档" r:id="rId4" imgW="6872517" imgH="117974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58913"/>
                        <a:ext cx="6842125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5" name="Rectangle 7"/>
          <p:cNvSpPr>
            <a:spLocks noChangeArrowheads="1"/>
          </p:cNvSpPr>
          <p:nvPr/>
        </p:nvSpPr>
        <p:spPr bwMode="auto">
          <a:xfrm>
            <a:off x="539750" y="242093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en-US" altLang="zh-CN">
              <a:ea typeface="宋体" charset="-122"/>
            </a:endParaRPr>
          </a:p>
        </p:txBody>
      </p:sp>
      <p:graphicFrame>
        <p:nvGraphicFramePr>
          <p:cNvPr id="611334" name="Object 6"/>
          <p:cNvGraphicFramePr>
            <a:graphicFrameLocks noChangeAspect="1"/>
          </p:cNvGraphicFramePr>
          <p:nvPr/>
        </p:nvGraphicFramePr>
        <p:xfrm>
          <a:off x="1963738" y="4797425"/>
          <a:ext cx="34004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59" name="Equation" r:id="rId6" imgW="3403440" imgH="799920" progId="Equation.DSMT4">
                  <p:embed/>
                </p:oleObj>
              </mc:Choice>
              <mc:Fallback>
                <p:oleObj name="Equation" r:id="rId6" imgW="3403440" imgH="7999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797425"/>
                        <a:ext cx="34004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6" name="Object 8"/>
          <p:cNvGraphicFramePr>
            <a:graphicFrameLocks noChangeAspect="1"/>
          </p:cNvGraphicFramePr>
          <p:nvPr/>
        </p:nvGraphicFramePr>
        <p:xfrm>
          <a:off x="2124075" y="2924175"/>
          <a:ext cx="317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60" name="Equation" r:id="rId8" imgW="3174840" imgH="622080" progId="Equation.DSMT4">
                  <p:embed/>
                </p:oleObj>
              </mc:Choice>
              <mc:Fallback>
                <p:oleObj name="Equation" r:id="rId8" imgW="317484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3175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7" name="Object 9"/>
          <p:cNvGraphicFramePr>
            <a:graphicFrameLocks noChangeAspect="1"/>
          </p:cNvGraphicFramePr>
          <p:nvPr/>
        </p:nvGraphicFramePr>
        <p:xfrm>
          <a:off x="3419475" y="3789363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61" name="Equation" r:id="rId10" imgW="1904760" imgH="380880" progId="Equation.DSMT4">
                  <p:embed/>
                </p:oleObj>
              </mc:Choice>
              <mc:Fallback>
                <p:oleObj name="Equation" r:id="rId10" imgW="190476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89363"/>
                        <a:ext cx="1905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8" name="Object 10"/>
          <p:cNvGraphicFramePr>
            <a:graphicFrameLocks noChangeAspect="1"/>
          </p:cNvGraphicFramePr>
          <p:nvPr/>
        </p:nvGraphicFramePr>
        <p:xfrm>
          <a:off x="3419475" y="4292600"/>
          <a:ext cx="147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62" name="Equation" r:id="rId12" imgW="1473120" imgH="330120" progId="Equation.DSMT4">
                  <p:embed/>
                </p:oleObj>
              </mc:Choice>
              <mc:Fallback>
                <p:oleObj name="Equation" r:id="rId12" imgW="1473120" imgH="3301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292600"/>
                        <a:ext cx="1473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9" name="Object 11"/>
          <p:cNvGraphicFramePr>
            <a:graphicFrameLocks noChangeAspect="1"/>
          </p:cNvGraphicFramePr>
          <p:nvPr/>
        </p:nvGraphicFramePr>
        <p:xfrm>
          <a:off x="5508625" y="5013325"/>
          <a:ext cx="62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63" name="Equation" r:id="rId14" imgW="622080" imgH="622080" progId="Equation.DSMT4">
                  <p:embed/>
                </p:oleObj>
              </mc:Choice>
              <mc:Fallback>
                <p:oleObj name="Equation" r:id="rId14" imgW="62208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13325"/>
                        <a:ext cx="6223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A285A-5677-4872-B80F-45C38FE3F304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13379" name="Object 3"/>
          <p:cNvGraphicFramePr>
            <a:graphicFrameLocks noChangeAspect="1"/>
          </p:cNvGraphicFramePr>
          <p:nvPr/>
        </p:nvGraphicFramePr>
        <p:xfrm>
          <a:off x="754063" y="1322388"/>
          <a:ext cx="770572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82" name="文档" r:id="rId4" imgW="7706248" imgH="1421314" progId="Word.Document.8">
                  <p:embed/>
                </p:oleObj>
              </mc:Choice>
              <mc:Fallback>
                <p:oleObj name="文档" r:id="rId4" imgW="7706248" imgH="142131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322388"/>
                        <a:ext cx="7705725" cy="14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383" name="Rectangle 7"/>
          <p:cNvSpPr>
            <a:spLocks noChangeArrowheads="1"/>
          </p:cNvSpPr>
          <p:nvPr/>
        </p:nvSpPr>
        <p:spPr bwMode="auto">
          <a:xfrm>
            <a:off x="684213" y="2384425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en-US" altLang="zh-CN">
              <a:ea typeface="宋体" charset="-122"/>
            </a:endParaRPr>
          </a:p>
        </p:txBody>
      </p:sp>
      <p:graphicFrame>
        <p:nvGraphicFramePr>
          <p:cNvPr id="613382" name="Object 6"/>
          <p:cNvGraphicFramePr>
            <a:graphicFrameLocks noChangeAspect="1"/>
          </p:cNvGraphicFramePr>
          <p:nvPr/>
        </p:nvGraphicFramePr>
        <p:xfrm>
          <a:off x="3348038" y="4076700"/>
          <a:ext cx="22717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83" name="Equation" r:id="rId6" imgW="2273040" imgH="850680" progId="Equation.DSMT4">
                  <p:embed/>
                </p:oleObj>
              </mc:Choice>
              <mc:Fallback>
                <p:oleObj name="Equation" r:id="rId6" imgW="2273040" imgH="850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076700"/>
                        <a:ext cx="2271712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4" name="Object 8"/>
          <p:cNvGraphicFramePr>
            <a:graphicFrameLocks noChangeAspect="1"/>
          </p:cNvGraphicFramePr>
          <p:nvPr/>
        </p:nvGraphicFramePr>
        <p:xfrm>
          <a:off x="1547813" y="2852738"/>
          <a:ext cx="41275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84" name="Equation" r:id="rId8" imgW="4127400" imgH="1231560" progId="Equation.DSMT4">
                  <p:embed/>
                </p:oleObj>
              </mc:Choice>
              <mc:Fallback>
                <p:oleObj name="Equation" r:id="rId8" imgW="4127400" imgH="1231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2738"/>
                        <a:ext cx="41275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5" name="Object 9"/>
          <p:cNvGraphicFramePr>
            <a:graphicFrameLocks noChangeAspect="1"/>
          </p:cNvGraphicFramePr>
          <p:nvPr/>
        </p:nvGraphicFramePr>
        <p:xfrm>
          <a:off x="5795963" y="3141663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85" name="Equation" r:id="rId10" imgW="1409400" imgH="647640" progId="Equation.DSMT4">
                  <p:embed/>
                </p:oleObj>
              </mc:Choice>
              <mc:Fallback>
                <p:oleObj name="Equation" r:id="rId10" imgW="1409400" imgH="647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141663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6" name="Object 10"/>
          <p:cNvGraphicFramePr>
            <a:graphicFrameLocks noChangeAspect="1"/>
          </p:cNvGraphicFramePr>
          <p:nvPr/>
        </p:nvGraphicFramePr>
        <p:xfrm>
          <a:off x="5795963" y="4292600"/>
          <a:ext cx="1612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86" name="Equation" r:id="rId12" imgW="1612800" imgH="622080" progId="Equation.DSMT4">
                  <p:embed/>
                </p:oleObj>
              </mc:Choice>
              <mc:Fallback>
                <p:oleObj name="Equation" r:id="rId12" imgW="161280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292600"/>
                        <a:ext cx="16129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87" name="Object 11"/>
          <p:cNvGraphicFramePr>
            <a:graphicFrameLocks noChangeAspect="1"/>
          </p:cNvGraphicFramePr>
          <p:nvPr/>
        </p:nvGraphicFramePr>
        <p:xfrm>
          <a:off x="3348038" y="5229225"/>
          <a:ext cx="927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87" name="Equation" r:id="rId14" imgW="927000" imgH="622080" progId="Equation.DSMT4">
                  <p:embed/>
                </p:oleObj>
              </mc:Choice>
              <mc:Fallback>
                <p:oleObj name="Equation" r:id="rId14" imgW="927000" imgH="622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229225"/>
                        <a:ext cx="927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32D6-C45D-4759-87A6-2694EBBEDF85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17475" name="Object 3"/>
          <p:cNvGraphicFramePr>
            <a:graphicFrameLocks noChangeAspect="1"/>
          </p:cNvGraphicFramePr>
          <p:nvPr/>
        </p:nvGraphicFramePr>
        <p:xfrm>
          <a:off x="538163" y="1387475"/>
          <a:ext cx="785018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4" name="文档" r:id="rId4" imgW="8297347" imgH="2185613" progId="Word.Document.8">
                  <p:embed/>
                </p:oleObj>
              </mc:Choice>
              <mc:Fallback>
                <p:oleObj name="文档" r:id="rId4" imgW="8297347" imgH="218561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387475"/>
                        <a:ext cx="7850187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80" name="Object 8"/>
          <p:cNvGraphicFramePr>
            <a:graphicFrameLocks noChangeAspect="1"/>
          </p:cNvGraphicFramePr>
          <p:nvPr/>
        </p:nvGraphicFramePr>
        <p:xfrm>
          <a:off x="3557588" y="3457575"/>
          <a:ext cx="22383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5" name="Equation" r:id="rId6" imgW="2235200" imgH="622300" progId="Equation.DSMT4">
                  <p:embed/>
                </p:oleObj>
              </mc:Choice>
              <mc:Fallback>
                <p:oleObj name="Equation" r:id="rId6" imgW="2235200" imgH="622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3457575"/>
                        <a:ext cx="22383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79" name="Object 7"/>
          <p:cNvGraphicFramePr>
            <a:graphicFrameLocks noChangeAspect="1"/>
          </p:cNvGraphicFramePr>
          <p:nvPr/>
        </p:nvGraphicFramePr>
        <p:xfrm>
          <a:off x="3563938" y="4365625"/>
          <a:ext cx="2174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6" name="Equation" r:id="rId8" imgW="2171520" imgH="622080" progId="Equation.DSMT4">
                  <p:embed/>
                </p:oleObj>
              </mc:Choice>
              <mc:Fallback>
                <p:oleObj name="Equation" r:id="rId8" imgW="217152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365625"/>
                        <a:ext cx="21748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78" name="Object 6"/>
          <p:cNvGraphicFramePr>
            <a:graphicFrameLocks noChangeAspect="1"/>
          </p:cNvGraphicFramePr>
          <p:nvPr/>
        </p:nvGraphicFramePr>
        <p:xfrm>
          <a:off x="2484438" y="5381625"/>
          <a:ext cx="4229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7" name="Equation" r:id="rId10" imgW="4229100" imgH="1143000" progId="Equation.DSMT4">
                  <p:embed/>
                </p:oleObj>
              </mc:Choice>
              <mc:Fallback>
                <p:oleObj name="Equation" r:id="rId10" imgW="4229100" imgH="1143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381625"/>
                        <a:ext cx="4229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1763713" y="3357563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 Since </a:t>
            </a:r>
          </a:p>
        </p:txBody>
      </p:sp>
      <p:sp>
        <p:nvSpPr>
          <p:cNvPr id="617482" name="Rectangle 10"/>
          <p:cNvSpPr>
            <a:spLocks noChangeArrowheads="1"/>
          </p:cNvSpPr>
          <p:nvPr/>
        </p:nvSpPr>
        <p:spPr bwMode="auto">
          <a:xfrm>
            <a:off x="684213" y="4508500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</a:t>
            </a:r>
          </a:p>
        </p:txBody>
      </p:sp>
      <p:sp>
        <p:nvSpPr>
          <p:cNvPr id="617483" name="Rectangle 11"/>
          <p:cNvSpPr>
            <a:spLocks noChangeArrowheads="1"/>
          </p:cNvSpPr>
          <p:nvPr/>
        </p:nvSpPr>
        <p:spPr bwMode="auto">
          <a:xfrm>
            <a:off x="755650" y="5373688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we have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468313" y="3357563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1" grpId="0"/>
      <p:bldP spid="617482" grpId="0"/>
      <p:bldP spid="617483" grpId="0"/>
      <p:bldP spid="6174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58F2-01BC-4A5A-A5F0-C414F4282831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6727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66725" y="1412875"/>
          <a:ext cx="792162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78" name="文档" r:id="rId4" imgW="8297347" imgH="2185613" progId="Word.Document.8">
                  <p:embed/>
                </p:oleObj>
              </mc:Choice>
              <mc:Fallback>
                <p:oleObj name="文档" r:id="rId4" imgW="8297347" imgH="218561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412875"/>
                        <a:ext cx="7921625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74" name="Rectangle 6"/>
          <p:cNvSpPr>
            <a:spLocks noChangeArrowheads="1"/>
          </p:cNvSpPr>
          <p:nvPr/>
        </p:nvSpPr>
        <p:spPr bwMode="auto">
          <a:xfrm>
            <a:off x="179388" y="3357563"/>
            <a:ext cx="2389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 (continued)</a:t>
            </a:r>
            <a:endParaRPr lang="zh-CN" altLang="en-US" b="1">
              <a:ea typeface="宋体" charset="-122"/>
            </a:endParaRPr>
          </a:p>
        </p:txBody>
      </p:sp>
      <p:graphicFrame>
        <p:nvGraphicFramePr>
          <p:cNvPr id="672782" name="Object 14"/>
          <p:cNvGraphicFramePr>
            <a:graphicFrameLocks noChangeAspect="1"/>
          </p:cNvGraphicFramePr>
          <p:nvPr/>
        </p:nvGraphicFramePr>
        <p:xfrm>
          <a:off x="1619250" y="3438525"/>
          <a:ext cx="66960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79" name="Equation" r:id="rId6" imgW="6692900" imgH="1143000" progId="Equation.DSMT4">
                  <p:embed/>
                </p:oleObj>
              </mc:Choice>
              <mc:Fallback>
                <p:oleObj name="Equation" r:id="rId6" imgW="6692900" imgH="1143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438525"/>
                        <a:ext cx="66960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80" name="Object 12"/>
          <p:cNvGraphicFramePr>
            <a:graphicFrameLocks noChangeAspect="1"/>
          </p:cNvGraphicFramePr>
          <p:nvPr/>
        </p:nvGraphicFramePr>
        <p:xfrm>
          <a:off x="3708400" y="4508500"/>
          <a:ext cx="1381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80" name="Equation" r:id="rId8" imgW="1384300" imgH="508000" progId="Equation.DSMT4">
                  <p:embed/>
                </p:oleObj>
              </mc:Choice>
              <mc:Fallback>
                <p:oleObj name="Equation" r:id="rId8" imgW="1384300" imgH="508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08500"/>
                        <a:ext cx="13811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9" name="Object 11"/>
          <p:cNvGraphicFramePr>
            <a:graphicFrameLocks noChangeAspect="1"/>
          </p:cNvGraphicFramePr>
          <p:nvPr/>
        </p:nvGraphicFramePr>
        <p:xfrm>
          <a:off x="6156325" y="4646613"/>
          <a:ext cx="15525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81" name="Equation" r:id="rId10" imgW="1548728" imgH="291973" progId="Equation.DSMT4">
                  <p:embed/>
                </p:oleObj>
              </mc:Choice>
              <mc:Fallback>
                <p:oleObj name="Equation" r:id="rId10" imgW="1548728" imgH="29197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646613"/>
                        <a:ext cx="15525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8" name="Object 10"/>
          <p:cNvGraphicFramePr>
            <a:graphicFrameLocks noChangeAspect="1"/>
          </p:cNvGraphicFramePr>
          <p:nvPr/>
        </p:nvGraphicFramePr>
        <p:xfrm>
          <a:off x="3492500" y="5013325"/>
          <a:ext cx="2047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82" name="Equation" r:id="rId12" imgW="2044700" imgH="508000" progId="Equation.DSMT4">
                  <p:embed/>
                </p:oleObj>
              </mc:Choice>
              <mc:Fallback>
                <p:oleObj name="Equation" r:id="rId12" imgW="2044700" imgH="508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13325"/>
                        <a:ext cx="2047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7" name="Object 9"/>
          <p:cNvGraphicFramePr>
            <a:graphicFrameLocks noChangeAspect="1"/>
          </p:cNvGraphicFramePr>
          <p:nvPr/>
        </p:nvGraphicFramePr>
        <p:xfrm>
          <a:off x="2195513" y="5645150"/>
          <a:ext cx="198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83" name="Equation" r:id="rId14" imgW="1981200" imgH="304800" progId="Equation.DSMT4">
                  <p:embed/>
                </p:oleObj>
              </mc:Choice>
              <mc:Fallback>
                <p:oleObj name="Equation" r:id="rId14" imgW="1981200" imgH="304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645150"/>
                        <a:ext cx="1981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6" name="Object 8"/>
          <p:cNvGraphicFramePr>
            <a:graphicFrameLocks noChangeAspect="1"/>
          </p:cNvGraphicFramePr>
          <p:nvPr/>
        </p:nvGraphicFramePr>
        <p:xfrm>
          <a:off x="6877050" y="5654675"/>
          <a:ext cx="5810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84" name="Equation" r:id="rId16" imgW="583947" imgH="291973" progId="Equation.DSMT4">
                  <p:embed/>
                </p:oleObj>
              </mc:Choice>
              <mc:Fallback>
                <p:oleObj name="Equation" r:id="rId16" imgW="583947" imgH="291973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654675"/>
                        <a:ext cx="5810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5" name="Object 7"/>
          <p:cNvGraphicFramePr>
            <a:graphicFrameLocks noChangeAspect="1"/>
          </p:cNvGraphicFramePr>
          <p:nvPr/>
        </p:nvGraphicFramePr>
        <p:xfrm>
          <a:off x="1835150" y="6165850"/>
          <a:ext cx="762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85" name="Equation" r:id="rId18" imgW="761669" imgH="291973" progId="Equation.DSMT4">
                  <p:embed/>
                </p:oleObj>
              </mc:Choice>
              <mc:Fallback>
                <p:oleObj name="Equation" r:id="rId18" imgW="761669" imgH="291973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165850"/>
                        <a:ext cx="7620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79388" y="4616450"/>
            <a:ext cx="2481262" cy="396875"/>
            <a:chOff x="431" y="2886"/>
            <a:chExt cx="1563" cy="250"/>
          </a:xfrm>
        </p:grpSpPr>
        <p:graphicFrame>
          <p:nvGraphicFramePr>
            <p:cNvPr id="672781" name="Object 13"/>
            <p:cNvGraphicFramePr>
              <a:graphicFrameLocks noChangeAspect="1"/>
            </p:cNvGraphicFramePr>
            <p:nvPr/>
          </p:nvGraphicFramePr>
          <p:xfrm>
            <a:off x="884" y="2931"/>
            <a:ext cx="111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86" name="Equation" r:id="rId20" imgW="1765300" imgH="292100" progId="Equation.DSMT4">
                    <p:embed/>
                  </p:oleObj>
                </mc:Choice>
                <mc:Fallback>
                  <p:oleObj name="Equation" r:id="rId20" imgW="1765300" imgH="2921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931"/>
                          <a:ext cx="111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2784" name="Rectangle 16"/>
            <p:cNvSpPr>
              <a:spLocks noChangeArrowheads="1"/>
            </p:cNvSpPr>
            <p:nvPr/>
          </p:nvSpPr>
          <p:spPr bwMode="auto">
            <a:xfrm>
              <a:off x="431" y="2886"/>
              <a:ext cx="5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Since </a:t>
              </a:r>
            </a:p>
          </p:txBody>
        </p:sp>
      </p:grp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2555875" y="4581525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we have </a:t>
            </a:r>
          </a:p>
        </p:txBody>
      </p:sp>
      <p:sp>
        <p:nvSpPr>
          <p:cNvPr id="672786" name="Rectangle 18"/>
          <p:cNvSpPr>
            <a:spLocks noChangeArrowheads="1"/>
          </p:cNvSpPr>
          <p:nvPr/>
        </p:nvSpPr>
        <p:spPr bwMode="auto">
          <a:xfrm>
            <a:off x="5003800" y="4545013"/>
            <a:ext cx="1262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since </a:t>
            </a:r>
          </a:p>
        </p:txBody>
      </p:sp>
      <p:sp>
        <p:nvSpPr>
          <p:cNvPr id="672787" name="Rectangle 19"/>
          <p:cNvSpPr>
            <a:spLocks noChangeArrowheads="1"/>
          </p:cNvSpPr>
          <p:nvPr/>
        </p:nvSpPr>
        <p:spPr bwMode="auto">
          <a:xfrm>
            <a:off x="7596188" y="4545013"/>
            <a:ext cx="1214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we have </a:t>
            </a:r>
          </a:p>
        </p:txBody>
      </p:sp>
      <p:sp>
        <p:nvSpPr>
          <p:cNvPr id="672788" name="Rectangle 20"/>
          <p:cNvSpPr>
            <a:spLocks noChangeArrowheads="1"/>
          </p:cNvSpPr>
          <p:nvPr/>
        </p:nvSpPr>
        <p:spPr bwMode="auto">
          <a:xfrm>
            <a:off x="107950" y="5553075"/>
            <a:ext cx="2236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hence we have </a:t>
            </a:r>
          </a:p>
        </p:txBody>
      </p:sp>
      <p:sp>
        <p:nvSpPr>
          <p:cNvPr id="672789" name="Rectangle 21"/>
          <p:cNvSpPr>
            <a:spLocks noChangeArrowheads="1"/>
          </p:cNvSpPr>
          <p:nvPr/>
        </p:nvSpPr>
        <p:spPr bwMode="auto">
          <a:xfrm>
            <a:off x="4132263" y="5553075"/>
            <a:ext cx="2887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. This means that function </a:t>
            </a:r>
          </a:p>
        </p:txBody>
      </p:sp>
      <p:sp>
        <p:nvSpPr>
          <p:cNvPr id="672793" name="Rectangle 25"/>
          <p:cNvSpPr>
            <a:spLocks noChangeArrowheads="1"/>
          </p:cNvSpPr>
          <p:nvPr/>
        </p:nvSpPr>
        <p:spPr bwMode="auto">
          <a:xfrm>
            <a:off x="250825" y="6092825"/>
            <a:ext cx="154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increasing in </a:t>
            </a:r>
          </a:p>
        </p:txBody>
      </p:sp>
      <p:sp>
        <p:nvSpPr>
          <p:cNvPr id="672794" name="Rectangle 26"/>
          <p:cNvSpPr>
            <a:spLocks noChangeArrowheads="1"/>
          </p:cNvSpPr>
          <p:nvPr/>
        </p:nvSpPr>
        <p:spPr bwMode="auto">
          <a:xfrm>
            <a:off x="7451725" y="5516563"/>
            <a:ext cx="1430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is monotone</a:t>
            </a:r>
          </a:p>
        </p:txBody>
      </p:sp>
      <p:sp>
        <p:nvSpPr>
          <p:cNvPr id="672795" name="Rectangle 27"/>
          <p:cNvSpPr>
            <a:spLocks noChangeArrowheads="1"/>
          </p:cNvSpPr>
          <p:nvPr/>
        </p:nvSpPr>
        <p:spPr bwMode="auto">
          <a:xfrm>
            <a:off x="2555875" y="6092825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. Finish.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7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7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5" grpId="0"/>
      <p:bldP spid="672786" grpId="0"/>
      <p:bldP spid="672787" grpId="0"/>
      <p:bldP spid="672788" grpId="0"/>
      <p:bldP spid="672789" grpId="0"/>
      <p:bldP spid="672793" grpId="0"/>
      <p:bldP spid="672794" grpId="0"/>
      <p:bldP spid="67279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CB042-D03E-4B06-B8E3-D30A6A5D0CE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21571" name="Object 3"/>
          <p:cNvGraphicFramePr>
            <a:graphicFrameLocks noChangeAspect="1"/>
          </p:cNvGraphicFramePr>
          <p:nvPr/>
        </p:nvGraphicFramePr>
        <p:xfrm>
          <a:off x="468313" y="1409700"/>
          <a:ext cx="79994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0" name="文档" r:id="rId4" imgW="8347025" imgH="1123587" progId="Word.Document.8">
                  <p:embed/>
                </p:oleObj>
              </mc:Choice>
              <mc:Fallback>
                <p:oleObj name="文档" r:id="rId4" imgW="8347025" imgH="112358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09700"/>
                        <a:ext cx="799941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7" name="Object 9"/>
          <p:cNvGraphicFramePr>
            <a:graphicFrameLocks noChangeAspect="1"/>
          </p:cNvGraphicFramePr>
          <p:nvPr/>
        </p:nvGraphicFramePr>
        <p:xfrm>
          <a:off x="2916238" y="3284538"/>
          <a:ext cx="3419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1" name="Equation" r:id="rId6" imgW="3416300" imgH="647700" progId="Equation.DSMT4">
                  <p:embed/>
                </p:oleObj>
              </mc:Choice>
              <mc:Fallback>
                <p:oleObj name="Equation" r:id="rId6" imgW="3416300" imgH="647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284538"/>
                        <a:ext cx="34194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6" name="Object 8"/>
          <p:cNvGraphicFramePr>
            <a:graphicFrameLocks noChangeAspect="1"/>
          </p:cNvGraphicFramePr>
          <p:nvPr/>
        </p:nvGraphicFramePr>
        <p:xfrm>
          <a:off x="2627313" y="4437063"/>
          <a:ext cx="4010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2" name="Equation" r:id="rId8" imgW="4013200" imgH="355600" progId="Equation.DSMT4">
                  <p:embed/>
                </p:oleObj>
              </mc:Choice>
              <mc:Fallback>
                <p:oleObj name="Equation" r:id="rId8" imgW="40132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37063"/>
                        <a:ext cx="4010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75" name="Object 7"/>
          <p:cNvGraphicFramePr>
            <a:graphicFrameLocks noChangeAspect="1"/>
          </p:cNvGraphicFramePr>
          <p:nvPr/>
        </p:nvGraphicFramePr>
        <p:xfrm>
          <a:off x="1189038" y="5084763"/>
          <a:ext cx="790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3" name="Equation" r:id="rId10" imgW="787400" imgH="330200" progId="Equation.DSMT4">
                  <p:embed/>
                </p:oleObj>
              </mc:Choice>
              <mc:Fallback>
                <p:oleObj name="Equation" r:id="rId10" imgW="787400" imgH="330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5084763"/>
                        <a:ext cx="7905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78" name="Rectangle 10"/>
          <p:cNvSpPr>
            <a:spLocks noChangeArrowheads="1"/>
          </p:cNvSpPr>
          <p:nvPr/>
        </p:nvSpPr>
        <p:spPr bwMode="auto">
          <a:xfrm>
            <a:off x="490538" y="2565400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3962400" algn="ctr"/>
                <a:tab pos="7937500" algn="r"/>
              </a:tabLst>
            </a:pPr>
            <a:r>
              <a:rPr lang="en-US" altLang="zh-CN" b="1">
                <a:ea typeface="宋体" charset="-122"/>
              </a:rPr>
              <a:t>Solution</a:t>
            </a:r>
            <a:endParaRPr lang="en-US" altLang="zh-CN">
              <a:ea typeface="宋体" charset="-122"/>
            </a:endParaRPr>
          </a:p>
        </p:txBody>
      </p:sp>
      <p:sp>
        <p:nvSpPr>
          <p:cNvPr id="621579" name="Rectangle 11"/>
          <p:cNvSpPr>
            <a:spLocks noChangeArrowheads="1"/>
          </p:cNvSpPr>
          <p:nvPr/>
        </p:nvSpPr>
        <p:spPr bwMode="auto">
          <a:xfrm>
            <a:off x="539750" y="4005263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</a:t>
            </a:r>
          </a:p>
        </p:txBody>
      </p:sp>
      <p:sp>
        <p:nvSpPr>
          <p:cNvPr id="621580" name="Rectangle 12"/>
          <p:cNvSpPr>
            <a:spLocks noChangeArrowheads="1"/>
          </p:cNvSpPr>
          <p:nvPr/>
        </p:nvSpPr>
        <p:spPr bwMode="auto">
          <a:xfrm>
            <a:off x="539750" y="5084763"/>
            <a:ext cx="58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Let </a:t>
            </a:r>
          </a:p>
        </p:txBody>
      </p:sp>
      <p:sp>
        <p:nvSpPr>
          <p:cNvPr id="621581" name="Rectangle 13"/>
          <p:cNvSpPr>
            <a:spLocks noChangeArrowheads="1"/>
          </p:cNvSpPr>
          <p:nvPr/>
        </p:nvSpPr>
        <p:spPr bwMode="auto">
          <a:xfrm>
            <a:off x="1979613" y="5084763"/>
            <a:ext cx="1214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we have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87725" y="5661025"/>
            <a:ext cx="1905000" cy="676275"/>
            <a:chOff x="1791" y="3566"/>
            <a:chExt cx="1200" cy="426"/>
          </a:xfrm>
        </p:grpSpPr>
        <p:graphicFrame>
          <p:nvGraphicFramePr>
            <p:cNvPr id="621574" name="Object 6"/>
            <p:cNvGraphicFramePr>
              <a:graphicFrameLocks noChangeAspect="1"/>
            </p:cNvGraphicFramePr>
            <p:nvPr/>
          </p:nvGraphicFramePr>
          <p:xfrm>
            <a:off x="1791" y="3566"/>
            <a:ext cx="103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174" name="Equation" r:id="rId12" imgW="1637589" imgH="672808" progId="Equation.DSMT4">
                    <p:embed/>
                  </p:oleObj>
                </mc:Choice>
                <mc:Fallback>
                  <p:oleObj name="Equation" r:id="rId12" imgW="1637589" imgH="672808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566"/>
                          <a:ext cx="1032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1582" name="Rectangle 14"/>
            <p:cNvSpPr>
              <a:spLocks noChangeArrowheads="1"/>
            </p:cNvSpPr>
            <p:nvPr/>
          </p:nvSpPr>
          <p:spPr bwMode="auto">
            <a:xfrm>
              <a:off x="2835" y="365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sp>
        <p:nvSpPr>
          <p:cNvPr id="621583" name="Rectangle 15"/>
          <p:cNvSpPr>
            <a:spLocks noChangeArrowheads="1"/>
          </p:cNvSpPr>
          <p:nvPr/>
        </p:nvSpPr>
        <p:spPr bwMode="auto">
          <a:xfrm>
            <a:off x="1692275" y="2565400"/>
            <a:ext cx="638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Take derivation to both sides of the given equation, therefore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8" grpId="0"/>
      <p:bldP spid="621579" grpId="0"/>
      <p:bldP spid="621580" grpId="0"/>
      <p:bldP spid="621581" grpId="0"/>
      <p:bldP spid="62158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8A37-2A70-494B-BE5E-7EE568180BDC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23619" name="Object 3"/>
          <p:cNvGraphicFramePr>
            <a:graphicFrameLocks noChangeAspect="1"/>
          </p:cNvGraphicFramePr>
          <p:nvPr/>
        </p:nvGraphicFramePr>
        <p:xfrm>
          <a:off x="900113" y="2708275"/>
          <a:ext cx="7058025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62" name="文档" r:id="rId4" imgW="6935515" imgH="2774227" progId="Word.Document.8">
                  <p:embed/>
                </p:oleObj>
              </mc:Choice>
              <mc:Fallback>
                <p:oleObj name="文档" r:id="rId4" imgW="6935515" imgH="277422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7058025" cy="283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468312" y="1624013"/>
            <a:ext cx="7532711" cy="4667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a typeface="宋体" charset="-122"/>
              </a:rPr>
              <a:t>General representation of the </a:t>
            </a:r>
            <a:r>
              <a:rPr lang="en-US" altLang="zh-CN" sz="2400" b="1" dirty="0" err="1">
                <a:solidFill>
                  <a:schemeClr val="bg1"/>
                </a:solidFill>
                <a:ea typeface="宋体" charset="-122"/>
              </a:rPr>
              <a:t>antiderivative</a:t>
            </a:r>
            <a:r>
              <a:rPr lang="en-US" altLang="zh-CN" sz="2400" b="1" dirty="0">
                <a:solidFill>
                  <a:schemeClr val="bg1"/>
                </a:solidFill>
                <a:ea typeface="宋体" charset="-122"/>
              </a:rPr>
              <a:t> functions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009EF-0BDB-4139-A290-4B1C61053900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25667" name="Object 3"/>
          <p:cNvGraphicFramePr>
            <a:graphicFrameLocks noChangeAspect="1"/>
          </p:cNvGraphicFramePr>
          <p:nvPr/>
        </p:nvGraphicFramePr>
        <p:xfrm>
          <a:off x="395288" y="1354138"/>
          <a:ext cx="8167687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4" name="文档" r:id="rId4" imgW="7361020" imgH="1224030" progId="Word.Document.8">
                  <p:embed/>
                </p:oleObj>
              </mc:Choice>
              <mc:Fallback>
                <p:oleObj name="文档" r:id="rId4" imgW="7361020" imgH="122403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54138"/>
                        <a:ext cx="8167687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1" name="Object 7"/>
          <p:cNvGraphicFramePr>
            <a:graphicFrameLocks noChangeAspect="1"/>
          </p:cNvGraphicFramePr>
          <p:nvPr/>
        </p:nvGraphicFramePr>
        <p:xfrm>
          <a:off x="2124075" y="3933825"/>
          <a:ext cx="4410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5" name="Equation" r:id="rId6" imgW="4406900" imgH="469900" progId="Equation.DSMT4">
                  <p:embed/>
                </p:oleObj>
              </mc:Choice>
              <mc:Fallback>
                <p:oleObj name="Equation" r:id="rId6" imgW="44069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33825"/>
                        <a:ext cx="44100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0" name="Object 6"/>
          <p:cNvGraphicFramePr>
            <a:graphicFrameLocks noChangeAspect="1"/>
          </p:cNvGraphicFramePr>
          <p:nvPr/>
        </p:nvGraphicFramePr>
        <p:xfrm>
          <a:off x="3286125" y="5013325"/>
          <a:ext cx="1790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6" name="Equation" r:id="rId8" imgW="1790700" imgH="292100" progId="Equation.DSMT4">
                  <p:embed/>
                </p:oleObj>
              </mc:Choice>
              <mc:Fallback>
                <p:oleObj name="Equation" r:id="rId8" imgW="17907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013325"/>
                        <a:ext cx="17907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58888" y="2781300"/>
            <a:ext cx="7607300" cy="433388"/>
            <a:chOff x="1064" y="1865"/>
            <a:chExt cx="4792" cy="273"/>
          </a:xfrm>
        </p:grpSpPr>
        <p:graphicFrame>
          <p:nvGraphicFramePr>
            <p:cNvPr id="625675" name="Object 11"/>
            <p:cNvGraphicFramePr>
              <a:graphicFrameLocks noChangeAspect="1"/>
            </p:cNvGraphicFramePr>
            <p:nvPr/>
          </p:nvGraphicFramePr>
          <p:xfrm>
            <a:off x="1429" y="1929"/>
            <a:ext cx="3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37" name="Equation" r:id="rId10" imgW="583947" imgH="291973" progId="Equation.DSMT4">
                    <p:embed/>
                  </p:oleObj>
                </mc:Choice>
                <mc:Fallback>
                  <p:oleObj name="Equation" r:id="rId10" imgW="583947" imgH="291973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929"/>
                          <a:ext cx="36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74" name="Object 10"/>
            <p:cNvGraphicFramePr>
              <a:graphicFrameLocks noChangeAspect="1"/>
            </p:cNvGraphicFramePr>
            <p:nvPr/>
          </p:nvGraphicFramePr>
          <p:xfrm>
            <a:off x="2154" y="1929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38" name="Equation" r:id="rId12" imgW="571252" imgH="291973" progId="Equation.DSMT4">
                    <p:embed/>
                  </p:oleObj>
                </mc:Choice>
                <mc:Fallback>
                  <p:oleObj name="Equation" r:id="rId12" imgW="571252" imgH="29197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929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1064" y="1883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 Let </a:t>
              </a:r>
            </a:p>
          </p:txBody>
        </p:sp>
        <p:sp>
          <p:nvSpPr>
            <p:cNvPr id="625677" name="Rectangle 13"/>
            <p:cNvSpPr>
              <a:spLocks noChangeArrowheads="1"/>
            </p:cNvSpPr>
            <p:nvPr/>
          </p:nvSpPr>
          <p:spPr bwMode="auto">
            <a:xfrm>
              <a:off x="1746" y="1865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  <p:sp>
          <p:nvSpPr>
            <p:cNvPr id="625678" name="Rectangle 14"/>
            <p:cNvSpPr>
              <a:spLocks noChangeArrowheads="1"/>
            </p:cNvSpPr>
            <p:nvPr/>
          </p:nvSpPr>
          <p:spPr bwMode="auto">
            <a:xfrm>
              <a:off x="2472" y="1888"/>
              <a:ext cx="3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be any two different antiderivative of the function 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5288" y="3213100"/>
            <a:ext cx="2413000" cy="396875"/>
            <a:chOff x="249" y="2024"/>
            <a:chExt cx="1520" cy="250"/>
          </a:xfrm>
        </p:grpSpPr>
        <p:graphicFrame>
          <p:nvGraphicFramePr>
            <p:cNvPr id="625673" name="Object 9"/>
            <p:cNvGraphicFramePr>
              <a:graphicFrameLocks noChangeAspect="1"/>
            </p:cNvGraphicFramePr>
            <p:nvPr/>
          </p:nvGraphicFramePr>
          <p:xfrm>
            <a:off x="249" y="2069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39" name="Equation" r:id="rId14" imgW="571252" imgH="291973" progId="Equation.DSMT4">
                    <p:embed/>
                  </p:oleObj>
                </mc:Choice>
                <mc:Fallback>
                  <p:oleObj name="Equation" r:id="rId14" imgW="571252" imgH="291973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069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72" name="Object 8"/>
            <p:cNvGraphicFramePr>
              <a:graphicFrameLocks noChangeAspect="1"/>
            </p:cNvGraphicFramePr>
            <p:nvPr/>
          </p:nvGraphicFramePr>
          <p:xfrm>
            <a:off x="1655" y="2069"/>
            <a:ext cx="11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40" name="Equation" r:id="rId16" imgW="177646" imgH="228402" progId="Equation.DSMT4">
                    <p:embed/>
                  </p:oleObj>
                </mc:Choice>
                <mc:Fallback>
                  <p:oleObj name="Equation" r:id="rId16" imgW="177646" imgH="22840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069"/>
                          <a:ext cx="11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679" name="Rectangle 15"/>
            <p:cNvSpPr>
              <a:spLocks noChangeArrowheads="1"/>
            </p:cNvSpPr>
            <p:nvPr/>
          </p:nvSpPr>
          <p:spPr bwMode="auto">
            <a:xfrm>
              <a:off x="567" y="2024"/>
              <a:ext cx="1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on the interval </a:t>
              </a:r>
            </a:p>
          </p:txBody>
        </p:sp>
      </p:grpSp>
      <p:sp>
        <p:nvSpPr>
          <p:cNvPr id="625680" name="Rectangle 16"/>
          <p:cNvSpPr>
            <a:spLocks noChangeArrowheads="1"/>
          </p:cNvSpPr>
          <p:nvPr/>
        </p:nvSpPr>
        <p:spPr bwMode="auto">
          <a:xfrm>
            <a:off x="2771775" y="321310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then</a:t>
            </a:r>
          </a:p>
        </p:txBody>
      </p:sp>
      <p:sp>
        <p:nvSpPr>
          <p:cNvPr id="625681" name="Rectangle 17"/>
          <p:cNvSpPr>
            <a:spLocks noChangeArrowheads="1"/>
          </p:cNvSpPr>
          <p:nvPr/>
        </p:nvSpPr>
        <p:spPr bwMode="auto">
          <a:xfrm>
            <a:off x="468313" y="4652963"/>
            <a:ext cx="769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 </a:t>
            </a:r>
          </a:p>
        </p:txBody>
      </p:sp>
      <p:sp>
        <p:nvSpPr>
          <p:cNvPr id="625682" name="Rectangle 18"/>
          <p:cNvSpPr>
            <a:spLocks noChangeArrowheads="1"/>
          </p:cNvSpPr>
          <p:nvPr/>
        </p:nvSpPr>
        <p:spPr bwMode="auto">
          <a:xfrm>
            <a:off x="468313" y="5516563"/>
            <a:ext cx="3386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and this implies the conclusion.</a:t>
            </a:r>
          </a:p>
        </p:txBody>
      </p:sp>
      <p:sp>
        <p:nvSpPr>
          <p:cNvPr id="625683" name="Rectangle 19"/>
          <p:cNvSpPr>
            <a:spLocks noChangeArrowheads="1"/>
          </p:cNvSpPr>
          <p:nvPr/>
        </p:nvSpPr>
        <p:spPr bwMode="auto">
          <a:xfrm>
            <a:off x="468313" y="28162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Proof</a:t>
            </a:r>
            <a:endParaRPr lang="zh-CN" altLang="en-US" b="1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2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2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80" grpId="0"/>
      <p:bldP spid="625681" grpId="0"/>
      <p:bldP spid="625682" grpId="0"/>
      <p:bldP spid="62568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4770-7479-4A20-9941-8673674CC5AC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  <p:graphicFrame>
        <p:nvGraphicFramePr>
          <p:cNvPr id="627715" name="Object 3"/>
          <p:cNvGraphicFramePr>
            <a:graphicFrameLocks noChangeAspect="1"/>
          </p:cNvGraphicFramePr>
          <p:nvPr/>
        </p:nvGraphicFramePr>
        <p:xfrm>
          <a:off x="611188" y="1412875"/>
          <a:ext cx="7866062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8" name="文档" r:id="rId4" imgW="7867522" imgH="3796652" progId="Word.Document.8">
                  <p:embed/>
                </p:oleObj>
              </mc:Choice>
              <mc:Fallback>
                <p:oleObj name="文档" r:id="rId4" imgW="7867522" imgH="379665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7866062" cy="379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77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38175" y="5235575"/>
          <a:ext cx="79660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19" name="文档" r:id="rId6" imgW="7966878" imgH="1428155" progId="Word.Document.8">
                  <p:embed/>
                </p:oleObj>
              </mc:Choice>
              <mc:Fallback>
                <p:oleObj name="文档" r:id="rId6" imgW="7966878" imgH="1428155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5235575"/>
                        <a:ext cx="7966075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2978-32CF-4D73-9C9B-E740EC680F6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of Definite Integral Problems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3588" y="2492375"/>
            <a:ext cx="3743325" cy="3051175"/>
            <a:chOff x="2881" y="1826"/>
            <a:chExt cx="2358" cy="19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1" y="1826"/>
              <a:ext cx="2358" cy="1922"/>
              <a:chOff x="1980" y="1826"/>
              <a:chExt cx="2850" cy="1922"/>
            </a:xfrm>
          </p:grpSpPr>
          <p:sp>
            <p:nvSpPr>
              <p:cNvPr id="523270" name="Line 6"/>
              <p:cNvSpPr>
                <a:spLocks noChangeShapeType="1"/>
              </p:cNvSpPr>
              <p:nvPr/>
            </p:nvSpPr>
            <p:spPr bwMode="auto">
              <a:xfrm>
                <a:off x="1980" y="3339"/>
                <a:ext cx="28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71" name="Line 7"/>
              <p:cNvSpPr>
                <a:spLocks noChangeShapeType="1"/>
              </p:cNvSpPr>
              <p:nvPr/>
            </p:nvSpPr>
            <p:spPr bwMode="auto">
              <a:xfrm flipV="1">
                <a:off x="2343" y="1888"/>
                <a:ext cx="0" cy="18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23272" name="Object 8"/>
              <p:cNvGraphicFramePr>
                <a:graphicFrameLocks noChangeAspect="1"/>
              </p:cNvGraphicFramePr>
              <p:nvPr/>
            </p:nvGraphicFramePr>
            <p:xfrm>
              <a:off x="2546" y="1826"/>
              <a:ext cx="1974" cy="1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86" name="CorelDRAW" r:id="rId4" imgW="3701880" imgH="2863440" progId="">
                      <p:embed/>
                    </p:oleObj>
                  </mc:Choice>
                  <mc:Fallback>
                    <p:oleObj name="CorelDRAW" r:id="rId4" imgW="3701880" imgH="2863440" progId="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6" y="1826"/>
                            <a:ext cx="1974" cy="15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273" name="Object 9"/>
              <p:cNvGraphicFramePr>
                <a:graphicFrameLocks noChangeAspect="1"/>
              </p:cNvGraphicFramePr>
              <p:nvPr/>
            </p:nvGraphicFramePr>
            <p:xfrm>
              <a:off x="2154" y="336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87" name="Equation" r:id="rId6" imgW="228600" imgH="241200" progId="Equation.DSMT4">
                      <p:embed/>
                    </p:oleObj>
                  </mc:Choice>
                  <mc:Fallback>
                    <p:oleObj name="Equation" r:id="rId6" imgW="228600" imgH="24120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336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274" name="Object 10"/>
              <p:cNvGraphicFramePr>
                <a:graphicFrameLocks noChangeAspect="1"/>
              </p:cNvGraphicFramePr>
              <p:nvPr/>
            </p:nvGraphicFramePr>
            <p:xfrm>
              <a:off x="2525" y="3401"/>
              <a:ext cx="11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88" name="Equation" r:id="rId8" imgW="177480" imgH="190440" progId="Equation.DSMT4">
                      <p:embed/>
                    </p:oleObj>
                  </mc:Choice>
                  <mc:Fallback>
                    <p:oleObj name="Equation" r:id="rId8" imgW="177480" imgH="190440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" y="3401"/>
                            <a:ext cx="11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275" name="Object 11"/>
              <p:cNvGraphicFramePr>
                <a:graphicFrameLocks noChangeAspect="1"/>
              </p:cNvGraphicFramePr>
              <p:nvPr/>
            </p:nvGraphicFramePr>
            <p:xfrm>
              <a:off x="4462" y="3369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89" name="Equation" r:id="rId10" imgW="164880" imgH="241200" progId="Equation.DSMT4">
                      <p:embed/>
                    </p:oleObj>
                  </mc:Choice>
                  <mc:Fallback>
                    <p:oleObj name="Equation" r:id="rId10" imgW="164880" imgH="241200" progId="Equation.DSMT4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2" y="3369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276" name="Object 12"/>
              <p:cNvGraphicFramePr>
                <a:graphicFrameLocks noChangeAspect="1"/>
              </p:cNvGraphicFramePr>
              <p:nvPr/>
            </p:nvGraphicFramePr>
            <p:xfrm>
              <a:off x="2797" y="2115"/>
              <a:ext cx="6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90" name="Equation" r:id="rId12" imgW="990360" imgH="291960" progId="Equation.DSMT4">
                      <p:embed/>
                    </p:oleObj>
                  </mc:Choice>
                  <mc:Fallback>
                    <p:oleObj name="Equation" r:id="rId12" imgW="990360" imgH="291960" progId="Equation.DSMT4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7" y="2115"/>
                            <a:ext cx="62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277" name="Object 13"/>
              <p:cNvGraphicFramePr>
                <a:graphicFrameLocks noChangeAspect="1"/>
              </p:cNvGraphicFramePr>
              <p:nvPr/>
            </p:nvGraphicFramePr>
            <p:xfrm>
              <a:off x="4702" y="3385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91" name="Equation" r:id="rId14" imgW="203040" imgH="190440" progId="Equation.DSMT4">
                      <p:embed/>
                    </p:oleObj>
                  </mc:Choice>
                  <mc:Fallback>
                    <p:oleObj name="Equation" r:id="rId14" imgW="203040" imgH="190440" progId="Equation.DSMT4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2" y="3385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278" name="Object 14"/>
              <p:cNvGraphicFramePr>
                <a:graphicFrameLocks noChangeAspect="1"/>
              </p:cNvGraphicFramePr>
              <p:nvPr/>
            </p:nvGraphicFramePr>
            <p:xfrm>
              <a:off x="2162" y="1979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92" name="Equation" r:id="rId16" imgW="190440" imgH="241200" progId="Equation.DSMT4">
                      <p:embed/>
                    </p:oleObj>
                  </mc:Choice>
                  <mc:Fallback>
                    <p:oleObj name="Equation" r:id="rId16" imgW="190440" imgH="241200" progId="Equation.DSMT4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2" y="1979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515" y="1842"/>
              <a:ext cx="1270" cy="1497"/>
              <a:chOff x="3515" y="1842"/>
              <a:chExt cx="1270" cy="1497"/>
            </a:xfrm>
          </p:grpSpPr>
          <p:sp>
            <p:nvSpPr>
              <p:cNvPr id="523280" name="Line 16"/>
              <p:cNvSpPr>
                <a:spLocks noChangeShapeType="1"/>
              </p:cNvSpPr>
              <p:nvPr/>
            </p:nvSpPr>
            <p:spPr bwMode="auto">
              <a:xfrm flipV="1">
                <a:off x="3515" y="2568"/>
                <a:ext cx="0" cy="7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81" name="Line 17"/>
              <p:cNvSpPr>
                <a:spLocks noChangeShapeType="1"/>
              </p:cNvSpPr>
              <p:nvPr/>
            </p:nvSpPr>
            <p:spPr bwMode="auto">
              <a:xfrm flipV="1">
                <a:off x="3696" y="2614"/>
                <a:ext cx="0" cy="7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82" name="Line 18"/>
              <p:cNvSpPr>
                <a:spLocks noChangeShapeType="1"/>
              </p:cNvSpPr>
              <p:nvPr/>
            </p:nvSpPr>
            <p:spPr bwMode="auto">
              <a:xfrm flipV="1">
                <a:off x="3878" y="2568"/>
                <a:ext cx="0" cy="7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83" name="Line 19"/>
              <p:cNvSpPr>
                <a:spLocks noChangeShapeType="1"/>
              </p:cNvSpPr>
              <p:nvPr/>
            </p:nvSpPr>
            <p:spPr bwMode="auto">
              <a:xfrm flipV="1">
                <a:off x="4105" y="2341"/>
                <a:ext cx="0" cy="9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84" name="Line 20"/>
              <p:cNvSpPr>
                <a:spLocks noChangeShapeType="1"/>
              </p:cNvSpPr>
              <p:nvPr/>
            </p:nvSpPr>
            <p:spPr bwMode="auto">
              <a:xfrm flipV="1">
                <a:off x="4332" y="2024"/>
                <a:ext cx="0" cy="13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85" name="Line 21"/>
              <p:cNvSpPr>
                <a:spLocks noChangeShapeType="1"/>
              </p:cNvSpPr>
              <p:nvPr/>
            </p:nvSpPr>
            <p:spPr bwMode="auto">
              <a:xfrm flipV="1">
                <a:off x="4558" y="1933"/>
                <a:ext cx="0" cy="14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86" name="Line 22"/>
              <p:cNvSpPr>
                <a:spLocks noChangeShapeType="1"/>
              </p:cNvSpPr>
              <p:nvPr/>
            </p:nvSpPr>
            <p:spPr bwMode="auto">
              <a:xfrm flipV="1">
                <a:off x="4785" y="1842"/>
                <a:ext cx="0" cy="14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446" y="3358"/>
              <a:ext cx="976" cy="208"/>
              <a:chOff x="3446" y="3358"/>
              <a:chExt cx="976" cy="208"/>
            </a:xfrm>
          </p:grpSpPr>
          <p:graphicFrame>
            <p:nvGraphicFramePr>
              <p:cNvPr id="523288" name="Object 24"/>
              <p:cNvGraphicFramePr>
                <a:graphicFrameLocks noChangeAspect="1"/>
              </p:cNvGraphicFramePr>
              <p:nvPr/>
            </p:nvGraphicFramePr>
            <p:xfrm>
              <a:off x="3446" y="3358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93" name="Equation" r:id="rId18" imgW="253800" imgH="330120" progId="Equation.DSMT4">
                      <p:embed/>
                    </p:oleObj>
                  </mc:Choice>
                  <mc:Fallback>
                    <p:oleObj name="Equation" r:id="rId18" imgW="253800" imgH="33012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3358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289" name="Object 25"/>
              <p:cNvGraphicFramePr>
                <a:graphicFrameLocks noChangeAspect="1"/>
              </p:cNvGraphicFramePr>
              <p:nvPr/>
            </p:nvGraphicFramePr>
            <p:xfrm>
              <a:off x="3619" y="3358"/>
              <a:ext cx="1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94" name="Equation" r:id="rId20" imgW="266400" imgH="330120" progId="Equation.DSMT4">
                      <p:embed/>
                    </p:oleObj>
                  </mc:Choice>
                  <mc:Fallback>
                    <p:oleObj name="Equation" r:id="rId20" imgW="266400" imgH="33012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3358"/>
                            <a:ext cx="16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290" name="Object 26"/>
              <p:cNvGraphicFramePr>
                <a:graphicFrameLocks noChangeAspect="1"/>
              </p:cNvGraphicFramePr>
              <p:nvPr/>
            </p:nvGraphicFramePr>
            <p:xfrm>
              <a:off x="3961" y="3358"/>
              <a:ext cx="2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95" name="Equation" r:id="rId22" imgW="444240" imgH="330120" progId="Equation.DSMT4">
                      <p:embed/>
                    </p:oleObj>
                  </mc:Choice>
                  <mc:Fallback>
                    <p:oleObj name="Equation" r:id="rId22" imgW="444240" imgH="33012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1" y="3358"/>
                            <a:ext cx="28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291" name="Object 27"/>
              <p:cNvGraphicFramePr>
                <a:graphicFrameLocks noChangeAspect="1"/>
              </p:cNvGraphicFramePr>
              <p:nvPr/>
            </p:nvGraphicFramePr>
            <p:xfrm>
              <a:off x="4246" y="3358"/>
              <a:ext cx="17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96" name="Equation" r:id="rId24" imgW="279360" imgH="330120" progId="Equation.DSMT4">
                      <p:embed/>
                    </p:oleObj>
                  </mc:Choice>
                  <mc:Fallback>
                    <p:oleObj name="Equation" r:id="rId24" imgW="279360" imgH="33012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6" y="3358"/>
                            <a:ext cx="17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3292" name="Rectangle 28"/>
          <p:cNvSpPr>
            <a:spLocks noChangeArrowheads="1"/>
          </p:cNvSpPr>
          <p:nvPr/>
        </p:nvSpPr>
        <p:spPr bwMode="auto">
          <a:xfrm>
            <a:off x="6516688" y="3094038"/>
            <a:ext cx="360362" cy="1800225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516688" y="3094038"/>
            <a:ext cx="254000" cy="2490787"/>
            <a:chOff x="4105" y="2205"/>
            <a:chExt cx="160" cy="1569"/>
          </a:xfrm>
        </p:grpSpPr>
        <p:sp>
          <p:nvSpPr>
            <p:cNvPr id="523294" name="Line 30"/>
            <p:cNvSpPr>
              <a:spLocks noChangeShapeType="1"/>
            </p:cNvSpPr>
            <p:nvPr/>
          </p:nvSpPr>
          <p:spPr bwMode="auto">
            <a:xfrm flipV="1">
              <a:off x="4195" y="2205"/>
              <a:ext cx="0" cy="113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3295" name="Object 31"/>
            <p:cNvGraphicFramePr>
              <a:graphicFrameLocks noChangeAspect="1"/>
            </p:cNvGraphicFramePr>
            <p:nvPr/>
          </p:nvGraphicFramePr>
          <p:xfrm>
            <a:off x="4105" y="3566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97" name="Equation" r:id="rId26" imgW="253800" imgH="330120" progId="Equation.DSMT4">
                    <p:embed/>
                  </p:oleObj>
                </mc:Choice>
                <mc:Fallback>
                  <p:oleObj name="Equation" r:id="rId26" imgW="253800" imgH="33012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566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539750" y="1341438"/>
            <a:ext cx="7407275" cy="1260475"/>
            <a:chOff x="340" y="890"/>
            <a:chExt cx="4666" cy="794"/>
          </a:xfrm>
        </p:grpSpPr>
        <p:sp>
          <p:nvSpPr>
            <p:cNvPr id="523297" name="Rectangle 33"/>
            <p:cNvSpPr>
              <a:spLocks noChangeArrowheads="1"/>
            </p:cNvSpPr>
            <p:nvPr/>
          </p:nvSpPr>
          <p:spPr bwMode="auto">
            <a:xfrm>
              <a:off x="612" y="1162"/>
              <a:ext cx="30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Computing the area surrounded by the curve </a:t>
              </a:r>
            </a:p>
          </p:txBody>
        </p:sp>
        <p:sp>
          <p:nvSpPr>
            <p:cNvPr id="523298" name="Rectangle 34"/>
            <p:cNvSpPr>
              <a:spLocks noChangeArrowheads="1"/>
            </p:cNvSpPr>
            <p:nvPr/>
          </p:nvSpPr>
          <p:spPr bwMode="auto">
            <a:xfrm>
              <a:off x="340" y="890"/>
              <a:ext cx="41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sz="2400" b="1">
                  <a:ea typeface="宋体" charset="-122"/>
                </a:rPr>
                <a:t>: (Area of a trapezoid with a curved top)</a:t>
              </a:r>
              <a:endParaRPr lang="zh-CN" altLang="en-US" sz="2400" b="1">
                <a:ea typeface="宋体" charset="-122"/>
              </a:endParaRPr>
            </a:p>
          </p:txBody>
        </p: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638" y="1434"/>
              <a:ext cx="4011" cy="250"/>
              <a:chOff x="340" y="1434"/>
              <a:chExt cx="4011" cy="250"/>
            </a:xfrm>
          </p:grpSpPr>
          <p:graphicFrame>
            <p:nvGraphicFramePr>
              <p:cNvPr id="523300" name="Object 36"/>
              <p:cNvGraphicFramePr>
                <a:graphicFrameLocks noChangeAspect="1"/>
              </p:cNvGraphicFramePr>
              <p:nvPr/>
            </p:nvGraphicFramePr>
            <p:xfrm>
              <a:off x="1474" y="1525"/>
              <a:ext cx="37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98" name="Equation" r:id="rId28" imgW="596900" imgH="190500" progId="Equation.DSMT4">
                      <p:embed/>
                    </p:oleObj>
                  </mc:Choice>
                  <mc:Fallback>
                    <p:oleObj name="Equation" r:id="rId28" imgW="596900" imgH="1905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1525"/>
                            <a:ext cx="37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301" name="Object 37"/>
              <p:cNvGraphicFramePr>
                <a:graphicFrameLocks noChangeAspect="1"/>
              </p:cNvGraphicFramePr>
              <p:nvPr/>
            </p:nvGraphicFramePr>
            <p:xfrm>
              <a:off x="1973" y="1480"/>
              <a:ext cx="36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999" name="Equation" r:id="rId30" imgW="583947" imgH="241195" progId="Equation.DSMT4">
                      <p:embed/>
                    </p:oleObj>
                  </mc:Choice>
                  <mc:Fallback>
                    <p:oleObj name="Equation" r:id="rId30" imgW="583947" imgH="241195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480"/>
                            <a:ext cx="36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3302" name="Object 38"/>
              <p:cNvGraphicFramePr>
                <a:graphicFrameLocks noChangeAspect="1"/>
              </p:cNvGraphicFramePr>
              <p:nvPr/>
            </p:nvGraphicFramePr>
            <p:xfrm>
              <a:off x="3878" y="1480"/>
              <a:ext cx="36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00" name="Equation" r:id="rId32" imgW="583947" imgH="291973" progId="Equation.DSMT4">
                      <p:embed/>
                    </p:oleObj>
                  </mc:Choice>
                  <mc:Fallback>
                    <p:oleObj name="Equation" r:id="rId32" imgW="583947" imgH="291973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480"/>
                            <a:ext cx="36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3303" name="Rectangle 39"/>
              <p:cNvSpPr>
                <a:spLocks noChangeArrowheads="1"/>
              </p:cNvSpPr>
              <p:nvPr/>
            </p:nvSpPr>
            <p:spPr bwMode="auto">
              <a:xfrm>
                <a:off x="1791" y="14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  <p:sp>
            <p:nvSpPr>
              <p:cNvPr id="523304" name="Rectangle 40"/>
              <p:cNvSpPr>
                <a:spLocks noChangeArrowheads="1"/>
              </p:cNvSpPr>
              <p:nvPr/>
            </p:nvSpPr>
            <p:spPr bwMode="auto">
              <a:xfrm>
                <a:off x="2290" y="1434"/>
                <a:ext cx="16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and the horizontal line </a:t>
                </a:r>
              </a:p>
            </p:txBody>
          </p:sp>
          <p:sp>
            <p:nvSpPr>
              <p:cNvPr id="523305" name="Rectangle 41"/>
              <p:cNvSpPr>
                <a:spLocks noChangeArrowheads="1"/>
              </p:cNvSpPr>
              <p:nvPr/>
            </p:nvSpPr>
            <p:spPr bwMode="auto">
              <a:xfrm>
                <a:off x="4195" y="1434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.</a:t>
                </a:r>
              </a:p>
            </p:txBody>
          </p:sp>
          <p:sp>
            <p:nvSpPr>
              <p:cNvPr id="523306" name="Rectangle 42"/>
              <p:cNvSpPr>
                <a:spLocks noChangeArrowheads="1"/>
              </p:cNvSpPr>
              <p:nvPr/>
            </p:nvSpPr>
            <p:spPr bwMode="auto">
              <a:xfrm>
                <a:off x="340" y="1434"/>
                <a:ext cx="1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the vertical lines </a:t>
                </a:r>
              </a:p>
            </p:txBody>
          </p:sp>
        </p:grpSp>
        <p:grpSp>
          <p:nvGrpSpPr>
            <p:cNvPr id="9" name="Group 43"/>
            <p:cNvGrpSpPr>
              <a:grpSpLocks/>
            </p:cNvGrpSpPr>
            <p:nvPr/>
          </p:nvGrpSpPr>
          <p:grpSpPr bwMode="auto">
            <a:xfrm>
              <a:off x="3560" y="1162"/>
              <a:ext cx="1446" cy="250"/>
              <a:chOff x="3288" y="1162"/>
              <a:chExt cx="1446" cy="250"/>
            </a:xfrm>
          </p:grpSpPr>
          <p:graphicFrame>
            <p:nvGraphicFramePr>
              <p:cNvPr id="523308" name="Object 44"/>
              <p:cNvGraphicFramePr>
                <a:graphicFrameLocks noChangeAspect="1"/>
              </p:cNvGraphicFramePr>
              <p:nvPr/>
            </p:nvGraphicFramePr>
            <p:xfrm>
              <a:off x="3288" y="1207"/>
              <a:ext cx="131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01" name="Equation" r:id="rId34" imgW="2082800" imgH="292100" progId="Equation.DSMT4">
                      <p:embed/>
                    </p:oleObj>
                  </mc:Choice>
                  <mc:Fallback>
                    <p:oleObj name="Equation" r:id="rId34" imgW="2082800" imgH="2921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207"/>
                            <a:ext cx="131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3309" name="Rectangle 45"/>
              <p:cNvSpPr>
                <a:spLocks noChangeArrowheads="1"/>
              </p:cNvSpPr>
              <p:nvPr/>
            </p:nvSpPr>
            <p:spPr bwMode="auto">
              <a:xfrm>
                <a:off x="4538" y="116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</p:grpSp>
      </p:grpSp>
      <p:graphicFrame>
        <p:nvGraphicFramePr>
          <p:cNvPr id="523311" name="Object 47"/>
          <p:cNvGraphicFramePr>
            <a:graphicFrameLocks noChangeAspect="1"/>
          </p:cNvGraphicFramePr>
          <p:nvPr/>
        </p:nvGraphicFramePr>
        <p:xfrm>
          <a:off x="1763713" y="5183188"/>
          <a:ext cx="1447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2" name="Equation" r:id="rId36" imgW="1447800" imgH="330200" progId="Equation.DSMT4">
                  <p:embed/>
                </p:oleObj>
              </mc:Choice>
              <mc:Fallback>
                <p:oleObj name="Equation" r:id="rId36" imgW="1447800" imgH="33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83188"/>
                        <a:ext cx="14478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310" name="Object 46"/>
          <p:cNvGraphicFramePr>
            <a:graphicFrameLocks noChangeAspect="1"/>
          </p:cNvGraphicFramePr>
          <p:nvPr/>
        </p:nvGraphicFramePr>
        <p:xfrm>
          <a:off x="2195513" y="5805488"/>
          <a:ext cx="647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3" name="Equation" r:id="rId38" imgW="647700" imgH="330200" progId="Equation.DSMT4">
                  <p:embed/>
                </p:oleObj>
              </mc:Choice>
              <mc:Fallback>
                <p:oleObj name="Equation" r:id="rId38" imgW="647700" imgH="330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805488"/>
                        <a:ext cx="6477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314" name="Rectangle 50"/>
          <p:cNvSpPr>
            <a:spLocks noChangeArrowheads="1"/>
          </p:cNvSpPr>
          <p:nvPr/>
        </p:nvSpPr>
        <p:spPr bwMode="auto">
          <a:xfrm>
            <a:off x="539750" y="2708275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en-US" altLang="zh-CN">
              <a:ea typeface="宋体" charset="-122"/>
            </a:endParaRPr>
          </a:p>
        </p:txBody>
      </p:sp>
      <p:sp>
        <p:nvSpPr>
          <p:cNvPr id="523316" name="Rectangle 52"/>
          <p:cNvSpPr>
            <a:spLocks noChangeArrowheads="1"/>
          </p:cNvSpPr>
          <p:nvPr/>
        </p:nvSpPr>
        <p:spPr bwMode="auto">
          <a:xfrm>
            <a:off x="539750" y="3860800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charset="-122"/>
              </a:rPr>
              <a:t>becomes very small. </a:t>
            </a:r>
          </a:p>
        </p:txBody>
      </p:sp>
      <p:sp>
        <p:nvSpPr>
          <p:cNvPr id="523317" name="Rectangle 53"/>
          <p:cNvSpPr>
            <a:spLocks noChangeArrowheads="1"/>
          </p:cNvSpPr>
          <p:nvPr/>
        </p:nvSpPr>
        <p:spPr bwMode="auto">
          <a:xfrm>
            <a:off x="611188" y="5516563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</a:t>
            </a:r>
          </a:p>
        </p:txBody>
      </p:sp>
      <p:sp>
        <p:nvSpPr>
          <p:cNvPr id="523318" name="Rectangle 54"/>
          <p:cNvSpPr>
            <a:spLocks noChangeArrowheads="1"/>
          </p:cNvSpPr>
          <p:nvPr/>
        </p:nvSpPr>
        <p:spPr bwMode="auto">
          <a:xfrm>
            <a:off x="611188" y="6092825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as its height.</a:t>
            </a:r>
          </a:p>
        </p:txBody>
      </p:sp>
      <p:sp>
        <p:nvSpPr>
          <p:cNvPr id="523319" name="Rectangle 55"/>
          <p:cNvSpPr>
            <a:spLocks noChangeArrowheads="1"/>
          </p:cNvSpPr>
          <p:nvPr/>
        </p:nvSpPr>
        <p:spPr bwMode="auto">
          <a:xfrm>
            <a:off x="1835150" y="2708275"/>
            <a:ext cx="2516188" cy="396875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(2) “homogenization”</a:t>
            </a:r>
          </a:p>
        </p:txBody>
      </p: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539750" y="3176588"/>
            <a:ext cx="3408363" cy="433387"/>
            <a:chOff x="378" y="2001"/>
            <a:chExt cx="2147" cy="273"/>
          </a:xfrm>
        </p:grpSpPr>
        <p:graphicFrame>
          <p:nvGraphicFramePr>
            <p:cNvPr id="523313" name="Object 49"/>
            <p:cNvGraphicFramePr>
              <a:graphicFrameLocks noChangeAspect="1"/>
            </p:cNvGraphicFramePr>
            <p:nvPr/>
          </p:nvGraphicFramePr>
          <p:xfrm>
            <a:off x="884" y="2024"/>
            <a:ext cx="60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04" name="Equation" r:id="rId40" imgW="965200" imgH="330200" progId="Equation.DSMT4">
                    <p:embed/>
                  </p:oleObj>
                </mc:Choice>
                <mc:Fallback>
                  <p:oleObj name="Equation" r:id="rId40" imgW="965200" imgH="330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024"/>
                          <a:ext cx="60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315" name="Rectangle 51"/>
            <p:cNvSpPr>
              <a:spLocks noChangeArrowheads="1"/>
            </p:cNvSpPr>
            <p:nvPr/>
          </p:nvSpPr>
          <p:spPr bwMode="auto">
            <a:xfrm>
              <a:off x="1474" y="2001"/>
              <a:ext cx="10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very small, </a:t>
              </a:r>
            </a:p>
          </p:txBody>
        </p:sp>
        <p:sp>
          <p:nvSpPr>
            <p:cNvPr id="523320" name="Rectangle 56"/>
            <p:cNvSpPr>
              <a:spLocks noChangeArrowheads="1"/>
            </p:cNvSpPr>
            <p:nvPr/>
          </p:nvSpPr>
          <p:spPr bwMode="auto">
            <a:xfrm>
              <a:off x="378" y="2024"/>
              <a:ext cx="5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While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539750" y="3573463"/>
            <a:ext cx="3914775" cy="396875"/>
            <a:chOff x="385" y="2296"/>
            <a:chExt cx="2466" cy="250"/>
          </a:xfrm>
        </p:grpSpPr>
        <p:graphicFrame>
          <p:nvGraphicFramePr>
            <p:cNvPr id="523312" name="Object 48"/>
            <p:cNvGraphicFramePr>
              <a:graphicFrameLocks noChangeAspect="1"/>
            </p:cNvGraphicFramePr>
            <p:nvPr/>
          </p:nvGraphicFramePr>
          <p:xfrm>
            <a:off x="2245" y="2313"/>
            <a:ext cx="60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05" name="Equation" r:id="rId42" imgW="965200" imgH="330200" progId="Equation.DSMT4">
                    <p:embed/>
                  </p:oleObj>
                </mc:Choice>
                <mc:Fallback>
                  <p:oleObj name="Equation" r:id="rId42" imgW="965200" imgH="330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313"/>
                          <a:ext cx="60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321" name="Rectangle 57"/>
            <p:cNvSpPr>
              <a:spLocks noChangeArrowheads="1"/>
            </p:cNvSpPr>
            <p:nvPr/>
          </p:nvSpPr>
          <p:spPr bwMode="auto">
            <a:xfrm>
              <a:off x="385" y="2296"/>
              <a:ext cx="19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 variance of function on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611188" y="3933825"/>
            <a:ext cx="3854450" cy="1122363"/>
            <a:chOff x="385" y="2568"/>
            <a:chExt cx="2428" cy="707"/>
          </a:xfrm>
        </p:grpSpPr>
        <p:sp>
          <p:nvSpPr>
            <p:cNvPr id="523324" name="Rectangle 60"/>
            <p:cNvSpPr>
              <a:spLocks noChangeArrowheads="1"/>
            </p:cNvSpPr>
            <p:nvPr/>
          </p:nvSpPr>
          <p:spPr bwMode="auto">
            <a:xfrm>
              <a:off x="385" y="2795"/>
              <a:ext cx="235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>
                  <a:ea typeface="宋体" charset="-122"/>
                </a:rPr>
                <a:t>rectangle to approximate the area</a:t>
              </a:r>
            </a:p>
            <a:p>
              <a:r>
                <a:rPr lang="en-US" altLang="zh-CN">
                  <a:ea typeface="宋体" charset="-122"/>
                </a:rPr>
                <a:t>of trapezoid by choosing any point</a:t>
              </a:r>
              <a:endParaRPr lang="zh-CN" altLang="en-US">
                <a:ea typeface="宋体" charset="-122"/>
              </a:endParaRPr>
            </a:p>
          </p:txBody>
        </p:sp>
        <p:sp>
          <p:nvSpPr>
            <p:cNvPr id="523325" name="Rectangle 61"/>
            <p:cNvSpPr>
              <a:spLocks noChangeArrowheads="1"/>
            </p:cNvSpPr>
            <p:nvPr/>
          </p:nvSpPr>
          <p:spPr bwMode="auto">
            <a:xfrm>
              <a:off x="1746" y="2568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So, we can use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52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2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2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2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92" grpId="0" animBg="1"/>
      <p:bldP spid="523316" grpId="0"/>
      <p:bldP spid="523317" grpId="0"/>
      <p:bldP spid="523318" grpId="0"/>
      <p:bldP spid="5233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23D7-0128-4B17-B1F6-7A2379D81A65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Review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6502400" cy="2016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charset="-122"/>
              </a:rPr>
              <a:t>Newton-Leibniz Formula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charset="-122"/>
              </a:rPr>
              <a:t>Fundamental theorems of Calculus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89EC-5493-411D-A60B-673F9136BBB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of Definite Integral Problems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3588" y="2898775"/>
            <a:ext cx="3743325" cy="3051175"/>
            <a:chOff x="2881" y="1826"/>
            <a:chExt cx="2358" cy="19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1" y="1826"/>
              <a:ext cx="2358" cy="1922"/>
              <a:chOff x="1980" y="1826"/>
              <a:chExt cx="2850" cy="1922"/>
            </a:xfrm>
          </p:grpSpPr>
          <p:sp>
            <p:nvSpPr>
              <p:cNvPr id="525318" name="Line 6"/>
              <p:cNvSpPr>
                <a:spLocks noChangeShapeType="1"/>
              </p:cNvSpPr>
              <p:nvPr/>
            </p:nvSpPr>
            <p:spPr bwMode="auto">
              <a:xfrm>
                <a:off x="1980" y="3339"/>
                <a:ext cx="28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319" name="Line 7"/>
              <p:cNvSpPr>
                <a:spLocks noChangeShapeType="1"/>
              </p:cNvSpPr>
              <p:nvPr/>
            </p:nvSpPr>
            <p:spPr bwMode="auto">
              <a:xfrm flipV="1">
                <a:off x="2343" y="1888"/>
                <a:ext cx="0" cy="18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25320" name="Object 8"/>
              <p:cNvGraphicFramePr>
                <a:graphicFrameLocks noChangeAspect="1"/>
              </p:cNvGraphicFramePr>
              <p:nvPr/>
            </p:nvGraphicFramePr>
            <p:xfrm>
              <a:off x="2546" y="1826"/>
              <a:ext cx="1974" cy="1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78" name="CorelDRAW" r:id="rId4" imgW="3701880" imgH="2863440" progId="">
                      <p:embed/>
                    </p:oleObj>
                  </mc:Choice>
                  <mc:Fallback>
                    <p:oleObj name="CorelDRAW" r:id="rId4" imgW="3701880" imgH="2863440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6" y="1826"/>
                            <a:ext cx="1974" cy="15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21" name="Object 9"/>
              <p:cNvGraphicFramePr>
                <a:graphicFrameLocks noChangeAspect="1"/>
              </p:cNvGraphicFramePr>
              <p:nvPr/>
            </p:nvGraphicFramePr>
            <p:xfrm>
              <a:off x="2154" y="336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79" name="Equation" r:id="rId6" imgW="228600" imgH="241200" progId="Equation.DSMT4">
                      <p:embed/>
                    </p:oleObj>
                  </mc:Choice>
                  <mc:Fallback>
                    <p:oleObj name="Equation" r:id="rId6" imgW="228600" imgH="24120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336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22" name="Object 10"/>
              <p:cNvGraphicFramePr>
                <a:graphicFrameLocks noChangeAspect="1"/>
              </p:cNvGraphicFramePr>
              <p:nvPr/>
            </p:nvGraphicFramePr>
            <p:xfrm>
              <a:off x="2525" y="3401"/>
              <a:ext cx="11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0" name="Equation" r:id="rId8" imgW="177480" imgH="190440" progId="Equation.DSMT4">
                      <p:embed/>
                    </p:oleObj>
                  </mc:Choice>
                  <mc:Fallback>
                    <p:oleObj name="Equation" r:id="rId8" imgW="177480" imgH="19044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" y="3401"/>
                            <a:ext cx="11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23" name="Object 11"/>
              <p:cNvGraphicFramePr>
                <a:graphicFrameLocks noChangeAspect="1"/>
              </p:cNvGraphicFramePr>
              <p:nvPr/>
            </p:nvGraphicFramePr>
            <p:xfrm>
              <a:off x="4462" y="3369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1" name="Equation" r:id="rId10" imgW="164880" imgH="241200" progId="Equation.DSMT4">
                      <p:embed/>
                    </p:oleObj>
                  </mc:Choice>
                  <mc:Fallback>
                    <p:oleObj name="Equation" r:id="rId10" imgW="164880" imgH="24120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2" y="3369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24" name="Object 12"/>
              <p:cNvGraphicFramePr>
                <a:graphicFrameLocks noChangeAspect="1"/>
              </p:cNvGraphicFramePr>
              <p:nvPr/>
            </p:nvGraphicFramePr>
            <p:xfrm>
              <a:off x="2797" y="2115"/>
              <a:ext cx="6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2" name="Equation" r:id="rId12" imgW="990360" imgH="291960" progId="Equation.DSMT4">
                      <p:embed/>
                    </p:oleObj>
                  </mc:Choice>
                  <mc:Fallback>
                    <p:oleObj name="Equation" r:id="rId12" imgW="990360" imgH="291960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7" y="2115"/>
                            <a:ext cx="62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25" name="Object 13"/>
              <p:cNvGraphicFramePr>
                <a:graphicFrameLocks noChangeAspect="1"/>
              </p:cNvGraphicFramePr>
              <p:nvPr/>
            </p:nvGraphicFramePr>
            <p:xfrm>
              <a:off x="4702" y="3385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3" name="Equation" r:id="rId14" imgW="203040" imgH="190440" progId="Equation.DSMT4">
                      <p:embed/>
                    </p:oleObj>
                  </mc:Choice>
                  <mc:Fallback>
                    <p:oleObj name="Equation" r:id="rId14" imgW="203040" imgH="19044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2" y="3385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26" name="Object 14"/>
              <p:cNvGraphicFramePr>
                <a:graphicFrameLocks noChangeAspect="1"/>
              </p:cNvGraphicFramePr>
              <p:nvPr/>
            </p:nvGraphicFramePr>
            <p:xfrm>
              <a:off x="2162" y="1979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4" name="Equation" r:id="rId16" imgW="190440" imgH="241200" progId="Equation.DSMT4">
                      <p:embed/>
                    </p:oleObj>
                  </mc:Choice>
                  <mc:Fallback>
                    <p:oleObj name="Equation" r:id="rId16" imgW="190440" imgH="241200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2" y="1979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515" y="1842"/>
              <a:ext cx="1270" cy="1497"/>
              <a:chOff x="3515" y="1842"/>
              <a:chExt cx="1270" cy="1497"/>
            </a:xfrm>
          </p:grpSpPr>
          <p:sp>
            <p:nvSpPr>
              <p:cNvPr id="525328" name="Line 16"/>
              <p:cNvSpPr>
                <a:spLocks noChangeShapeType="1"/>
              </p:cNvSpPr>
              <p:nvPr/>
            </p:nvSpPr>
            <p:spPr bwMode="auto">
              <a:xfrm flipV="1">
                <a:off x="3515" y="2568"/>
                <a:ext cx="0" cy="7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329" name="Line 17"/>
              <p:cNvSpPr>
                <a:spLocks noChangeShapeType="1"/>
              </p:cNvSpPr>
              <p:nvPr/>
            </p:nvSpPr>
            <p:spPr bwMode="auto">
              <a:xfrm flipV="1">
                <a:off x="3696" y="2614"/>
                <a:ext cx="0" cy="7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330" name="Line 18"/>
              <p:cNvSpPr>
                <a:spLocks noChangeShapeType="1"/>
              </p:cNvSpPr>
              <p:nvPr/>
            </p:nvSpPr>
            <p:spPr bwMode="auto">
              <a:xfrm flipV="1">
                <a:off x="3878" y="2568"/>
                <a:ext cx="0" cy="7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331" name="Line 19"/>
              <p:cNvSpPr>
                <a:spLocks noChangeShapeType="1"/>
              </p:cNvSpPr>
              <p:nvPr/>
            </p:nvSpPr>
            <p:spPr bwMode="auto">
              <a:xfrm flipV="1">
                <a:off x="4105" y="2341"/>
                <a:ext cx="0" cy="9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332" name="Line 20"/>
              <p:cNvSpPr>
                <a:spLocks noChangeShapeType="1"/>
              </p:cNvSpPr>
              <p:nvPr/>
            </p:nvSpPr>
            <p:spPr bwMode="auto">
              <a:xfrm flipV="1">
                <a:off x="4332" y="2024"/>
                <a:ext cx="0" cy="13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333" name="Line 21"/>
              <p:cNvSpPr>
                <a:spLocks noChangeShapeType="1"/>
              </p:cNvSpPr>
              <p:nvPr/>
            </p:nvSpPr>
            <p:spPr bwMode="auto">
              <a:xfrm flipV="1">
                <a:off x="4558" y="1933"/>
                <a:ext cx="0" cy="14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334" name="Line 22"/>
              <p:cNvSpPr>
                <a:spLocks noChangeShapeType="1"/>
              </p:cNvSpPr>
              <p:nvPr/>
            </p:nvSpPr>
            <p:spPr bwMode="auto">
              <a:xfrm flipV="1">
                <a:off x="4785" y="1842"/>
                <a:ext cx="0" cy="14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446" y="3358"/>
              <a:ext cx="976" cy="208"/>
              <a:chOff x="3446" y="3358"/>
              <a:chExt cx="976" cy="208"/>
            </a:xfrm>
          </p:grpSpPr>
          <p:graphicFrame>
            <p:nvGraphicFramePr>
              <p:cNvPr id="525336" name="Object 24"/>
              <p:cNvGraphicFramePr>
                <a:graphicFrameLocks noChangeAspect="1"/>
              </p:cNvGraphicFramePr>
              <p:nvPr/>
            </p:nvGraphicFramePr>
            <p:xfrm>
              <a:off x="3446" y="3358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5" name="Equation" r:id="rId18" imgW="253800" imgH="330120" progId="Equation.DSMT4">
                      <p:embed/>
                    </p:oleObj>
                  </mc:Choice>
                  <mc:Fallback>
                    <p:oleObj name="Equation" r:id="rId18" imgW="253800" imgH="33012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3358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37" name="Object 25"/>
              <p:cNvGraphicFramePr>
                <a:graphicFrameLocks noChangeAspect="1"/>
              </p:cNvGraphicFramePr>
              <p:nvPr/>
            </p:nvGraphicFramePr>
            <p:xfrm>
              <a:off x="3619" y="3358"/>
              <a:ext cx="1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6" name="Equation" r:id="rId20" imgW="266400" imgH="330120" progId="Equation.DSMT4">
                      <p:embed/>
                    </p:oleObj>
                  </mc:Choice>
                  <mc:Fallback>
                    <p:oleObj name="Equation" r:id="rId20" imgW="266400" imgH="33012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3358"/>
                            <a:ext cx="16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38" name="Object 26"/>
              <p:cNvGraphicFramePr>
                <a:graphicFrameLocks noChangeAspect="1"/>
              </p:cNvGraphicFramePr>
              <p:nvPr/>
            </p:nvGraphicFramePr>
            <p:xfrm>
              <a:off x="3961" y="3358"/>
              <a:ext cx="2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7" name="Equation" r:id="rId22" imgW="444240" imgH="330120" progId="Equation.DSMT4">
                      <p:embed/>
                    </p:oleObj>
                  </mc:Choice>
                  <mc:Fallback>
                    <p:oleObj name="Equation" r:id="rId22" imgW="444240" imgH="33012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1" y="3358"/>
                            <a:ext cx="28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39" name="Object 27"/>
              <p:cNvGraphicFramePr>
                <a:graphicFrameLocks noChangeAspect="1"/>
              </p:cNvGraphicFramePr>
              <p:nvPr/>
            </p:nvGraphicFramePr>
            <p:xfrm>
              <a:off x="4246" y="3358"/>
              <a:ext cx="17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8" name="Equation" r:id="rId24" imgW="279360" imgH="330120" progId="Equation.DSMT4">
                      <p:embed/>
                    </p:oleObj>
                  </mc:Choice>
                  <mc:Fallback>
                    <p:oleObj name="Equation" r:id="rId24" imgW="279360" imgH="33012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6" y="3358"/>
                            <a:ext cx="17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5340" name="Rectangle 28"/>
          <p:cNvSpPr>
            <a:spLocks noChangeArrowheads="1"/>
          </p:cNvSpPr>
          <p:nvPr/>
        </p:nvSpPr>
        <p:spPr bwMode="auto">
          <a:xfrm>
            <a:off x="6516688" y="3500438"/>
            <a:ext cx="360362" cy="1800225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364163" y="2924175"/>
            <a:ext cx="2520950" cy="2376488"/>
            <a:chOff x="3379" y="1842"/>
            <a:chExt cx="1588" cy="1497"/>
          </a:xfrm>
        </p:grpSpPr>
        <p:sp>
          <p:nvSpPr>
            <p:cNvPr id="525342" name="Rectangle 30"/>
            <p:cNvSpPr>
              <a:spLocks noChangeArrowheads="1"/>
            </p:cNvSpPr>
            <p:nvPr/>
          </p:nvSpPr>
          <p:spPr bwMode="auto">
            <a:xfrm>
              <a:off x="3878" y="2478"/>
              <a:ext cx="227" cy="861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3" name="Rectangle 31"/>
            <p:cNvSpPr>
              <a:spLocks noChangeArrowheads="1"/>
            </p:cNvSpPr>
            <p:nvPr/>
          </p:nvSpPr>
          <p:spPr bwMode="auto">
            <a:xfrm>
              <a:off x="3696" y="2568"/>
              <a:ext cx="182" cy="771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4" name="Rectangle 32"/>
            <p:cNvSpPr>
              <a:spLocks noChangeArrowheads="1"/>
            </p:cNvSpPr>
            <p:nvPr/>
          </p:nvSpPr>
          <p:spPr bwMode="auto">
            <a:xfrm>
              <a:off x="3515" y="2568"/>
              <a:ext cx="181" cy="771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5" name="Rectangle 33"/>
            <p:cNvSpPr>
              <a:spLocks noChangeArrowheads="1"/>
            </p:cNvSpPr>
            <p:nvPr/>
          </p:nvSpPr>
          <p:spPr bwMode="auto">
            <a:xfrm>
              <a:off x="3379" y="2523"/>
              <a:ext cx="136" cy="816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6" name="Rectangle 34"/>
            <p:cNvSpPr>
              <a:spLocks noChangeArrowheads="1"/>
            </p:cNvSpPr>
            <p:nvPr/>
          </p:nvSpPr>
          <p:spPr bwMode="auto">
            <a:xfrm>
              <a:off x="4332" y="1979"/>
              <a:ext cx="226" cy="1360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7" name="Rectangle 35"/>
            <p:cNvSpPr>
              <a:spLocks noChangeArrowheads="1"/>
            </p:cNvSpPr>
            <p:nvPr/>
          </p:nvSpPr>
          <p:spPr bwMode="auto">
            <a:xfrm>
              <a:off x="4558" y="1888"/>
              <a:ext cx="227" cy="1451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5348" name="Rectangle 36"/>
            <p:cNvSpPr>
              <a:spLocks noChangeArrowheads="1"/>
            </p:cNvSpPr>
            <p:nvPr/>
          </p:nvSpPr>
          <p:spPr bwMode="auto">
            <a:xfrm>
              <a:off x="4785" y="1842"/>
              <a:ext cx="182" cy="1497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39750" y="1341438"/>
            <a:ext cx="7407275" cy="1260475"/>
            <a:chOff x="340" y="890"/>
            <a:chExt cx="4666" cy="794"/>
          </a:xfrm>
        </p:grpSpPr>
        <p:sp>
          <p:nvSpPr>
            <p:cNvPr id="525350" name="Rectangle 38"/>
            <p:cNvSpPr>
              <a:spLocks noChangeArrowheads="1"/>
            </p:cNvSpPr>
            <p:nvPr/>
          </p:nvSpPr>
          <p:spPr bwMode="auto">
            <a:xfrm>
              <a:off x="612" y="1162"/>
              <a:ext cx="30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Computing the area surrounded by the curve </a:t>
              </a:r>
            </a:p>
          </p:txBody>
        </p:sp>
        <p:sp>
          <p:nvSpPr>
            <p:cNvPr id="525351" name="Rectangle 39"/>
            <p:cNvSpPr>
              <a:spLocks noChangeArrowheads="1"/>
            </p:cNvSpPr>
            <p:nvPr/>
          </p:nvSpPr>
          <p:spPr bwMode="auto">
            <a:xfrm>
              <a:off x="340" y="890"/>
              <a:ext cx="41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sz="2400" b="1">
                  <a:ea typeface="宋体" charset="-122"/>
                </a:rPr>
                <a:t>: (Area of a trapezoid with a curved top)</a:t>
              </a:r>
              <a:endParaRPr lang="zh-CN" altLang="en-US" sz="2400" b="1">
                <a:ea typeface="宋体" charset="-122"/>
              </a:endParaRP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638" y="1434"/>
              <a:ext cx="4011" cy="250"/>
              <a:chOff x="340" y="1434"/>
              <a:chExt cx="4011" cy="250"/>
            </a:xfrm>
          </p:grpSpPr>
          <p:graphicFrame>
            <p:nvGraphicFramePr>
              <p:cNvPr id="525353" name="Object 41"/>
              <p:cNvGraphicFramePr>
                <a:graphicFrameLocks noChangeAspect="1"/>
              </p:cNvGraphicFramePr>
              <p:nvPr/>
            </p:nvGraphicFramePr>
            <p:xfrm>
              <a:off x="1474" y="1525"/>
              <a:ext cx="37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89" name="Equation" r:id="rId26" imgW="596900" imgH="190500" progId="Equation.DSMT4">
                      <p:embed/>
                    </p:oleObj>
                  </mc:Choice>
                  <mc:Fallback>
                    <p:oleObj name="Equation" r:id="rId26" imgW="596900" imgH="1905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1525"/>
                            <a:ext cx="37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54" name="Object 42"/>
              <p:cNvGraphicFramePr>
                <a:graphicFrameLocks noChangeAspect="1"/>
              </p:cNvGraphicFramePr>
              <p:nvPr/>
            </p:nvGraphicFramePr>
            <p:xfrm>
              <a:off x="1973" y="1480"/>
              <a:ext cx="36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90" name="Equation" r:id="rId28" imgW="583947" imgH="241195" progId="Equation.DSMT4">
                      <p:embed/>
                    </p:oleObj>
                  </mc:Choice>
                  <mc:Fallback>
                    <p:oleObj name="Equation" r:id="rId28" imgW="583947" imgH="241195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480"/>
                            <a:ext cx="36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5355" name="Object 43"/>
              <p:cNvGraphicFramePr>
                <a:graphicFrameLocks noChangeAspect="1"/>
              </p:cNvGraphicFramePr>
              <p:nvPr/>
            </p:nvGraphicFramePr>
            <p:xfrm>
              <a:off x="3878" y="1480"/>
              <a:ext cx="36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91" name="Equation" r:id="rId30" imgW="583947" imgH="291973" progId="Equation.DSMT4">
                      <p:embed/>
                    </p:oleObj>
                  </mc:Choice>
                  <mc:Fallback>
                    <p:oleObj name="Equation" r:id="rId30" imgW="583947" imgH="291973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480"/>
                            <a:ext cx="36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5356" name="Rectangle 44"/>
              <p:cNvSpPr>
                <a:spLocks noChangeArrowheads="1"/>
              </p:cNvSpPr>
              <p:nvPr/>
            </p:nvSpPr>
            <p:spPr bwMode="auto">
              <a:xfrm>
                <a:off x="1791" y="14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  <p:sp>
            <p:nvSpPr>
              <p:cNvPr id="525357" name="Rectangle 45"/>
              <p:cNvSpPr>
                <a:spLocks noChangeArrowheads="1"/>
              </p:cNvSpPr>
              <p:nvPr/>
            </p:nvSpPr>
            <p:spPr bwMode="auto">
              <a:xfrm>
                <a:off x="2290" y="1434"/>
                <a:ext cx="16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and the horizontal line </a:t>
                </a:r>
              </a:p>
            </p:txBody>
          </p:sp>
          <p:sp>
            <p:nvSpPr>
              <p:cNvPr id="525358" name="Rectangle 46"/>
              <p:cNvSpPr>
                <a:spLocks noChangeArrowheads="1"/>
              </p:cNvSpPr>
              <p:nvPr/>
            </p:nvSpPr>
            <p:spPr bwMode="auto">
              <a:xfrm>
                <a:off x="4195" y="1434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.</a:t>
                </a:r>
              </a:p>
            </p:txBody>
          </p:sp>
          <p:sp>
            <p:nvSpPr>
              <p:cNvPr id="525359" name="Rectangle 47"/>
              <p:cNvSpPr>
                <a:spLocks noChangeArrowheads="1"/>
              </p:cNvSpPr>
              <p:nvPr/>
            </p:nvSpPr>
            <p:spPr bwMode="auto">
              <a:xfrm>
                <a:off x="340" y="1434"/>
                <a:ext cx="1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the vertical lines </a:t>
                </a: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3560" y="1162"/>
              <a:ext cx="1446" cy="250"/>
              <a:chOff x="3288" y="1162"/>
              <a:chExt cx="1446" cy="250"/>
            </a:xfrm>
          </p:grpSpPr>
          <p:graphicFrame>
            <p:nvGraphicFramePr>
              <p:cNvPr id="525361" name="Object 49"/>
              <p:cNvGraphicFramePr>
                <a:graphicFrameLocks noChangeAspect="1"/>
              </p:cNvGraphicFramePr>
              <p:nvPr/>
            </p:nvGraphicFramePr>
            <p:xfrm>
              <a:off x="3288" y="1207"/>
              <a:ext cx="131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92" name="Equation" r:id="rId32" imgW="2082800" imgH="292100" progId="Equation.DSMT4">
                      <p:embed/>
                    </p:oleObj>
                  </mc:Choice>
                  <mc:Fallback>
                    <p:oleObj name="Equation" r:id="rId32" imgW="2082800" imgH="2921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207"/>
                            <a:ext cx="131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5362" name="Rectangle 50"/>
              <p:cNvSpPr>
                <a:spLocks noChangeArrowheads="1"/>
              </p:cNvSpPr>
              <p:nvPr/>
            </p:nvSpPr>
            <p:spPr bwMode="auto">
              <a:xfrm>
                <a:off x="4538" y="116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</p:grpSp>
      </p:grpSp>
      <p:sp>
        <p:nvSpPr>
          <p:cNvPr id="525364" name="Rectangle 52"/>
          <p:cNvSpPr>
            <a:spLocks noChangeArrowheads="1"/>
          </p:cNvSpPr>
          <p:nvPr/>
        </p:nvSpPr>
        <p:spPr bwMode="auto">
          <a:xfrm>
            <a:off x="684213" y="3357563"/>
            <a:ext cx="38877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宋体" charset="-122"/>
              </a:rPr>
              <a:t>Doing the same thing for each subinterval, and then combining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宋体" charset="-122"/>
              </a:rPr>
              <a:t>all the approximate values, we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宋体" charset="-122"/>
              </a:rPr>
              <a:t>have</a:t>
            </a:r>
          </a:p>
        </p:txBody>
      </p:sp>
      <p:graphicFrame>
        <p:nvGraphicFramePr>
          <p:cNvPr id="525363" name="Object 51"/>
          <p:cNvGraphicFramePr>
            <a:graphicFrameLocks noChangeAspect="1"/>
          </p:cNvGraphicFramePr>
          <p:nvPr/>
        </p:nvGraphicFramePr>
        <p:xfrm>
          <a:off x="1187450" y="5013325"/>
          <a:ext cx="2809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93" name="Equation" r:id="rId34" imgW="2806700" imgH="685800" progId="Equation.DSMT4">
                  <p:embed/>
                </p:oleObj>
              </mc:Choice>
              <mc:Fallback>
                <p:oleObj name="Equation" r:id="rId34" imgW="280670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13325"/>
                        <a:ext cx="2809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365" name="Rectangle 53"/>
          <p:cNvSpPr>
            <a:spLocks noChangeArrowheads="1"/>
          </p:cNvSpPr>
          <p:nvPr/>
        </p:nvSpPr>
        <p:spPr bwMode="auto">
          <a:xfrm>
            <a:off x="684213" y="2852738"/>
            <a:ext cx="108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</a:t>
            </a:r>
            <a:endParaRPr lang="zh-CN" altLang="en-US" b="1">
              <a:ea typeface="宋体" charset="-122"/>
            </a:endParaRPr>
          </a:p>
        </p:txBody>
      </p:sp>
      <p:sp>
        <p:nvSpPr>
          <p:cNvPr id="525366" name="Rectangle 54"/>
          <p:cNvSpPr>
            <a:spLocks noChangeArrowheads="1"/>
          </p:cNvSpPr>
          <p:nvPr/>
        </p:nvSpPr>
        <p:spPr bwMode="auto">
          <a:xfrm>
            <a:off x="1835150" y="2852738"/>
            <a:ext cx="2008188" cy="396875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(3) “summation”</a:t>
            </a:r>
            <a:endParaRPr lang="zh-CN" altLang="en-US" b="1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64" grpId="0"/>
      <p:bldP spid="5253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1AB67-445B-4125-B708-8E7BB68D889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Example of Definite Integral Problems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3588" y="2898775"/>
            <a:ext cx="3743325" cy="3051175"/>
            <a:chOff x="2881" y="1826"/>
            <a:chExt cx="2358" cy="192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1" y="1826"/>
              <a:ext cx="2358" cy="1922"/>
              <a:chOff x="1980" y="1826"/>
              <a:chExt cx="2850" cy="1922"/>
            </a:xfrm>
          </p:grpSpPr>
          <p:sp>
            <p:nvSpPr>
              <p:cNvPr id="527366" name="Line 6"/>
              <p:cNvSpPr>
                <a:spLocks noChangeShapeType="1"/>
              </p:cNvSpPr>
              <p:nvPr/>
            </p:nvSpPr>
            <p:spPr bwMode="auto">
              <a:xfrm>
                <a:off x="1980" y="3339"/>
                <a:ext cx="28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367" name="Line 7"/>
              <p:cNvSpPr>
                <a:spLocks noChangeShapeType="1"/>
              </p:cNvSpPr>
              <p:nvPr/>
            </p:nvSpPr>
            <p:spPr bwMode="auto">
              <a:xfrm flipV="1">
                <a:off x="2343" y="1888"/>
                <a:ext cx="0" cy="18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27368" name="Object 8"/>
              <p:cNvGraphicFramePr>
                <a:graphicFrameLocks noChangeAspect="1"/>
              </p:cNvGraphicFramePr>
              <p:nvPr/>
            </p:nvGraphicFramePr>
            <p:xfrm>
              <a:off x="2546" y="1826"/>
              <a:ext cx="1974" cy="1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18" name="CorelDRAW" r:id="rId4" imgW="3701880" imgH="2863440" progId="">
                      <p:embed/>
                    </p:oleObj>
                  </mc:Choice>
                  <mc:Fallback>
                    <p:oleObj name="CorelDRAW" r:id="rId4" imgW="3701880" imgH="2863440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6" y="1826"/>
                            <a:ext cx="1974" cy="15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369" name="Object 9"/>
              <p:cNvGraphicFramePr>
                <a:graphicFrameLocks noChangeAspect="1"/>
              </p:cNvGraphicFramePr>
              <p:nvPr/>
            </p:nvGraphicFramePr>
            <p:xfrm>
              <a:off x="2154" y="336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19" name="Equation" r:id="rId6" imgW="228600" imgH="241200" progId="Equation.DSMT4">
                      <p:embed/>
                    </p:oleObj>
                  </mc:Choice>
                  <mc:Fallback>
                    <p:oleObj name="Equation" r:id="rId6" imgW="228600" imgH="241200" progId="Equation.DSMT4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4" y="336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370" name="Object 10"/>
              <p:cNvGraphicFramePr>
                <a:graphicFrameLocks noChangeAspect="1"/>
              </p:cNvGraphicFramePr>
              <p:nvPr/>
            </p:nvGraphicFramePr>
            <p:xfrm>
              <a:off x="2525" y="3401"/>
              <a:ext cx="11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0" name="Equation" r:id="rId8" imgW="177480" imgH="190440" progId="Equation.DSMT4">
                      <p:embed/>
                    </p:oleObj>
                  </mc:Choice>
                  <mc:Fallback>
                    <p:oleObj name="Equation" r:id="rId8" imgW="177480" imgH="190440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" y="3401"/>
                            <a:ext cx="11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371" name="Object 11"/>
              <p:cNvGraphicFramePr>
                <a:graphicFrameLocks noChangeAspect="1"/>
              </p:cNvGraphicFramePr>
              <p:nvPr/>
            </p:nvGraphicFramePr>
            <p:xfrm>
              <a:off x="4462" y="3369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1" name="Equation" r:id="rId10" imgW="164880" imgH="241200" progId="Equation.DSMT4">
                      <p:embed/>
                    </p:oleObj>
                  </mc:Choice>
                  <mc:Fallback>
                    <p:oleObj name="Equation" r:id="rId10" imgW="164880" imgH="24120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2" y="3369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372" name="Object 12"/>
              <p:cNvGraphicFramePr>
                <a:graphicFrameLocks noChangeAspect="1"/>
              </p:cNvGraphicFramePr>
              <p:nvPr/>
            </p:nvGraphicFramePr>
            <p:xfrm>
              <a:off x="2797" y="2115"/>
              <a:ext cx="6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2" name="Equation" r:id="rId12" imgW="990360" imgH="291960" progId="Equation.DSMT4">
                      <p:embed/>
                    </p:oleObj>
                  </mc:Choice>
                  <mc:Fallback>
                    <p:oleObj name="Equation" r:id="rId12" imgW="990360" imgH="291960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7" y="2115"/>
                            <a:ext cx="62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373" name="Object 13"/>
              <p:cNvGraphicFramePr>
                <a:graphicFrameLocks noChangeAspect="1"/>
              </p:cNvGraphicFramePr>
              <p:nvPr/>
            </p:nvGraphicFramePr>
            <p:xfrm>
              <a:off x="4702" y="3385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3" name="Equation" r:id="rId14" imgW="203040" imgH="190440" progId="Equation.DSMT4">
                      <p:embed/>
                    </p:oleObj>
                  </mc:Choice>
                  <mc:Fallback>
                    <p:oleObj name="Equation" r:id="rId14" imgW="203040" imgH="190440" progId="Equation.DSMT4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2" y="3385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374" name="Object 14"/>
              <p:cNvGraphicFramePr>
                <a:graphicFrameLocks noChangeAspect="1"/>
              </p:cNvGraphicFramePr>
              <p:nvPr/>
            </p:nvGraphicFramePr>
            <p:xfrm>
              <a:off x="2162" y="1979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4" name="Equation" r:id="rId16" imgW="190440" imgH="241200" progId="Equation.DSMT4">
                      <p:embed/>
                    </p:oleObj>
                  </mc:Choice>
                  <mc:Fallback>
                    <p:oleObj name="Equation" r:id="rId16" imgW="190440" imgH="241200" progId="Equation.DSMT4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2" y="1979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515" y="1842"/>
              <a:ext cx="1270" cy="1497"/>
              <a:chOff x="3515" y="1842"/>
              <a:chExt cx="1270" cy="1497"/>
            </a:xfrm>
          </p:grpSpPr>
          <p:sp>
            <p:nvSpPr>
              <p:cNvPr id="527376" name="Line 16"/>
              <p:cNvSpPr>
                <a:spLocks noChangeShapeType="1"/>
              </p:cNvSpPr>
              <p:nvPr/>
            </p:nvSpPr>
            <p:spPr bwMode="auto">
              <a:xfrm flipV="1">
                <a:off x="3515" y="2568"/>
                <a:ext cx="0" cy="7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377" name="Line 17"/>
              <p:cNvSpPr>
                <a:spLocks noChangeShapeType="1"/>
              </p:cNvSpPr>
              <p:nvPr/>
            </p:nvSpPr>
            <p:spPr bwMode="auto">
              <a:xfrm flipV="1">
                <a:off x="3696" y="2614"/>
                <a:ext cx="0" cy="7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378" name="Line 18"/>
              <p:cNvSpPr>
                <a:spLocks noChangeShapeType="1"/>
              </p:cNvSpPr>
              <p:nvPr/>
            </p:nvSpPr>
            <p:spPr bwMode="auto">
              <a:xfrm flipV="1">
                <a:off x="3878" y="2568"/>
                <a:ext cx="0" cy="7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379" name="Line 19"/>
              <p:cNvSpPr>
                <a:spLocks noChangeShapeType="1"/>
              </p:cNvSpPr>
              <p:nvPr/>
            </p:nvSpPr>
            <p:spPr bwMode="auto">
              <a:xfrm flipV="1">
                <a:off x="4105" y="2341"/>
                <a:ext cx="0" cy="9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380" name="Line 20"/>
              <p:cNvSpPr>
                <a:spLocks noChangeShapeType="1"/>
              </p:cNvSpPr>
              <p:nvPr/>
            </p:nvSpPr>
            <p:spPr bwMode="auto">
              <a:xfrm flipV="1">
                <a:off x="4332" y="2024"/>
                <a:ext cx="0" cy="13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381" name="Line 21"/>
              <p:cNvSpPr>
                <a:spLocks noChangeShapeType="1"/>
              </p:cNvSpPr>
              <p:nvPr/>
            </p:nvSpPr>
            <p:spPr bwMode="auto">
              <a:xfrm flipV="1">
                <a:off x="4558" y="1933"/>
                <a:ext cx="0" cy="14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7382" name="Line 22"/>
              <p:cNvSpPr>
                <a:spLocks noChangeShapeType="1"/>
              </p:cNvSpPr>
              <p:nvPr/>
            </p:nvSpPr>
            <p:spPr bwMode="auto">
              <a:xfrm flipV="1">
                <a:off x="4785" y="1842"/>
                <a:ext cx="0" cy="149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446" y="3358"/>
              <a:ext cx="976" cy="208"/>
              <a:chOff x="3446" y="3358"/>
              <a:chExt cx="976" cy="208"/>
            </a:xfrm>
          </p:grpSpPr>
          <p:graphicFrame>
            <p:nvGraphicFramePr>
              <p:cNvPr id="527384" name="Object 24"/>
              <p:cNvGraphicFramePr>
                <a:graphicFrameLocks noChangeAspect="1"/>
              </p:cNvGraphicFramePr>
              <p:nvPr/>
            </p:nvGraphicFramePr>
            <p:xfrm>
              <a:off x="3446" y="3358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5" name="Equation" r:id="rId18" imgW="253800" imgH="330120" progId="Equation.DSMT4">
                      <p:embed/>
                    </p:oleObj>
                  </mc:Choice>
                  <mc:Fallback>
                    <p:oleObj name="Equation" r:id="rId18" imgW="253800" imgH="33012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3358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385" name="Object 25"/>
              <p:cNvGraphicFramePr>
                <a:graphicFrameLocks noChangeAspect="1"/>
              </p:cNvGraphicFramePr>
              <p:nvPr/>
            </p:nvGraphicFramePr>
            <p:xfrm>
              <a:off x="3619" y="3358"/>
              <a:ext cx="16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6" name="Equation" r:id="rId20" imgW="266400" imgH="330120" progId="Equation.DSMT4">
                      <p:embed/>
                    </p:oleObj>
                  </mc:Choice>
                  <mc:Fallback>
                    <p:oleObj name="Equation" r:id="rId20" imgW="266400" imgH="33012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3358"/>
                            <a:ext cx="16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386" name="Object 26"/>
              <p:cNvGraphicFramePr>
                <a:graphicFrameLocks noChangeAspect="1"/>
              </p:cNvGraphicFramePr>
              <p:nvPr/>
            </p:nvGraphicFramePr>
            <p:xfrm>
              <a:off x="3961" y="3358"/>
              <a:ext cx="28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7" name="Equation" r:id="rId22" imgW="444240" imgH="330120" progId="Equation.DSMT4">
                      <p:embed/>
                    </p:oleObj>
                  </mc:Choice>
                  <mc:Fallback>
                    <p:oleObj name="Equation" r:id="rId22" imgW="444240" imgH="33012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1" y="3358"/>
                            <a:ext cx="28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387" name="Object 27"/>
              <p:cNvGraphicFramePr>
                <a:graphicFrameLocks noChangeAspect="1"/>
              </p:cNvGraphicFramePr>
              <p:nvPr/>
            </p:nvGraphicFramePr>
            <p:xfrm>
              <a:off x="4246" y="3358"/>
              <a:ext cx="17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8" name="Equation" r:id="rId24" imgW="279360" imgH="330120" progId="Equation.DSMT4">
                      <p:embed/>
                    </p:oleObj>
                  </mc:Choice>
                  <mc:Fallback>
                    <p:oleObj name="Equation" r:id="rId24" imgW="279360" imgH="33012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6" y="3358"/>
                            <a:ext cx="176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27388" name="Rectangle 28"/>
          <p:cNvSpPr>
            <a:spLocks noChangeArrowheads="1"/>
          </p:cNvSpPr>
          <p:nvPr/>
        </p:nvSpPr>
        <p:spPr bwMode="auto">
          <a:xfrm>
            <a:off x="6516688" y="3500438"/>
            <a:ext cx="360362" cy="1800225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364163" y="2924175"/>
            <a:ext cx="2520950" cy="2376488"/>
            <a:chOff x="3379" y="1842"/>
            <a:chExt cx="1588" cy="1497"/>
          </a:xfrm>
        </p:grpSpPr>
        <p:sp>
          <p:nvSpPr>
            <p:cNvPr id="527390" name="Rectangle 30"/>
            <p:cNvSpPr>
              <a:spLocks noChangeArrowheads="1"/>
            </p:cNvSpPr>
            <p:nvPr/>
          </p:nvSpPr>
          <p:spPr bwMode="auto">
            <a:xfrm>
              <a:off x="3878" y="2478"/>
              <a:ext cx="227" cy="861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391" name="Rectangle 31"/>
            <p:cNvSpPr>
              <a:spLocks noChangeArrowheads="1"/>
            </p:cNvSpPr>
            <p:nvPr/>
          </p:nvSpPr>
          <p:spPr bwMode="auto">
            <a:xfrm>
              <a:off x="3696" y="2568"/>
              <a:ext cx="182" cy="771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392" name="Rectangle 32"/>
            <p:cNvSpPr>
              <a:spLocks noChangeArrowheads="1"/>
            </p:cNvSpPr>
            <p:nvPr/>
          </p:nvSpPr>
          <p:spPr bwMode="auto">
            <a:xfrm>
              <a:off x="3515" y="2568"/>
              <a:ext cx="181" cy="771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393" name="Rectangle 33"/>
            <p:cNvSpPr>
              <a:spLocks noChangeArrowheads="1"/>
            </p:cNvSpPr>
            <p:nvPr/>
          </p:nvSpPr>
          <p:spPr bwMode="auto">
            <a:xfrm>
              <a:off x="3379" y="2523"/>
              <a:ext cx="136" cy="816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394" name="Rectangle 34"/>
            <p:cNvSpPr>
              <a:spLocks noChangeArrowheads="1"/>
            </p:cNvSpPr>
            <p:nvPr/>
          </p:nvSpPr>
          <p:spPr bwMode="auto">
            <a:xfrm>
              <a:off x="4332" y="1979"/>
              <a:ext cx="226" cy="1360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395" name="Rectangle 35"/>
            <p:cNvSpPr>
              <a:spLocks noChangeArrowheads="1"/>
            </p:cNvSpPr>
            <p:nvPr/>
          </p:nvSpPr>
          <p:spPr bwMode="auto">
            <a:xfrm>
              <a:off x="4558" y="1888"/>
              <a:ext cx="227" cy="1451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7396" name="Rectangle 36"/>
            <p:cNvSpPr>
              <a:spLocks noChangeArrowheads="1"/>
            </p:cNvSpPr>
            <p:nvPr/>
          </p:nvSpPr>
          <p:spPr bwMode="auto">
            <a:xfrm>
              <a:off x="4785" y="1842"/>
              <a:ext cx="182" cy="1497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39750" y="1341438"/>
            <a:ext cx="7407275" cy="1260475"/>
            <a:chOff x="340" y="890"/>
            <a:chExt cx="4666" cy="794"/>
          </a:xfrm>
        </p:grpSpPr>
        <p:sp>
          <p:nvSpPr>
            <p:cNvPr id="527398" name="Rectangle 38"/>
            <p:cNvSpPr>
              <a:spLocks noChangeArrowheads="1"/>
            </p:cNvSpPr>
            <p:nvPr/>
          </p:nvSpPr>
          <p:spPr bwMode="auto">
            <a:xfrm>
              <a:off x="612" y="1162"/>
              <a:ext cx="30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Computing the area surrounded by the curve </a:t>
              </a:r>
            </a:p>
          </p:txBody>
        </p:sp>
        <p:sp>
          <p:nvSpPr>
            <p:cNvPr id="527399" name="Rectangle 39"/>
            <p:cNvSpPr>
              <a:spLocks noChangeArrowheads="1"/>
            </p:cNvSpPr>
            <p:nvPr/>
          </p:nvSpPr>
          <p:spPr bwMode="auto">
            <a:xfrm>
              <a:off x="340" y="890"/>
              <a:ext cx="41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sz="2400" b="1">
                  <a:ea typeface="宋体" charset="-122"/>
                </a:rPr>
                <a:t>: (Area of a trapezoid with a curved top)</a:t>
              </a:r>
              <a:endParaRPr lang="zh-CN" altLang="en-US" sz="2400" b="1">
                <a:ea typeface="宋体" charset="-122"/>
              </a:endParaRPr>
            </a:p>
          </p:txBody>
        </p:sp>
        <p:grpSp>
          <p:nvGrpSpPr>
            <p:cNvPr id="8" name="Group 40"/>
            <p:cNvGrpSpPr>
              <a:grpSpLocks/>
            </p:cNvGrpSpPr>
            <p:nvPr/>
          </p:nvGrpSpPr>
          <p:grpSpPr bwMode="auto">
            <a:xfrm>
              <a:off x="638" y="1434"/>
              <a:ext cx="4011" cy="250"/>
              <a:chOff x="340" y="1434"/>
              <a:chExt cx="4011" cy="250"/>
            </a:xfrm>
          </p:grpSpPr>
          <p:graphicFrame>
            <p:nvGraphicFramePr>
              <p:cNvPr id="527401" name="Object 41"/>
              <p:cNvGraphicFramePr>
                <a:graphicFrameLocks noChangeAspect="1"/>
              </p:cNvGraphicFramePr>
              <p:nvPr/>
            </p:nvGraphicFramePr>
            <p:xfrm>
              <a:off x="1474" y="1525"/>
              <a:ext cx="37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29" name="Equation" r:id="rId26" imgW="596900" imgH="190500" progId="Equation.DSMT4">
                      <p:embed/>
                    </p:oleObj>
                  </mc:Choice>
                  <mc:Fallback>
                    <p:oleObj name="Equation" r:id="rId26" imgW="596900" imgH="1905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1525"/>
                            <a:ext cx="37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402" name="Object 42"/>
              <p:cNvGraphicFramePr>
                <a:graphicFrameLocks noChangeAspect="1"/>
              </p:cNvGraphicFramePr>
              <p:nvPr/>
            </p:nvGraphicFramePr>
            <p:xfrm>
              <a:off x="1973" y="1480"/>
              <a:ext cx="366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30" name="Equation" r:id="rId28" imgW="583947" imgH="241195" progId="Equation.DSMT4">
                      <p:embed/>
                    </p:oleObj>
                  </mc:Choice>
                  <mc:Fallback>
                    <p:oleObj name="Equation" r:id="rId28" imgW="583947" imgH="241195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480"/>
                            <a:ext cx="366" cy="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7403" name="Object 43"/>
              <p:cNvGraphicFramePr>
                <a:graphicFrameLocks noChangeAspect="1"/>
              </p:cNvGraphicFramePr>
              <p:nvPr/>
            </p:nvGraphicFramePr>
            <p:xfrm>
              <a:off x="3878" y="1480"/>
              <a:ext cx="36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31" name="Equation" r:id="rId30" imgW="583947" imgH="291973" progId="Equation.DSMT4">
                      <p:embed/>
                    </p:oleObj>
                  </mc:Choice>
                  <mc:Fallback>
                    <p:oleObj name="Equation" r:id="rId30" imgW="583947" imgH="291973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480"/>
                            <a:ext cx="36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7404" name="Rectangle 44"/>
              <p:cNvSpPr>
                <a:spLocks noChangeArrowheads="1"/>
              </p:cNvSpPr>
              <p:nvPr/>
            </p:nvSpPr>
            <p:spPr bwMode="auto">
              <a:xfrm>
                <a:off x="1791" y="1434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  <p:sp>
            <p:nvSpPr>
              <p:cNvPr id="527405" name="Rectangle 45"/>
              <p:cNvSpPr>
                <a:spLocks noChangeArrowheads="1"/>
              </p:cNvSpPr>
              <p:nvPr/>
            </p:nvSpPr>
            <p:spPr bwMode="auto">
              <a:xfrm>
                <a:off x="2290" y="1434"/>
                <a:ext cx="16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ea typeface="宋体" charset="-122"/>
                  </a:rPr>
                  <a:t> </a:t>
                </a:r>
                <a:r>
                  <a:rPr lang="en-US" altLang="zh-CN">
                    <a:ea typeface="宋体" charset="-122"/>
                  </a:rPr>
                  <a:t>and the horizontal line </a:t>
                </a:r>
              </a:p>
            </p:txBody>
          </p:sp>
          <p:sp>
            <p:nvSpPr>
              <p:cNvPr id="527406" name="Rectangle 46"/>
              <p:cNvSpPr>
                <a:spLocks noChangeArrowheads="1"/>
              </p:cNvSpPr>
              <p:nvPr/>
            </p:nvSpPr>
            <p:spPr bwMode="auto">
              <a:xfrm>
                <a:off x="4195" y="1434"/>
                <a:ext cx="1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.</a:t>
                </a:r>
              </a:p>
            </p:txBody>
          </p:sp>
          <p:sp>
            <p:nvSpPr>
              <p:cNvPr id="527407" name="Rectangle 47"/>
              <p:cNvSpPr>
                <a:spLocks noChangeArrowheads="1"/>
              </p:cNvSpPr>
              <p:nvPr/>
            </p:nvSpPr>
            <p:spPr bwMode="auto">
              <a:xfrm>
                <a:off x="340" y="1434"/>
                <a:ext cx="121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the vertical lines </a:t>
                </a:r>
              </a:p>
            </p:txBody>
          </p:sp>
        </p:grp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3560" y="1162"/>
              <a:ext cx="1446" cy="250"/>
              <a:chOff x="3288" y="1162"/>
              <a:chExt cx="1446" cy="250"/>
            </a:xfrm>
          </p:grpSpPr>
          <p:graphicFrame>
            <p:nvGraphicFramePr>
              <p:cNvPr id="527409" name="Object 49"/>
              <p:cNvGraphicFramePr>
                <a:graphicFrameLocks noChangeAspect="1"/>
              </p:cNvGraphicFramePr>
              <p:nvPr/>
            </p:nvGraphicFramePr>
            <p:xfrm>
              <a:off x="3288" y="1207"/>
              <a:ext cx="131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32" name="Equation" r:id="rId32" imgW="2082800" imgH="292100" progId="Equation.DSMT4">
                      <p:embed/>
                    </p:oleObj>
                  </mc:Choice>
                  <mc:Fallback>
                    <p:oleObj name="Equation" r:id="rId32" imgW="2082800" imgH="2921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8" y="1207"/>
                            <a:ext cx="131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7410" name="Rectangle 50"/>
              <p:cNvSpPr>
                <a:spLocks noChangeArrowheads="1"/>
              </p:cNvSpPr>
              <p:nvPr/>
            </p:nvSpPr>
            <p:spPr bwMode="auto">
              <a:xfrm>
                <a:off x="4538" y="1162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ea typeface="宋体" charset="-122"/>
                  </a:rPr>
                  <a:t>, </a:t>
                </a:r>
              </a:p>
            </p:txBody>
          </p:sp>
        </p:grpSp>
      </p:grpSp>
      <p:graphicFrame>
        <p:nvGraphicFramePr>
          <p:cNvPr id="527413" name="Object 53"/>
          <p:cNvGraphicFramePr>
            <a:graphicFrameLocks noChangeAspect="1"/>
          </p:cNvGraphicFramePr>
          <p:nvPr/>
        </p:nvGraphicFramePr>
        <p:xfrm>
          <a:off x="1908175" y="3933825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33" name="Equation" r:id="rId34" imgW="1371600" imgH="685800" progId="Equation.DSMT4">
                  <p:embed/>
                </p:oleObj>
              </mc:Choice>
              <mc:Fallback>
                <p:oleObj name="Equation" r:id="rId34" imgW="137160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3825"/>
                        <a:ext cx="137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411" name="Object 51"/>
          <p:cNvGraphicFramePr>
            <a:graphicFrameLocks noChangeAspect="1"/>
          </p:cNvGraphicFramePr>
          <p:nvPr/>
        </p:nvGraphicFramePr>
        <p:xfrm>
          <a:off x="1660525" y="6092825"/>
          <a:ext cx="15779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34" name="Equation" r:id="rId36" imgW="1574640" imgH="419040" progId="Equation.DSMT4">
                  <p:embed/>
                </p:oleObj>
              </mc:Choice>
              <mc:Fallback>
                <p:oleObj name="Equation" r:id="rId36" imgW="157464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6092825"/>
                        <a:ext cx="15779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7414" name="Rectangle 54"/>
          <p:cNvSpPr>
            <a:spLocks noChangeArrowheads="1"/>
          </p:cNvSpPr>
          <p:nvPr/>
        </p:nvSpPr>
        <p:spPr bwMode="auto">
          <a:xfrm>
            <a:off x="684213" y="3429000"/>
            <a:ext cx="38877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If we refine the partitions of [</a:t>
            </a:r>
            <a:r>
              <a:rPr lang="en-US" altLang="zh-CN" b="1" i="1">
                <a:ea typeface="宋体" charset="-122"/>
              </a:rPr>
              <a:t>a</a:t>
            </a:r>
            <a:r>
              <a:rPr lang="en-US" altLang="zh-CN">
                <a:ea typeface="宋体" charset="-122"/>
              </a:rPr>
              <a:t>, </a:t>
            </a:r>
            <a:r>
              <a:rPr lang="en-US" altLang="zh-CN" b="1" i="1">
                <a:ea typeface="宋体" charset="-122"/>
              </a:rPr>
              <a:t>b</a:t>
            </a:r>
            <a:r>
              <a:rPr lang="en-US" altLang="zh-CN">
                <a:ea typeface="宋体" charset="-122"/>
              </a:rPr>
              <a:t>],</a:t>
            </a:r>
          </a:p>
          <a:p>
            <a:pPr eaLnBrk="0" hangingPunct="0"/>
            <a:r>
              <a:rPr lang="en-US" altLang="zh-CN">
                <a:ea typeface="宋体" charset="-122"/>
              </a:rPr>
              <a:t>the sum, </a:t>
            </a:r>
          </a:p>
        </p:txBody>
      </p:sp>
      <p:sp>
        <p:nvSpPr>
          <p:cNvPr id="527415" name="Rectangle 55"/>
          <p:cNvSpPr>
            <a:spLocks noChangeArrowheads="1"/>
          </p:cNvSpPr>
          <p:nvPr/>
        </p:nvSpPr>
        <p:spPr bwMode="auto">
          <a:xfrm>
            <a:off x="684213" y="4581525"/>
            <a:ext cx="36718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is a closer  approximation to the total area. Therefore, </a:t>
            </a:r>
          </a:p>
        </p:txBody>
      </p:sp>
      <p:sp>
        <p:nvSpPr>
          <p:cNvPr id="527416" name="Rectangle 56"/>
          <p:cNvSpPr>
            <a:spLocks noChangeArrowheads="1"/>
          </p:cNvSpPr>
          <p:nvPr/>
        </p:nvSpPr>
        <p:spPr bwMode="auto">
          <a:xfrm>
            <a:off x="755650" y="6021388"/>
            <a:ext cx="868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where </a:t>
            </a:r>
          </a:p>
        </p:txBody>
      </p: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1403350" y="5373688"/>
            <a:ext cx="2381250" cy="685800"/>
            <a:chOff x="884" y="3612"/>
            <a:chExt cx="1500" cy="432"/>
          </a:xfrm>
        </p:grpSpPr>
        <p:graphicFrame>
          <p:nvGraphicFramePr>
            <p:cNvPr id="527412" name="Object 52"/>
            <p:cNvGraphicFramePr>
              <a:graphicFrameLocks noChangeAspect="1"/>
            </p:cNvGraphicFramePr>
            <p:nvPr/>
          </p:nvGraphicFramePr>
          <p:xfrm>
            <a:off x="884" y="3612"/>
            <a:ext cx="138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35" name="Equation" r:id="rId38" imgW="2197100" imgH="685800" progId="Equation.DSMT4">
                    <p:embed/>
                  </p:oleObj>
                </mc:Choice>
                <mc:Fallback>
                  <p:oleObj name="Equation" r:id="rId38" imgW="2197100" imgH="6858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612"/>
                          <a:ext cx="138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417" name="Rectangle 57"/>
            <p:cNvSpPr>
              <a:spLocks noChangeArrowheads="1"/>
            </p:cNvSpPr>
            <p:nvPr/>
          </p:nvSpPr>
          <p:spPr bwMode="auto">
            <a:xfrm>
              <a:off x="2200" y="3679"/>
              <a:ext cx="1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Arial" charset="0"/>
                  <a:ea typeface="宋体" charset="-122"/>
                </a:rPr>
                <a:t>,</a:t>
              </a:r>
              <a:r>
                <a:rPr lang="en-US" altLang="zh-CN" sz="1100">
                  <a:latin typeface="Arial" charset="0"/>
                  <a:ea typeface="宋体" charset="-122"/>
                </a:rPr>
                <a:t> </a:t>
              </a:r>
              <a:endParaRPr lang="en-US" altLang="zh-CN" sz="1800">
                <a:latin typeface="Arial" charset="0"/>
                <a:ea typeface="宋体" charset="-122"/>
              </a:endParaRPr>
            </a:p>
          </p:txBody>
        </p:sp>
      </p:grpSp>
      <p:sp>
        <p:nvSpPr>
          <p:cNvPr id="527418" name="Rectangle 58"/>
          <p:cNvSpPr>
            <a:spLocks noChangeArrowheads="1"/>
          </p:cNvSpPr>
          <p:nvPr/>
        </p:nvSpPr>
        <p:spPr bwMode="auto">
          <a:xfrm>
            <a:off x="611188" y="2924175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zh-CN" altLang="en-US" b="1">
              <a:ea typeface="宋体" charset="-122"/>
            </a:endParaRPr>
          </a:p>
        </p:txBody>
      </p:sp>
      <p:sp>
        <p:nvSpPr>
          <p:cNvPr id="527419" name="Rectangle 59"/>
          <p:cNvSpPr>
            <a:spLocks noChangeArrowheads="1"/>
          </p:cNvSpPr>
          <p:nvPr/>
        </p:nvSpPr>
        <p:spPr bwMode="auto">
          <a:xfrm>
            <a:off x="1908175" y="2924175"/>
            <a:ext cx="1782763" cy="396875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(4) “precision”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414" grpId="0"/>
      <p:bldP spid="527415" grpId="0"/>
      <p:bldP spid="527416" grpId="0"/>
      <p:bldP spid="5274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A55F-F058-4887-BE1B-DC06D2380D0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The definition of definite integral</a:t>
            </a:r>
          </a:p>
        </p:txBody>
      </p:sp>
      <p:graphicFrame>
        <p:nvGraphicFramePr>
          <p:cNvPr id="529411" name="Object 3"/>
          <p:cNvGraphicFramePr>
            <a:graphicFrameLocks noChangeAspect="1"/>
          </p:cNvGraphicFramePr>
          <p:nvPr/>
        </p:nvGraphicFramePr>
        <p:xfrm>
          <a:off x="469900" y="1479550"/>
          <a:ext cx="8042275" cy="488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6" name="文档" r:id="rId4" imgW="8141935" imgH="4952698" progId="Word.Document.8">
                  <p:embed/>
                </p:oleObj>
              </mc:Choice>
              <mc:Fallback>
                <p:oleObj name="文档" r:id="rId4" imgW="8141935" imgH="495269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479550"/>
                        <a:ext cx="8042275" cy="488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529412" name="AutoShape 4"/>
          <p:cNvSpPr>
            <a:spLocks noChangeArrowheads="1"/>
          </p:cNvSpPr>
          <p:nvPr/>
        </p:nvSpPr>
        <p:spPr bwMode="auto">
          <a:xfrm>
            <a:off x="5148263" y="6092825"/>
            <a:ext cx="2519362" cy="431800"/>
          </a:xfrm>
          <a:prstGeom prst="wedgeRectCallout">
            <a:avLst>
              <a:gd name="adj1" fmla="val -47606"/>
              <a:gd name="adj2" fmla="val -145954"/>
            </a:avLst>
          </a:prstGeom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b="1">
                <a:solidFill>
                  <a:srgbClr val="FF3300"/>
                </a:solidFill>
                <a:latin typeface="Arial" charset="0"/>
                <a:ea typeface="宋体" charset="-122"/>
              </a:rPr>
              <a:t>Riemann 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2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</Template>
  <TotalTime>4179</TotalTime>
  <Words>1645</Words>
  <Application>Microsoft Office PowerPoint</Application>
  <PresentationFormat>全屏显示(4:3)</PresentationFormat>
  <Paragraphs>516</Paragraphs>
  <Slides>60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60</vt:i4>
      </vt:variant>
    </vt:vector>
  </HeadingPairs>
  <TitlesOfParts>
    <vt:vector size="75" baseType="lpstr">
      <vt:lpstr>楷体_GB2312</vt:lpstr>
      <vt:lpstr>隶书</vt:lpstr>
      <vt:lpstr>宋体</vt:lpstr>
      <vt:lpstr>Arial</vt:lpstr>
      <vt:lpstr>Calibri</vt:lpstr>
      <vt:lpstr>Comic Sans MS</vt:lpstr>
      <vt:lpstr>Times New Roman</vt:lpstr>
      <vt:lpstr>Wingdings 2</vt:lpstr>
      <vt:lpstr>Chapter0</vt:lpstr>
      <vt:lpstr>CorelDRAW</vt:lpstr>
      <vt:lpstr>Equation</vt:lpstr>
      <vt:lpstr>文档</vt:lpstr>
      <vt:lpstr>BMP 图象</vt:lpstr>
      <vt:lpstr>公式</vt:lpstr>
      <vt:lpstr>Microsoft 公式 3.0</vt:lpstr>
      <vt:lpstr>Chapter 5</vt:lpstr>
      <vt:lpstr>Section 5.1</vt:lpstr>
      <vt:lpstr>Example of Definite Integral Problems</vt:lpstr>
      <vt:lpstr>Example of Definite Integral Problems</vt:lpstr>
      <vt:lpstr>Example of Definite Integral Problems</vt:lpstr>
      <vt:lpstr>Example of Definite Integral Problems</vt:lpstr>
      <vt:lpstr>Example of Definite Integral Problems</vt:lpstr>
      <vt:lpstr>Example of Definite Integral Problems</vt:lpstr>
      <vt:lpstr>The definition of definite integral</vt:lpstr>
      <vt:lpstr>The definition of definite integral</vt:lpstr>
      <vt:lpstr>The definition of definite integral</vt:lpstr>
      <vt:lpstr>The definition of definite integral</vt:lpstr>
      <vt:lpstr>Geometric interpretation of the definite integral</vt:lpstr>
      <vt:lpstr>Conditions for existence for the definite integral</vt:lpstr>
      <vt:lpstr>Conditions for existence for the definite integral</vt:lpstr>
      <vt:lpstr>Conditions for existence for the definite integral</vt:lpstr>
      <vt:lpstr>Conditions for existence for the definite integral</vt:lpstr>
      <vt:lpstr>Conditions for existence for the definite integral</vt:lpstr>
      <vt:lpstr>Conditions for existence for the definite integral</vt:lpstr>
      <vt:lpstr>Properties of Definite Integrals</vt:lpstr>
      <vt:lpstr>Properties of Definite Integrals</vt:lpstr>
      <vt:lpstr>Properties of Definite Integrals</vt:lpstr>
      <vt:lpstr>Properties of Definite Integrals</vt:lpstr>
      <vt:lpstr>Properties of Definite Integrals</vt:lpstr>
      <vt:lpstr>Properties of Definite Integrals</vt:lpstr>
      <vt:lpstr>Properties of Definite Integrals</vt:lpstr>
      <vt:lpstr>Properties of Definite Integrals</vt:lpstr>
      <vt:lpstr>Properties of Definite Integrals</vt:lpstr>
      <vt:lpstr>Thinking</vt:lpstr>
      <vt:lpstr>Review</vt:lpstr>
      <vt:lpstr>Section 5.2</vt:lpstr>
      <vt:lpstr>Newton-Leibniz Formula</vt:lpstr>
      <vt:lpstr>Newton-Leibniz Formula</vt:lpstr>
      <vt:lpstr>Newton-Leibniz Formula</vt:lpstr>
      <vt:lpstr>Newton-Leibniz Formula</vt:lpstr>
      <vt:lpstr>Newton-Leibniz Formula</vt:lpstr>
      <vt:lpstr>Newton-Leibniz Formula</vt:lpstr>
      <vt:lpstr>Newton-Leibniz Formula</vt:lpstr>
      <vt:lpstr>Newton-Leibniz Formula</vt:lpstr>
      <vt:lpstr>Newton-Leibniz Formula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Fundamental theorems of Calculus</vt:lpstr>
      <vt:lpstr>Review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zp</dc:creator>
  <cp:lastModifiedBy>Windows 用户</cp:lastModifiedBy>
  <cp:revision>211</cp:revision>
  <dcterms:created xsi:type="dcterms:W3CDTF">2010-08-29T19:43:27Z</dcterms:created>
  <dcterms:modified xsi:type="dcterms:W3CDTF">2019-09-08T14:51:54Z</dcterms:modified>
</cp:coreProperties>
</file>