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</p:sldMasterIdLst>
  <p:notesMasterIdLst>
    <p:notesMasterId r:id="rId53"/>
  </p:notesMasterIdLst>
  <p:handoutMasterIdLst>
    <p:handoutMasterId r:id="rId54"/>
  </p:handoutMasterIdLst>
  <p:sldIdLst>
    <p:sldId id="262" r:id="rId2"/>
    <p:sldId id="301" r:id="rId3"/>
    <p:sldId id="303" r:id="rId4"/>
    <p:sldId id="332" r:id="rId5"/>
    <p:sldId id="266" r:id="rId6"/>
    <p:sldId id="267" r:id="rId7"/>
    <p:sldId id="268" r:id="rId8"/>
    <p:sldId id="304" r:id="rId9"/>
    <p:sldId id="270" r:id="rId10"/>
    <p:sldId id="305" r:id="rId11"/>
    <p:sldId id="306" r:id="rId12"/>
    <p:sldId id="273" r:id="rId13"/>
    <p:sldId id="274" r:id="rId14"/>
    <p:sldId id="275" r:id="rId15"/>
    <p:sldId id="276" r:id="rId16"/>
    <p:sldId id="331" r:id="rId17"/>
    <p:sldId id="277" r:id="rId18"/>
    <p:sldId id="307" r:id="rId19"/>
    <p:sldId id="308" r:id="rId20"/>
    <p:sldId id="342" r:id="rId21"/>
    <p:sldId id="333" r:id="rId22"/>
    <p:sldId id="343" r:id="rId23"/>
    <p:sldId id="309" r:id="rId24"/>
    <p:sldId id="281" r:id="rId25"/>
    <p:sldId id="282" r:id="rId26"/>
    <p:sldId id="339" r:id="rId27"/>
    <p:sldId id="283" r:id="rId28"/>
    <p:sldId id="311" r:id="rId29"/>
    <p:sldId id="312" r:id="rId30"/>
    <p:sldId id="286" r:id="rId31"/>
    <p:sldId id="287" r:id="rId32"/>
    <p:sldId id="288" r:id="rId33"/>
    <p:sldId id="289" r:id="rId34"/>
    <p:sldId id="313" r:id="rId35"/>
    <p:sldId id="314" r:id="rId36"/>
    <p:sldId id="322" r:id="rId37"/>
    <p:sldId id="321" r:id="rId38"/>
    <p:sldId id="323" r:id="rId39"/>
    <p:sldId id="292" r:id="rId40"/>
    <p:sldId id="335" r:id="rId41"/>
    <p:sldId id="317" r:id="rId42"/>
    <p:sldId id="293" r:id="rId43"/>
    <p:sldId id="318" r:id="rId44"/>
    <p:sldId id="295" r:id="rId45"/>
    <p:sldId id="296" r:id="rId46"/>
    <p:sldId id="297" r:id="rId47"/>
    <p:sldId id="298" r:id="rId48"/>
    <p:sldId id="299" r:id="rId49"/>
    <p:sldId id="327" r:id="rId50"/>
    <p:sldId id="344" r:id="rId51"/>
    <p:sldId id="300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3"/>
    <a:srgbClr val="DFDFEF"/>
    <a:srgbClr val="00009A"/>
    <a:srgbClr val="FFCBE5"/>
    <a:srgbClr val="000000"/>
    <a:srgbClr val="FFFFE1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3" autoAdjust="0"/>
    <p:restoredTop sz="93287" autoAdjust="0"/>
  </p:normalViewPr>
  <p:slideViewPr>
    <p:cSldViewPr>
      <p:cViewPr varScale="1">
        <p:scale>
          <a:sx n="85" d="100"/>
          <a:sy n="85" d="100"/>
        </p:scale>
        <p:origin x="88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04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13" Type="http://schemas.openxmlformats.org/officeDocument/2006/relationships/image" Target="../media/image115.emf"/><Relationship Id="rId3" Type="http://schemas.openxmlformats.org/officeDocument/2006/relationships/image" Target="../media/image105.emf"/><Relationship Id="rId7" Type="http://schemas.openxmlformats.org/officeDocument/2006/relationships/image" Target="../media/image109.emf"/><Relationship Id="rId12" Type="http://schemas.openxmlformats.org/officeDocument/2006/relationships/image" Target="../media/image114.e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Relationship Id="rId6" Type="http://schemas.openxmlformats.org/officeDocument/2006/relationships/image" Target="../media/image108.emf"/><Relationship Id="rId11" Type="http://schemas.openxmlformats.org/officeDocument/2006/relationships/image" Target="../media/image113.emf"/><Relationship Id="rId5" Type="http://schemas.openxmlformats.org/officeDocument/2006/relationships/image" Target="../media/image107.emf"/><Relationship Id="rId15" Type="http://schemas.openxmlformats.org/officeDocument/2006/relationships/image" Target="../media/image101.wmf"/><Relationship Id="rId10" Type="http://schemas.openxmlformats.org/officeDocument/2006/relationships/image" Target="../media/image112.emf"/><Relationship Id="rId4" Type="http://schemas.openxmlformats.org/officeDocument/2006/relationships/image" Target="../media/image106.emf"/><Relationship Id="rId9" Type="http://schemas.openxmlformats.org/officeDocument/2006/relationships/image" Target="../media/image111.emf"/><Relationship Id="rId14" Type="http://schemas.openxmlformats.org/officeDocument/2006/relationships/image" Target="../media/image10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13" Type="http://schemas.openxmlformats.org/officeDocument/2006/relationships/image" Target="../media/image100.wmf"/><Relationship Id="rId3" Type="http://schemas.openxmlformats.org/officeDocument/2006/relationships/image" Target="../media/image119.emf"/><Relationship Id="rId7" Type="http://schemas.openxmlformats.org/officeDocument/2006/relationships/image" Target="../media/image123.emf"/><Relationship Id="rId12" Type="http://schemas.openxmlformats.org/officeDocument/2006/relationships/image" Target="../media/image128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6" Type="http://schemas.openxmlformats.org/officeDocument/2006/relationships/image" Target="../media/image122.emf"/><Relationship Id="rId11" Type="http://schemas.openxmlformats.org/officeDocument/2006/relationships/image" Target="../media/image127.emf"/><Relationship Id="rId5" Type="http://schemas.openxmlformats.org/officeDocument/2006/relationships/image" Target="../media/image121.emf"/><Relationship Id="rId10" Type="http://schemas.openxmlformats.org/officeDocument/2006/relationships/image" Target="../media/image126.emf"/><Relationship Id="rId4" Type="http://schemas.openxmlformats.org/officeDocument/2006/relationships/image" Target="../media/image120.emf"/><Relationship Id="rId9" Type="http://schemas.openxmlformats.org/officeDocument/2006/relationships/image" Target="../media/image125.emf"/><Relationship Id="rId14" Type="http://schemas.openxmlformats.org/officeDocument/2006/relationships/image" Target="../media/image10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129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3" Type="http://schemas.openxmlformats.org/officeDocument/2006/relationships/image" Target="../media/image133.emf"/><Relationship Id="rId7" Type="http://schemas.openxmlformats.org/officeDocument/2006/relationships/image" Target="../media/image137.e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Relationship Id="rId6" Type="http://schemas.openxmlformats.org/officeDocument/2006/relationships/image" Target="../media/image136.emf"/><Relationship Id="rId5" Type="http://schemas.openxmlformats.org/officeDocument/2006/relationships/image" Target="../media/image135.emf"/><Relationship Id="rId10" Type="http://schemas.openxmlformats.org/officeDocument/2006/relationships/image" Target="../media/image101.wmf"/><Relationship Id="rId4" Type="http://schemas.openxmlformats.org/officeDocument/2006/relationships/image" Target="../media/image134.emf"/><Relationship Id="rId9" Type="http://schemas.openxmlformats.org/officeDocument/2006/relationships/image" Target="../media/image10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7" Type="http://schemas.openxmlformats.org/officeDocument/2006/relationships/image" Target="../media/image101.wmf"/><Relationship Id="rId2" Type="http://schemas.openxmlformats.org/officeDocument/2006/relationships/image" Target="../media/image140.emf"/><Relationship Id="rId1" Type="http://schemas.openxmlformats.org/officeDocument/2006/relationships/image" Target="../media/image139.emf"/><Relationship Id="rId6" Type="http://schemas.openxmlformats.org/officeDocument/2006/relationships/image" Target="../media/image100.wmf"/><Relationship Id="rId5" Type="http://schemas.openxmlformats.org/officeDocument/2006/relationships/image" Target="../media/image143.emf"/><Relationship Id="rId4" Type="http://schemas.openxmlformats.org/officeDocument/2006/relationships/image" Target="../media/image14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emf"/><Relationship Id="rId2" Type="http://schemas.openxmlformats.org/officeDocument/2006/relationships/image" Target="../media/image145.emf"/><Relationship Id="rId1" Type="http://schemas.openxmlformats.org/officeDocument/2006/relationships/image" Target="../media/image144.emf"/><Relationship Id="rId6" Type="http://schemas.openxmlformats.org/officeDocument/2006/relationships/image" Target="../media/image149.emf"/><Relationship Id="rId5" Type="http://schemas.openxmlformats.org/officeDocument/2006/relationships/image" Target="../media/image148.emf"/><Relationship Id="rId4" Type="http://schemas.openxmlformats.org/officeDocument/2006/relationships/image" Target="../media/image147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image" Target="../media/image162.emf"/><Relationship Id="rId3" Type="http://schemas.openxmlformats.org/officeDocument/2006/relationships/image" Target="../media/image152.emf"/><Relationship Id="rId7" Type="http://schemas.openxmlformats.org/officeDocument/2006/relationships/image" Target="../media/image156.emf"/><Relationship Id="rId12" Type="http://schemas.openxmlformats.org/officeDocument/2006/relationships/image" Target="../media/image161.emf"/><Relationship Id="rId2" Type="http://schemas.openxmlformats.org/officeDocument/2006/relationships/image" Target="../media/image151.emf"/><Relationship Id="rId1" Type="http://schemas.openxmlformats.org/officeDocument/2006/relationships/image" Target="../media/image150.emf"/><Relationship Id="rId6" Type="http://schemas.openxmlformats.org/officeDocument/2006/relationships/image" Target="../media/image155.emf"/><Relationship Id="rId11" Type="http://schemas.openxmlformats.org/officeDocument/2006/relationships/image" Target="../media/image160.emf"/><Relationship Id="rId5" Type="http://schemas.openxmlformats.org/officeDocument/2006/relationships/image" Target="../media/image154.emf"/><Relationship Id="rId10" Type="http://schemas.openxmlformats.org/officeDocument/2006/relationships/image" Target="../media/image159.emf"/><Relationship Id="rId4" Type="http://schemas.openxmlformats.org/officeDocument/2006/relationships/image" Target="../media/image153.emf"/><Relationship Id="rId9" Type="http://schemas.openxmlformats.org/officeDocument/2006/relationships/image" Target="../media/image158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image" Target="../media/image175.emf"/><Relationship Id="rId3" Type="http://schemas.openxmlformats.org/officeDocument/2006/relationships/image" Target="../media/image165.wmf"/><Relationship Id="rId7" Type="http://schemas.openxmlformats.org/officeDocument/2006/relationships/image" Target="../media/image169.emf"/><Relationship Id="rId12" Type="http://schemas.openxmlformats.org/officeDocument/2006/relationships/image" Target="../media/image174.e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11" Type="http://schemas.openxmlformats.org/officeDocument/2006/relationships/image" Target="../media/image173.emf"/><Relationship Id="rId5" Type="http://schemas.openxmlformats.org/officeDocument/2006/relationships/image" Target="../media/image167.wmf"/><Relationship Id="rId10" Type="http://schemas.openxmlformats.org/officeDocument/2006/relationships/image" Target="../media/image172.emf"/><Relationship Id="rId4" Type="http://schemas.openxmlformats.org/officeDocument/2006/relationships/image" Target="../media/image166.emf"/><Relationship Id="rId9" Type="http://schemas.openxmlformats.org/officeDocument/2006/relationships/image" Target="../media/image17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emf"/><Relationship Id="rId13" Type="http://schemas.openxmlformats.org/officeDocument/2006/relationships/image" Target="../media/image188.emf"/><Relationship Id="rId3" Type="http://schemas.openxmlformats.org/officeDocument/2006/relationships/image" Target="../media/image178.emf"/><Relationship Id="rId7" Type="http://schemas.openxmlformats.org/officeDocument/2006/relationships/image" Target="../media/image182.emf"/><Relationship Id="rId12" Type="http://schemas.openxmlformats.org/officeDocument/2006/relationships/image" Target="../media/image187.emf"/><Relationship Id="rId2" Type="http://schemas.openxmlformats.org/officeDocument/2006/relationships/image" Target="../media/image177.emf"/><Relationship Id="rId16" Type="http://schemas.openxmlformats.org/officeDocument/2006/relationships/image" Target="../media/image191.emf"/><Relationship Id="rId1" Type="http://schemas.openxmlformats.org/officeDocument/2006/relationships/image" Target="../media/image176.emf"/><Relationship Id="rId6" Type="http://schemas.openxmlformats.org/officeDocument/2006/relationships/image" Target="../media/image181.emf"/><Relationship Id="rId11" Type="http://schemas.openxmlformats.org/officeDocument/2006/relationships/image" Target="../media/image186.emf"/><Relationship Id="rId5" Type="http://schemas.openxmlformats.org/officeDocument/2006/relationships/image" Target="../media/image180.emf"/><Relationship Id="rId15" Type="http://schemas.openxmlformats.org/officeDocument/2006/relationships/image" Target="../media/image190.emf"/><Relationship Id="rId10" Type="http://schemas.openxmlformats.org/officeDocument/2006/relationships/image" Target="../media/image185.emf"/><Relationship Id="rId4" Type="http://schemas.openxmlformats.org/officeDocument/2006/relationships/image" Target="../media/image179.emf"/><Relationship Id="rId9" Type="http://schemas.openxmlformats.org/officeDocument/2006/relationships/image" Target="../media/image184.emf"/><Relationship Id="rId14" Type="http://schemas.openxmlformats.org/officeDocument/2006/relationships/image" Target="../media/image189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emf"/><Relationship Id="rId3" Type="http://schemas.openxmlformats.org/officeDocument/2006/relationships/image" Target="../media/image194.emf"/><Relationship Id="rId7" Type="http://schemas.openxmlformats.org/officeDocument/2006/relationships/image" Target="../media/image198.emf"/><Relationship Id="rId2" Type="http://schemas.openxmlformats.org/officeDocument/2006/relationships/image" Target="../media/image193.emf"/><Relationship Id="rId1" Type="http://schemas.openxmlformats.org/officeDocument/2006/relationships/image" Target="../media/image192.emf"/><Relationship Id="rId6" Type="http://schemas.openxmlformats.org/officeDocument/2006/relationships/image" Target="../media/image197.emf"/><Relationship Id="rId11" Type="http://schemas.openxmlformats.org/officeDocument/2006/relationships/image" Target="../media/image202.emf"/><Relationship Id="rId5" Type="http://schemas.openxmlformats.org/officeDocument/2006/relationships/image" Target="../media/image196.emf"/><Relationship Id="rId10" Type="http://schemas.openxmlformats.org/officeDocument/2006/relationships/image" Target="../media/image201.emf"/><Relationship Id="rId4" Type="http://schemas.openxmlformats.org/officeDocument/2006/relationships/image" Target="../media/image195.emf"/><Relationship Id="rId9" Type="http://schemas.openxmlformats.org/officeDocument/2006/relationships/image" Target="../media/image20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emf"/><Relationship Id="rId13" Type="http://schemas.openxmlformats.org/officeDocument/2006/relationships/image" Target="../media/image215.emf"/><Relationship Id="rId3" Type="http://schemas.openxmlformats.org/officeDocument/2006/relationships/image" Target="../media/image205.emf"/><Relationship Id="rId7" Type="http://schemas.openxmlformats.org/officeDocument/2006/relationships/image" Target="../media/image209.emf"/><Relationship Id="rId12" Type="http://schemas.openxmlformats.org/officeDocument/2006/relationships/image" Target="../media/image214.emf"/><Relationship Id="rId17" Type="http://schemas.openxmlformats.org/officeDocument/2006/relationships/image" Target="../media/image219.emf"/><Relationship Id="rId2" Type="http://schemas.openxmlformats.org/officeDocument/2006/relationships/image" Target="../media/image204.emf"/><Relationship Id="rId16" Type="http://schemas.openxmlformats.org/officeDocument/2006/relationships/image" Target="../media/image218.emf"/><Relationship Id="rId1" Type="http://schemas.openxmlformats.org/officeDocument/2006/relationships/image" Target="../media/image203.emf"/><Relationship Id="rId6" Type="http://schemas.openxmlformats.org/officeDocument/2006/relationships/image" Target="../media/image208.emf"/><Relationship Id="rId11" Type="http://schemas.openxmlformats.org/officeDocument/2006/relationships/image" Target="../media/image213.emf"/><Relationship Id="rId5" Type="http://schemas.openxmlformats.org/officeDocument/2006/relationships/image" Target="../media/image207.emf"/><Relationship Id="rId15" Type="http://schemas.openxmlformats.org/officeDocument/2006/relationships/image" Target="../media/image217.emf"/><Relationship Id="rId10" Type="http://schemas.openxmlformats.org/officeDocument/2006/relationships/image" Target="../media/image212.emf"/><Relationship Id="rId4" Type="http://schemas.openxmlformats.org/officeDocument/2006/relationships/image" Target="../media/image206.emf"/><Relationship Id="rId9" Type="http://schemas.openxmlformats.org/officeDocument/2006/relationships/image" Target="../media/image211.emf"/><Relationship Id="rId14" Type="http://schemas.openxmlformats.org/officeDocument/2006/relationships/image" Target="../media/image216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emf"/><Relationship Id="rId2" Type="http://schemas.openxmlformats.org/officeDocument/2006/relationships/image" Target="../media/image221.emf"/><Relationship Id="rId1" Type="http://schemas.openxmlformats.org/officeDocument/2006/relationships/image" Target="../media/image220.emf"/><Relationship Id="rId4" Type="http://schemas.openxmlformats.org/officeDocument/2006/relationships/image" Target="../media/image223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emf"/><Relationship Id="rId13" Type="http://schemas.openxmlformats.org/officeDocument/2006/relationships/image" Target="../media/image236.emf"/><Relationship Id="rId18" Type="http://schemas.openxmlformats.org/officeDocument/2006/relationships/image" Target="../media/image241.emf"/><Relationship Id="rId26" Type="http://schemas.openxmlformats.org/officeDocument/2006/relationships/image" Target="../media/image249.emf"/><Relationship Id="rId3" Type="http://schemas.openxmlformats.org/officeDocument/2006/relationships/image" Target="../media/image226.emf"/><Relationship Id="rId21" Type="http://schemas.openxmlformats.org/officeDocument/2006/relationships/image" Target="../media/image244.emf"/><Relationship Id="rId7" Type="http://schemas.openxmlformats.org/officeDocument/2006/relationships/image" Target="../media/image230.emf"/><Relationship Id="rId12" Type="http://schemas.openxmlformats.org/officeDocument/2006/relationships/image" Target="../media/image235.emf"/><Relationship Id="rId17" Type="http://schemas.openxmlformats.org/officeDocument/2006/relationships/image" Target="../media/image240.emf"/><Relationship Id="rId25" Type="http://schemas.openxmlformats.org/officeDocument/2006/relationships/image" Target="../media/image248.emf"/><Relationship Id="rId2" Type="http://schemas.openxmlformats.org/officeDocument/2006/relationships/image" Target="../media/image225.emf"/><Relationship Id="rId16" Type="http://schemas.openxmlformats.org/officeDocument/2006/relationships/image" Target="../media/image239.emf"/><Relationship Id="rId20" Type="http://schemas.openxmlformats.org/officeDocument/2006/relationships/image" Target="../media/image243.emf"/><Relationship Id="rId1" Type="http://schemas.openxmlformats.org/officeDocument/2006/relationships/image" Target="../media/image224.emf"/><Relationship Id="rId6" Type="http://schemas.openxmlformats.org/officeDocument/2006/relationships/image" Target="../media/image229.emf"/><Relationship Id="rId11" Type="http://schemas.openxmlformats.org/officeDocument/2006/relationships/image" Target="../media/image234.emf"/><Relationship Id="rId24" Type="http://schemas.openxmlformats.org/officeDocument/2006/relationships/image" Target="../media/image247.emf"/><Relationship Id="rId5" Type="http://schemas.openxmlformats.org/officeDocument/2006/relationships/image" Target="../media/image228.emf"/><Relationship Id="rId15" Type="http://schemas.openxmlformats.org/officeDocument/2006/relationships/image" Target="../media/image238.emf"/><Relationship Id="rId23" Type="http://schemas.openxmlformats.org/officeDocument/2006/relationships/image" Target="../media/image246.emf"/><Relationship Id="rId10" Type="http://schemas.openxmlformats.org/officeDocument/2006/relationships/image" Target="../media/image233.emf"/><Relationship Id="rId19" Type="http://schemas.openxmlformats.org/officeDocument/2006/relationships/image" Target="../media/image242.emf"/><Relationship Id="rId4" Type="http://schemas.openxmlformats.org/officeDocument/2006/relationships/image" Target="../media/image227.emf"/><Relationship Id="rId9" Type="http://schemas.openxmlformats.org/officeDocument/2006/relationships/image" Target="../media/image232.emf"/><Relationship Id="rId14" Type="http://schemas.openxmlformats.org/officeDocument/2006/relationships/image" Target="../media/image237.emf"/><Relationship Id="rId22" Type="http://schemas.openxmlformats.org/officeDocument/2006/relationships/image" Target="../media/image245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3" Type="http://schemas.openxmlformats.org/officeDocument/2006/relationships/image" Target="../media/image252.emf"/><Relationship Id="rId7" Type="http://schemas.openxmlformats.org/officeDocument/2006/relationships/image" Target="../media/image256.emf"/><Relationship Id="rId2" Type="http://schemas.openxmlformats.org/officeDocument/2006/relationships/image" Target="../media/image251.emf"/><Relationship Id="rId1" Type="http://schemas.openxmlformats.org/officeDocument/2006/relationships/image" Target="../media/image250.emf"/><Relationship Id="rId6" Type="http://schemas.openxmlformats.org/officeDocument/2006/relationships/image" Target="../media/image255.emf"/><Relationship Id="rId5" Type="http://schemas.openxmlformats.org/officeDocument/2006/relationships/image" Target="../media/image254.emf"/><Relationship Id="rId4" Type="http://schemas.openxmlformats.org/officeDocument/2006/relationships/image" Target="../media/image253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wmf"/><Relationship Id="rId3" Type="http://schemas.openxmlformats.org/officeDocument/2006/relationships/image" Target="../media/image260.wmf"/><Relationship Id="rId7" Type="http://schemas.openxmlformats.org/officeDocument/2006/relationships/image" Target="../media/image264.wmf"/><Relationship Id="rId2" Type="http://schemas.openxmlformats.org/officeDocument/2006/relationships/image" Target="../media/image259.wmf"/><Relationship Id="rId1" Type="http://schemas.openxmlformats.org/officeDocument/2006/relationships/image" Target="../media/image258.wmf"/><Relationship Id="rId6" Type="http://schemas.openxmlformats.org/officeDocument/2006/relationships/image" Target="../media/image263.wmf"/><Relationship Id="rId11" Type="http://schemas.openxmlformats.org/officeDocument/2006/relationships/image" Target="../media/image268.wmf"/><Relationship Id="rId5" Type="http://schemas.openxmlformats.org/officeDocument/2006/relationships/image" Target="../media/image262.wmf"/><Relationship Id="rId10" Type="http://schemas.openxmlformats.org/officeDocument/2006/relationships/image" Target="../media/image267.wmf"/><Relationship Id="rId4" Type="http://schemas.openxmlformats.org/officeDocument/2006/relationships/image" Target="../media/image261.wmf"/><Relationship Id="rId9" Type="http://schemas.openxmlformats.org/officeDocument/2006/relationships/image" Target="../media/image26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wmf"/><Relationship Id="rId7" Type="http://schemas.openxmlformats.org/officeDocument/2006/relationships/image" Target="../media/image275.wmf"/><Relationship Id="rId2" Type="http://schemas.openxmlformats.org/officeDocument/2006/relationships/image" Target="../media/image270.wmf"/><Relationship Id="rId1" Type="http://schemas.openxmlformats.org/officeDocument/2006/relationships/image" Target="../media/image269.wmf"/><Relationship Id="rId6" Type="http://schemas.openxmlformats.org/officeDocument/2006/relationships/image" Target="../media/image274.wmf"/><Relationship Id="rId5" Type="http://schemas.openxmlformats.org/officeDocument/2006/relationships/image" Target="../media/image273.wmf"/><Relationship Id="rId4" Type="http://schemas.openxmlformats.org/officeDocument/2006/relationships/image" Target="../media/image27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wmf"/><Relationship Id="rId2" Type="http://schemas.openxmlformats.org/officeDocument/2006/relationships/image" Target="../media/image277.wmf"/><Relationship Id="rId1" Type="http://schemas.openxmlformats.org/officeDocument/2006/relationships/image" Target="../media/image276.wmf"/><Relationship Id="rId4" Type="http://schemas.openxmlformats.org/officeDocument/2006/relationships/image" Target="../media/image27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0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emf"/><Relationship Id="rId13" Type="http://schemas.openxmlformats.org/officeDocument/2006/relationships/image" Target="../media/image293.emf"/><Relationship Id="rId3" Type="http://schemas.openxmlformats.org/officeDocument/2006/relationships/image" Target="../media/image283.emf"/><Relationship Id="rId7" Type="http://schemas.openxmlformats.org/officeDocument/2006/relationships/image" Target="../media/image287.emf"/><Relationship Id="rId12" Type="http://schemas.openxmlformats.org/officeDocument/2006/relationships/image" Target="../media/image292.emf"/><Relationship Id="rId2" Type="http://schemas.openxmlformats.org/officeDocument/2006/relationships/image" Target="../media/image282.emf"/><Relationship Id="rId1" Type="http://schemas.openxmlformats.org/officeDocument/2006/relationships/image" Target="../media/image281.emf"/><Relationship Id="rId6" Type="http://schemas.openxmlformats.org/officeDocument/2006/relationships/image" Target="../media/image286.emf"/><Relationship Id="rId11" Type="http://schemas.openxmlformats.org/officeDocument/2006/relationships/image" Target="../media/image291.emf"/><Relationship Id="rId5" Type="http://schemas.openxmlformats.org/officeDocument/2006/relationships/image" Target="../media/image285.emf"/><Relationship Id="rId10" Type="http://schemas.openxmlformats.org/officeDocument/2006/relationships/image" Target="../media/image290.emf"/><Relationship Id="rId4" Type="http://schemas.openxmlformats.org/officeDocument/2006/relationships/image" Target="../media/image284.emf"/><Relationship Id="rId9" Type="http://schemas.openxmlformats.org/officeDocument/2006/relationships/image" Target="../media/image289.emf"/><Relationship Id="rId14" Type="http://schemas.openxmlformats.org/officeDocument/2006/relationships/image" Target="../media/image294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wmf"/><Relationship Id="rId13" Type="http://schemas.openxmlformats.org/officeDocument/2006/relationships/image" Target="../media/image307.emf"/><Relationship Id="rId3" Type="http://schemas.openxmlformats.org/officeDocument/2006/relationships/image" Target="../media/image297.wmf"/><Relationship Id="rId7" Type="http://schemas.openxmlformats.org/officeDocument/2006/relationships/image" Target="../media/image301.emf"/><Relationship Id="rId12" Type="http://schemas.openxmlformats.org/officeDocument/2006/relationships/image" Target="../media/image306.emf"/><Relationship Id="rId2" Type="http://schemas.openxmlformats.org/officeDocument/2006/relationships/image" Target="../media/image296.emf"/><Relationship Id="rId1" Type="http://schemas.openxmlformats.org/officeDocument/2006/relationships/image" Target="../media/image295.emf"/><Relationship Id="rId6" Type="http://schemas.openxmlformats.org/officeDocument/2006/relationships/image" Target="../media/image300.emf"/><Relationship Id="rId11" Type="http://schemas.openxmlformats.org/officeDocument/2006/relationships/image" Target="../media/image305.emf"/><Relationship Id="rId5" Type="http://schemas.openxmlformats.org/officeDocument/2006/relationships/image" Target="../media/image299.wmf"/><Relationship Id="rId15" Type="http://schemas.openxmlformats.org/officeDocument/2006/relationships/image" Target="../media/image309.emf"/><Relationship Id="rId10" Type="http://schemas.openxmlformats.org/officeDocument/2006/relationships/image" Target="../media/image304.emf"/><Relationship Id="rId4" Type="http://schemas.openxmlformats.org/officeDocument/2006/relationships/image" Target="../media/image298.wmf"/><Relationship Id="rId9" Type="http://schemas.openxmlformats.org/officeDocument/2006/relationships/image" Target="../media/image303.wmf"/><Relationship Id="rId14" Type="http://schemas.openxmlformats.org/officeDocument/2006/relationships/image" Target="../media/image308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emf"/><Relationship Id="rId13" Type="http://schemas.openxmlformats.org/officeDocument/2006/relationships/image" Target="../media/image320.emf"/><Relationship Id="rId3" Type="http://schemas.openxmlformats.org/officeDocument/2006/relationships/image" Target="../media/image312.wmf"/><Relationship Id="rId7" Type="http://schemas.openxmlformats.org/officeDocument/2006/relationships/image" Target="../media/image303.wmf"/><Relationship Id="rId12" Type="http://schemas.openxmlformats.org/officeDocument/2006/relationships/image" Target="../media/image319.emf"/><Relationship Id="rId2" Type="http://schemas.openxmlformats.org/officeDocument/2006/relationships/image" Target="../media/image311.wmf"/><Relationship Id="rId1" Type="http://schemas.openxmlformats.org/officeDocument/2006/relationships/image" Target="../media/image310.emf"/><Relationship Id="rId6" Type="http://schemas.openxmlformats.org/officeDocument/2006/relationships/image" Target="../media/image302.wmf"/><Relationship Id="rId11" Type="http://schemas.openxmlformats.org/officeDocument/2006/relationships/image" Target="../media/image318.emf"/><Relationship Id="rId5" Type="http://schemas.openxmlformats.org/officeDocument/2006/relationships/image" Target="../media/image314.emf"/><Relationship Id="rId10" Type="http://schemas.openxmlformats.org/officeDocument/2006/relationships/image" Target="../media/image317.emf"/><Relationship Id="rId4" Type="http://schemas.openxmlformats.org/officeDocument/2006/relationships/image" Target="../media/image313.wmf"/><Relationship Id="rId9" Type="http://schemas.openxmlformats.org/officeDocument/2006/relationships/image" Target="../media/image316.emf"/><Relationship Id="rId14" Type="http://schemas.openxmlformats.org/officeDocument/2006/relationships/image" Target="../media/image321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emf"/><Relationship Id="rId13" Type="http://schemas.openxmlformats.org/officeDocument/2006/relationships/image" Target="../media/image329.emf"/><Relationship Id="rId3" Type="http://schemas.openxmlformats.org/officeDocument/2006/relationships/image" Target="../media/image312.wmf"/><Relationship Id="rId7" Type="http://schemas.openxmlformats.org/officeDocument/2006/relationships/image" Target="../media/image303.wmf"/><Relationship Id="rId12" Type="http://schemas.openxmlformats.org/officeDocument/2006/relationships/image" Target="../media/image328.emf"/><Relationship Id="rId2" Type="http://schemas.openxmlformats.org/officeDocument/2006/relationships/image" Target="../media/image311.wmf"/><Relationship Id="rId1" Type="http://schemas.openxmlformats.org/officeDocument/2006/relationships/image" Target="../media/image322.emf"/><Relationship Id="rId6" Type="http://schemas.openxmlformats.org/officeDocument/2006/relationships/image" Target="../media/image302.wmf"/><Relationship Id="rId11" Type="http://schemas.openxmlformats.org/officeDocument/2006/relationships/image" Target="../media/image327.emf"/><Relationship Id="rId5" Type="http://schemas.openxmlformats.org/officeDocument/2006/relationships/image" Target="../media/image323.emf"/><Relationship Id="rId15" Type="http://schemas.openxmlformats.org/officeDocument/2006/relationships/image" Target="../media/image331.emf"/><Relationship Id="rId10" Type="http://schemas.openxmlformats.org/officeDocument/2006/relationships/image" Target="../media/image326.emf"/><Relationship Id="rId4" Type="http://schemas.openxmlformats.org/officeDocument/2006/relationships/image" Target="../media/image313.wmf"/><Relationship Id="rId9" Type="http://schemas.openxmlformats.org/officeDocument/2006/relationships/image" Target="../media/image325.emf"/><Relationship Id="rId14" Type="http://schemas.openxmlformats.org/officeDocument/2006/relationships/image" Target="../media/image330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emf"/><Relationship Id="rId13" Type="http://schemas.openxmlformats.org/officeDocument/2006/relationships/image" Target="../media/image339.emf"/><Relationship Id="rId3" Type="http://schemas.openxmlformats.org/officeDocument/2006/relationships/image" Target="../media/image313.wmf"/><Relationship Id="rId7" Type="http://schemas.openxmlformats.org/officeDocument/2006/relationships/image" Target="../media/image333.emf"/><Relationship Id="rId12" Type="http://schemas.openxmlformats.org/officeDocument/2006/relationships/image" Target="../media/image338.emf"/><Relationship Id="rId2" Type="http://schemas.openxmlformats.org/officeDocument/2006/relationships/image" Target="../media/image312.wmf"/><Relationship Id="rId16" Type="http://schemas.openxmlformats.org/officeDocument/2006/relationships/image" Target="../media/image342.emf"/><Relationship Id="rId1" Type="http://schemas.openxmlformats.org/officeDocument/2006/relationships/image" Target="../media/image311.wmf"/><Relationship Id="rId6" Type="http://schemas.openxmlformats.org/officeDocument/2006/relationships/image" Target="../media/image303.wmf"/><Relationship Id="rId11" Type="http://schemas.openxmlformats.org/officeDocument/2006/relationships/image" Target="../media/image337.emf"/><Relationship Id="rId5" Type="http://schemas.openxmlformats.org/officeDocument/2006/relationships/image" Target="../media/image302.wmf"/><Relationship Id="rId15" Type="http://schemas.openxmlformats.org/officeDocument/2006/relationships/image" Target="../media/image341.emf"/><Relationship Id="rId10" Type="http://schemas.openxmlformats.org/officeDocument/2006/relationships/image" Target="../media/image336.emf"/><Relationship Id="rId4" Type="http://schemas.openxmlformats.org/officeDocument/2006/relationships/image" Target="../media/image332.emf"/><Relationship Id="rId9" Type="http://schemas.openxmlformats.org/officeDocument/2006/relationships/image" Target="../media/image335.emf"/><Relationship Id="rId14" Type="http://schemas.openxmlformats.org/officeDocument/2006/relationships/image" Target="../media/image340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wmf"/><Relationship Id="rId3" Type="http://schemas.openxmlformats.org/officeDocument/2006/relationships/image" Target="../media/image345.wmf"/><Relationship Id="rId7" Type="http://schemas.openxmlformats.org/officeDocument/2006/relationships/image" Target="../media/image349.wmf"/><Relationship Id="rId2" Type="http://schemas.openxmlformats.org/officeDocument/2006/relationships/image" Target="../media/image344.wmf"/><Relationship Id="rId1" Type="http://schemas.openxmlformats.org/officeDocument/2006/relationships/image" Target="../media/image343.emf"/><Relationship Id="rId6" Type="http://schemas.openxmlformats.org/officeDocument/2006/relationships/image" Target="../media/image348.emf"/><Relationship Id="rId5" Type="http://schemas.openxmlformats.org/officeDocument/2006/relationships/image" Target="../media/image347.emf"/><Relationship Id="rId4" Type="http://schemas.openxmlformats.org/officeDocument/2006/relationships/image" Target="../media/image346.wmf"/><Relationship Id="rId9" Type="http://schemas.openxmlformats.org/officeDocument/2006/relationships/image" Target="../media/image351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3.emf"/><Relationship Id="rId1" Type="http://schemas.openxmlformats.org/officeDocument/2006/relationships/image" Target="../media/image35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4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7.emf"/><Relationship Id="rId2" Type="http://schemas.openxmlformats.org/officeDocument/2006/relationships/image" Target="../media/image356.emf"/><Relationship Id="rId1" Type="http://schemas.openxmlformats.org/officeDocument/2006/relationships/image" Target="../media/image355.emf"/><Relationship Id="rId6" Type="http://schemas.openxmlformats.org/officeDocument/2006/relationships/image" Target="../media/image360.emf"/><Relationship Id="rId5" Type="http://schemas.openxmlformats.org/officeDocument/2006/relationships/image" Target="../media/image359.emf"/><Relationship Id="rId4" Type="http://schemas.openxmlformats.org/officeDocument/2006/relationships/image" Target="../media/image358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3.emf"/><Relationship Id="rId7" Type="http://schemas.openxmlformats.org/officeDocument/2006/relationships/image" Target="../media/image367.emf"/><Relationship Id="rId2" Type="http://schemas.openxmlformats.org/officeDocument/2006/relationships/image" Target="../media/image362.emf"/><Relationship Id="rId1" Type="http://schemas.openxmlformats.org/officeDocument/2006/relationships/image" Target="../media/image361.emf"/><Relationship Id="rId6" Type="http://schemas.openxmlformats.org/officeDocument/2006/relationships/image" Target="../media/image366.emf"/><Relationship Id="rId5" Type="http://schemas.openxmlformats.org/officeDocument/2006/relationships/image" Target="../media/image365.emf"/><Relationship Id="rId4" Type="http://schemas.openxmlformats.org/officeDocument/2006/relationships/image" Target="../media/image364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emf"/><Relationship Id="rId2" Type="http://schemas.openxmlformats.org/officeDocument/2006/relationships/image" Target="../media/image369.emf"/><Relationship Id="rId1" Type="http://schemas.openxmlformats.org/officeDocument/2006/relationships/image" Target="../media/image368.emf"/><Relationship Id="rId6" Type="http://schemas.openxmlformats.org/officeDocument/2006/relationships/image" Target="../media/image373.emf"/><Relationship Id="rId5" Type="http://schemas.openxmlformats.org/officeDocument/2006/relationships/image" Target="../media/image372.emf"/><Relationship Id="rId4" Type="http://schemas.openxmlformats.org/officeDocument/2006/relationships/image" Target="../media/image371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6.emf"/><Relationship Id="rId2" Type="http://schemas.openxmlformats.org/officeDocument/2006/relationships/image" Target="../media/image375.emf"/><Relationship Id="rId1" Type="http://schemas.openxmlformats.org/officeDocument/2006/relationships/image" Target="../media/image374.emf"/><Relationship Id="rId4" Type="http://schemas.openxmlformats.org/officeDocument/2006/relationships/image" Target="../media/image377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10" Type="http://schemas.openxmlformats.org/officeDocument/2006/relationships/image" Target="../media/image30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9.emf"/><Relationship Id="rId1" Type="http://schemas.openxmlformats.org/officeDocument/2006/relationships/image" Target="../media/image378.e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7.emf"/><Relationship Id="rId3" Type="http://schemas.openxmlformats.org/officeDocument/2006/relationships/image" Target="../media/image382.emf"/><Relationship Id="rId7" Type="http://schemas.openxmlformats.org/officeDocument/2006/relationships/image" Target="../media/image386.emf"/><Relationship Id="rId2" Type="http://schemas.openxmlformats.org/officeDocument/2006/relationships/image" Target="../media/image381.emf"/><Relationship Id="rId1" Type="http://schemas.openxmlformats.org/officeDocument/2006/relationships/image" Target="../media/image380.emf"/><Relationship Id="rId6" Type="http://schemas.openxmlformats.org/officeDocument/2006/relationships/image" Target="../media/image385.emf"/><Relationship Id="rId5" Type="http://schemas.openxmlformats.org/officeDocument/2006/relationships/image" Target="../media/image384.emf"/><Relationship Id="rId10" Type="http://schemas.openxmlformats.org/officeDocument/2006/relationships/image" Target="../media/image389.emf"/><Relationship Id="rId4" Type="http://schemas.openxmlformats.org/officeDocument/2006/relationships/image" Target="../media/image383.emf"/><Relationship Id="rId9" Type="http://schemas.openxmlformats.org/officeDocument/2006/relationships/image" Target="../media/image388.e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7.emf"/><Relationship Id="rId3" Type="http://schemas.openxmlformats.org/officeDocument/2006/relationships/image" Target="../media/image392.emf"/><Relationship Id="rId7" Type="http://schemas.openxmlformats.org/officeDocument/2006/relationships/image" Target="../media/image396.emf"/><Relationship Id="rId2" Type="http://schemas.openxmlformats.org/officeDocument/2006/relationships/image" Target="../media/image391.emf"/><Relationship Id="rId1" Type="http://schemas.openxmlformats.org/officeDocument/2006/relationships/image" Target="../media/image390.emf"/><Relationship Id="rId6" Type="http://schemas.openxmlformats.org/officeDocument/2006/relationships/image" Target="../media/image395.emf"/><Relationship Id="rId11" Type="http://schemas.openxmlformats.org/officeDocument/2006/relationships/image" Target="../media/image400.emf"/><Relationship Id="rId5" Type="http://schemas.openxmlformats.org/officeDocument/2006/relationships/image" Target="../media/image394.emf"/><Relationship Id="rId10" Type="http://schemas.openxmlformats.org/officeDocument/2006/relationships/image" Target="../media/image399.emf"/><Relationship Id="rId4" Type="http://schemas.openxmlformats.org/officeDocument/2006/relationships/image" Target="../media/image393.emf"/><Relationship Id="rId9" Type="http://schemas.openxmlformats.org/officeDocument/2006/relationships/image" Target="../media/image398.e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emf"/><Relationship Id="rId3" Type="http://schemas.openxmlformats.org/officeDocument/2006/relationships/image" Target="../media/image403.emf"/><Relationship Id="rId7" Type="http://schemas.openxmlformats.org/officeDocument/2006/relationships/image" Target="../media/image407.emf"/><Relationship Id="rId2" Type="http://schemas.openxmlformats.org/officeDocument/2006/relationships/image" Target="../media/image402.emf"/><Relationship Id="rId1" Type="http://schemas.openxmlformats.org/officeDocument/2006/relationships/image" Target="../media/image401.emf"/><Relationship Id="rId6" Type="http://schemas.openxmlformats.org/officeDocument/2006/relationships/image" Target="../media/image406.emf"/><Relationship Id="rId5" Type="http://schemas.openxmlformats.org/officeDocument/2006/relationships/image" Target="../media/image405.emf"/><Relationship Id="rId4" Type="http://schemas.openxmlformats.org/officeDocument/2006/relationships/image" Target="../media/image404.emf"/><Relationship Id="rId9" Type="http://schemas.openxmlformats.org/officeDocument/2006/relationships/image" Target="../media/image408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png"/><Relationship Id="rId2" Type="http://schemas.openxmlformats.org/officeDocument/2006/relationships/image" Target="../media/image411.png"/><Relationship Id="rId1" Type="http://schemas.openxmlformats.org/officeDocument/2006/relationships/image" Target="../media/image410.png"/><Relationship Id="rId5" Type="http://schemas.openxmlformats.org/officeDocument/2006/relationships/image" Target="../media/image414.emf"/><Relationship Id="rId4" Type="http://schemas.openxmlformats.org/officeDocument/2006/relationships/image" Target="../media/image413.png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8.png"/><Relationship Id="rId2" Type="http://schemas.openxmlformats.org/officeDocument/2006/relationships/image" Target="../media/image417.png"/><Relationship Id="rId1" Type="http://schemas.openxmlformats.org/officeDocument/2006/relationships/image" Target="../media/image416.png"/><Relationship Id="rId5" Type="http://schemas.openxmlformats.org/officeDocument/2006/relationships/image" Target="../media/image420.emf"/><Relationship Id="rId4" Type="http://schemas.openxmlformats.org/officeDocument/2006/relationships/image" Target="../media/image419.png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9.emf"/><Relationship Id="rId13" Type="http://schemas.openxmlformats.org/officeDocument/2006/relationships/image" Target="../media/image434.emf"/><Relationship Id="rId3" Type="http://schemas.openxmlformats.org/officeDocument/2006/relationships/image" Target="../media/image424.png"/><Relationship Id="rId7" Type="http://schemas.openxmlformats.org/officeDocument/2006/relationships/image" Target="../media/image428.wmf"/><Relationship Id="rId12" Type="http://schemas.openxmlformats.org/officeDocument/2006/relationships/image" Target="../media/image433.emf"/><Relationship Id="rId2" Type="http://schemas.openxmlformats.org/officeDocument/2006/relationships/image" Target="../media/image423.png"/><Relationship Id="rId1" Type="http://schemas.openxmlformats.org/officeDocument/2006/relationships/image" Target="../media/image422.png"/><Relationship Id="rId6" Type="http://schemas.openxmlformats.org/officeDocument/2006/relationships/image" Target="../media/image427.emf"/><Relationship Id="rId11" Type="http://schemas.openxmlformats.org/officeDocument/2006/relationships/image" Target="../media/image432.emf"/><Relationship Id="rId5" Type="http://schemas.openxmlformats.org/officeDocument/2006/relationships/image" Target="../media/image426.wmf"/><Relationship Id="rId15" Type="http://schemas.openxmlformats.org/officeDocument/2006/relationships/image" Target="../media/image436.png"/><Relationship Id="rId10" Type="http://schemas.openxmlformats.org/officeDocument/2006/relationships/image" Target="../media/image431.emf"/><Relationship Id="rId4" Type="http://schemas.openxmlformats.org/officeDocument/2006/relationships/image" Target="../media/image425.wmf"/><Relationship Id="rId9" Type="http://schemas.openxmlformats.org/officeDocument/2006/relationships/image" Target="../media/image430.emf"/><Relationship Id="rId14" Type="http://schemas.openxmlformats.org/officeDocument/2006/relationships/image" Target="../media/image435.e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4.emf"/><Relationship Id="rId13" Type="http://schemas.openxmlformats.org/officeDocument/2006/relationships/image" Target="../media/image449.png"/><Relationship Id="rId3" Type="http://schemas.openxmlformats.org/officeDocument/2006/relationships/image" Target="../media/image439.png"/><Relationship Id="rId7" Type="http://schemas.openxmlformats.org/officeDocument/2006/relationships/image" Target="../media/image443.emf"/><Relationship Id="rId12" Type="http://schemas.openxmlformats.org/officeDocument/2006/relationships/image" Target="../media/image448.png"/><Relationship Id="rId2" Type="http://schemas.openxmlformats.org/officeDocument/2006/relationships/image" Target="../media/image438.png"/><Relationship Id="rId1" Type="http://schemas.openxmlformats.org/officeDocument/2006/relationships/image" Target="../media/image437.png"/><Relationship Id="rId6" Type="http://schemas.openxmlformats.org/officeDocument/2006/relationships/image" Target="../media/image442.emf"/><Relationship Id="rId11" Type="http://schemas.openxmlformats.org/officeDocument/2006/relationships/image" Target="../media/image447.png"/><Relationship Id="rId5" Type="http://schemas.openxmlformats.org/officeDocument/2006/relationships/image" Target="../media/image441.emf"/><Relationship Id="rId10" Type="http://schemas.openxmlformats.org/officeDocument/2006/relationships/image" Target="../media/image446.png"/><Relationship Id="rId4" Type="http://schemas.openxmlformats.org/officeDocument/2006/relationships/image" Target="../media/image440.wmf"/><Relationship Id="rId9" Type="http://schemas.openxmlformats.org/officeDocument/2006/relationships/image" Target="../media/image445.e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7.emf"/><Relationship Id="rId13" Type="http://schemas.openxmlformats.org/officeDocument/2006/relationships/image" Target="../media/image462.png"/><Relationship Id="rId3" Type="http://schemas.openxmlformats.org/officeDocument/2006/relationships/image" Target="../media/image452.png"/><Relationship Id="rId7" Type="http://schemas.openxmlformats.org/officeDocument/2006/relationships/image" Target="../media/image456.wmf"/><Relationship Id="rId12" Type="http://schemas.openxmlformats.org/officeDocument/2006/relationships/image" Target="../media/image461.emf"/><Relationship Id="rId2" Type="http://schemas.openxmlformats.org/officeDocument/2006/relationships/image" Target="../media/image451.png"/><Relationship Id="rId16" Type="http://schemas.openxmlformats.org/officeDocument/2006/relationships/image" Target="../media/image440.wmf"/><Relationship Id="rId1" Type="http://schemas.openxmlformats.org/officeDocument/2006/relationships/image" Target="../media/image450.png"/><Relationship Id="rId6" Type="http://schemas.openxmlformats.org/officeDocument/2006/relationships/image" Target="../media/image455.wmf"/><Relationship Id="rId11" Type="http://schemas.openxmlformats.org/officeDocument/2006/relationships/image" Target="../media/image460.emf"/><Relationship Id="rId5" Type="http://schemas.openxmlformats.org/officeDocument/2006/relationships/image" Target="../media/image454.wmf"/><Relationship Id="rId15" Type="http://schemas.openxmlformats.org/officeDocument/2006/relationships/image" Target="../media/image464.emf"/><Relationship Id="rId10" Type="http://schemas.openxmlformats.org/officeDocument/2006/relationships/image" Target="../media/image459.emf"/><Relationship Id="rId4" Type="http://schemas.openxmlformats.org/officeDocument/2006/relationships/image" Target="../media/image453.png"/><Relationship Id="rId9" Type="http://schemas.openxmlformats.org/officeDocument/2006/relationships/image" Target="../media/image458.emf"/><Relationship Id="rId14" Type="http://schemas.openxmlformats.org/officeDocument/2006/relationships/image" Target="../media/image463.png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2.emf"/><Relationship Id="rId3" Type="http://schemas.openxmlformats.org/officeDocument/2006/relationships/image" Target="../media/image467.emf"/><Relationship Id="rId7" Type="http://schemas.openxmlformats.org/officeDocument/2006/relationships/image" Target="../media/image471.emf"/><Relationship Id="rId2" Type="http://schemas.openxmlformats.org/officeDocument/2006/relationships/image" Target="../media/image466.emf"/><Relationship Id="rId1" Type="http://schemas.openxmlformats.org/officeDocument/2006/relationships/image" Target="../media/image465.emf"/><Relationship Id="rId6" Type="http://schemas.openxmlformats.org/officeDocument/2006/relationships/image" Target="../media/image470.emf"/><Relationship Id="rId5" Type="http://schemas.openxmlformats.org/officeDocument/2006/relationships/image" Target="../media/image469.emf"/><Relationship Id="rId10" Type="http://schemas.openxmlformats.org/officeDocument/2006/relationships/image" Target="../media/image440.wmf"/><Relationship Id="rId4" Type="http://schemas.openxmlformats.org/officeDocument/2006/relationships/image" Target="../media/image468.emf"/><Relationship Id="rId9" Type="http://schemas.openxmlformats.org/officeDocument/2006/relationships/image" Target="../media/image473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3.wmf"/><Relationship Id="rId7" Type="http://schemas.openxmlformats.org/officeDocument/2006/relationships/image" Target="../media/image37.emf"/><Relationship Id="rId2" Type="http://schemas.openxmlformats.org/officeDocument/2006/relationships/image" Target="../media/image32.wmf"/><Relationship Id="rId1" Type="http://schemas.openxmlformats.org/officeDocument/2006/relationships/image" Target="../media/image31.emf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10" Type="http://schemas.openxmlformats.org/officeDocument/2006/relationships/image" Target="../media/image4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6.emf"/><Relationship Id="rId2" Type="http://schemas.openxmlformats.org/officeDocument/2006/relationships/image" Target="../media/image475.emf"/><Relationship Id="rId1" Type="http://schemas.openxmlformats.org/officeDocument/2006/relationships/image" Target="../media/image474.emf"/><Relationship Id="rId4" Type="http://schemas.openxmlformats.org/officeDocument/2006/relationships/image" Target="../media/image44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54.emf"/><Relationship Id="rId18" Type="http://schemas.openxmlformats.org/officeDocument/2006/relationships/image" Target="../media/image59.emf"/><Relationship Id="rId3" Type="http://schemas.openxmlformats.org/officeDocument/2006/relationships/image" Target="../media/image44.wmf"/><Relationship Id="rId7" Type="http://schemas.openxmlformats.org/officeDocument/2006/relationships/image" Target="../media/image48.emf"/><Relationship Id="rId12" Type="http://schemas.openxmlformats.org/officeDocument/2006/relationships/image" Target="../media/image53.emf"/><Relationship Id="rId17" Type="http://schemas.openxmlformats.org/officeDocument/2006/relationships/image" Target="../media/image58.emf"/><Relationship Id="rId2" Type="http://schemas.openxmlformats.org/officeDocument/2006/relationships/image" Target="../media/image43.emf"/><Relationship Id="rId16" Type="http://schemas.openxmlformats.org/officeDocument/2006/relationships/image" Target="../media/image57.emf"/><Relationship Id="rId1" Type="http://schemas.openxmlformats.org/officeDocument/2006/relationships/image" Target="../media/image42.emf"/><Relationship Id="rId6" Type="http://schemas.openxmlformats.org/officeDocument/2006/relationships/image" Target="../media/image47.wmf"/><Relationship Id="rId11" Type="http://schemas.openxmlformats.org/officeDocument/2006/relationships/image" Target="../media/image52.emf"/><Relationship Id="rId5" Type="http://schemas.openxmlformats.org/officeDocument/2006/relationships/image" Target="../media/image46.wmf"/><Relationship Id="rId15" Type="http://schemas.openxmlformats.org/officeDocument/2006/relationships/image" Target="../media/image56.emf"/><Relationship Id="rId10" Type="http://schemas.openxmlformats.org/officeDocument/2006/relationships/image" Target="../media/image51.emf"/><Relationship Id="rId19" Type="http://schemas.openxmlformats.org/officeDocument/2006/relationships/image" Target="../media/image60.emf"/><Relationship Id="rId4" Type="http://schemas.openxmlformats.org/officeDocument/2006/relationships/image" Target="../media/image45.wmf"/><Relationship Id="rId9" Type="http://schemas.openxmlformats.org/officeDocument/2006/relationships/image" Target="../media/image50.wmf"/><Relationship Id="rId14" Type="http://schemas.openxmlformats.org/officeDocument/2006/relationships/image" Target="../media/image55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image" Target="../media/image75.emf"/><Relationship Id="rId3" Type="http://schemas.openxmlformats.org/officeDocument/2006/relationships/image" Target="../media/image65.emf"/><Relationship Id="rId7" Type="http://schemas.openxmlformats.org/officeDocument/2006/relationships/image" Target="../media/image69.emf"/><Relationship Id="rId12" Type="http://schemas.openxmlformats.org/officeDocument/2006/relationships/image" Target="../media/image74.emf"/><Relationship Id="rId17" Type="http://schemas.openxmlformats.org/officeDocument/2006/relationships/image" Target="../media/image79.emf"/><Relationship Id="rId2" Type="http://schemas.openxmlformats.org/officeDocument/2006/relationships/image" Target="../media/image64.emf"/><Relationship Id="rId16" Type="http://schemas.openxmlformats.org/officeDocument/2006/relationships/image" Target="../media/image78.emf"/><Relationship Id="rId1" Type="http://schemas.openxmlformats.org/officeDocument/2006/relationships/image" Target="../media/image63.emf"/><Relationship Id="rId6" Type="http://schemas.openxmlformats.org/officeDocument/2006/relationships/image" Target="../media/image68.emf"/><Relationship Id="rId11" Type="http://schemas.openxmlformats.org/officeDocument/2006/relationships/image" Target="../media/image73.emf"/><Relationship Id="rId5" Type="http://schemas.openxmlformats.org/officeDocument/2006/relationships/image" Target="../media/image67.emf"/><Relationship Id="rId15" Type="http://schemas.openxmlformats.org/officeDocument/2006/relationships/image" Target="../media/image77.emf"/><Relationship Id="rId10" Type="http://schemas.openxmlformats.org/officeDocument/2006/relationships/image" Target="../media/image72.emf"/><Relationship Id="rId4" Type="http://schemas.openxmlformats.org/officeDocument/2006/relationships/image" Target="../media/image66.emf"/><Relationship Id="rId9" Type="http://schemas.openxmlformats.org/officeDocument/2006/relationships/image" Target="../media/image71.emf"/><Relationship Id="rId14" Type="http://schemas.openxmlformats.org/officeDocument/2006/relationships/image" Target="../media/image76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image" Target="../media/image92.emf"/><Relationship Id="rId3" Type="http://schemas.openxmlformats.org/officeDocument/2006/relationships/image" Target="../media/image82.emf"/><Relationship Id="rId7" Type="http://schemas.openxmlformats.org/officeDocument/2006/relationships/image" Target="../media/image86.emf"/><Relationship Id="rId12" Type="http://schemas.openxmlformats.org/officeDocument/2006/relationships/image" Target="../media/image91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6" Type="http://schemas.openxmlformats.org/officeDocument/2006/relationships/image" Target="../media/image85.emf"/><Relationship Id="rId11" Type="http://schemas.openxmlformats.org/officeDocument/2006/relationships/image" Target="../media/image90.emf"/><Relationship Id="rId5" Type="http://schemas.openxmlformats.org/officeDocument/2006/relationships/image" Target="../media/image84.emf"/><Relationship Id="rId10" Type="http://schemas.openxmlformats.org/officeDocument/2006/relationships/image" Target="../media/image89.emf"/><Relationship Id="rId4" Type="http://schemas.openxmlformats.org/officeDocument/2006/relationships/image" Target="../media/image83.emf"/><Relationship Id="rId9" Type="http://schemas.openxmlformats.org/officeDocument/2006/relationships/image" Target="../media/image88.emf"/><Relationship Id="rId14" Type="http://schemas.openxmlformats.org/officeDocument/2006/relationships/image" Target="../media/image93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e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emf"/><Relationship Id="rId6" Type="http://schemas.openxmlformats.org/officeDocument/2006/relationships/image" Target="../media/image99.wmf"/><Relationship Id="rId5" Type="http://schemas.openxmlformats.org/officeDocument/2006/relationships/image" Target="../media/image98.emf"/><Relationship Id="rId4" Type="http://schemas.openxmlformats.org/officeDocument/2006/relationships/image" Target="../media/image97.emf"/><Relationship Id="rId9" Type="http://schemas.openxmlformats.org/officeDocument/2006/relationships/image" Target="../media/image10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en-US" altLang="zh-CN"/>
              <a:t>Fundamentals of Advanced Mathematics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en-US" altLang="zh-CN"/>
              <a:t>BUPT                     Jianhua Yuan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76370990-144C-4907-879D-9E15EE9568C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8876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C4E95A18-1E1B-4386-808E-BDFC246F02F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02129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3FC42C-E694-4914-9A92-554A7B9E5F2B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E1761-EE85-4429-B86A-EE9E87685E72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196AAE-317E-4841-B942-D7537842066E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50F911-E99F-41C4-B9EC-1C96C8844776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0C4B83-9898-4C6C-BAA0-DBDAE5E6F25D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3EB1CC-9342-44A7-8130-6E9AAA645A28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FE8568-E051-4227-B5C6-7065E9D25A55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If the length of interval is not very important, then the delete in the neighborhood can be omitted.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4E777E-69B6-4566-91B0-C6287D208268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B4B07-CE52-498D-A743-63EFBABFD77A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666DC8-B791-4284-9990-D0ED24037E6C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22B29-E003-47C3-932B-E9BCF492A9D8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C8E27A-94BA-4721-BB70-B9B0C78EFBEA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3502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22B29-E003-47C3-932B-E9BCF492A9D8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AB3021-51CF-4374-865F-378ED09CAE51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CFB39-D632-49FD-9F3A-50128481DFD1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8002F4-0882-490E-8105-8EE7F51662EE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52ABD4-F36E-4139-9BAD-80CB986F03D7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07845-1208-432B-9EBA-CFF781B8FAE0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D5A612-5659-4C76-A71A-044B510AF625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A19C8-344B-4D69-9A2B-FFEB5137D4E0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3B6114-EBB4-4033-8DDA-151B26B0B538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327546-3D9B-4DC4-85C0-E356CF015146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EFF3E2-FE43-4F23-96C8-DA5E44296EAB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FD0878-8AE3-4128-A60B-1DAFF304F2A5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648F63-4586-4526-85FE-B0FACC832780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CBBAA7-370E-46B2-8DAC-EF05105488C5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1F6374-268B-4981-80B7-3F0271F0CF6B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1BB001-5FE7-45EE-BD74-C32494974EAF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66F428-80DF-4F62-9DEB-FB033BFF19FC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E7131C-7655-46EC-8DBE-3C3BB61812E1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5F7E74-C15F-4A26-B069-3FCB556A1A0F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2F6B0B-633A-4C11-8A12-0C8457383F1A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22AC7-39B5-4BB2-B085-CE783B463124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3F4B1B-9EA0-495A-ABF6-2449A58E9716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3ECC2-55C1-4FD5-8697-106E1576B691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57A6B-3D26-46AB-AED3-F817EA590146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D7BA50-04EB-4857-8BE2-9E5EC02D0878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526C54-DD91-485E-82DC-847BF7C4BBE6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It is easy to prove that the limit of cos[x] as x to 0 is 1.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D5695-50BD-4D76-8B0A-F1941E49BC3D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It is easy to prove that the limit of cos[x] as x to 0 is 1.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17431-3C5F-40FF-BEA4-BCA1C1F81635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It is easy to prove that the limit of cos[x] as x to 0 is 1.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1646A1-EDE7-471D-A2AB-A435EE2CCECD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CDCB75-526A-45AC-BC40-4A4CA06568ED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BDFC6F-C974-4BB1-953F-A41CFA599C81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BDFC6F-C974-4BB1-953F-A41CFA599C81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58949E-1E71-4A09-98C9-AC4B32E33FDB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While x is large enough, function f(x) will be bounded by A+e and A-e, there for |f(x)-A|&lt;e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FBD032-FF7D-4ACF-94C1-04C146F3208D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3860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890201-4060-4787-8AD5-F30EEC38D0C9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While x is large enough, function f(x) will be bounded by A+e and A-e, there for |f(x)-A|&lt;e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BB760F-8B70-4C23-9742-1A58B50B39D3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8E7034-A458-416D-A5DD-F02ABEBB0EB0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While x is large enough, function f(x) will be bounded by A+e and A-e, there for |f(x)-A|&lt;e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D139E-2FCC-4182-89C3-8176488D067F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71472" y="1142984"/>
            <a:ext cx="8215370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6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>
            <a:normAutofit/>
          </a:bodyPr>
          <a:lstStyle>
            <a:lvl1pPr marL="0" marR="45720" indent="0" algn="r"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8001024" y="6215082"/>
            <a:ext cx="428628" cy="428628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858280" y="5715016"/>
            <a:ext cx="54000" cy="54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786842" y="5286388"/>
            <a:ext cx="54000" cy="54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001024" y="6143644"/>
            <a:ext cx="4619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32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</a:t>
            </a:r>
            <a:endParaRPr lang="zh-CN" alt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15338" y="6060064"/>
            <a:ext cx="36740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8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</a:t>
            </a:r>
            <a:endParaRPr lang="zh-CN" altLang="en-US" sz="1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76850" y="6131502"/>
            <a:ext cx="33855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8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</a:t>
            </a:r>
            <a:endParaRPr lang="zh-CN" altLang="en-US" sz="1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15338" y="6286520"/>
            <a:ext cx="64297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60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</a:t>
            </a:r>
            <a:endParaRPr lang="zh-CN" altLang="en-US" sz="2800" b="1" cap="none" spc="60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929586" y="6750000"/>
            <a:ext cx="108000" cy="108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215338" y="5929330"/>
            <a:ext cx="90000" cy="90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4091991" y="1152276"/>
            <a:ext cx="4560970" cy="3648444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57232"/>
            <a:ext cx="3033706" cy="1902385"/>
          </a:xfrm>
        </p:spPr>
        <p:txBody>
          <a:bodyPr vert="horz" lIns="45720" tIns="45720" rIns="45720" bIns="45720" anchor="b">
            <a:noAutofit/>
          </a:bodyPr>
          <a:lstStyle>
            <a:lvl1pPr algn="l">
              <a:buNone/>
              <a:defRPr sz="4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1472" y="2857496"/>
            <a:ext cx="3071834" cy="217932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64008" rIns="45720" bIns="4572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FFB562C-0359-4985-94F1-433E6BAB74C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4197218" y="1226105"/>
            <a:ext cx="3993777" cy="3472675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396335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</p:spTree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DE5D-2CC3-449A-AAC4-F0DA1A8081F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BF25-B1CB-4C36-893C-38C9EACB9D7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68313" y="476250"/>
            <a:ext cx="7416800" cy="7254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46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7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46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37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162D43D7-16E9-45BE-A81E-2AA9A2A93E4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pull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7416800" cy="7254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6088" y="1700213"/>
            <a:ext cx="4038600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7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37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FF515C17-6C91-4EEA-9217-1CBF11ECDC4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pull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7416800" cy="7254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46088" y="1700213"/>
            <a:ext cx="4038600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7088" y="1700213"/>
            <a:ext cx="4038600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089E44CC-0909-4564-BE66-EA9AC600E30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857256"/>
          </a:xfrm>
        </p:spPr>
        <p:txBody>
          <a:bodyPr tIns="0" anchor="ctr" anchorCtr="0">
            <a:normAutofit/>
          </a:bodyPr>
          <a:lstStyle>
            <a:lvl1pPr>
              <a:defRPr sz="4000" b="1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389120"/>
          </a:xfrm>
        </p:spPr>
        <p:txBody>
          <a:bodyPr/>
          <a:lstStyle>
            <a:lvl1pPr>
              <a:defRPr sz="2400" b="0"/>
            </a:lvl1pPr>
            <a:lvl2pPr>
              <a:defRPr b="0"/>
            </a:lvl2pPr>
            <a:lvl3pPr>
              <a:defRPr sz="2000" b="0"/>
            </a:lvl3pPr>
            <a:lvl4pPr>
              <a:defRPr sz="1800" b="0"/>
            </a:lvl4pPr>
            <a:lvl5pPr>
              <a:defRPr sz="1600" b="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86116" y="6356350"/>
            <a:ext cx="3352800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1966" y="6286520"/>
            <a:ext cx="762000" cy="365125"/>
          </a:xfrm>
        </p:spPr>
        <p:txBody>
          <a:bodyPr/>
          <a:lstStyle>
            <a:lvl1pPr>
              <a:defRPr sz="1400" b="1"/>
            </a:lvl1pPr>
          </a:lstStyle>
          <a:p>
            <a:fld id="{51D0F84B-3B24-47E2-8757-A79BB24CE26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086C-0568-438F-A76B-19084F76B2A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142984"/>
            <a:ext cx="7772400" cy="1536208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AB0B-B6D8-4044-A30C-B64410E223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 tIns="0" anchor="ctr" anchorCtr="0"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F10F-2D2C-48E5-A229-A0464D7B84A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 tIns="0" anchor="ctr" anchorCtr="0"/>
          <a:lstStyle>
            <a:lvl1pPr>
              <a:defRPr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71612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76121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230964"/>
            <a:ext cx="4040188" cy="3845720"/>
          </a:xfrm>
        </p:spPr>
        <p:txBody>
          <a:bodyPr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230964"/>
            <a:ext cx="4041775" cy="3845720"/>
          </a:xfrm>
        </p:spPr>
        <p:txBody>
          <a:bodyPr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472A-2649-4397-962A-A58C7E75975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305800" cy="796086"/>
          </a:xfrm>
        </p:spPr>
        <p:txBody>
          <a:bodyPr vert="horz" tIns="0" bIns="0" anchor="ctr" anchorCtr="0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1" baseline="0">
                <a:ln>
                  <a:noFill/>
                </a:ln>
                <a:solidFill>
                  <a:srgbClr val="000066"/>
                </a:solidFill>
                <a:effectLst/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8374-AC41-483E-AAFF-27B0E7461BC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ECBF-73AC-41D9-9753-3621CA9089E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4378-20A1-4EFC-8FAC-24F45666DFE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857256"/>
          </a:xfrm>
          <a:prstGeom prst="rect">
            <a:avLst/>
          </a:prstGeom>
        </p:spPr>
        <p:txBody>
          <a:bodyPr vert="horz" lIns="0" tIns="0" rIns="0" bIns="0" anchor="ctr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286116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4" name="椭圆 13"/>
          <p:cNvSpPr/>
          <p:nvPr/>
        </p:nvSpPr>
        <p:spPr>
          <a:xfrm>
            <a:off x="8286776" y="6246586"/>
            <a:ext cx="540000" cy="540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6F086C-0568-438F-A76B-19084F76B2A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8756432" y="6143644"/>
            <a:ext cx="244724" cy="254248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470680" y="6072206"/>
            <a:ext cx="101848" cy="111372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WordArt 40"/>
          <p:cNvSpPr>
            <a:spLocks noChangeArrowheads="1" noChangeShapeType="1" noTextEdit="1"/>
          </p:cNvSpPr>
          <p:nvPr/>
        </p:nvSpPr>
        <p:spPr bwMode="auto">
          <a:xfrm>
            <a:off x="8604250" y="115888"/>
            <a:ext cx="433388" cy="225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9999FF"/>
                    </a:gs>
                    <a:gs pos="100000">
                      <a:srgbClr val="009999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C0C0C0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BUPT</a:t>
            </a:r>
            <a:endParaRPr lang="zh-CN" altLang="en-US" sz="3600" b="1" kern="10">
              <a:ln w="9525">
                <a:noFill/>
                <a:round/>
                <a:headEnd/>
                <a:tailEnd/>
              </a:ln>
              <a:gradFill rotWithShape="0">
                <a:gsLst>
                  <a:gs pos="0">
                    <a:srgbClr val="9999FF"/>
                  </a:gs>
                  <a:gs pos="100000">
                    <a:srgbClr val="009999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C0C0C0">
                    <a:alpha val="80000"/>
                  </a:srgbClr>
                </a:outerShdw>
              </a:effectLst>
              <a:latin typeface="华文行楷"/>
              <a:ea typeface="华文行楷"/>
            </a:endParaRPr>
          </a:p>
        </p:txBody>
      </p:sp>
      <p:sp>
        <p:nvSpPr>
          <p:cNvPr id="20" name="Text Box 42"/>
          <p:cNvSpPr txBox="1">
            <a:spLocks noChangeArrowheads="1"/>
          </p:cNvSpPr>
          <p:nvPr/>
        </p:nvSpPr>
        <p:spPr bwMode="auto">
          <a:xfrm>
            <a:off x="539750" y="59499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 sz="2400">
              <a:latin typeface="Arial" pitchFamily="34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4" r:id="rId15"/>
  </p:sldLayoutIdLst>
  <p:transition>
    <p:pull dir="d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0" kern="1200" baseline="0">
          <a:ln>
            <a:noFill/>
          </a:ln>
          <a:solidFill>
            <a:srgbClr val="000066"/>
          </a:solidFill>
          <a:effectLst/>
          <a:latin typeface="Comic Sans MS" pitchFamily="66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4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e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6.bin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109.emf"/><Relationship Id="rId26" Type="http://schemas.openxmlformats.org/officeDocument/2006/relationships/image" Target="../media/image113.emf"/><Relationship Id="rId3" Type="http://schemas.openxmlformats.org/officeDocument/2006/relationships/notesSlide" Target="../notesSlides/notesSlide10.xml"/><Relationship Id="rId21" Type="http://schemas.openxmlformats.org/officeDocument/2006/relationships/oleObject" Target="../embeddings/oleObject105.bin"/><Relationship Id="rId34" Type="http://schemas.openxmlformats.org/officeDocument/2006/relationships/image" Target="../media/image101.wmf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6.emf"/><Relationship Id="rId17" Type="http://schemas.openxmlformats.org/officeDocument/2006/relationships/oleObject" Target="../embeddings/oleObject103.bin"/><Relationship Id="rId25" Type="http://schemas.openxmlformats.org/officeDocument/2006/relationships/oleObject" Target="../embeddings/oleObject107.bin"/><Relationship Id="rId33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8.emf"/><Relationship Id="rId20" Type="http://schemas.openxmlformats.org/officeDocument/2006/relationships/image" Target="../media/image110.emf"/><Relationship Id="rId29" Type="http://schemas.openxmlformats.org/officeDocument/2006/relationships/oleObject" Target="../embeddings/oleObject109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3.emf"/><Relationship Id="rId11" Type="http://schemas.openxmlformats.org/officeDocument/2006/relationships/oleObject" Target="../embeddings/oleObject100.bin"/><Relationship Id="rId24" Type="http://schemas.openxmlformats.org/officeDocument/2006/relationships/image" Target="../media/image112.emf"/><Relationship Id="rId32" Type="http://schemas.openxmlformats.org/officeDocument/2006/relationships/image" Target="../media/image100.wmf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23" Type="http://schemas.openxmlformats.org/officeDocument/2006/relationships/oleObject" Target="../embeddings/oleObject106.bin"/><Relationship Id="rId28" Type="http://schemas.openxmlformats.org/officeDocument/2006/relationships/image" Target="../media/image114.emf"/><Relationship Id="rId10" Type="http://schemas.openxmlformats.org/officeDocument/2006/relationships/image" Target="../media/image105.emf"/><Relationship Id="rId19" Type="http://schemas.openxmlformats.org/officeDocument/2006/relationships/oleObject" Target="../embeddings/oleObject104.bin"/><Relationship Id="rId31" Type="http://schemas.openxmlformats.org/officeDocument/2006/relationships/oleObject" Target="../embeddings/oleObject110.bin"/><Relationship Id="rId4" Type="http://schemas.openxmlformats.org/officeDocument/2006/relationships/image" Target="../media/image116.png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7.emf"/><Relationship Id="rId22" Type="http://schemas.openxmlformats.org/officeDocument/2006/relationships/image" Target="../media/image111.emf"/><Relationship Id="rId27" Type="http://schemas.openxmlformats.org/officeDocument/2006/relationships/oleObject" Target="../embeddings/oleObject108.bin"/><Relationship Id="rId30" Type="http://schemas.openxmlformats.org/officeDocument/2006/relationships/image" Target="../media/image115.emf"/><Relationship Id="rId8" Type="http://schemas.openxmlformats.org/officeDocument/2006/relationships/image" Target="../media/image10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13" Type="http://schemas.openxmlformats.org/officeDocument/2006/relationships/image" Target="../media/image121.emf"/><Relationship Id="rId18" Type="http://schemas.openxmlformats.org/officeDocument/2006/relationships/oleObject" Target="../embeddings/oleObject119.bin"/><Relationship Id="rId26" Type="http://schemas.openxmlformats.org/officeDocument/2006/relationships/oleObject" Target="../embeddings/oleObject123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125.emf"/><Relationship Id="rId7" Type="http://schemas.openxmlformats.org/officeDocument/2006/relationships/image" Target="../media/image118.emf"/><Relationship Id="rId12" Type="http://schemas.openxmlformats.org/officeDocument/2006/relationships/oleObject" Target="../embeddings/oleObject116.bin"/><Relationship Id="rId17" Type="http://schemas.openxmlformats.org/officeDocument/2006/relationships/image" Target="../media/image123.emf"/><Relationship Id="rId25" Type="http://schemas.openxmlformats.org/officeDocument/2006/relationships/image" Target="../media/image12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8.bin"/><Relationship Id="rId20" Type="http://schemas.openxmlformats.org/officeDocument/2006/relationships/oleObject" Target="../embeddings/oleObject120.bin"/><Relationship Id="rId29" Type="http://schemas.openxmlformats.org/officeDocument/2006/relationships/image" Target="../media/image100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3.bin"/><Relationship Id="rId11" Type="http://schemas.openxmlformats.org/officeDocument/2006/relationships/image" Target="../media/image120.emf"/><Relationship Id="rId24" Type="http://schemas.openxmlformats.org/officeDocument/2006/relationships/oleObject" Target="../embeddings/oleObject122.bin"/><Relationship Id="rId5" Type="http://schemas.openxmlformats.org/officeDocument/2006/relationships/image" Target="../media/image117.emf"/><Relationship Id="rId15" Type="http://schemas.openxmlformats.org/officeDocument/2006/relationships/image" Target="../media/image122.emf"/><Relationship Id="rId23" Type="http://schemas.openxmlformats.org/officeDocument/2006/relationships/image" Target="../media/image126.emf"/><Relationship Id="rId28" Type="http://schemas.openxmlformats.org/officeDocument/2006/relationships/oleObject" Target="../embeddings/oleObject124.bin"/><Relationship Id="rId10" Type="http://schemas.openxmlformats.org/officeDocument/2006/relationships/oleObject" Target="../embeddings/oleObject115.bin"/><Relationship Id="rId19" Type="http://schemas.openxmlformats.org/officeDocument/2006/relationships/image" Target="../media/image124.emf"/><Relationship Id="rId31" Type="http://schemas.openxmlformats.org/officeDocument/2006/relationships/image" Target="../media/image101.wmf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119.emf"/><Relationship Id="rId14" Type="http://schemas.openxmlformats.org/officeDocument/2006/relationships/oleObject" Target="../embeddings/oleObject117.bin"/><Relationship Id="rId22" Type="http://schemas.openxmlformats.org/officeDocument/2006/relationships/oleObject" Target="../embeddings/oleObject121.bin"/><Relationship Id="rId27" Type="http://schemas.openxmlformats.org/officeDocument/2006/relationships/image" Target="../media/image128.emf"/><Relationship Id="rId30" Type="http://schemas.openxmlformats.org/officeDocument/2006/relationships/oleObject" Target="../embeddings/oleObject12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0.emf"/><Relationship Id="rId5" Type="http://schemas.openxmlformats.org/officeDocument/2006/relationships/image" Target="../media/image129.emf"/><Relationship Id="rId10" Type="http://schemas.openxmlformats.org/officeDocument/2006/relationships/image" Target="../media/image101.wmf"/><Relationship Id="rId4" Type="http://schemas.openxmlformats.org/officeDocument/2006/relationships/oleObject" Target="../embeddings/oleObject126.bin"/><Relationship Id="rId9" Type="http://schemas.openxmlformats.org/officeDocument/2006/relationships/oleObject" Target="../embeddings/oleObject12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13" Type="http://schemas.openxmlformats.org/officeDocument/2006/relationships/image" Target="../media/image135.emf"/><Relationship Id="rId18" Type="http://schemas.openxmlformats.org/officeDocument/2006/relationships/oleObject" Target="../embeddings/oleObject136.bin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100.wmf"/><Relationship Id="rId7" Type="http://schemas.openxmlformats.org/officeDocument/2006/relationships/image" Target="../media/image132.emf"/><Relationship Id="rId12" Type="http://schemas.openxmlformats.org/officeDocument/2006/relationships/oleObject" Target="../embeddings/oleObject133.bin"/><Relationship Id="rId17" Type="http://schemas.openxmlformats.org/officeDocument/2006/relationships/image" Target="../media/image13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5.bin"/><Relationship Id="rId20" Type="http://schemas.openxmlformats.org/officeDocument/2006/relationships/oleObject" Target="../embeddings/oleObject137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0.bin"/><Relationship Id="rId11" Type="http://schemas.openxmlformats.org/officeDocument/2006/relationships/image" Target="../media/image134.emf"/><Relationship Id="rId5" Type="http://schemas.openxmlformats.org/officeDocument/2006/relationships/image" Target="../media/image131.emf"/><Relationship Id="rId15" Type="http://schemas.openxmlformats.org/officeDocument/2006/relationships/image" Target="../media/image136.emf"/><Relationship Id="rId23" Type="http://schemas.openxmlformats.org/officeDocument/2006/relationships/image" Target="../media/image101.wmf"/><Relationship Id="rId10" Type="http://schemas.openxmlformats.org/officeDocument/2006/relationships/oleObject" Target="../embeddings/oleObject132.bin"/><Relationship Id="rId19" Type="http://schemas.openxmlformats.org/officeDocument/2006/relationships/image" Target="../media/image138.emf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133.emf"/><Relationship Id="rId14" Type="http://schemas.openxmlformats.org/officeDocument/2006/relationships/oleObject" Target="../embeddings/oleObject134.bin"/><Relationship Id="rId22" Type="http://schemas.openxmlformats.org/officeDocument/2006/relationships/oleObject" Target="../embeddings/oleObject13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13" Type="http://schemas.openxmlformats.org/officeDocument/2006/relationships/image" Target="../media/image143.emf"/><Relationship Id="rId18" Type="http://schemas.openxmlformats.org/officeDocument/2006/relationships/oleObject" Target="../embeddings/oleObject146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40.emf"/><Relationship Id="rId12" Type="http://schemas.openxmlformats.org/officeDocument/2006/relationships/oleObject" Target="../embeddings/oleObject143.bin"/><Relationship Id="rId17" Type="http://schemas.openxmlformats.org/officeDocument/2006/relationships/image" Target="../media/image10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5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0.bin"/><Relationship Id="rId11" Type="http://schemas.openxmlformats.org/officeDocument/2006/relationships/image" Target="../media/image142.emf"/><Relationship Id="rId5" Type="http://schemas.openxmlformats.org/officeDocument/2006/relationships/image" Target="../media/image139.emf"/><Relationship Id="rId15" Type="http://schemas.openxmlformats.org/officeDocument/2006/relationships/image" Target="../media/image100.wmf"/><Relationship Id="rId10" Type="http://schemas.openxmlformats.org/officeDocument/2006/relationships/oleObject" Target="../embeddings/oleObject142.bin"/><Relationship Id="rId19" Type="http://schemas.openxmlformats.org/officeDocument/2006/relationships/oleObject" Target="../embeddings/oleObject147.bin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141.emf"/><Relationship Id="rId14" Type="http://schemas.openxmlformats.org/officeDocument/2006/relationships/oleObject" Target="../embeddings/oleObject14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13" Type="http://schemas.openxmlformats.org/officeDocument/2006/relationships/image" Target="../media/image148.e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45.emf"/><Relationship Id="rId12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49.bin"/><Relationship Id="rId11" Type="http://schemas.openxmlformats.org/officeDocument/2006/relationships/image" Target="../media/image147.emf"/><Relationship Id="rId5" Type="http://schemas.openxmlformats.org/officeDocument/2006/relationships/image" Target="../media/image144.emf"/><Relationship Id="rId15" Type="http://schemas.openxmlformats.org/officeDocument/2006/relationships/image" Target="../media/image149.emf"/><Relationship Id="rId10" Type="http://schemas.openxmlformats.org/officeDocument/2006/relationships/oleObject" Target="../embeddings/oleObject151.bin"/><Relationship Id="rId4" Type="http://schemas.openxmlformats.org/officeDocument/2006/relationships/oleObject" Target="../embeddings/oleObject148.bin"/><Relationship Id="rId9" Type="http://schemas.openxmlformats.org/officeDocument/2006/relationships/image" Target="../media/image146.emf"/><Relationship Id="rId14" Type="http://schemas.openxmlformats.org/officeDocument/2006/relationships/oleObject" Target="../embeddings/oleObject15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13" Type="http://schemas.openxmlformats.org/officeDocument/2006/relationships/image" Target="../media/image154.emf"/><Relationship Id="rId18" Type="http://schemas.openxmlformats.org/officeDocument/2006/relationships/oleObject" Target="../embeddings/oleObject161.bin"/><Relationship Id="rId26" Type="http://schemas.openxmlformats.org/officeDocument/2006/relationships/oleObject" Target="../embeddings/oleObject165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158.emf"/><Relationship Id="rId7" Type="http://schemas.openxmlformats.org/officeDocument/2006/relationships/image" Target="../media/image151.emf"/><Relationship Id="rId12" Type="http://schemas.openxmlformats.org/officeDocument/2006/relationships/oleObject" Target="../embeddings/oleObject158.bin"/><Relationship Id="rId17" Type="http://schemas.openxmlformats.org/officeDocument/2006/relationships/image" Target="../media/image156.emf"/><Relationship Id="rId25" Type="http://schemas.openxmlformats.org/officeDocument/2006/relationships/image" Target="../media/image160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0.bin"/><Relationship Id="rId20" Type="http://schemas.openxmlformats.org/officeDocument/2006/relationships/oleObject" Target="../embeddings/oleObject162.bin"/><Relationship Id="rId29" Type="http://schemas.openxmlformats.org/officeDocument/2006/relationships/image" Target="../media/image162.e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55.bin"/><Relationship Id="rId11" Type="http://schemas.openxmlformats.org/officeDocument/2006/relationships/image" Target="../media/image153.emf"/><Relationship Id="rId24" Type="http://schemas.openxmlformats.org/officeDocument/2006/relationships/oleObject" Target="../embeddings/oleObject164.bin"/><Relationship Id="rId5" Type="http://schemas.openxmlformats.org/officeDocument/2006/relationships/image" Target="../media/image150.emf"/><Relationship Id="rId15" Type="http://schemas.openxmlformats.org/officeDocument/2006/relationships/image" Target="../media/image155.emf"/><Relationship Id="rId23" Type="http://schemas.openxmlformats.org/officeDocument/2006/relationships/image" Target="../media/image159.emf"/><Relationship Id="rId28" Type="http://schemas.openxmlformats.org/officeDocument/2006/relationships/oleObject" Target="../embeddings/oleObject166.bin"/><Relationship Id="rId10" Type="http://schemas.openxmlformats.org/officeDocument/2006/relationships/oleObject" Target="../embeddings/oleObject157.bin"/><Relationship Id="rId19" Type="http://schemas.openxmlformats.org/officeDocument/2006/relationships/image" Target="../media/image157.emf"/><Relationship Id="rId4" Type="http://schemas.openxmlformats.org/officeDocument/2006/relationships/oleObject" Target="../embeddings/oleObject154.bin"/><Relationship Id="rId9" Type="http://schemas.openxmlformats.org/officeDocument/2006/relationships/image" Target="../media/image152.emf"/><Relationship Id="rId14" Type="http://schemas.openxmlformats.org/officeDocument/2006/relationships/oleObject" Target="../embeddings/oleObject159.bin"/><Relationship Id="rId22" Type="http://schemas.openxmlformats.org/officeDocument/2006/relationships/oleObject" Target="../embeddings/oleObject163.bin"/><Relationship Id="rId27" Type="http://schemas.openxmlformats.org/officeDocument/2006/relationships/image" Target="../media/image16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9.bin"/><Relationship Id="rId13" Type="http://schemas.openxmlformats.org/officeDocument/2006/relationships/image" Target="../media/image167.wmf"/><Relationship Id="rId18" Type="http://schemas.openxmlformats.org/officeDocument/2006/relationships/oleObject" Target="../embeddings/oleObject174.bin"/><Relationship Id="rId26" Type="http://schemas.openxmlformats.org/officeDocument/2006/relationships/oleObject" Target="../embeddings/oleObject178.bin"/><Relationship Id="rId3" Type="http://schemas.openxmlformats.org/officeDocument/2006/relationships/notesSlide" Target="../notesSlides/notesSlide17.xml"/><Relationship Id="rId21" Type="http://schemas.openxmlformats.org/officeDocument/2006/relationships/image" Target="../media/image171.wmf"/><Relationship Id="rId7" Type="http://schemas.openxmlformats.org/officeDocument/2006/relationships/image" Target="../media/image164.wmf"/><Relationship Id="rId12" Type="http://schemas.openxmlformats.org/officeDocument/2006/relationships/oleObject" Target="../embeddings/oleObject171.bin"/><Relationship Id="rId17" Type="http://schemas.openxmlformats.org/officeDocument/2006/relationships/image" Target="../media/image169.emf"/><Relationship Id="rId25" Type="http://schemas.openxmlformats.org/officeDocument/2006/relationships/image" Target="../media/image173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3.bin"/><Relationship Id="rId20" Type="http://schemas.openxmlformats.org/officeDocument/2006/relationships/oleObject" Target="../embeddings/oleObject175.bin"/><Relationship Id="rId29" Type="http://schemas.openxmlformats.org/officeDocument/2006/relationships/image" Target="../media/image175.e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68.bin"/><Relationship Id="rId11" Type="http://schemas.openxmlformats.org/officeDocument/2006/relationships/image" Target="../media/image166.emf"/><Relationship Id="rId24" Type="http://schemas.openxmlformats.org/officeDocument/2006/relationships/oleObject" Target="../embeddings/oleObject177.bin"/><Relationship Id="rId5" Type="http://schemas.openxmlformats.org/officeDocument/2006/relationships/image" Target="../media/image163.wmf"/><Relationship Id="rId15" Type="http://schemas.openxmlformats.org/officeDocument/2006/relationships/image" Target="../media/image168.wmf"/><Relationship Id="rId23" Type="http://schemas.openxmlformats.org/officeDocument/2006/relationships/image" Target="../media/image172.emf"/><Relationship Id="rId28" Type="http://schemas.openxmlformats.org/officeDocument/2006/relationships/oleObject" Target="../embeddings/oleObject179.bin"/><Relationship Id="rId10" Type="http://schemas.openxmlformats.org/officeDocument/2006/relationships/oleObject" Target="../embeddings/oleObject170.bin"/><Relationship Id="rId19" Type="http://schemas.openxmlformats.org/officeDocument/2006/relationships/image" Target="../media/image170.wmf"/><Relationship Id="rId4" Type="http://schemas.openxmlformats.org/officeDocument/2006/relationships/oleObject" Target="../embeddings/oleObject167.bin"/><Relationship Id="rId9" Type="http://schemas.openxmlformats.org/officeDocument/2006/relationships/image" Target="../media/image165.wmf"/><Relationship Id="rId14" Type="http://schemas.openxmlformats.org/officeDocument/2006/relationships/oleObject" Target="../embeddings/oleObject172.bin"/><Relationship Id="rId22" Type="http://schemas.openxmlformats.org/officeDocument/2006/relationships/oleObject" Target="../embeddings/oleObject176.bin"/><Relationship Id="rId27" Type="http://schemas.openxmlformats.org/officeDocument/2006/relationships/image" Target="../media/image174.e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0.emf"/><Relationship Id="rId18" Type="http://schemas.openxmlformats.org/officeDocument/2006/relationships/oleObject" Target="../embeddings/oleObject187.bin"/><Relationship Id="rId26" Type="http://schemas.openxmlformats.org/officeDocument/2006/relationships/oleObject" Target="../embeddings/oleObject191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184.emf"/><Relationship Id="rId34" Type="http://schemas.openxmlformats.org/officeDocument/2006/relationships/oleObject" Target="../embeddings/oleObject195.bin"/><Relationship Id="rId7" Type="http://schemas.openxmlformats.org/officeDocument/2006/relationships/image" Target="../media/image177.emf"/><Relationship Id="rId12" Type="http://schemas.openxmlformats.org/officeDocument/2006/relationships/oleObject" Target="../embeddings/oleObject184.bin"/><Relationship Id="rId17" Type="http://schemas.openxmlformats.org/officeDocument/2006/relationships/image" Target="../media/image182.emf"/><Relationship Id="rId25" Type="http://schemas.openxmlformats.org/officeDocument/2006/relationships/image" Target="../media/image186.emf"/><Relationship Id="rId33" Type="http://schemas.openxmlformats.org/officeDocument/2006/relationships/image" Target="../media/image190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6.bin"/><Relationship Id="rId20" Type="http://schemas.openxmlformats.org/officeDocument/2006/relationships/oleObject" Target="../embeddings/oleObject188.bin"/><Relationship Id="rId29" Type="http://schemas.openxmlformats.org/officeDocument/2006/relationships/image" Target="../media/image188.e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81.bin"/><Relationship Id="rId11" Type="http://schemas.openxmlformats.org/officeDocument/2006/relationships/image" Target="../media/image179.emf"/><Relationship Id="rId24" Type="http://schemas.openxmlformats.org/officeDocument/2006/relationships/oleObject" Target="../embeddings/oleObject190.bin"/><Relationship Id="rId32" Type="http://schemas.openxmlformats.org/officeDocument/2006/relationships/oleObject" Target="../embeddings/oleObject194.bin"/><Relationship Id="rId5" Type="http://schemas.openxmlformats.org/officeDocument/2006/relationships/image" Target="../media/image176.emf"/><Relationship Id="rId15" Type="http://schemas.openxmlformats.org/officeDocument/2006/relationships/image" Target="../media/image181.emf"/><Relationship Id="rId23" Type="http://schemas.openxmlformats.org/officeDocument/2006/relationships/image" Target="../media/image185.emf"/><Relationship Id="rId28" Type="http://schemas.openxmlformats.org/officeDocument/2006/relationships/oleObject" Target="../embeddings/oleObject192.bin"/><Relationship Id="rId10" Type="http://schemas.openxmlformats.org/officeDocument/2006/relationships/oleObject" Target="../embeddings/oleObject183.bin"/><Relationship Id="rId19" Type="http://schemas.openxmlformats.org/officeDocument/2006/relationships/image" Target="../media/image183.emf"/><Relationship Id="rId31" Type="http://schemas.openxmlformats.org/officeDocument/2006/relationships/image" Target="../media/image189.emf"/><Relationship Id="rId4" Type="http://schemas.openxmlformats.org/officeDocument/2006/relationships/oleObject" Target="../embeddings/oleObject180.bin"/><Relationship Id="rId9" Type="http://schemas.openxmlformats.org/officeDocument/2006/relationships/image" Target="../media/image178.emf"/><Relationship Id="rId14" Type="http://schemas.openxmlformats.org/officeDocument/2006/relationships/oleObject" Target="../embeddings/oleObject185.bin"/><Relationship Id="rId22" Type="http://schemas.openxmlformats.org/officeDocument/2006/relationships/oleObject" Target="../embeddings/oleObject189.bin"/><Relationship Id="rId27" Type="http://schemas.openxmlformats.org/officeDocument/2006/relationships/image" Target="../media/image187.emf"/><Relationship Id="rId30" Type="http://schemas.openxmlformats.org/officeDocument/2006/relationships/oleObject" Target="../embeddings/oleObject193.bin"/><Relationship Id="rId35" Type="http://schemas.openxmlformats.org/officeDocument/2006/relationships/image" Target="../media/image191.emf"/><Relationship Id="rId8" Type="http://schemas.openxmlformats.org/officeDocument/2006/relationships/oleObject" Target="../embeddings/oleObject18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13" Type="http://schemas.openxmlformats.org/officeDocument/2006/relationships/image" Target="../media/image196.emf"/><Relationship Id="rId18" Type="http://schemas.openxmlformats.org/officeDocument/2006/relationships/oleObject" Target="../embeddings/oleObject203.bin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200.emf"/><Relationship Id="rId7" Type="http://schemas.openxmlformats.org/officeDocument/2006/relationships/image" Target="../media/image193.emf"/><Relationship Id="rId12" Type="http://schemas.openxmlformats.org/officeDocument/2006/relationships/oleObject" Target="../embeddings/oleObject200.bin"/><Relationship Id="rId17" Type="http://schemas.openxmlformats.org/officeDocument/2006/relationships/image" Target="../media/image198.emf"/><Relationship Id="rId25" Type="http://schemas.openxmlformats.org/officeDocument/2006/relationships/image" Target="../media/image20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2.bin"/><Relationship Id="rId20" Type="http://schemas.openxmlformats.org/officeDocument/2006/relationships/oleObject" Target="../embeddings/oleObject204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7.bin"/><Relationship Id="rId11" Type="http://schemas.openxmlformats.org/officeDocument/2006/relationships/image" Target="../media/image195.emf"/><Relationship Id="rId24" Type="http://schemas.openxmlformats.org/officeDocument/2006/relationships/oleObject" Target="../embeddings/oleObject206.bin"/><Relationship Id="rId5" Type="http://schemas.openxmlformats.org/officeDocument/2006/relationships/image" Target="../media/image192.emf"/><Relationship Id="rId15" Type="http://schemas.openxmlformats.org/officeDocument/2006/relationships/image" Target="../media/image197.emf"/><Relationship Id="rId23" Type="http://schemas.openxmlformats.org/officeDocument/2006/relationships/image" Target="../media/image201.emf"/><Relationship Id="rId10" Type="http://schemas.openxmlformats.org/officeDocument/2006/relationships/oleObject" Target="../embeddings/oleObject199.bin"/><Relationship Id="rId19" Type="http://schemas.openxmlformats.org/officeDocument/2006/relationships/image" Target="../media/image199.emf"/><Relationship Id="rId4" Type="http://schemas.openxmlformats.org/officeDocument/2006/relationships/oleObject" Target="../embeddings/oleObject196.bin"/><Relationship Id="rId9" Type="http://schemas.openxmlformats.org/officeDocument/2006/relationships/image" Target="../media/image194.emf"/><Relationship Id="rId14" Type="http://schemas.openxmlformats.org/officeDocument/2006/relationships/oleObject" Target="../embeddings/oleObject201.bin"/><Relationship Id="rId22" Type="http://schemas.openxmlformats.org/officeDocument/2006/relationships/oleObject" Target="../embeddings/oleObject20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11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9.bin"/><Relationship Id="rId4" Type="http://schemas.openxmlformats.org/officeDocument/2006/relationships/image" Target="../media/image11.wmf"/><Relationship Id="rId9" Type="http://schemas.openxmlformats.org/officeDocument/2006/relationships/image" Target="../media/image12.wmf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7.emf"/><Relationship Id="rId18" Type="http://schemas.openxmlformats.org/officeDocument/2006/relationships/oleObject" Target="../embeddings/oleObject214.bin"/><Relationship Id="rId26" Type="http://schemas.openxmlformats.org/officeDocument/2006/relationships/oleObject" Target="../embeddings/oleObject218.bin"/><Relationship Id="rId21" Type="http://schemas.openxmlformats.org/officeDocument/2006/relationships/image" Target="../media/image211.emf"/><Relationship Id="rId34" Type="http://schemas.openxmlformats.org/officeDocument/2006/relationships/oleObject" Target="../embeddings/oleObject222.bin"/><Relationship Id="rId7" Type="http://schemas.openxmlformats.org/officeDocument/2006/relationships/image" Target="../media/image204.emf"/><Relationship Id="rId12" Type="http://schemas.openxmlformats.org/officeDocument/2006/relationships/oleObject" Target="../embeddings/oleObject211.bin"/><Relationship Id="rId17" Type="http://schemas.openxmlformats.org/officeDocument/2006/relationships/image" Target="../media/image209.emf"/><Relationship Id="rId25" Type="http://schemas.openxmlformats.org/officeDocument/2006/relationships/image" Target="../media/image213.emf"/><Relationship Id="rId33" Type="http://schemas.openxmlformats.org/officeDocument/2006/relationships/image" Target="../media/image21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3.bin"/><Relationship Id="rId20" Type="http://schemas.openxmlformats.org/officeDocument/2006/relationships/oleObject" Target="../embeddings/oleObject215.bin"/><Relationship Id="rId29" Type="http://schemas.openxmlformats.org/officeDocument/2006/relationships/image" Target="../media/image215.emf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8.bin"/><Relationship Id="rId11" Type="http://schemas.openxmlformats.org/officeDocument/2006/relationships/image" Target="../media/image206.emf"/><Relationship Id="rId24" Type="http://schemas.openxmlformats.org/officeDocument/2006/relationships/oleObject" Target="../embeddings/oleObject217.bin"/><Relationship Id="rId32" Type="http://schemas.openxmlformats.org/officeDocument/2006/relationships/oleObject" Target="../embeddings/oleObject221.bin"/><Relationship Id="rId37" Type="http://schemas.openxmlformats.org/officeDocument/2006/relationships/image" Target="../media/image219.emf"/><Relationship Id="rId5" Type="http://schemas.openxmlformats.org/officeDocument/2006/relationships/image" Target="../media/image203.emf"/><Relationship Id="rId15" Type="http://schemas.openxmlformats.org/officeDocument/2006/relationships/image" Target="../media/image208.emf"/><Relationship Id="rId23" Type="http://schemas.openxmlformats.org/officeDocument/2006/relationships/image" Target="../media/image212.emf"/><Relationship Id="rId28" Type="http://schemas.openxmlformats.org/officeDocument/2006/relationships/oleObject" Target="../embeddings/oleObject219.bin"/><Relationship Id="rId36" Type="http://schemas.openxmlformats.org/officeDocument/2006/relationships/oleObject" Target="../embeddings/oleObject223.bin"/><Relationship Id="rId10" Type="http://schemas.openxmlformats.org/officeDocument/2006/relationships/oleObject" Target="../embeddings/oleObject210.bin"/><Relationship Id="rId19" Type="http://schemas.openxmlformats.org/officeDocument/2006/relationships/image" Target="../media/image210.emf"/><Relationship Id="rId31" Type="http://schemas.openxmlformats.org/officeDocument/2006/relationships/image" Target="../media/image216.emf"/><Relationship Id="rId4" Type="http://schemas.openxmlformats.org/officeDocument/2006/relationships/oleObject" Target="../embeddings/oleObject207.bin"/><Relationship Id="rId9" Type="http://schemas.openxmlformats.org/officeDocument/2006/relationships/image" Target="../media/image205.emf"/><Relationship Id="rId14" Type="http://schemas.openxmlformats.org/officeDocument/2006/relationships/oleObject" Target="../embeddings/oleObject212.bin"/><Relationship Id="rId22" Type="http://schemas.openxmlformats.org/officeDocument/2006/relationships/oleObject" Target="../embeddings/oleObject216.bin"/><Relationship Id="rId27" Type="http://schemas.openxmlformats.org/officeDocument/2006/relationships/image" Target="../media/image214.emf"/><Relationship Id="rId30" Type="http://schemas.openxmlformats.org/officeDocument/2006/relationships/oleObject" Target="../embeddings/oleObject220.bin"/><Relationship Id="rId35" Type="http://schemas.openxmlformats.org/officeDocument/2006/relationships/image" Target="../media/image218.emf"/><Relationship Id="rId8" Type="http://schemas.openxmlformats.org/officeDocument/2006/relationships/oleObject" Target="../embeddings/oleObject209.bin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6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21.e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25.bin"/><Relationship Id="rId11" Type="http://schemas.openxmlformats.org/officeDocument/2006/relationships/image" Target="../media/image223.emf"/><Relationship Id="rId5" Type="http://schemas.openxmlformats.org/officeDocument/2006/relationships/image" Target="../media/image220.emf"/><Relationship Id="rId10" Type="http://schemas.openxmlformats.org/officeDocument/2006/relationships/oleObject" Target="../embeddings/oleObject227.bin"/><Relationship Id="rId4" Type="http://schemas.openxmlformats.org/officeDocument/2006/relationships/oleObject" Target="../embeddings/oleObject224.bin"/><Relationship Id="rId9" Type="http://schemas.openxmlformats.org/officeDocument/2006/relationships/image" Target="../media/image222.e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8.emf"/><Relationship Id="rId18" Type="http://schemas.openxmlformats.org/officeDocument/2006/relationships/oleObject" Target="../embeddings/oleObject235.bin"/><Relationship Id="rId26" Type="http://schemas.openxmlformats.org/officeDocument/2006/relationships/oleObject" Target="../embeddings/oleObject239.bin"/><Relationship Id="rId39" Type="http://schemas.openxmlformats.org/officeDocument/2006/relationships/image" Target="../media/image241.emf"/><Relationship Id="rId21" Type="http://schemas.openxmlformats.org/officeDocument/2006/relationships/image" Target="../media/image232.emf"/><Relationship Id="rId34" Type="http://schemas.openxmlformats.org/officeDocument/2006/relationships/oleObject" Target="../embeddings/oleObject243.bin"/><Relationship Id="rId42" Type="http://schemas.openxmlformats.org/officeDocument/2006/relationships/oleObject" Target="../embeddings/oleObject247.bin"/><Relationship Id="rId47" Type="http://schemas.openxmlformats.org/officeDocument/2006/relationships/image" Target="../media/image245.emf"/><Relationship Id="rId50" Type="http://schemas.openxmlformats.org/officeDocument/2006/relationships/oleObject" Target="../embeddings/oleObject251.bin"/><Relationship Id="rId55" Type="http://schemas.openxmlformats.org/officeDocument/2006/relationships/image" Target="../media/image249.emf"/><Relationship Id="rId7" Type="http://schemas.openxmlformats.org/officeDocument/2006/relationships/image" Target="../media/image225.emf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234.bin"/><Relationship Id="rId29" Type="http://schemas.openxmlformats.org/officeDocument/2006/relationships/image" Target="../media/image236.emf"/><Relationship Id="rId11" Type="http://schemas.openxmlformats.org/officeDocument/2006/relationships/image" Target="../media/image227.emf"/><Relationship Id="rId24" Type="http://schemas.openxmlformats.org/officeDocument/2006/relationships/oleObject" Target="../embeddings/oleObject238.bin"/><Relationship Id="rId32" Type="http://schemas.openxmlformats.org/officeDocument/2006/relationships/oleObject" Target="../embeddings/oleObject242.bin"/><Relationship Id="rId37" Type="http://schemas.openxmlformats.org/officeDocument/2006/relationships/image" Target="../media/image240.emf"/><Relationship Id="rId40" Type="http://schemas.openxmlformats.org/officeDocument/2006/relationships/oleObject" Target="../embeddings/oleObject246.bin"/><Relationship Id="rId45" Type="http://schemas.openxmlformats.org/officeDocument/2006/relationships/image" Target="../media/image244.emf"/><Relationship Id="rId53" Type="http://schemas.openxmlformats.org/officeDocument/2006/relationships/image" Target="../media/image248.emf"/><Relationship Id="rId5" Type="http://schemas.openxmlformats.org/officeDocument/2006/relationships/image" Target="../media/image224.emf"/><Relationship Id="rId10" Type="http://schemas.openxmlformats.org/officeDocument/2006/relationships/oleObject" Target="../embeddings/oleObject231.bin"/><Relationship Id="rId19" Type="http://schemas.openxmlformats.org/officeDocument/2006/relationships/image" Target="../media/image231.emf"/><Relationship Id="rId31" Type="http://schemas.openxmlformats.org/officeDocument/2006/relationships/image" Target="../media/image237.emf"/><Relationship Id="rId44" Type="http://schemas.openxmlformats.org/officeDocument/2006/relationships/oleObject" Target="../embeddings/oleObject248.bin"/><Relationship Id="rId52" Type="http://schemas.openxmlformats.org/officeDocument/2006/relationships/oleObject" Target="../embeddings/oleObject252.bin"/><Relationship Id="rId4" Type="http://schemas.openxmlformats.org/officeDocument/2006/relationships/oleObject" Target="../embeddings/oleObject228.bin"/><Relationship Id="rId9" Type="http://schemas.openxmlformats.org/officeDocument/2006/relationships/image" Target="../media/image226.emf"/><Relationship Id="rId14" Type="http://schemas.openxmlformats.org/officeDocument/2006/relationships/oleObject" Target="../embeddings/oleObject233.bin"/><Relationship Id="rId22" Type="http://schemas.openxmlformats.org/officeDocument/2006/relationships/oleObject" Target="../embeddings/oleObject237.bin"/><Relationship Id="rId27" Type="http://schemas.openxmlformats.org/officeDocument/2006/relationships/image" Target="../media/image235.emf"/><Relationship Id="rId30" Type="http://schemas.openxmlformats.org/officeDocument/2006/relationships/oleObject" Target="../embeddings/oleObject241.bin"/><Relationship Id="rId35" Type="http://schemas.openxmlformats.org/officeDocument/2006/relationships/image" Target="../media/image239.emf"/><Relationship Id="rId43" Type="http://schemas.openxmlformats.org/officeDocument/2006/relationships/image" Target="../media/image243.emf"/><Relationship Id="rId48" Type="http://schemas.openxmlformats.org/officeDocument/2006/relationships/oleObject" Target="../embeddings/oleObject250.bin"/><Relationship Id="rId8" Type="http://schemas.openxmlformats.org/officeDocument/2006/relationships/oleObject" Target="../embeddings/oleObject230.bin"/><Relationship Id="rId51" Type="http://schemas.openxmlformats.org/officeDocument/2006/relationships/image" Target="../media/image247.emf"/><Relationship Id="rId3" Type="http://schemas.openxmlformats.org/officeDocument/2006/relationships/notesSlide" Target="../notesSlides/notesSlide22.xml"/><Relationship Id="rId12" Type="http://schemas.openxmlformats.org/officeDocument/2006/relationships/oleObject" Target="../embeddings/oleObject232.bin"/><Relationship Id="rId17" Type="http://schemas.openxmlformats.org/officeDocument/2006/relationships/image" Target="../media/image230.emf"/><Relationship Id="rId25" Type="http://schemas.openxmlformats.org/officeDocument/2006/relationships/image" Target="../media/image234.emf"/><Relationship Id="rId33" Type="http://schemas.openxmlformats.org/officeDocument/2006/relationships/image" Target="../media/image238.emf"/><Relationship Id="rId38" Type="http://schemas.openxmlformats.org/officeDocument/2006/relationships/oleObject" Target="../embeddings/oleObject245.bin"/><Relationship Id="rId46" Type="http://schemas.openxmlformats.org/officeDocument/2006/relationships/oleObject" Target="../embeddings/oleObject249.bin"/><Relationship Id="rId20" Type="http://schemas.openxmlformats.org/officeDocument/2006/relationships/oleObject" Target="../embeddings/oleObject236.bin"/><Relationship Id="rId41" Type="http://schemas.openxmlformats.org/officeDocument/2006/relationships/image" Target="../media/image242.emf"/><Relationship Id="rId54" Type="http://schemas.openxmlformats.org/officeDocument/2006/relationships/oleObject" Target="../embeddings/oleObject253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29.bin"/><Relationship Id="rId15" Type="http://schemas.openxmlformats.org/officeDocument/2006/relationships/image" Target="../media/image229.emf"/><Relationship Id="rId23" Type="http://schemas.openxmlformats.org/officeDocument/2006/relationships/image" Target="../media/image233.emf"/><Relationship Id="rId28" Type="http://schemas.openxmlformats.org/officeDocument/2006/relationships/oleObject" Target="../embeddings/oleObject240.bin"/><Relationship Id="rId36" Type="http://schemas.openxmlformats.org/officeDocument/2006/relationships/oleObject" Target="../embeddings/oleObject244.bin"/><Relationship Id="rId49" Type="http://schemas.openxmlformats.org/officeDocument/2006/relationships/image" Target="../media/image24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6.bin"/><Relationship Id="rId13" Type="http://schemas.openxmlformats.org/officeDocument/2006/relationships/image" Target="../media/image254.emf"/><Relationship Id="rId18" Type="http://schemas.openxmlformats.org/officeDocument/2006/relationships/oleObject" Target="../embeddings/oleObject261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51.emf"/><Relationship Id="rId12" Type="http://schemas.openxmlformats.org/officeDocument/2006/relationships/oleObject" Target="../embeddings/oleObject258.bin"/><Relationship Id="rId17" Type="http://schemas.openxmlformats.org/officeDocument/2006/relationships/image" Target="../media/image25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0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55.bin"/><Relationship Id="rId11" Type="http://schemas.openxmlformats.org/officeDocument/2006/relationships/image" Target="../media/image253.emf"/><Relationship Id="rId5" Type="http://schemas.openxmlformats.org/officeDocument/2006/relationships/image" Target="../media/image250.emf"/><Relationship Id="rId15" Type="http://schemas.openxmlformats.org/officeDocument/2006/relationships/image" Target="../media/image255.emf"/><Relationship Id="rId10" Type="http://schemas.openxmlformats.org/officeDocument/2006/relationships/oleObject" Target="../embeddings/oleObject257.bin"/><Relationship Id="rId19" Type="http://schemas.openxmlformats.org/officeDocument/2006/relationships/image" Target="../media/image257.emf"/><Relationship Id="rId4" Type="http://schemas.openxmlformats.org/officeDocument/2006/relationships/oleObject" Target="../embeddings/oleObject254.bin"/><Relationship Id="rId9" Type="http://schemas.openxmlformats.org/officeDocument/2006/relationships/image" Target="../media/image252.emf"/><Relationship Id="rId14" Type="http://schemas.openxmlformats.org/officeDocument/2006/relationships/oleObject" Target="../embeddings/oleObject25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4.bin"/><Relationship Id="rId13" Type="http://schemas.openxmlformats.org/officeDocument/2006/relationships/image" Target="../media/image262.wmf"/><Relationship Id="rId18" Type="http://schemas.openxmlformats.org/officeDocument/2006/relationships/oleObject" Target="../embeddings/oleObject269.bin"/><Relationship Id="rId3" Type="http://schemas.openxmlformats.org/officeDocument/2006/relationships/notesSlide" Target="../notesSlides/notesSlide24.xml"/><Relationship Id="rId21" Type="http://schemas.openxmlformats.org/officeDocument/2006/relationships/image" Target="../media/image266.wmf"/><Relationship Id="rId7" Type="http://schemas.openxmlformats.org/officeDocument/2006/relationships/image" Target="../media/image259.wmf"/><Relationship Id="rId12" Type="http://schemas.openxmlformats.org/officeDocument/2006/relationships/oleObject" Target="../embeddings/oleObject266.bin"/><Relationship Id="rId17" Type="http://schemas.openxmlformats.org/officeDocument/2006/relationships/image" Target="../media/image264.wmf"/><Relationship Id="rId25" Type="http://schemas.openxmlformats.org/officeDocument/2006/relationships/image" Target="../media/image26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8.bin"/><Relationship Id="rId20" Type="http://schemas.openxmlformats.org/officeDocument/2006/relationships/oleObject" Target="../embeddings/oleObject270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63.bin"/><Relationship Id="rId11" Type="http://schemas.openxmlformats.org/officeDocument/2006/relationships/image" Target="../media/image261.wmf"/><Relationship Id="rId24" Type="http://schemas.openxmlformats.org/officeDocument/2006/relationships/oleObject" Target="../embeddings/oleObject272.bin"/><Relationship Id="rId5" Type="http://schemas.openxmlformats.org/officeDocument/2006/relationships/image" Target="../media/image258.wmf"/><Relationship Id="rId15" Type="http://schemas.openxmlformats.org/officeDocument/2006/relationships/image" Target="../media/image263.wmf"/><Relationship Id="rId23" Type="http://schemas.openxmlformats.org/officeDocument/2006/relationships/image" Target="../media/image267.wmf"/><Relationship Id="rId10" Type="http://schemas.openxmlformats.org/officeDocument/2006/relationships/oleObject" Target="../embeddings/oleObject265.bin"/><Relationship Id="rId19" Type="http://schemas.openxmlformats.org/officeDocument/2006/relationships/image" Target="../media/image265.wmf"/><Relationship Id="rId4" Type="http://schemas.openxmlformats.org/officeDocument/2006/relationships/oleObject" Target="../embeddings/oleObject262.bin"/><Relationship Id="rId9" Type="http://schemas.openxmlformats.org/officeDocument/2006/relationships/image" Target="../media/image260.wmf"/><Relationship Id="rId14" Type="http://schemas.openxmlformats.org/officeDocument/2006/relationships/oleObject" Target="../embeddings/oleObject267.bin"/><Relationship Id="rId22" Type="http://schemas.openxmlformats.org/officeDocument/2006/relationships/oleObject" Target="../embeddings/oleObject27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5.bin"/><Relationship Id="rId13" Type="http://schemas.openxmlformats.org/officeDocument/2006/relationships/image" Target="../media/image273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70.wmf"/><Relationship Id="rId12" Type="http://schemas.openxmlformats.org/officeDocument/2006/relationships/oleObject" Target="../embeddings/oleObject277.bin"/><Relationship Id="rId17" Type="http://schemas.openxmlformats.org/officeDocument/2006/relationships/image" Target="../media/image27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9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74.bin"/><Relationship Id="rId11" Type="http://schemas.openxmlformats.org/officeDocument/2006/relationships/image" Target="../media/image272.wmf"/><Relationship Id="rId5" Type="http://schemas.openxmlformats.org/officeDocument/2006/relationships/image" Target="../media/image269.wmf"/><Relationship Id="rId15" Type="http://schemas.openxmlformats.org/officeDocument/2006/relationships/image" Target="../media/image274.wmf"/><Relationship Id="rId10" Type="http://schemas.openxmlformats.org/officeDocument/2006/relationships/oleObject" Target="../embeddings/oleObject276.bin"/><Relationship Id="rId4" Type="http://schemas.openxmlformats.org/officeDocument/2006/relationships/oleObject" Target="../embeddings/oleObject273.bin"/><Relationship Id="rId9" Type="http://schemas.openxmlformats.org/officeDocument/2006/relationships/image" Target="../media/image271.wmf"/><Relationship Id="rId14" Type="http://schemas.openxmlformats.org/officeDocument/2006/relationships/oleObject" Target="../embeddings/oleObject27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wmf"/><Relationship Id="rId3" Type="http://schemas.openxmlformats.org/officeDocument/2006/relationships/oleObject" Target="../embeddings/oleObject280.bin"/><Relationship Id="rId7" Type="http://schemas.openxmlformats.org/officeDocument/2006/relationships/oleObject" Target="../embeddings/oleObject2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77.wmf"/><Relationship Id="rId5" Type="http://schemas.openxmlformats.org/officeDocument/2006/relationships/oleObject" Target="../embeddings/oleObject281.bin"/><Relationship Id="rId10" Type="http://schemas.openxmlformats.org/officeDocument/2006/relationships/image" Target="../media/image279.wmf"/><Relationship Id="rId4" Type="http://schemas.openxmlformats.org/officeDocument/2006/relationships/image" Target="../media/image276.wmf"/><Relationship Id="rId9" Type="http://schemas.openxmlformats.org/officeDocument/2006/relationships/oleObject" Target="../embeddings/oleObject28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80.emf"/><Relationship Id="rId4" Type="http://schemas.openxmlformats.org/officeDocument/2006/relationships/oleObject" Target="../embeddings/oleObject28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7.bin"/><Relationship Id="rId13" Type="http://schemas.openxmlformats.org/officeDocument/2006/relationships/image" Target="../media/image285.emf"/><Relationship Id="rId18" Type="http://schemas.openxmlformats.org/officeDocument/2006/relationships/oleObject" Target="../embeddings/oleObject292.bin"/><Relationship Id="rId26" Type="http://schemas.openxmlformats.org/officeDocument/2006/relationships/oleObject" Target="../embeddings/oleObject296.bin"/><Relationship Id="rId3" Type="http://schemas.openxmlformats.org/officeDocument/2006/relationships/notesSlide" Target="../notesSlides/notesSlide27.xml"/><Relationship Id="rId21" Type="http://schemas.openxmlformats.org/officeDocument/2006/relationships/image" Target="../media/image289.emf"/><Relationship Id="rId7" Type="http://schemas.openxmlformats.org/officeDocument/2006/relationships/image" Target="../media/image282.emf"/><Relationship Id="rId12" Type="http://schemas.openxmlformats.org/officeDocument/2006/relationships/oleObject" Target="../embeddings/oleObject289.bin"/><Relationship Id="rId17" Type="http://schemas.openxmlformats.org/officeDocument/2006/relationships/image" Target="../media/image287.emf"/><Relationship Id="rId25" Type="http://schemas.openxmlformats.org/officeDocument/2006/relationships/image" Target="../media/image29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91.bin"/><Relationship Id="rId20" Type="http://schemas.openxmlformats.org/officeDocument/2006/relationships/oleObject" Target="../embeddings/oleObject293.bin"/><Relationship Id="rId29" Type="http://schemas.openxmlformats.org/officeDocument/2006/relationships/image" Target="../media/image293.emf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86.bin"/><Relationship Id="rId11" Type="http://schemas.openxmlformats.org/officeDocument/2006/relationships/image" Target="../media/image284.emf"/><Relationship Id="rId24" Type="http://schemas.openxmlformats.org/officeDocument/2006/relationships/oleObject" Target="../embeddings/oleObject295.bin"/><Relationship Id="rId5" Type="http://schemas.openxmlformats.org/officeDocument/2006/relationships/image" Target="../media/image281.emf"/><Relationship Id="rId15" Type="http://schemas.openxmlformats.org/officeDocument/2006/relationships/image" Target="../media/image286.emf"/><Relationship Id="rId23" Type="http://schemas.openxmlformats.org/officeDocument/2006/relationships/image" Target="../media/image290.emf"/><Relationship Id="rId28" Type="http://schemas.openxmlformats.org/officeDocument/2006/relationships/oleObject" Target="../embeddings/oleObject297.bin"/><Relationship Id="rId10" Type="http://schemas.openxmlformats.org/officeDocument/2006/relationships/oleObject" Target="../embeddings/oleObject288.bin"/><Relationship Id="rId19" Type="http://schemas.openxmlformats.org/officeDocument/2006/relationships/image" Target="../media/image288.emf"/><Relationship Id="rId31" Type="http://schemas.openxmlformats.org/officeDocument/2006/relationships/image" Target="../media/image294.emf"/><Relationship Id="rId4" Type="http://schemas.openxmlformats.org/officeDocument/2006/relationships/oleObject" Target="../embeddings/oleObject285.bin"/><Relationship Id="rId9" Type="http://schemas.openxmlformats.org/officeDocument/2006/relationships/image" Target="../media/image283.emf"/><Relationship Id="rId14" Type="http://schemas.openxmlformats.org/officeDocument/2006/relationships/oleObject" Target="../embeddings/oleObject290.bin"/><Relationship Id="rId22" Type="http://schemas.openxmlformats.org/officeDocument/2006/relationships/oleObject" Target="../embeddings/oleObject294.bin"/><Relationship Id="rId27" Type="http://schemas.openxmlformats.org/officeDocument/2006/relationships/image" Target="../media/image292.emf"/><Relationship Id="rId30" Type="http://schemas.openxmlformats.org/officeDocument/2006/relationships/oleObject" Target="../embeddings/oleObject298.bin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9.wmf"/><Relationship Id="rId18" Type="http://schemas.openxmlformats.org/officeDocument/2006/relationships/oleObject" Target="../embeddings/oleObject306.bin"/><Relationship Id="rId26" Type="http://schemas.openxmlformats.org/officeDocument/2006/relationships/oleObject" Target="../embeddings/oleObject310.bin"/><Relationship Id="rId3" Type="http://schemas.openxmlformats.org/officeDocument/2006/relationships/notesSlide" Target="../notesSlides/notesSlide28.xml"/><Relationship Id="rId21" Type="http://schemas.openxmlformats.org/officeDocument/2006/relationships/image" Target="../media/image303.wmf"/><Relationship Id="rId7" Type="http://schemas.openxmlformats.org/officeDocument/2006/relationships/image" Target="../media/image296.emf"/><Relationship Id="rId12" Type="http://schemas.openxmlformats.org/officeDocument/2006/relationships/oleObject" Target="../embeddings/oleObject303.bin"/><Relationship Id="rId17" Type="http://schemas.openxmlformats.org/officeDocument/2006/relationships/image" Target="../media/image301.emf"/><Relationship Id="rId25" Type="http://schemas.openxmlformats.org/officeDocument/2006/relationships/image" Target="../media/image305.emf"/><Relationship Id="rId33" Type="http://schemas.openxmlformats.org/officeDocument/2006/relationships/image" Target="../media/image30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5.bin"/><Relationship Id="rId20" Type="http://schemas.openxmlformats.org/officeDocument/2006/relationships/oleObject" Target="../embeddings/oleObject307.bin"/><Relationship Id="rId29" Type="http://schemas.openxmlformats.org/officeDocument/2006/relationships/image" Target="../media/image307.emf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300.bin"/><Relationship Id="rId11" Type="http://schemas.openxmlformats.org/officeDocument/2006/relationships/image" Target="../media/image298.wmf"/><Relationship Id="rId24" Type="http://schemas.openxmlformats.org/officeDocument/2006/relationships/oleObject" Target="../embeddings/oleObject309.bin"/><Relationship Id="rId32" Type="http://schemas.openxmlformats.org/officeDocument/2006/relationships/oleObject" Target="../embeddings/oleObject313.bin"/><Relationship Id="rId5" Type="http://schemas.openxmlformats.org/officeDocument/2006/relationships/image" Target="../media/image295.emf"/><Relationship Id="rId15" Type="http://schemas.openxmlformats.org/officeDocument/2006/relationships/image" Target="../media/image300.emf"/><Relationship Id="rId23" Type="http://schemas.openxmlformats.org/officeDocument/2006/relationships/image" Target="../media/image304.emf"/><Relationship Id="rId28" Type="http://schemas.openxmlformats.org/officeDocument/2006/relationships/oleObject" Target="../embeddings/oleObject311.bin"/><Relationship Id="rId10" Type="http://schemas.openxmlformats.org/officeDocument/2006/relationships/oleObject" Target="../embeddings/oleObject302.bin"/><Relationship Id="rId19" Type="http://schemas.openxmlformats.org/officeDocument/2006/relationships/image" Target="../media/image302.wmf"/><Relationship Id="rId31" Type="http://schemas.openxmlformats.org/officeDocument/2006/relationships/image" Target="../media/image308.emf"/><Relationship Id="rId4" Type="http://schemas.openxmlformats.org/officeDocument/2006/relationships/oleObject" Target="../embeddings/oleObject299.bin"/><Relationship Id="rId9" Type="http://schemas.openxmlformats.org/officeDocument/2006/relationships/image" Target="../media/image297.wmf"/><Relationship Id="rId14" Type="http://schemas.openxmlformats.org/officeDocument/2006/relationships/oleObject" Target="../embeddings/oleObject304.bin"/><Relationship Id="rId22" Type="http://schemas.openxmlformats.org/officeDocument/2006/relationships/oleObject" Target="../embeddings/oleObject308.bin"/><Relationship Id="rId27" Type="http://schemas.openxmlformats.org/officeDocument/2006/relationships/image" Target="../media/image306.emf"/><Relationship Id="rId30" Type="http://schemas.openxmlformats.org/officeDocument/2006/relationships/oleObject" Target="../embeddings/oleObject312.bin"/><Relationship Id="rId8" Type="http://schemas.openxmlformats.org/officeDocument/2006/relationships/oleObject" Target="../embeddings/oleObject30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7.emf"/><Relationship Id="rId18" Type="http://schemas.openxmlformats.org/officeDocument/2006/relationships/oleObject" Target="../embeddings/oleObject17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e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6.emf"/><Relationship Id="rId5" Type="http://schemas.openxmlformats.org/officeDocument/2006/relationships/image" Target="../media/image13.emf"/><Relationship Id="rId15" Type="http://schemas.openxmlformats.org/officeDocument/2006/relationships/image" Target="../media/image18.e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20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5.emf"/><Relationship Id="rId14" Type="http://schemas.openxmlformats.org/officeDocument/2006/relationships/oleObject" Target="../embeddings/oleObject15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6.bin"/><Relationship Id="rId13" Type="http://schemas.openxmlformats.org/officeDocument/2006/relationships/image" Target="../media/image314.emf"/><Relationship Id="rId18" Type="http://schemas.openxmlformats.org/officeDocument/2006/relationships/oleObject" Target="../embeddings/oleObject321.bin"/><Relationship Id="rId26" Type="http://schemas.openxmlformats.org/officeDocument/2006/relationships/oleObject" Target="../embeddings/oleObject325.bin"/><Relationship Id="rId3" Type="http://schemas.openxmlformats.org/officeDocument/2006/relationships/notesSlide" Target="../notesSlides/notesSlide29.xml"/><Relationship Id="rId21" Type="http://schemas.openxmlformats.org/officeDocument/2006/relationships/image" Target="../media/image316.emf"/><Relationship Id="rId7" Type="http://schemas.openxmlformats.org/officeDocument/2006/relationships/image" Target="../media/image311.wmf"/><Relationship Id="rId12" Type="http://schemas.openxmlformats.org/officeDocument/2006/relationships/oleObject" Target="../embeddings/oleObject318.bin"/><Relationship Id="rId17" Type="http://schemas.openxmlformats.org/officeDocument/2006/relationships/image" Target="../media/image303.wmf"/><Relationship Id="rId25" Type="http://schemas.openxmlformats.org/officeDocument/2006/relationships/image" Target="../media/image31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0.bin"/><Relationship Id="rId20" Type="http://schemas.openxmlformats.org/officeDocument/2006/relationships/oleObject" Target="../embeddings/oleObject322.bin"/><Relationship Id="rId29" Type="http://schemas.openxmlformats.org/officeDocument/2006/relationships/image" Target="../media/image320.emf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15.bin"/><Relationship Id="rId11" Type="http://schemas.openxmlformats.org/officeDocument/2006/relationships/image" Target="../media/image313.wmf"/><Relationship Id="rId24" Type="http://schemas.openxmlformats.org/officeDocument/2006/relationships/oleObject" Target="../embeddings/oleObject324.bin"/><Relationship Id="rId5" Type="http://schemas.openxmlformats.org/officeDocument/2006/relationships/image" Target="../media/image310.emf"/><Relationship Id="rId15" Type="http://schemas.openxmlformats.org/officeDocument/2006/relationships/image" Target="../media/image302.wmf"/><Relationship Id="rId23" Type="http://schemas.openxmlformats.org/officeDocument/2006/relationships/image" Target="../media/image317.emf"/><Relationship Id="rId28" Type="http://schemas.openxmlformats.org/officeDocument/2006/relationships/oleObject" Target="../embeddings/oleObject326.bin"/><Relationship Id="rId10" Type="http://schemas.openxmlformats.org/officeDocument/2006/relationships/oleObject" Target="../embeddings/oleObject317.bin"/><Relationship Id="rId19" Type="http://schemas.openxmlformats.org/officeDocument/2006/relationships/image" Target="../media/image315.emf"/><Relationship Id="rId31" Type="http://schemas.openxmlformats.org/officeDocument/2006/relationships/image" Target="../media/image321.emf"/><Relationship Id="rId4" Type="http://schemas.openxmlformats.org/officeDocument/2006/relationships/oleObject" Target="../embeddings/oleObject314.bin"/><Relationship Id="rId9" Type="http://schemas.openxmlformats.org/officeDocument/2006/relationships/image" Target="../media/image312.wmf"/><Relationship Id="rId14" Type="http://schemas.openxmlformats.org/officeDocument/2006/relationships/oleObject" Target="../embeddings/oleObject319.bin"/><Relationship Id="rId22" Type="http://schemas.openxmlformats.org/officeDocument/2006/relationships/oleObject" Target="../embeddings/oleObject323.bin"/><Relationship Id="rId27" Type="http://schemas.openxmlformats.org/officeDocument/2006/relationships/image" Target="../media/image319.emf"/><Relationship Id="rId30" Type="http://schemas.openxmlformats.org/officeDocument/2006/relationships/oleObject" Target="../embeddings/oleObject327.bin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3.emf"/><Relationship Id="rId18" Type="http://schemas.openxmlformats.org/officeDocument/2006/relationships/oleObject" Target="../embeddings/oleObject335.bin"/><Relationship Id="rId26" Type="http://schemas.openxmlformats.org/officeDocument/2006/relationships/oleObject" Target="../embeddings/oleObject339.bin"/><Relationship Id="rId3" Type="http://schemas.openxmlformats.org/officeDocument/2006/relationships/notesSlide" Target="../notesSlides/notesSlide30.xml"/><Relationship Id="rId21" Type="http://schemas.openxmlformats.org/officeDocument/2006/relationships/image" Target="../media/image325.emf"/><Relationship Id="rId7" Type="http://schemas.openxmlformats.org/officeDocument/2006/relationships/image" Target="../media/image311.wmf"/><Relationship Id="rId12" Type="http://schemas.openxmlformats.org/officeDocument/2006/relationships/oleObject" Target="../embeddings/oleObject332.bin"/><Relationship Id="rId17" Type="http://schemas.openxmlformats.org/officeDocument/2006/relationships/image" Target="../media/image303.wmf"/><Relationship Id="rId25" Type="http://schemas.openxmlformats.org/officeDocument/2006/relationships/image" Target="../media/image327.emf"/><Relationship Id="rId33" Type="http://schemas.openxmlformats.org/officeDocument/2006/relationships/image" Target="../media/image33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4.bin"/><Relationship Id="rId20" Type="http://schemas.openxmlformats.org/officeDocument/2006/relationships/oleObject" Target="../embeddings/oleObject336.bin"/><Relationship Id="rId29" Type="http://schemas.openxmlformats.org/officeDocument/2006/relationships/image" Target="../media/image329.emf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29.bin"/><Relationship Id="rId11" Type="http://schemas.openxmlformats.org/officeDocument/2006/relationships/image" Target="../media/image313.wmf"/><Relationship Id="rId24" Type="http://schemas.openxmlformats.org/officeDocument/2006/relationships/oleObject" Target="../embeddings/oleObject338.bin"/><Relationship Id="rId32" Type="http://schemas.openxmlformats.org/officeDocument/2006/relationships/oleObject" Target="../embeddings/oleObject342.bin"/><Relationship Id="rId5" Type="http://schemas.openxmlformats.org/officeDocument/2006/relationships/image" Target="../media/image322.emf"/><Relationship Id="rId15" Type="http://schemas.openxmlformats.org/officeDocument/2006/relationships/image" Target="../media/image302.wmf"/><Relationship Id="rId23" Type="http://schemas.openxmlformats.org/officeDocument/2006/relationships/image" Target="../media/image326.emf"/><Relationship Id="rId28" Type="http://schemas.openxmlformats.org/officeDocument/2006/relationships/oleObject" Target="../embeddings/oleObject340.bin"/><Relationship Id="rId10" Type="http://schemas.openxmlformats.org/officeDocument/2006/relationships/oleObject" Target="../embeddings/oleObject331.bin"/><Relationship Id="rId19" Type="http://schemas.openxmlformats.org/officeDocument/2006/relationships/image" Target="../media/image324.emf"/><Relationship Id="rId31" Type="http://schemas.openxmlformats.org/officeDocument/2006/relationships/image" Target="../media/image330.emf"/><Relationship Id="rId4" Type="http://schemas.openxmlformats.org/officeDocument/2006/relationships/oleObject" Target="../embeddings/oleObject328.bin"/><Relationship Id="rId9" Type="http://schemas.openxmlformats.org/officeDocument/2006/relationships/image" Target="../media/image312.wmf"/><Relationship Id="rId14" Type="http://schemas.openxmlformats.org/officeDocument/2006/relationships/oleObject" Target="../embeddings/oleObject333.bin"/><Relationship Id="rId22" Type="http://schemas.openxmlformats.org/officeDocument/2006/relationships/oleObject" Target="../embeddings/oleObject337.bin"/><Relationship Id="rId27" Type="http://schemas.openxmlformats.org/officeDocument/2006/relationships/image" Target="../media/image328.emf"/><Relationship Id="rId30" Type="http://schemas.openxmlformats.org/officeDocument/2006/relationships/oleObject" Target="../embeddings/oleObject341.bin"/><Relationship Id="rId8" Type="http://schemas.openxmlformats.org/officeDocument/2006/relationships/oleObject" Target="../embeddings/oleObject330.bin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2.wmf"/><Relationship Id="rId18" Type="http://schemas.openxmlformats.org/officeDocument/2006/relationships/oleObject" Target="../embeddings/oleObject350.bin"/><Relationship Id="rId26" Type="http://schemas.openxmlformats.org/officeDocument/2006/relationships/oleObject" Target="../embeddings/oleObject354.bin"/><Relationship Id="rId3" Type="http://schemas.openxmlformats.org/officeDocument/2006/relationships/notesSlide" Target="../notesSlides/notesSlide31.xml"/><Relationship Id="rId21" Type="http://schemas.openxmlformats.org/officeDocument/2006/relationships/image" Target="../media/image335.emf"/><Relationship Id="rId34" Type="http://schemas.openxmlformats.org/officeDocument/2006/relationships/oleObject" Target="../embeddings/oleObject358.bin"/><Relationship Id="rId7" Type="http://schemas.openxmlformats.org/officeDocument/2006/relationships/image" Target="../media/image312.wmf"/><Relationship Id="rId12" Type="http://schemas.openxmlformats.org/officeDocument/2006/relationships/oleObject" Target="../embeddings/oleObject347.bin"/><Relationship Id="rId17" Type="http://schemas.openxmlformats.org/officeDocument/2006/relationships/image" Target="../media/image333.emf"/><Relationship Id="rId25" Type="http://schemas.openxmlformats.org/officeDocument/2006/relationships/image" Target="../media/image337.emf"/><Relationship Id="rId33" Type="http://schemas.openxmlformats.org/officeDocument/2006/relationships/image" Target="../media/image34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9.bin"/><Relationship Id="rId20" Type="http://schemas.openxmlformats.org/officeDocument/2006/relationships/oleObject" Target="../embeddings/oleObject351.bin"/><Relationship Id="rId29" Type="http://schemas.openxmlformats.org/officeDocument/2006/relationships/image" Target="../media/image339.emf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344.bin"/><Relationship Id="rId11" Type="http://schemas.openxmlformats.org/officeDocument/2006/relationships/image" Target="../media/image332.emf"/><Relationship Id="rId24" Type="http://schemas.openxmlformats.org/officeDocument/2006/relationships/oleObject" Target="../embeddings/oleObject353.bin"/><Relationship Id="rId32" Type="http://schemas.openxmlformats.org/officeDocument/2006/relationships/oleObject" Target="../embeddings/oleObject357.bin"/><Relationship Id="rId5" Type="http://schemas.openxmlformats.org/officeDocument/2006/relationships/image" Target="../media/image311.wmf"/><Relationship Id="rId15" Type="http://schemas.openxmlformats.org/officeDocument/2006/relationships/image" Target="../media/image303.wmf"/><Relationship Id="rId23" Type="http://schemas.openxmlformats.org/officeDocument/2006/relationships/image" Target="../media/image336.emf"/><Relationship Id="rId28" Type="http://schemas.openxmlformats.org/officeDocument/2006/relationships/oleObject" Target="../embeddings/oleObject355.bin"/><Relationship Id="rId10" Type="http://schemas.openxmlformats.org/officeDocument/2006/relationships/oleObject" Target="../embeddings/oleObject346.bin"/><Relationship Id="rId19" Type="http://schemas.openxmlformats.org/officeDocument/2006/relationships/image" Target="../media/image334.emf"/><Relationship Id="rId31" Type="http://schemas.openxmlformats.org/officeDocument/2006/relationships/image" Target="../media/image340.emf"/><Relationship Id="rId4" Type="http://schemas.openxmlformats.org/officeDocument/2006/relationships/oleObject" Target="../embeddings/oleObject343.bin"/><Relationship Id="rId9" Type="http://schemas.openxmlformats.org/officeDocument/2006/relationships/image" Target="../media/image313.wmf"/><Relationship Id="rId14" Type="http://schemas.openxmlformats.org/officeDocument/2006/relationships/oleObject" Target="../embeddings/oleObject348.bin"/><Relationship Id="rId22" Type="http://schemas.openxmlformats.org/officeDocument/2006/relationships/oleObject" Target="../embeddings/oleObject352.bin"/><Relationship Id="rId27" Type="http://schemas.openxmlformats.org/officeDocument/2006/relationships/image" Target="../media/image338.emf"/><Relationship Id="rId30" Type="http://schemas.openxmlformats.org/officeDocument/2006/relationships/oleObject" Target="../embeddings/oleObject356.bin"/><Relationship Id="rId35" Type="http://schemas.openxmlformats.org/officeDocument/2006/relationships/image" Target="../media/image342.emf"/><Relationship Id="rId8" Type="http://schemas.openxmlformats.org/officeDocument/2006/relationships/oleObject" Target="../embeddings/oleObject34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1.bin"/><Relationship Id="rId13" Type="http://schemas.openxmlformats.org/officeDocument/2006/relationships/image" Target="../media/image347.emf"/><Relationship Id="rId18" Type="http://schemas.openxmlformats.org/officeDocument/2006/relationships/oleObject" Target="../embeddings/oleObject366.bin"/><Relationship Id="rId26" Type="http://schemas.openxmlformats.org/officeDocument/2006/relationships/image" Target="../media/image351.emf"/><Relationship Id="rId3" Type="http://schemas.openxmlformats.org/officeDocument/2006/relationships/notesSlide" Target="../notesSlides/notesSlide32.xml"/><Relationship Id="rId21" Type="http://schemas.openxmlformats.org/officeDocument/2006/relationships/oleObject" Target="../embeddings/oleObject369.bin"/><Relationship Id="rId7" Type="http://schemas.openxmlformats.org/officeDocument/2006/relationships/image" Target="../media/image344.wmf"/><Relationship Id="rId12" Type="http://schemas.openxmlformats.org/officeDocument/2006/relationships/oleObject" Target="../embeddings/oleObject363.bin"/><Relationship Id="rId17" Type="http://schemas.openxmlformats.org/officeDocument/2006/relationships/image" Target="../media/image349.wmf"/><Relationship Id="rId25" Type="http://schemas.openxmlformats.org/officeDocument/2006/relationships/oleObject" Target="../embeddings/oleObject37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65.bin"/><Relationship Id="rId20" Type="http://schemas.openxmlformats.org/officeDocument/2006/relationships/oleObject" Target="../embeddings/oleObject368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360.bin"/><Relationship Id="rId11" Type="http://schemas.openxmlformats.org/officeDocument/2006/relationships/image" Target="../media/image346.wmf"/><Relationship Id="rId24" Type="http://schemas.openxmlformats.org/officeDocument/2006/relationships/oleObject" Target="../embeddings/oleObject371.bin"/><Relationship Id="rId5" Type="http://schemas.openxmlformats.org/officeDocument/2006/relationships/image" Target="../media/image343.emf"/><Relationship Id="rId15" Type="http://schemas.openxmlformats.org/officeDocument/2006/relationships/image" Target="../media/image348.emf"/><Relationship Id="rId23" Type="http://schemas.openxmlformats.org/officeDocument/2006/relationships/oleObject" Target="../embeddings/oleObject370.bin"/><Relationship Id="rId10" Type="http://schemas.openxmlformats.org/officeDocument/2006/relationships/oleObject" Target="../embeddings/oleObject362.bin"/><Relationship Id="rId19" Type="http://schemas.openxmlformats.org/officeDocument/2006/relationships/oleObject" Target="../embeddings/oleObject367.bin"/><Relationship Id="rId4" Type="http://schemas.openxmlformats.org/officeDocument/2006/relationships/oleObject" Target="../embeddings/oleObject359.bin"/><Relationship Id="rId9" Type="http://schemas.openxmlformats.org/officeDocument/2006/relationships/image" Target="../media/image345.wmf"/><Relationship Id="rId14" Type="http://schemas.openxmlformats.org/officeDocument/2006/relationships/oleObject" Target="../embeddings/oleObject364.bin"/><Relationship Id="rId22" Type="http://schemas.openxmlformats.org/officeDocument/2006/relationships/image" Target="../media/image35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35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374.bin"/><Relationship Id="rId5" Type="http://schemas.openxmlformats.org/officeDocument/2006/relationships/image" Target="../media/image352.emf"/><Relationship Id="rId4" Type="http://schemas.openxmlformats.org/officeDocument/2006/relationships/oleObject" Target="../embeddings/oleObject37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54.emf"/><Relationship Id="rId4" Type="http://schemas.openxmlformats.org/officeDocument/2006/relationships/oleObject" Target="../embeddings/oleObject37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8.bin"/><Relationship Id="rId13" Type="http://schemas.openxmlformats.org/officeDocument/2006/relationships/image" Target="../media/image359.emf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356.emf"/><Relationship Id="rId12" Type="http://schemas.openxmlformats.org/officeDocument/2006/relationships/oleObject" Target="../embeddings/oleObject3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377.bin"/><Relationship Id="rId11" Type="http://schemas.openxmlformats.org/officeDocument/2006/relationships/image" Target="../media/image358.emf"/><Relationship Id="rId5" Type="http://schemas.openxmlformats.org/officeDocument/2006/relationships/image" Target="../media/image355.emf"/><Relationship Id="rId15" Type="http://schemas.openxmlformats.org/officeDocument/2006/relationships/image" Target="../media/image360.emf"/><Relationship Id="rId10" Type="http://schemas.openxmlformats.org/officeDocument/2006/relationships/oleObject" Target="../embeddings/oleObject379.bin"/><Relationship Id="rId4" Type="http://schemas.openxmlformats.org/officeDocument/2006/relationships/oleObject" Target="../embeddings/oleObject376.bin"/><Relationship Id="rId9" Type="http://schemas.openxmlformats.org/officeDocument/2006/relationships/image" Target="../media/image357.emf"/><Relationship Id="rId14" Type="http://schemas.openxmlformats.org/officeDocument/2006/relationships/oleObject" Target="../embeddings/oleObject381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4.bin"/><Relationship Id="rId13" Type="http://schemas.openxmlformats.org/officeDocument/2006/relationships/image" Target="../media/image365.emf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362.emf"/><Relationship Id="rId12" Type="http://schemas.openxmlformats.org/officeDocument/2006/relationships/oleObject" Target="../embeddings/oleObject386.bin"/><Relationship Id="rId17" Type="http://schemas.openxmlformats.org/officeDocument/2006/relationships/image" Target="../media/image367.emf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388.bin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383.bin"/><Relationship Id="rId11" Type="http://schemas.openxmlformats.org/officeDocument/2006/relationships/image" Target="../media/image364.emf"/><Relationship Id="rId5" Type="http://schemas.openxmlformats.org/officeDocument/2006/relationships/image" Target="../media/image361.emf"/><Relationship Id="rId15" Type="http://schemas.openxmlformats.org/officeDocument/2006/relationships/image" Target="../media/image366.emf"/><Relationship Id="rId10" Type="http://schemas.openxmlformats.org/officeDocument/2006/relationships/oleObject" Target="../embeddings/oleObject385.bin"/><Relationship Id="rId4" Type="http://schemas.openxmlformats.org/officeDocument/2006/relationships/oleObject" Target="../embeddings/oleObject382.bin"/><Relationship Id="rId9" Type="http://schemas.openxmlformats.org/officeDocument/2006/relationships/image" Target="../media/image363.emf"/><Relationship Id="rId14" Type="http://schemas.openxmlformats.org/officeDocument/2006/relationships/oleObject" Target="../embeddings/oleObject387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1.bin"/><Relationship Id="rId13" Type="http://schemas.openxmlformats.org/officeDocument/2006/relationships/image" Target="../media/image372.emf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369.emf"/><Relationship Id="rId12" Type="http://schemas.openxmlformats.org/officeDocument/2006/relationships/oleObject" Target="../embeddings/oleObject3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390.bin"/><Relationship Id="rId11" Type="http://schemas.openxmlformats.org/officeDocument/2006/relationships/image" Target="../media/image371.emf"/><Relationship Id="rId5" Type="http://schemas.openxmlformats.org/officeDocument/2006/relationships/image" Target="../media/image368.emf"/><Relationship Id="rId15" Type="http://schemas.openxmlformats.org/officeDocument/2006/relationships/image" Target="../media/image373.emf"/><Relationship Id="rId10" Type="http://schemas.openxmlformats.org/officeDocument/2006/relationships/oleObject" Target="../embeddings/oleObject392.bin"/><Relationship Id="rId4" Type="http://schemas.openxmlformats.org/officeDocument/2006/relationships/oleObject" Target="../embeddings/oleObject389.bin"/><Relationship Id="rId9" Type="http://schemas.openxmlformats.org/officeDocument/2006/relationships/image" Target="../media/image370.emf"/><Relationship Id="rId14" Type="http://schemas.openxmlformats.org/officeDocument/2006/relationships/oleObject" Target="../embeddings/oleObject394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7.bin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375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396.bin"/><Relationship Id="rId11" Type="http://schemas.openxmlformats.org/officeDocument/2006/relationships/image" Target="../media/image377.emf"/><Relationship Id="rId5" Type="http://schemas.openxmlformats.org/officeDocument/2006/relationships/image" Target="../media/image374.emf"/><Relationship Id="rId10" Type="http://schemas.openxmlformats.org/officeDocument/2006/relationships/oleObject" Target="../embeddings/oleObject398.bin"/><Relationship Id="rId4" Type="http://schemas.openxmlformats.org/officeDocument/2006/relationships/oleObject" Target="../embeddings/oleObject395.bin"/><Relationship Id="rId9" Type="http://schemas.openxmlformats.org/officeDocument/2006/relationships/image" Target="../media/image37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5.emf"/><Relationship Id="rId18" Type="http://schemas.openxmlformats.org/officeDocument/2006/relationships/oleObject" Target="../embeddings/oleObject25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29.emf"/><Relationship Id="rId7" Type="http://schemas.openxmlformats.org/officeDocument/2006/relationships/image" Target="../media/image22.e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4.emf"/><Relationship Id="rId5" Type="http://schemas.openxmlformats.org/officeDocument/2006/relationships/image" Target="../media/image21.emf"/><Relationship Id="rId15" Type="http://schemas.openxmlformats.org/officeDocument/2006/relationships/image" Target="../media/image26.emf"/><Relationship Id="rId23" Type="http://schemas.openxmlformats.org/officeDocument/2006/relationships/image" Target="../media/image30.e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28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3.emf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27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37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400.bin"/><Relationship Id="rId5" Type="http://schemas.openxmlformats.org/officeDocument/2006/relationships/image" Target="../media/image378.emf"/><Relationship Id="rId4" Type="http://schemas.openxmlformats.org/officeDocument/2006/relationships/oleObject" Target="../embeddings/oleObject399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3.bin"/><Relationship Id="rId13" Type="http://schemas.openxmlformats.org/officeDocument/2006/relationships/image" Target="../media/image384.emf"/><Relationship Id="rId18" Type="http://schemas.openxmlformats.org/officeDocument/2006/relationships/oleObject" Target="../embeddings/oleObject408.bin"/><Relationship Id="rId3" Type="http://schemas.openxmlformats.org/officeDocument/2006/relationships/notesSlide" Target="../notesSlides/notesSlide40.xml"/><Relationship Id="rId21" Type="http://schemas.openxmlformats.org/officeDocument/2006/relationships/image" Target="../media/image388.emf"/><Relationship Id="rId7" Type="http://schemas.openxmlformats.org/officeDocument/2006/relationships/image" Target="../media/image381.emf"/><Relationship Id="rId12" Type="http://schemas.openxmlformats.org/officeDocument/2006/relationships/oleObject" Target="../embeddings/oleObject405.bin"/><Relationship Id="rId17" Type="http://schemas.openxmlformats.org/officeDocument/2006/relationships/image" Target="../media/image38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07.bin"/><Relationship Id="rId20" Type="http://schemas.openxmlformats.org/officeDocument/2006/relationships/oleObject" Target="../embeddings/oleObject409.bin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402.bin"/><Relationship Id="rId11" Type="http://schemas.openxmlformats.org/officeDocument/2006/relationships/image" Target="../media/image383.emf"/><Relationship Id="rId5" Type="http://schemas.openxmlformats.org/officeDocument/2006/relationships/image" Target="../media/image380.emf"/><Relationship Id="rId15" Type="http://schemas.openxmlformats.org/officeDocument/2006/relationships/image" Target="../media/image385.emf"/><Relationship Id="rId23" Type="http://schemas.openxmlformats.org/officeDocument/2006/relationships/image" Target="../media/image389.emf"/><Relationship Id="rId10" Type="http://schemas.openxmlformats.org/officeDocument/2006/relationships/oleObject" Target="../embeddings/oleObject404.bin"/><Relationship Id="rId19" Type="http://schemas.openxmlformats.org/officeDocument/2006/relationships/image" Target="../media/image387.emf"/><Relationship Id="rId4" Type="http://schemas.openxmlformats.org/officeDocument/2006/relationships/oleObject" Target="../embeddings/oleObject401.bin"/><Relationship Id="rId9" Type="http://schemas.openxmlformats.org/officeDocument/2006/relationships/image" Target="../media/image382.emf"/><Relationship Id="rId14" Type="http://schemas.openxmlformats.org/officeDocument/2006/relationships/oleObject" Target="../embeddings/oleObject406.bin"/><Relationship Id="rId22" Type="http://schemas.openxmlformats.org/officeDocument/2006/relationships/oleObject" Target="../embeddings/oleObject410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3.bin"/><Relationship Id="rId13" Type="http://schemas.openxmlformats.org/officeDocument/2006/relationships/image" Target="../media/image394.emf"/><Relationship Id="rId18" Type="http://schemas.openxmlformats.org/officeDocument/2006/relationships/oleObject" Target="../embeddings/oleObject418.bin"/><Relationship Id="rId3" Type="http://schemas.openxmlformats.org/officeDocument/2006/relationships/notesSlide" Target="../notesSlides/notesSlide41.xml"/><Relationship Id="rId21" Type="http://schemas.openxmlformats.org/officeDocument/2006/relationships/image" Target="../media/image398.emf"/><Relationship Id="rId7" Type="http://schemas.openxmlformats.org/officeDocument/2006/relationships/image" Target="../media/image391.emf"/><Relationship Id="rId12" Type="http://schemas.openxmlformats.org/officeDocument/2006/relationships/oleObject" Target="../embeddings/oleObject415.bin"/><Relationship Id="rId17" Type="http://schemas.openxmlformats.org/officeDocument/2006/relationships/image" Target="../media/image396.emf"/><Relationship Id="rId25" Type="http://schemas.openxmlformats.org/officeDocument/2006/relationships/image" Target="../media/image400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17.bin"/><Relationship Id="rId20" Type="http://schemas.openxmlformats.org/officeDocument/2006/relationships/oleObject" Target="../embeddings/oleObject419.bin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412.bin"/><Relationship Id="rId11" Type="http://schemas.openxmlformats.org/officeDocument/2006/relationships/image" Target="../media/image393.emf"/><Relationship Id="rId24" Type="http://schemas.openxmlformats.org/officeDocument/2006/relationships/oleObject" Target="../embeddings/oleObject421.bin"/><Relationship Id="rId5" Type="http://schemas.openxmlformats.org/officeDocument/2006/relationships/image" Target="../media/image390.emf"/><Relationship Id="rId15" Type="http://schemas.openxmlformats.org/officeDocument/2006/relationships/image" Target="../media/image395.emf"/><Relationship Id="rId23" Type="http://schemas.openxmlformats.org/officeDocument/2006/relationships/image" Target="../media/image399.emf"/><Relationship Id="rId10" Type="http://schemas.openxmlformats.org/officeDocument/2006/relationships/oleObject" Target="../embeddings/oleObject414.bin"/><Relationship Id="rId19" Type="http://schemas.openxmlformats.org/officeDocument/2006/relationships/image" Target="../media/image397.emf"/><Relationship Id="rId4" Type="http://schemas.openxmlformats.org/officeDocument/2006/relationships/oleObject" Target="../embeddings/oleObject411.bin"/><Relationship Id="rId9" Type="http://schemas.openxmlformats.org/officeDocument/2006/relationships/image" Target="../media/image392.emf"/><Relationship Id="rId14" Type="http://schemas.openxmlformats.org/officeDocument/2006/relationships/oleObject" Target="../embeddings/oleObject416.bin"/><Relationship Id="rId22" Type="http://schemas.openxmlformats.org/officeDocument/2006/relationships/oleObject" Target="../embeddings/oleObject420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2.emf"/><Relationship Id="rId13" Type="http://schemas.openxmlformats.org/officeDocument/2006/relationships/oleObject" Target="../embeddings/oleObject426.bin"/><Relationship Id="rId18" Type="http://schemas.openxmlformats.org/officeDocument/2006/relationships/image" Target="../media/image407.emf"/><Relationship Id="rId3" Type="http://schemas.openxmlformats.org/officeDocument/2006/relationships/notesSlide" Target="../notesSlides/notesSlide42.xml"/><Relationship Id="rId21" Type="http://schemas.openxmlformats.org/officeDocument/2006/relationships/oleObject" Target="../embeddings/oleObject430.bin"/><Relationship Id="rId7" Type="http://schemas.openxmlformats.org/officeDocument/2006/relationships/oleObject" Target="../embeddings/oleObject423.bin"/><Relationship Id="rId12" Type="http://schemas.openxmlformats.org/officeDocument/2006/relationships/image" Target="../media/image404.emf"/><Relationship Id="rId17" Type="http://schemas.openxmlformats.org/officeDocument/2006/relationships/oleObject" Target="../embeddings/oleObject428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06.emf"/><Relationship Id="rId20" Type="http://schemas.openxmlformats.org/officeDocument/2006/relationships/image" Target="../media/image400.e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401.emf"/><Relationship Id="rId11" Type="http://schemas.openxmlformats.org/officeDocument/2006/relationships/oleObject" Target="../embeddings/oleObject425.bin"/><Relationship Id="rId5" Type="http://schemas.openxmlformats.org/officeDocument/2006/relationships/oleObject" Target="../embeddings/oleObject422.bin"/><Relationship Id="rId15" Type="http://schemas.openxmlformats.org/officeDocument/2006/relationships/oleObject" Target="../embeddings/oleObject427.bin"/><Relationship Id="rId10" Type="http://schemas.openxmlformats.org/officeDocument/2006/relationships/image" Target="../media/image403.emf"/><Relationship Id="rId19" Type="http://schemas.openxmlformats.org/officeDocument/2006/relationships/oleObject" Target="../embeddings/oleObject429.bin"/><Relationship Id="rId4" Type="http://schemas.openxmlformats.org/officeDocument/2006/relationships/image" Target="../media/image409.emf"/><Relationship Id="rId9" Type="http://schemas.openxmlformats.org/officeDocument/2006/relationships/oleObject" Target="../embeddings/oleObject424.bin"/><Relationship Id="rId14" Type="http://schemas.openxmlformats.org/officeDocument/2006/relationships/image" Target="../media/image405.emf"/><Relationship Id="rId22" Type="http://schemas.openxmlformats.org/officeDocument/2006/relationships/image" Target="../media/image408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3.bin"/><Relationship Id="rId13" Type="http://schemas.openxmlformats.org/officeDocument/2006/relationships/oleObject" Target="../embeddings/oleObject435.bin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411.png"/><Relationship Id="rId12" Type="http://schemas.openxmlformats.org/officeDocument/2006/relationships/image" Target="../media/image415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432.bin"/><Relationship Id="rId11" Type="http://schemas.openxmlformats.org/officeDocument/2006/relationships/image" Target="../media/image413.png"/><Relationship Id="rId5" Type="http://schemas.openxmlformats.org/officeDocument/2006/relationships/image" Target="../media/image410.png"/><Relationship Id="rId10" Type="http://schemas.openxmlformats.org/officeDocument/2006/relationships/oleObject" Target="../embeddings/oleObject434.bin"/><Relationship Id="rId4" Type="http://schemas.openxmlformats.org/officeDocument/2006/relationships/oleObject" Target="../embeddings/oleObject431.bin"/><Relationship Id="rId9" Type="http://schemas.openxmlformats.org/officeDocument/2006/relationships/image" Target="../media/image412.png"/><Relationship Id="rId14" Type="http://schemas.openxmlformats.org/officeDocument/2006/relationships/image" Target="../media/image414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8.bin"/><Relationship Id="rId13" Type="http://schemas.openxmlformats.org/officeDocument/2006/relationships/oleObject" Target="../embeddings/oleObject440.bin"/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417.png"/><Relationship Id="rId12" Type="http://schemas.openxmlformats.org/officeDocument/2006/relationships/image" Target="../media/image421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437.bin"/><Relationship Id="rId11" Type="http://schemas.openxmlformats.org/officeDocument/2006/relationships/image" Target="../media/image419.png"/><Relationship Id="rId5" Type="http://schemas.openxmlformats.org/officeDocument/2006/relationships/image" Target="../media/image416.png"/><Relationship Id="rId10" Type="http://schemas.openxmlformats.org/officeDocument/2006/relationships/oleObject" Target="../embeddings/oleObject439.bin"/><Relationship Id="rId4" Type="http://schemas.openxmlformats.org/officeDocument/2006/relationships/oleObject" Target="../embeddings/oleObject436.bin"/><Relationship Id="rId9" Type="http://schemas.openxmlformats.org/officeDocument/2006/relationships/image" Target="../media/image418.png"/><Relationship Id="rId14" Type="http://schemas.openxmlformats.org/officeDocument/2006/relationships/image" Target="../media/image420.emf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6.wmf"/><Relationship Id="rId18" Type="http://schemas.openxmlformats.org/officeDocument/2006/relationships/oleObject" Target="../embeddings/oleObject448.bin"/><Relationship Id="rId26" Type="http://schemas.openxmlformats.org/officeDocument/2006/relationships/oleObject" Target="../embeddings/oleObject452.bin"/><Relationship Id="rId3" Type="http://schemas.openxmlformats.org/officeDocument/2006/relationships/notesSlide" Target="../notesSlides/notesSlide45.xml"/><Relationship Id="rId21" Type="http://schemas.openxmlformats.org/officeDocument/2006/relationships/image" Target="../media/image430.emf"/><Relationship Id="rId7" Type="http://schemas.openxmlformats.org/officeDocument/2006/relationships/image" Target="../media/image423.png"/><Relationship Id="rId12" Type="http://schemas.openxmlformats.org/officeDocument/2006/relationships/oleObject" Target="../embeddings/oleObject445.bin"/><Relationship Id="rId17" Type="http://schemas.openxmlformats.org/officeDocument/2006/relationships/image" Target="../media/image428.wmf"/><Relationship Id="rId25" Type="http://schemas.openxmlformats.org/officeDocument/2006/relationships/image" Target="../media/image432.emf"/><Relationship Id="rId33" Type="http://schemas.openxmlformats.org/officeDocument/2006/relationships/image" Target="../media/image436.png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447.bin"/><Relationship Id="rId20" Type="http://schemas.openxmlformats.org/officeDocument/2006/relationships/oleObject" Target="../embeddings/oleObject449.bin"/><Relationship Id="rId29" Type="http://schemas.openxmlformats.org/officeDocument/2006/relationships/image" Target="../media/image434.emf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442.bin"/><Relationship Id="rId11" Type="http://schemas.openxmlformats.org/officeDocument/2006/relationships/image" Target="../media/image425.wmf"/><Relationship Id="rId24" Type="http://schemas.openxmlformats.org/officeDocument/2006/relationships/oleObject" Target="../embeddings/oleObject451.bin"/><Relationship Id="rId32" Type="http://schemas.openxmlformats.org/officeDocument/2006/relationships/oleObject" Target="../embeddings/oleObject455.bin"/><Relationship Id="rId5" Type="http://schemas.openxmlformats.org/officeDocument/2006/relationships/image" Target="../media/image422.png"/><Relationship Id="rId15" Type="http://schemas.openxmlformats.org/officeDocument/2006/relationships/image" Target="../media/image427.emf"/><Relationship Id="rId23" Type="http://schemas.openxmlformats.org/officeDocument/2006/relationships/image" Target="../media/image431.emf"/><Relationship Id="rId28" Type="http://schemas.openxmlformats.org/officeDocument/2006/relationships/oleObject" Target="../embeddings/oleObject453.bin"/><Relationship Id="rId10" Type="http://schemas.openxmlformats.org/officeDocument/2006/relationships/oleObject" Target="../embeddings/oleObject444.bin"/><Relationship Id="rId19" Type="http://schemas.openxmlformats.org/officeDocument/2006/relationships/image" Target="../media/image429.emf"/><Relationship Id="rId31" Type="http://schemas.openxmlformats.org/officeDocument/2006/relationships/image" Target="../media/image435.emf"/><Relationship Id="rId4" Type="http://schemas.openxmlformats.org/officeDocument/2006/relationships/oleObject" Target="../embeddings/oleObject441.bin"/><Relationship Id="rId9" Type="http://schemas.openxmlformats.org/officeDocument/2006/relationships/image" Target="../media/image424.png"/><Relationship Id="rId14" Type="http://schemas.openxmlformats.org/officeDocument/2006/relationships/oleObject" Target="../embeddings/oleObject446.bin"/><Relationship Id="rId22" Type="http://schemas.openxmlformats.org/officeDocument/2006/relationships/oleObject" Target="../embeddings/oleObject450.bin"/><Relationship Id="rId27" Type="http://schemas.openxmlformats.org/officeDocument/2006/relationships/image" Target="../media/image433.emf"/><Relationship Id="rId30" Type="http://schemas.openxmlformats.org/officeDocument/2006/relationships/oleObject" Target="../embeddings/oleObject454.bin"/><Relationship Id="rId8" Type="http://schemas.openxmlformats.org/officeDocument/2006/relationships/oleObject" Target="../embeddings/oleObject443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8.bin"/><Relationship Id="rId13" Type="http://schemas.openxmlformats.org/officeDocument/2006/relationships/image" Target="../media/image441.emf"/><Relationship Id="rId18" Type="http://schemas.openxmlformats.org/officeDocument/2006/relationships/oleObject" Target="../embeddings/oleObject463.bin"/><Relationship Id="rId26" Type="http://schemas.openxmlformats.org/officeDocument/2006/relationships/oleObject" Target="../embeddings/oleObject467.bin"/><Relationship Id="rId3" Type="http://schemas.openxmlformats.org/officeDocument/2006/relationships/notesSlide" Target="../notesSlides/notesSlide46.xml"/><Relationship Id="rId21" Type="http://schemas.openxmlformats.org/officeDocument/2006/relationships/image" Target="../media/image445.emf"/><Relationship Id="rId7" Type="http://schemas.openxmlformats.org/officeDocument/2006/relationships/image" Target="../media/image438.png"/><Relationship Id="rId12" Type="http://schemas.openxmlformats.org/officeDocument/2006/relationships/oleObject" Target="../embeddings/oleObject460.bin"/><Relationship Id="rId17" Type="http://schemas.openxmlformats.org/officeDocument/2006/relationships/image" Target="../media/image443.emf"/><Relationship Id="rId25" Type="http://schemas.openxmlformats.org/officeDocument/2006/relationships/image" Target="../media/image447.png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462.bin"/><Relationship Id="rId20" Type="http://schemas.openxmlformats.org/officeDocument/2006/relationships/oleObject" Target="../embeddings/oleObject464.bin"/><Relationship Id="rId29" Type="http://schemas.openxmlformats.org/officeDocument/2006/relationships/image" Target="../media/image449.png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457.bin"/><Relationship Id="rId11" Type="http://schemas.openxmlformats.org/officeDocument/2006/relationships/image" Target="../media/image440.wmf"/><Relationship Id="rId24" Type="http://schemas.openxmlformats.org/officeDocument/2006/relationships/oleObject" Target="../embeddings/oleObject466.bin"/><Relationship Id="rId5" Type="http://schemas.openxmlformats.org/officeDocument/2006/relationships/image" Target="../media/image437.png"/><Relationship Id="rId15" Type="http://schemas.openxmlformats.org/officeDocument/2006/relationships/image" Target="../media/image442.emf"/><Relationship Id="rId23" Type="http://schemas.openxmlformats.org/officeDocument/2006/relationships/image" Target="../media/image446.png"/><Relationship Id="rId28" Type="http://schemas.openxmlformats.org/officeDocument/2006/relationships/oleObject" Target="../embeddings/oleObject468.bin"/><Relationship Id="rId10" Type="http://schemas.openxmlformats.org/officeDocument/2006/relationships/oleObject" Target="../embeddings/oleObject459.bin"/><Relationship Id="rId19" Type="http://schemas.openxmlformats.org/officeDocument/2006/relationships/image" Target="../media/image444.emf"/><Relationship Id="rId4" Type="http://schemas.openxmlformats.org/officeDocument/2006/relationships/oleObject" Target="../embeddings/oleObject456.bin"/><Relationship Id="rId9" Type="http://schemas.openxmlformats.org/officeDocument/2006/relationships/image" Target="../media/image439.png"/><Relationship Id="rId14" Type="http://schemas.openxmlformats.org/officeDocument/2006/relationships/oleObject" Target="../embeddings/oleObject461.bin"/><Relationship Id="rId22" Type="http://schemas.openxmlformats.org/officeDocument/2006/relationships/oleObject" Target="../embeddings/oleObject465.bin"/><Relationship Id="rId27" Type="http://schemas.openxmlformats.org/officeDocument/2006/relationships/image" Target="../media/image448.png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4.wmf"/><Relationship Id="rId18" Type="http://schemas.openxmlformats.org/officeDocument/2006/relationships/oleObject" Target="../embeddings/oleObject476.bin"/><Relationship Id="rId26" Type="http://schemas.openxmlformats.org/officeDocument/2006/relationships/oleObject" Target="../embeddings/oleObject480.bin"/><Relationship Id="rId3" Type="http://schemas.openxmlformats.org/officeDocument/2006/relationships/notesSlide" Target="../notesSlides/notesSlide47.xml"/><Relationship Id="rId21" Type="http://schemas.openxmlformats.org/officeDocument/2006/relationships/image" Target="../media/image458.emf"/><Relationship Id="rId34" Type="http://schemas.openxmlformats.org/officeDocument/2006/relationships/oleObject" Target="../embeddings/oleObject484.bin"/><Relationship Id="rId7" Type="http://schemas.openxmlformats.org/officeDocument/2006/relationships/image" Target="../media/image451.png"/><Relationship Id="rId12" Type="http://schemas.openxmlformats.org/officeDocument/2006/relationships/oleObject" Target="../embeddings/oleObject473.bin"/><Relationship Id="rId17" Type="http://schemas.openxmlformats.org/officeDocument/2006/relationships/image" Target="../media/image456.wmf"/><Relationship Id="rId25" Type="http://schemas.openxmlformats.org/officeDocument/2006/relationships/image" Target="../media/image460.emf"/><Relationship Id="rId33" Type="http://schemas.openxmlformats.org/officeDocument/2006/relationships/image" Target="../media/image464.e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475.bin"/><Relationship Id="rId20" Type="http://schemas.openxmlformats.org/officeDocument/2006/relationships/oleObject" Target="../embeddings/oleObject477.bin"/><Relationship Id="rId29" Type="http://schemas.openxmlformats.org/officeDocument/2006/relationships/image" Target="../media/image462.png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470.bin"/><Relationship Id="rId11" Type="http://schemas.openxmlformats.org/officeDocument/2006/relationships/image" Target="../media/image453.png"/><Relationship Id="rId24" Type="http://schemas.openxmlformats.org/officeDocument/2006/relationships/oleObject" Target="../embeddings/oleObject479.bin"/><Relationship Id="rId32" Type="http://schemas.openxmlformats.org/officeDocument/2006/relationships/oleObject" Target="../embeddings/oleObject483.bin"/><Relationship Id="rId5" Type="http://schemas.openxmlformats.org/officeDocument/2006/relationships/image" Target="../media/image450.png"/><Relationship Id="rId15" Type="http://schemas.openxmlformats.org/officeDocument/2006/relationships/image" Target="../media/image455.wmf"/><Relationship Id="rId23" Type="http://schemas.openxmlformats.org/officeDocument/2006/relationships/image" Target="../media/image459.emf"/><Relationship Id="rId28" Type="http://schemas.openxmlformats.org/officeDocument/2006/relationships/oleObject" Target="../embeddings/oleObject481.bin"/><Relationship Id="rId10" Type="http://schemas.openxmlformats.org/officeDocument/2006/relationships/oleObject" Target="../embeddings/oleObject472.bin"/><Relationship Id="rId19" Type="http://schemas.openxmlformats.org/officeDocument/2006/relationships/image" Target="../media/image457.emf"/><Relationship Id="rId31" Type="http://schemas.openxmlformats.org/officeDocument/2006/relationships/image" Target="../media/image463.png"/><Relationship Id="rId4" Type="http://schemas.openxmlformats.org/officeDocument/2006/relationships/oleObject" Target="../embeddings/oleObject469.bin"/><Relationship Id="rId9" Type="http://schemas.openxmlformats.org/officeDocument/2006/relationships/image" Target="../media/image452.png"/><Relationship Id="rId14" Type="http://schemas.openxmlformats.org/officeDocument/2006/relationships/oleObject" Target="../embeddings/oleObject474.bin"/><Relationship Id="rId22" Type="http://schemas.openxmlformats.org/officeDocument/2006/relationships/oleObject" Target="../embeddings/oleObject478.bin"/><Relationship Id="rId27" Type="http://schemas.openxmlformats.org/officeDocument/2006/relationships/image" Target="../media/image461.emf"/><Relationship Id="rId30" Type="http://schemas.openxmlformats.org/officeDocument/2006/relationships/oleObject" Target="../embeddings/oleObject482.bin"/><Relationship Id="rId35" Type="http://schemas.openxmlformats.org/officeDocument/2006/relationships/image" Target="../media/image440.wmf"/><Relationship Id="rId8" Type="http://schemas.openxmlformats.org/officeDocument/2006/relationships/oleObject" Target="../embeddings/oleObject471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7.bin"/><Relationship Id="rId13" Type="http://schemas.openxmlformats.org/officeDocument/2006/relationships/image" Target="../media/image469.emf"/><Relationship Id="rId18" Type="http://schemas.openxmlformats.org/officeDocument/2006/relationships/oleObject" Target="../embeddings/oleObject492.bin"/><Relationship Id="rId3" Type="http://schemas.openxmlformats.org/officeDocument/2006/relationships/notesSlide" Target="../notesSlides/notesSlide48.xml"/><Relationship Id="rId21" Type="http://schemas.openxmlformats.org/officeDocument/2006/relationships/image" Target="../media/image473.emf"/><Relationship Id="rId7" Type="http://schemas.openxmlformats.org/officeDocument/2006/relationships/image" Target="../media/image466.emf"/><Relationship Id="rId12" Type="http://schemas.openxmlformats.org/officeDocument/2006/relationships/oleObject" Target="../embeddings/oleObject489.bin"/><Relationship Id="rId17" Type="http://schemas.openxmlformats.org/officeDocument/2006/relationships/image" Target="../media/image47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91.bin"/><Relationship Id="rId20" Type="http://schemas.openxmlformats.org/officeDocument/2006/relationships/oleObject" Target="../embeddings/oleObject493.bin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486.bin"/><Relationship Id="rId11" Type="http://schemas.openxmlformats.org/officeDocument/2006/relationships/image" Target="../media/image468.emf"/><Relationship Id="rId5" Type="http://schemas.openxmlformats.org/officeDocument/2006/relationships/image" Target="../media/image465.emf"/><Relationship Id="rId15" Type="http://schemas.openxmlformats.org/officeDocument/2006/relationships/image" Target="../media/image470.emf"/><Relationship Id="rId23" Type="http://schemas.openxmlformats.org/officeDocument/2006/relationships/image" Target="../media/image440.wmf"/><Relationship Id="rId10" Type="http://schemas.openxmlformats.org/officeDocument/2006/relationships/oleObject" Target="../embeddings/oleObject488.bin"/><Relationship Id="rId19" Type="http://schemas.openxmlformats.org/officeDocument/2006/relationships/image" Target="../media/image472.emf"/><Relationship Id="rId4" Type="http://schemas.openxmlformats.org/officeDocument/2006/relationships/oleObject" Target="../embeddings/oleObject485.bin"/><Relationship Id="rId9" Type="http://schemas.openxmlformats.org/officeDocument/2006/relationships/image" Target="../media/image467.emf"/><Relationship Id="rId14" Type="http://schemas.openxmlformats.org/officeDocument/2006/relationships/oleObject" Target="../embeddings/oleObject490.bin"/><Relationship Id="rId22" Type="http://schemas.openxmlformats.org/officeDocument/2006/relationships/oleObject" Target="../embeddings/oleObject49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7.emf"/><Relationship Id="rId3" Type="http://schemas.openxmlformats.org/officeDocument/2006/relationships/notesSlide" Target="../notesSlides/notesSlide5.xml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4.e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emf"/><Relationship Id="rId20" Type="http://schemas.openxmlformats.org/officeDocument/2006/relationships/image" Target="../media/image38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40.e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41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5.emf"/><Relationship Id="rId22" Type="http://schemas.openxmlformats.org/officeDocument/2006/relationships/image" Target="../media/image39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7.bin"/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47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496.bin"/><Relationship Id="rId11" Type="http://schemas.openxmlformats.org/officeDocument/2006/relationships/image" Target="../media/image440.wmf"/><Relationship Id="rId5" Type="http://schemas.openxmlformats.org/officeDocument/2006/relationships/image" Target="../media/image474.emf"/><Relationship Id="rId10" Type="http://schemas.openxmlformats.org/officeDocument/2006/relationships/oleObject" Target="../embeddings/oleObject498.bin"/><Relationship Id="rId4" Type="http://schemas.openxmlformats.org/officeDocument/2006/relationships/oleObject" Target="../embeddings/oleObject495.bin"/><Relationship Id="rId9" Type="http://schemas.openxmlformats.org/officeDocument/2006/relationships/image" Target="../media/image476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8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emf"/><Relationship Id="rId18" Type="http://schemas.openxmlformats.org/officeDocument/2006/relationships/oleObject" Target="../embeddings/oleObject44.bin"/><Relationship Id="rId26" Type="http://schemas.openxmlformats.org/officeDocument/2006/relationships/oleObject" Target="../embeddings/oleObject48.bin"/><Relationship Id="rId39" Type="http://schemas.openxmlformats.org/officeDocument/2006/relationships/image" Target="../media/image58.emf"/><Relationship Id="rId21" Type="http://schemas.openxmlformats.org/officeDocument/2006/relationships/image" Target="../media/image49.wmf"/><Relationship Id="rId34" Type="http://schemas.openxmlformats.org/officeDocument/2006/relationships/oleObject" Target="../embeddings/oleObject52.bin"/><Relationship Id="rId42" Type="http://schemas.openxmlformats.org/officeDocument/2006/relationships/oleObject" Target="../embeddings/oleObject56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3.bin"/><Relationship Id="rId20" Type="http://schemas.openxmlformats.org/officeDocument/2006/relationships/oleObject" Target="../embeddings/oleObject45.bin"/><Relationship Id="rId29" Type="http://schemas.openxmlformats.org/officeDocument/2006/relationships/image" Target="../media/image53.emf"/><Relationship Id="rId41" Type="http://schemas.openxmlformats.org/officeDocument/2006/relationships/image" Target="../media/image59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61.emf"/><Relationship Id="rId11" Type="http://schemas.openxmlformats.org/officeDocument/2006/relationships/oleObject" Target="../embeddings/oleObject41.bin"/><Relationship Id="rId24" Type="http://schemas.openxmlformats.org/officeDocument/2006/relationships/oleObject" Target="../embeddings/oleObject47.bin"/><Relationship Id="rId32" Type="http://schemas.openxmlformats.org/officeDocument/2006/relationships/oleObject" Target="../embeddings/oleObject51.bin"/><Relationship Id="rId37" Type="http://schemas.openxmlformats.org/officeDocument/2006/relationships/image" Target="../media/image57.emf"/><Relationship Id="rId40" Type="http://schemas.openxmlformats.org/officeDocument/2006/relationships/oleObject" Target="../embeddings/oleObject55.bin"/><Relationship Id="rId5" Type="http://schemas.openxmlformats.org/officeDocument/2006/relationships/image" Target="../media/image42.emf"/><Relationship Id="rId15" Type="http://schemas.openxmlformats.org/officeDocument/2006/relationships/image" Target="../media/image46.wmf"/><Relationship Id="rId23" Type="http://schemas.openxmlformats.org/officeDocument/2006/relationships/image" Target="../media/image50.wmf"/><Relationship Id="rId28" Type="http://schemas.openxmlformats.org/officeDocument/2006/relationships/oleObject" Target="../embeddings/oleObject49.bin"/><Relationship Id="rId36" Type="http://schemas.openxmlformats.org/officeDocument/2006/relationships/oleObject" Target="../embeddings/oleObject53.bin"/><Relationship Id="rId10" Type="http://schemas.openxmlformats.org/officeDocument/2006/relationships/image" Target="../media/image44.wmf"/><Relationship Id="rId19" Type="http://schemas.openxmlformats.org/officeDocument/2006/relationships/image" Target="../media/image48.emf"/><Relationship Id="rId31" Type="http://schemas.openxmlformats.org/officeDocument/2006/relationships/image" Target="../media/image54.emf"/><Relationship Id="rId4" Type="http://schemas.openxmlformats.org/officeDocument/2006/relationships/oleObject" Target="../embeddings/oleObject38.bin"/><Relationship Id="rId9" Type="http://schemas.openxmlformats.org/officeDocument/2006/relationships/oleObject" Target="../embeddings/oleObject40.bin"/><Relationship Id="rId14" Type="http://schemas.openxmlformats.org/officeDocument/2006/relationships/oleObject" Target="../embeddings/oleObject42.bin"/><Relationship Id="rId22" Type="http://schemas.openxmlformats.org/officeDocument/2006/relationships/oleObject" Target="../embeddings/oleObject46.bin"/><Relationship Id="rId27" Type="http://schemas.openxmlformats.org/officeDocument/2006/relationships/image" Target="../media/image52.emf"/><Relationship Id="rId30" Type="http://schemas.openxmlformats.org/officeDocument/2006/relationships/oleObject" Target="../embeddings/oleObject50.bin"/><Relationship Id="rId35" Type="http://schemas.openxmlformats.org/officeDocument/2006/relationships/image" Target="../media/image56.emf"/><Relationship Id="rId43" Type="http://schemas.openxmlformats.org/officeDocument/2006/relationships/image" Target="../media/image60.emf"/><Relationship Id="rId8" Type="http://schemas.openxmlformats.org/officeDocument/2006/relationships/image" Target="../media/image43.emf"/><Relationship Id="rId3" Type="http://schemas.openxmlformats.org/officeDocument/2006/relationships/notesSlide" Target="../notesSlides/notesSlide6.xml"/><Relationship Id="rId12" Type="http://schemas.openxmlformats.org/officeDocument/2006/relationships/image" Target="../media/image45.wmf"/><Relationship Id="rId17" Type="http://schemas.openxmlformats.org/officeDocument/2006/relationships/image" Target="../media/image47.wmf"/><Relationship Id="rId25" Type="http://schemas.openxmlformats.org/officeDocument/2006/relationships/image" Target="../media/image51.emf"/><Relationship Id="rId33" Type="http://schemas.openxmlformats.org/officeDocument/2006/relationships/image" Target="../media/image55.emf"/><Relationship Id="rId38" Type="http://schemas.openxmlformats.org/officeDocument/2006/relationships/oleObject" Target="../embeddings/oleObject54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emf"/><Relationship Id="rId18" Type="http://schemas.openxmlformats.org/officeDocument/2006/relationships/oleObject" Target="../embeddings/oleObject64.bin"/><Relationship Id="rId26" Type="http://schemas.openxmlformats.org/officeDocument/2006/relationships/oleObject" Target="../embeddings/oleObject68.bin"/><Relationship Id="rId21" Type="http://schemas.openxmlformats.org/officeDocument/2006/relationships/image" Target="../media/image71.emf"/><Relationship Id="rId34" Type="http://schemas.openxmlformats.org/officeDocument/2006/relationships/oleObject" Target="../embeddings/oleObject72.bin"/><Relationship Id="rId7" Type="http://schemas.openxmlformats.org/officeDocument/2006/relationships/image" Target="../media/image64.e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69.emf"/><Relationship Id="rId25" Type="http://schemas.openxmlformats.org/officeDocument/2006/relationships/image" Target="../media/image73.emf"/><Relationship Id="rId33" Type="http://schemas.openxmlformats.org/officeDocument/2006/relationships/image" Target="../media/image7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5.bin"/><Relationship Id="rId29" Type="http://schemas.openxmlformats.org/officeDocument/2006/relationships/image" Target="../media/image75.e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6.emf"/><Relationship Id="rId24" Type="http://schemas.openxmlformats.org/officeDocument/2006/relationships/oleObject" Target="../embeddings/oleObject67.bin"/><Relationship Id="rId32" Type="http://schemas.openxmlformats.org/officeDocument/2006/relationships/oleObject" Target="../embeddings/oleObject71.bin"/><Relationship Id="rId37" Type="http://schemas.openxmlformats.org/officeDocument/2006/relationships/image" Target="../media/image79.emf"/><Relationship Id="rId5" Type="http://schemas.openxmlformats.org/officeDocument/2006/relationships/image" Target="../media/image63.emf"/><Relationship Id="rId15" Type="http://schemas.openxmlformats.org/officeDocument/2006/relationships/image" Target="../media/image68.emf"/><Relationship Id="rId23" Type="http://schemas.openxmlformats.org/officeDocument/2006/relationships/image" Target="../media/image72.emf"/><Relationship Id="rId28" Type="http://schemas.openxmlformats.org/officeDocument/2006/relationships/oleObject" Target="../embeddings/oleObject69.bin"/><Relationship Id="rId36" Type="http://schemas.openxmlformats.org/officeDocument/2006/relationships/oleObject" Target="../embeddings/oleObject73.bin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70.emf"/><Relationship Id="rId31" Type="http://schemas.openxmlformats.org/officeDocument/2006/relationships/image" Target="../media/image76.e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5.emf"/><Relationship Id="rId14" Type="http://schemas.openxmlformats.org/officeDocument/2006/relationships/oleObject" Target="../embeddings/oleObject62.bin"/><Relationship Id="rId22" Type="http://schemas.openxmlformats.org/officeDocument/2006/relationships/oleObject" Target="../embeddings/oleObject66.bin"/><Relationship Id="rId27" Type="http://schemas.openxmlformats.org/officeDocument/2006/relationships/image" Target="../media/image74.emf"/><Relationship Id="rId30" Type="http://schemas.openxmlformats.org/officeDocument/2006/relationships/oleObject" Target="../embeddings/oleObject70.bin"/><Relationship Id="rId35" Type="http://schemas.openxmlformats.org/officeDocument/2006/relationships/image" Target="../media/image78.emf"/><Relationship Id="rId8" Type="http://schemas.openxmlformats.org/officeDocument/2006/relationships/oleObject" Target="../embeddings/oleObject59.bin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84.emf"/><Relationship Id="rId18" Type="http://schemas.openxmlformats.org/officeDocument/2006/relationships/oleObject" Target="../embeddings/oleObject81.bin"/><Relationship Id="rId26" Type="http://schemas.openxmlformats.org/officeDocument/2006/relationships/oleObject" Target="../embeddings/oleObject85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88.emf"/><Relationship Id="rId7" Type="http://schemas.openxmlformats.org/officeDocument/2006/relationships/image" Target="../media/image81.emf"/><Relationship Id="rId12" Type="http://schemas.openxmlformats.org/officeDocument/2006/relationships/oleObject" Target="../embeddings/oleObject78.bin"/><Relationship Id="rId17" Type="http://schemas.openxmlformats.org/officeDocument/2006/relationships/image" Target="../media/image86.emf"/><Relationship Id="rId25" Type="http://schemas.openxmlformats.org/officeDocument/2006/relationships/image" Target="../media/image90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2.bin"/><Relationship Id="rId29" Type="http://schemas.openxmlformats.org/officeDocument/2006/relationships/image" Target="../media/image92.e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83.emf"/><Relationship Id="rId24" Type="http://schemas.openxmlformats.org/officeDocument/2006/relationships/oleObject" Target="../embeddings/oleObject84.bin"/><Relationship Id="rId5" Type="http://schemas.openxmlformats.org/officeDocument/2006/relationships/image" Target="../media/image80.emf"/><Relationship Id="rId15" Type="http://schemas.openxmlformats.org/officeDocument/2006/relationships/image" Target="../media/image85.emf"/><Relationship Id="rId23" Type="http://schemas.openxmlformats.org/officeDocument/2006/relationships/image" Target="../media/image89.emf"/><Relationship Id="rId28" Type="http://schemas.openxmlformats.org/officeDocument/2006/relationships/oleObject" Target="../embeddings/oleObject86.bin"/><Relationship Id="rId10" Type="http://schemas.openxmlformats.org/officeDocument/2006/relationships/oleObject" Target="../embeddings/oleObject77.bin"/><Relationship Id="rId19" Type="http://schemas.openxmlformats.org/officeDocument/2006/relationships/image" Target="../media/image87.emf"/><Relationship Id="rId31" Type="http://schemas.openxmlformats.org/officeDocument/2006/relationships/image" Target="../media/image93.e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82.emf"/><Relationship Id="rId14" Type="http://schemas.openxmlformats.org/officeDocument/2006/relationships/oleObject" Target="../embeddings/oleObject79.bin"/><Relationship Id="rId22" Type="http://schemas.openxmlformats.org/officeDocument/2006/relationships/oleObject" Target="../embeddings/oleObject83.bin"/><Relationship Id="rId27" Type="http://schemas.openxmlformats.org/officeDocument/2006/relationships/image" Target="../media/image91.emf"/><Relationship Id="rId30" Type="http://schemas.openxmlformats.org/officeDocument/2006/relationships/oleObject" Target="../embeddings/oleObject8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98.emf"/><Relationship Id="rId18" Type="http://schemas.openxmlformats.org/officeDocument/2006/relationships/oleObject" Target="../embeddings/oleObject95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102.emf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92.bin"/><Relationship Id="rId17" Type="http://schemas.openxmlformats.org/officeDocument/2006/relationships/image" Target="../media/image10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4.bin"/><Relationship Id="rId20" Type="http://schemas.openxmlformats.org/officeDocument/2006/relationships/oleObject" Target="../embeddings/oleObject96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97.emf"/><Relationship Id="rId5" Type="http://schemas.openxmlformats.org/officeDocument/2006/relationships/image" Target="../media/image94.emf"/><Relationship Id="rId15" Type="http://schemas.openxmlformats.org/officeDocument/2006/relationships/image" Target="../media/image99.wmf"/><Relationship Id="rId10" Type="http://schemas.openxmlformats.org/officeDocument/2006/relationships/oleObject" Target="../embeddings/oleObject91.bin"/><Relationship Id="rId19" Type="http://schemas.openxmlformats.org/officeDocument/2006/relationships/image" Target="../media/image101.wmf"/><Relationship Id="rId4" Type="http://schemas.openxmlformats.org/officeDocument/2006/relationships/oleObject" Target="../embeddings/oleObject88.bin"/><Relationship Id="rId9" Type="http://schemas.openxmlformats.org/officeDocument/2006/relationships/image" Target="../media/image96.emf"/><Relationship Id="rId14" Type="http://schemas.openxmlformats.org/officeDocument/2006/relationships/oleObject" Target="../embeddings/oleObject9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Section </a:t>
            </a:r>
            <a:r>
              <a:rPr lang="en-US" altLang="zh-CN" smtClean="0"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.</a:t>
            </a:r>
            <a:r>
              <a:rPr lang="en-US" altLang="zh-CN" smtClean="0">
                <a:ea typeface="宋体" pitchFamily="2" charset="-122"/>
              </a:rPr>
              <a:t>3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The Limit 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</a:rPr>
              <a:t>of </a:t>
            </a: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a Function</a:t>
            </a:r>
            <a:endParaRPr lang="en-US" altLang="zh-CN" sz="3200" dirty="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072066" y="2857496"/>
            <a:ext cx="2406650" cy="2882900"/>
            <a:chOff x="5980142" y="3046430"/>
            <a:chExt cx="2406650" cy="2882900"/>
          </a:xfrm>
        </p:grpSpPr>
        <p:sp>
          <p:nvSpPr>
            <p:cNvPr id="19" name="Freeform 4"/>
            <p:cNvSpPr>
              <a:spLocks/>
            </p:cNvSpPr>
            <p:nvPr/>
          </p:nvSpPr>
          <p:spPr bwMode="auto">
            <a:xfrm>
              <a:off x="7046942" y="3959243"/>
              <a:ext cx="1089025" cy="877887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553"/>
                </a:cxn>
                <a:cxn ang="0">
                  <a:pos x="686" y="548"/>
                </a:cxn>
              </a:cxnLst>
              <a:rect l="0" t="0" r="r" b="b"/>
              <a:pathLst>
                <a:path w="686" h="553">
                  <a:moveTo>
                    <a:pt x="393" y="0"/>
                  </a:moveTo>
                  <a:lnTo>
                    <a:pt x="0" y="553"/>
                  </a:lnTo>
                  <a:lnTo>
                    <a:pt x="686" y="548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7050117" y="3314718"/>
              <a:ext cx="1089025" cy="1533525"/>
            </a:xfrm>
            <a:custGeom>
              <a:avLst/>
              <a:gdLst/>
              <a:ahLst/>
              <a:cxnLst>
                <a:cxn ang="0">
                  <a:pos x="0" y="966"/>
                </a:cxn>
                <a:cxn ang="0">
                  <a:pos x="686" y="961"/>
                </a:cxn>
                <a:cxn ang="0">
                  <a:pos x="686" y="0"/>
                </a:cxn>
                <a:cxn ang="0">
                  <a:pos x="0" y="966"/>
                </a:cxn>
              </a:cxnLst>
              <a:rect l="0" t="0" r="r" b="b"/>
              <a:pathLst>
                <a:path w="686" h="966">
                  <a:moveTo>
                    <a:pt x="0" y="966"/>
                  </a:moveTo>
                  <a:lnTo>
                    <a:pt x="686" y="961"/>
                  </a:lnTo>
                  <a:lnTo>
                    <a:pt x="686" y="0"/>
                  </a:lnTo>
                  <a:lnTo>
                    <a:pt x="0" y="96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path path="rect">
                <a:fillToRect l="50000" t="50000" r="50000" b="50000"/>
              </a:path>
            </a:gra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7059642" y="3984643"/>
              <a:ext cx="1103313" cy="863600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544"/>
                </a:cxn>
                <a:cxn ang="0">
                  <a:pos x="695" y="539"/>
                </a:cxn>
                <a:cxn ang="0">
                  <a:pos x="677" y="384"/>
                </a:cxn>
                <a:cxn ang="0">
                  <a:pos x="624" y="256"/>
                </a:cxn>
                <a:cxn ang="0">
                  <a:pos x="567" y="155"/>
                </a:cxn>
                <a:cxn ang="0">
                  <a:pos x="485" y="64"/>
                </a:cxn>
                <a:cxn ang="0">
                  <a:pos x="393" y="0"/>
                </a:cxn>
              </a:cxnLst>
              <a:rect l="0" t="0" r="r" b="b"/>
              <a:pathLst>
                <a:path w="695" h="544">
                  <a:moveTo>
                    <a:pt x="393" y="0"/>
                  </a:moveTo>
                  <a:lnTo>
                    <a:pt x="0" y="544"/>
                  </a:lnTo>
                  <a:lnTo>
                    <a:pt x="695" y="539"/>
                  </a:lnTo>
                  <a:lnTo>
                    <a:pt x="677" y="384"/>
                  </a:lnTo>
                  <a:lnTo>
                    <a:pt x="624" y="256"/>
                  </a:lnTo>
                  <a:lnTo>
                    <a:pt x="567" y="155"/>
                  </a:lnTo>
                  <a:lnTo>
                    <a:pt x="485" y="64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FF0000"/>
            </a:solidFill>
            <a:ln w="2540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7050117" y="3959243"/>
              <a:ext cx="1089025" cy="889000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560"/>
                </a:cxn>
                <a:cxn ang="0">
                  <a:pos x="686" y="555"/>
                </a:cxn>
                <a:cxn ang="0">
                  <a:pos x="393" y="0"/>
                </a:cxn>
              </a:cxnLst>
              <a:rect l="0" t="0" r="r" b="b"/>
              <a:pathLst>
                <a:path w="686" h="560">
                  <a:moveTo>
                    <a:pt x="393" y="0"/>
                  </a:moveTo>
                  <a:lnTo>
                    <a:pt x="0" y="560"/>
                  </a:lnTo>
                  <a:lnTo>
                    <a:pt x="686" y="555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00FF00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" name="Object 11"/>
            <p:cNvGraphicFramePr>
              <a:graphicFrameLocks noChangeAspect="1"/>
            </p:cNvGraphicFramePr>
            <p:nvPr/>
          </p:nvGraphicFramePr>
          <p:xfrm>
            <a:off x="6818342" y="4684730"/>
            <a:ext cx="227013" cy="246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100" name="Equation" r:id="rId4" imgW="291960" imgH="317160" progId="Equation.3">
                    <p:embed/>
                  </p:oleObj>
                </mc:Choice>
                <mc:Fallback>
                  <p:oleObj name="Equation" r:id="rId4" imgW="291960" imgH="31716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18342" y="4684730"/>
                          <a:ext cx="227013" cy="246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2"/>
            <p:cNvGraphicFramePr>
              <a:graphicFrameLocks noChangeAspect="1"/>
            </p:cNvGraphicFramePr>
            <p:nvPr/>
          </p:nvGraphicFramePr>
          <p:xfrm>
            <a:off x="8158192" y="4722830"/>
            <a:ext cx="2286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101" name="Equation" r:id="rId6" imgW="228600" imgH="228600" progId="Equation.DSMT4">
                    <p:embed/>
                  </p:oleObj>
                </mc:Choice>
                <mc:Fallback>
                  <p:oleObj name="Equation" r:id="rId6" imgW="228600" imgH="2286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58192" y="4722830"/>
                          <a:ext cx="2286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13"/>
            <p:cNvGraphicFramePr>
              <a:graphicFrameLocks noChangeAspect="1"/>
            </p:cNvGraphicFramePr>
            <p:nvPr/>
          </p:nvGraphicFramePr>
          <p:xfrm>
            <a:off x="7548592" y="3586180"/>
            <a:ext cx="2286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102" name="Equation" r:id="rId8" imgW="228600" imgH="228600" progId="Equation.DSMT4">
                    <p:embed/>
                  </p:oleObj>
                </mc:Choice>
                <mc:Fallback>
                  <p:oleObj name="Equation" r:id="rId8" imgW="228600" imgH="2286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48592" y="3586180"/>
                          <a:ext cx="2286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Oval 14"/>
            <p:cNvSpPr>
              <a:spLocks noChangeArrowheads="1"/>
            </p:cNvSpPr>
            <p:nvPr/>
          </p:nvSpPr>
          <p:spPr bwMode="auto">
            <a:xfrm>
              <a:off x="5980142" y="3770330"/>
              <a:ext cx="2159000" cy="2159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" name="Group 15"/>
            <p:cNvGrpSpPr>
              <a:grpSpLocks/>
            </p:cNvGrpSpPr>
            <p:nvPr/>
          </p:nvGrpSpPr>
          <p:grpSpPr bwMode="auto">
            <a:xfrm>
              <a:off x="7529542" y="3984643"/>
              <a:ext cx="241300" cy="1223962"/>
              <a:chOff x="3568" y="889"/>
              <a:chExt cx="152" cy="771"/>
            </a:xfrm>
          </p:grpSpPr>
          <p:graphicFrame>
            <p:nvGraphicFramePr>
              <p:cNvPr id="28" name="Object 16"/>
              <p:cNvGraphicFramePr>
                <a:graphicFrameLocks noChangeAspect="1"/>
              </p:cNvGraphicFramePr>
              <p:nvPr/>
            </p:nvGraphicFramePr>
            <p:xfrm>
              <a:off x="3568" y="1516"/>
              <a:ext cx="15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1103" name="Equation" r:id="rId10" imgW="241200" imgH="228600" progId="Equation.DSMT4">
                      <p:embed/>
                    </p:oleObj>
                  </mc:Choice>
                  <mc:Fallback>
                    <p:oleObj name="Equation" r:id="rId10" imgW="241200" imgH="228600" progId="Equation.DSMT4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68" y="1516"/>
                            <a:ext cx="152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" name="Line 17"/>
              <p:cNvSpPr>
                <a:spLocks noChangeShapeType="1"/>
              </p:cNvSpPr>
              <p:nvPr/>
            </p:nvSpPr>
            <p:spPr bwMode="auto">
              <a:xfrm>
                <a:off x="3648" y="889"/>
                <a:ext cx="0" cy="55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0" name="Object 18"/>
            <p:cNvGraphicFramePr>
              <a:graphicFrameLocks noChangeAspect="1"/>
            </p:cNvGraphicFramePr>
            <p:nvPr/>
          </p:nvGraphicFramePr>
          <p:xfrm>
            <a:off x="8069292" y="3046430"/>
            <a:ext cx="2286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104" name="Equation" r:id="rId12" imgW="228600" imgH="241200" progId="Equation.DSMT4">
                    <p:embed/>
                  </p:oleObj>
                </mc:Choice>
                <mc:Fallback>
                  <p:oleObj name="Equation" r:id="rId12" imgW="228600" imgH="2412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69292" y="3046430"/>
                          <a:ext cx="2286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" name="Group 8"/>
            <p:cNvGrpSpPr>
              <a:grpSpLocks/>
            </p:cNvGrpSpPr>
            <p:nvPr/>
          </p:nvGrpSpPr>
          <p:grpSpPr bwMode="auto">
            <a:xfrm>
              <a:off x="7202517" y="4560905"/>
              <a:ext cx="381000" cy="292100"/>
              <a:chOff x="3360" y="1256"/>
              <a:chExt cx="240" cy="184"/>
            </a:xfrm>
          </p:grpSpPr>
          <p:sp>
            <p:nvSpPr>
              <p:cNvPr id="35" name="Freeform 9"/>
              <p:cNvSpPr>
                <a:spLocks/>
              </p:cNvSpPr>
              <p:nvPr/>
            </p:nvSpPr>
            <p:spPr bwMode="auto">
              <a:xfrm>
                <a:off x="3360" y="1296"/>
                <a:ext cx="96" cy="1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" y="48"/>
                  </a:cxn>
                  <a:cxn ang="0">
                    <a:pos x="96" y="144"/>
                  </a:cxn>
                </a:cxnLst>
                <a:rect l="0" t="0" r="r" b="b"/>
                <a:pathLst>
                  <a:path w="96" h="144">
                    <a:moveTo>
                      <a:pt x="0" y="0"/>
                    </a:moveTo>
                    <a:cubicBezTo>
                      <a:pt x="13" y="8"/>
                      <a:pt x="62" y="24"/>
                      <a:pt x="78" y="48"/>
                    </a:cubicBezTo>
                    <a:cubicBezTo>
                      <a:pt x="94" y="72"/>
                      <a:pt x="92" y="124"/>
                      <a:pt x="96" y="14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6" name="Object 10"/>
              <p:cNvGraphicFramePr>
                <a:graphicFrameLocks noChangeAspect="1"/>
              </p:cNvGraphicFramePr>
              <p:nvPr/>
            </p:nvGraphicFramePr>
            <p:xfrm>
              <a:off x="3472" y="1256"/>
              <a:ext cx="128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1105" name="Equation" r:id="rId14" imgW="203040" imgH="190440" progId="Equation.DSMT4">
                      <p:embed/>
                    </p:oleObj>
                  </mc:Choice>
                  <mc:Fallback>
                    <p:oleObj name="Equation" r:id="rId14" imgW="203040" imgH="190440" progId="Equation.DSMT4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72" y="1256"/>
                            <a:ext cx="128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893" name="Rectangle 24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The concept of limit of a function</a:t>
            </a:r>
          </a:p>
        </p:txBody>
      </p:sp>
      <p:pic>
        <p:nvPicPr>
          <p:cNvPr id="284025" name="Picture 377" descr="tmp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5689600" y="1773238"/>
            <a:ext cx="3059113" cy="2289175"/>
          </a:xfrm>
          <a:noFill/>
          <a:ln/>
        </p:spPr>
      </p:pic>
      <p:sp>
        <p:nvSpPr>
          <p:cNvPr id="1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D957-6041-4673-A54B-F071D662A724}" type="slidenum">
              <a:rPr lang="en-US" altLang="en-US"/>
              <a:pPr/>
              <a:t>10</a:t>
            </a:fld>
            <a:endParaRPr lang="en-US" altLang="en-US"/>
          </a:p>
        </p:txBody>
      </p:sp>
      <p:grpSp>
        <p:nvGrpSpPr>
          <p:cNvPr id="283899" name="Group 251"/>
          <p:cNvGrpSpPr>
            <a:grpSpLocks/>
          </p:cNvGrpSpPr>
          <p:nvPr/>
        </p:nvGrpSpPr>
        <p:grpSpPr bwMode="auto">
          <a:xfrm>
            <a:off x="468313" y="2960688"/>
            <a:ext cx="2300287" cy="396875"/>
            <a:chOff x="476" y="1797"/>
            <a:chExt cx="1449" cy="250"/>
          </a:xfrm>
        </p:grpSpPr>
        <p:sp>
          <p:nvSpPr>
            <p:cNvPr id="283672" name="Rectangle 24"/>
            <p:cNvSpPr>
              <a:spLocks noChangeArrowheads="1"/>
            </p:cNvSpPr>
            <p:nvPr/>
          </p:nvSpPr>
          <p:spPr bwMode="auto">
            <a:xfrm>
              <a:off x="476" y="1797"/>
              <a:ext cx="11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Since, function </a:t>
              </a:r>
              <a:endParaRPr lang="en-US" altLang="zh-CN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83663" name="Object 15"/>
            <p:cNvGraphicFramePr>
              <a:graphicFrameLocks noChangeAspect="1"/>
            </p:cNvGraphicFramePr>
            <p:nvPr/>
          </p:nvGraphicFramePr>
          <p:xfrm>
            <a:off x="1565" y="1842"/>
            <a:ext cx="36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115" name="Equation" r:id="rId5" imgW="571320" imgH="291960" progId="Equation.DSMT4">
                    <p:embed/>
                  </p:oleObj>
                </mc:Choice>
                <mc:Fallback>
                  <p:oleObj name="Equation" r:id="rId5" imgW="571320" imgH="29196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1842"/>
                          <a:ext cx="36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3674" name="Rectangle 26"/>
          <p:cNvSpPr>
            <a:spLocks noChangeArrowheads="1"/>
          </p:cNvSpPr>
          <p:nvPr/>
        </p:nvSpPr>
        <p:spPr bwMode="auto">
          <a:xfrm>
            <a:off x="2195513" y="3392488"/>
            <a:ext cx="2389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so we make a table as</a:t>
            </a:r>
            <a:endParaRPr lang="en-US" altLang="zh-CN">
              <a:solidFill>
                <a:srgbClr val="0000FF"/>
              </a:solidFill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3675" name="Rectangle 27"/>
          <p:cNvSpPr>
            <a:spLocks noChangeArrowheads="1"/>
          </p:cNvSpPr>
          <p:nvPr/>
        </p:nvSpPr>
        <p:spPr bwMode="auto">
          <a:xfrm>
            <a:off x="444500" y="1998663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83685" name="Rectangle 37"/>
          <p:cNvSpPr>
            <a:spLocks noChangeArrowheads="1"/>
          </p:cNvSpPr>
          <p:nvPr/>
        </p:nvSpPr>
        <p:spPr bwMode="auto">
          <a:xfrm>
            <a:off x="444500" y="1998663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83695" name="Rectangle 47"/>
          <p:cNvSpPr>
            <a:spLocks noChangeArrowheads="1"/>
          </p:cNvSpPr>
          <p:nvPr/>
        </p:nvSpPr>
        <p:spPr bwMode="auto">
          <a:xfrm>
            <a:off x="444500" y="1998663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83697" name="Rectangle 49"/>
          <p:cNvSpPr>
            <a:spLocks noChangeArrowheads="1"/>
          </p:cNvSpPr>
          <p:nvPr/>
        </p:nvSpPr>
        <p:spPr bwMode="auto">
          <a:xfrm>
            <a:off x="444500" y="1998663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83705" name="Rectangle 57"/>
          <p:cNvSpPr>
            <a:spLocks noChangeArrowheads="1"/>
          </p:cNvSpPr>
          <p:nvPr/>
        </p:nvSpPr>
        <p:spPr bwMode="auto">
          <a:xfrm>
            <a:off x="444500" y="1998663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83707" name="Rectangle 59"/>
          <p:cNvSpPr>
            <a:spLocks noChangeArrowheads="1"/>
          </p:cNvSpPr>
          <p:nvPr/>
        </p:nvSpPr>
        <p:spPr bwMode="auto">
          <a:xfrm>
            <a:off x="444500" y="1998663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83890" name="Rectangle 242"/>
          <p:cNvSpPr>
            <a:spLocks noChangeArrowheads="1"/>
          </p:cNvSpPr>
          <p:nvPr/>
        </p:nvSpPr>
        <p:spPr bwMode="auto">
          <a:xfrm>
            <a:off x="684213" y="6091238"/>
            <a:ext cx="2154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It seems that while </a:t>
            </a:r>
            <a:endParaRPr lang="en-US" altLang="zh-CN">
              <a:solidFill>
                <a:srgbClr val="0000FF"/>
              </a:solidFill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84022" name="Group 374"/>
          <p:cNvGrpSpPr>
            <a:grpSpLocks/>
          </p:cNvGrpSpPr>
          <p:nvPr/>
        </p:nvGrpSpPr>
        <p:grpSpPr bwMode="auto">
          <a:xfrm>
            <a:off x="2752727" y="6091238"/>
            <a:ext cx="908050" cy="396875"/>
            <a:chOff x="1688" y="3430"/>
            <a:chExt cx="572" cy="250"/>
          </a:xfrm>
        </p:grpSpPr>
        <p:graphicFrame>
          <p:nvGraphicFramePr>
            <p:cNvPr id="283653" name="Object 5"/>
            <p:cNvGraphicFramePr>
              <a:graphicFrameLocks noChangeAspect="1"/>
            </p:cNvGraphicFramePr>
            <p:nvPr/>
          </p:nvGraphicFramePr>
          <p:xfrm>
            <a:off x="1688" y="3475"/>
            <a:ext cx="42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116" r:id="rId7" imgW="672808" imgH="241195" progId="Equation.DSMT4">
                    <p:embed/>
                  </p:oleObj>
                </mc:Choice>
                <mc:Fallback>
                  <p:oleObj r:id="rId7" imgW="672808" imgH="241195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8" y="3475"/>
                          <a:ext cx="426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3891" name="Rectangle 243"/>
            <p:cNvSpPr>
              <a:spLocks noChangeArrowheads="1"/>
            </p:cNvSpPr>
            <p:nvPr/>
          </p:nvSpPr>
          <p:spPr bwMode="auto">
            <a:xfrm>
              <a:off x="2064" y="34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, </a:t>
              </a:r>
              <a:endParaRPr lang="en-US" altLang="zh-CN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284023" name="Group 375"/>
          <p:cNvGrpSpPr>
            <a:grpSpLocks/>
          </p:cNvGrpSpPr>
          <p:nvPr/>
        </p:nvGrpSpPr>
        <p:grpSpPr bwMode="auto">
          <a:xfrm>
            <a:off x="3565525" y="6127750"/>
            <a:ext cx="1255713" cy="396875"/>
            <a:chOff x="2200" y="3452"/>
            <a:chExt cx="791" cy="250"/>
          </a:xfrm>
        </p:grpSpPr>
        <p:graphicFrame>
          <p:nvGraphicFramePr>
            <p:cNvPr id="283652" name="Object 4"/>
            <p:cNvGraphicFramePr>
              <a:graphicFrameLocks noChangeAspect="1"/>
            </p:cNvGraphicFramePr>
            <p:nvPr/>
          </p:nvGraphicFramePr>
          <p:xfrm>
            <a:off x="2200" y="3475"/>
            <a:ext cx="67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117" r:id="rId9" imgW="1066800" imgH="292100" progId="Equation.DSMT4">
                    <p:embed/>
                  </p:oleObj>
                </mc:Choice>
                <mc:Fallback>
                  <p:oleObj r:id="rId9" imgW="1066800" imgH="2921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3475"/>
                          <a:ext cx="672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3892" name="Rectangle 244"/>
            <p:cNvSpPr>
              <a:spLocks noChangeArrowheads="1"/>
            </p:cNvSpPr>
            <p:nvPr/>
          </p:nvSpPr>
          <p:spPr bwMode="auto">
            <a:xfrm>
              <a:off x="2835" y="3452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.</a:t>
              </a:r>
              <a:endParaRPr lang="en-US" altLang="zh-CN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283898" name="Group 250"/>
          <p:cNvGrpSpPr>
            <a:grpSpLocks/>
          </p:cNvGrpSpPr>
          <p:nvPr/>
        </p:nvGrpSpPr>
        <p:grpSpPr bwMode="auto">
          <a:xfrm>
            <a:off x="395290" y="2349503"/>
            <a:ext cx="1376363" cy="404813"/>
            <a:chOff x="3470" y="1411"/>
            <a:chExt cx="867" cy="255"/>
          </a:xfrm>
        </p:grpSpPr>
        <p:sp>
          <p:nvSpPr>
            <p:cNvPr id="283671" name="Rectangle 23"/>
            <p:cNvSpPr>
              <a:spLocks noChangeArrowheads="1"/>
            </p:cNvSpPr>
            <p:nvPr/>
          </p:nvSpPr>
          <p:spPr bwMode="auto">
            <a:xfrm>
              <a:off x="3470" y="1411"/>
              <a:ext cx="3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  as </a:t>
              </a:r>
              <a:endParaRPr lang="en-US" altLang="zh-CN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83664" name="Object 16"/>
            <p:cNvGraphicFramePr>
              <a:graphicFrameLocks noChangeAspect="1"/>
            </p:cNvGraphicFramePr>
            <p:nvPr/>
          </p:nvGraphicFramePr>
          <p:xfrm>
            <a:off x="3817" y="1459"/>
            <a:ext cx="418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118" name="Equation" r:id="rId11" imgW="660240" imgH="241200" progId="Equation.DSMT4">
                    <p:embed/>
                  </p:oleObj>
                </mc:Choice>
                <mc:Fallback>
                  <p:oleObj name="Equation" r:id="rId11" imgW="660240" imgH="241200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7" y="1459"/>
                          <a:ext cx="418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3896" name="Rectangle 248"/>
            <p:cNvSpPr>
              <a:spLocks noChangeArrowheads="1"/>
            </p:cNvSpPr>
            <p:nvPr/>
          </p:nvSpPr>
          <p:spPr bwMode="auto">
            <a:xfrm>
              <a:off x="4176" y="1414"/>
              <a:ext cx="1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Arial" pitchFamily="34" charset="0"/>
                  <a:ea typeface="宋体" pitchFamily="2" charset="-122"/>
                </a:rPr>
                <a:t>.</a:t>
              </a:r>
            </a:p>
          </p:txBody>
        </p:sp>
      </p:grpSp>
      <p:sp>
        <p:nvSpPr>
          <p:cNvPr id="283673" name="Rectangle 25"/>
          <p:cNvSpPr>
            <a:spLocks noChangeArrowheads="1"/>
          </p:cNvSpPr>
          <p:nvPr/>
        </p:nvSpPr>
        <p:spPr bwMode="auto">
          <a:xfrm>
            <a:off x="2700338" y="2960688"/>
            <a:ext cx="2479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do not have definition</a:t>
            </a:r>
            <a:endParaRPr lang="en-US" altLang="zh-CN">
              <a:solidFill>
                <a:srgbClr val="0000FF"/>
              </a:solidFill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84013" name="Group 365"/>
          <p:cNvGrpSpPr>
            <a:grpSpLocks/>
          </p:cNvGrpSpPr>
          <p:nvPr/>
        </p:nvGrpSpPr>
        <p:grpSpPr bwMode="auto">
          <a:xfrm>
            <a:off x="539750" y="4100513"/>
            <a:ext cx="8255000" cy="935037"/>
            <a:chOff x="295" y="2387"/>
            <a:chExt cx="5200" cy="589"/>
          </a:xfrm>
        </p:grpSpPr>
        <p:grpSp>
          <p:nvGrpSpPr>
            <p:cNvPr id="283960" name="Group 312"/>
            <p:cNvGrpSpPr>
              <a:grpSpLocks/>
            </p:cNvGrpSpPr>
            <p:nvPr/>
          </p:nvGrpSpPr>
          <p:grpSpPr bwMode="auto">
            <a:xfrm>
              <a:off x="4286" y="2704"/>
              <a:ext cx="453" cy="250"/>
              <a:chOff x="4740" y="1706"/>
              <a:chExt cx="453" cy="250"/>
            </a:xfrm>
          </p:grpSpPr>
          <p:graphicFrame>
            <p:nvGraphicFramePr>
              <p:cNvPr id="283660" name="Object 12"/>
              <p:cNvGraphicFramePr>
                <a:graphicFrameLocks noChangeAspect="1"/>
              </p:cNvGraphicFramePr>
              <p:nvPr/>
            </p:nvGraphicFramePr>
            <p:xfrm>
              <a:off x="5007" y="1807"/>
              <a:ext cx="186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4119" r:id="rId13" imgW="291973" imgH="203112" progId="Equation.DSMT4">
                      <p:embed/>
                    </p:oleObj>
                  </mc:Choice>
                  <mc:Fallback>
                    <p:oleObj r:id="rId13" imgW="291973" imgH="203112" progId="Equation.DSMT4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07" y="1807"/>
                            <a:ext cx="186" cy="1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3692" name="Rectangle 44"/>
              <p:cNvSpPr>
                <a:spLocks noChangeArrowheads="1"/>
              </p:cNvSpPr>
              <p:nvPr/>
            </p:nvSpPr>
            <p:spPr bwMode="auto">
              <a:xfrm>
                <a:off x="4740" y="1706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…</a:t>
                </a:r>
                <a:endParaRPr lang="en-US" altLang="zh-CN">
                  <a:solidFill>
                    <a:srgbClr val="0000FF"/>
                  </a:solidFill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284012" name="Group 364"/>
            <p:cNvGrpSpPr>
              <a:grpSpLocks/>
            </p:cNvGrpSpPr>
            <p:nvPr/>
          </p:nvGrpSpPr>
          <p:grpSpPr bwMode="auto">
            <a:xfrm>
              <a:off x="295" y="2387"/>
              <a:ext cx="5200" cy="589"/>
              <a:chOff x="295" y="2387"/>
              <a:chExt cx="5200" cy="589"/>
            </a:xfrm>
          </p:grpSpPr>
          <p:grpSp>
            <p:nvGrpSpPr>
              <p:cNvPr id="283959" name="Group 311"/>
              <p:cNvGrpSpPr>
                <a:grpSpLocks/>
              </p:cNvGrpSpPr>
              <p:nvPr/>
            </p:nvGrpSpPr>
            <p:grpSpPr bwMode="auto">
              <a:xfrm>
                <a:off x="295" y="2387"/>
                <a:ext cx="5200" cy="589"/>
                <a:chOff x="385" y="2614"/>
                <a:chExt cx="5200" cy="589"/>
              </a:xfrm>
            </p:grpSpPr>
            <p:graphicFrame>
              <p:nvGraphicFramePr>
                <p:cNvPr id="283657" name="Object 9"/>
                <p:cNvGraphicFramePr>
                  <a:graphicFrameLocks noChangeAspect="1"/>
                </p:cNvGraphicFramePr>
                <p:nvPr/>
              </p:nvGraphicFramePr>
              <p:xfrm>
                <a:off x="657" y="2704"/>
                <a:ext cx="126" cy="1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4120" r:id="rId15" imgW="203112" imgH="190417" progId="Equation.DSMT4">
                        <p:embed/>
                      </p:oleObj>
                    </mc:Choice>
                    <mc:Fallback>
                      <p:oleObj r:id="rId15" imgW="203112" imgH="190417" progId="Equation.DSMT4">
                        <p:embed/>
                        <p:pic>
                          <p:nvPicPr>
                            <p:cNvPr id="0" name="Picture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7" y="2704"/>
                              <a:ext cx="126" cy="12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283958" name="Group 310"/>
                <p:cNvGrpSpPr>
                  <a:grpSpLocks/>
                </p:cNvGrpSpPr>
                <p:nvPr/>
              </p:nvGrpSpPr>
              <p:grpSpPr bwMode="auto">
                <a:xfrm>
                  <a:off x="385" y="2614"/>
                  <a:ext cx="5200" cy="589"/>
                  <a:chOff x="431" y="2478"/>
                  <a:chExt cx="5200" cy="589"/>
                </a:xfrm>
              </p:grpSpPr>
              <p:graphicFrame>
                <p:nvGraphicFramePr>
                  <p:cNvPr id="283655" name="Object 7"/>
                  <p:cNvGraphicFramePr>
                    <a:graphicFrameLocks noChangeAspect="1"/>
                  </p:cNvGraphicFramePr>
                  <p:nvPr/>
                </p:nvGraphicFramePr>
                <p:xfrm>
                  <a:off x="612" y="2840"/>
                  <a:ext cx="360" cy="18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4121" r:id="rId17" imgW="571252" imgH="291973" progId="Equation.DSMT4">
                          <p:embed/>
                        </p:oleObj>
                      </mc:Choice>
                      <mc:Fallback>
                        <p:oleObj r:id="rId17" imgW="571252" imgH="291973" progId="Equation.DSMT4">
                          <p:embed/>
                          <p:pic>
                            <p:nvPicPr>
                              <p:cNvPr id="0" name="Picture 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12" y="2840"/>
                                <a:ext cx="360" cy="18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283957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431" y="2478"/>
                    <a:ext cx="5200" cy="589"/>
                    <a:chOff x="431" y="2387"/>
                    <a:chExt cx="5200" cy="589"/>
                  </a:xfrm>
                </p:grpSpPr>
                <p:sp>
                  <p:nvSpPr>
                    <p:cNvPr id="283919" name="Rectangle 2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81" y="2674"/>
                      <a:ext cx="650" cy="30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ea typeface="宋体" pitchFamily="2" charset="-122"/>
                          <a:cs typeface="Times New Roman" pitchFamily="18" charset="0"/>
                        </a:rPr>
                        <a:t>?</a:t>
                      </a:r>
                      <a:endParaRPr lang="en-US" altLang="zh-CN">
                        <a:solidFill>
                          <a:srgbClr val="0000FF"/>
                        </a:solidFill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83920" name="Rectangle 2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31" y="2674"/>
                      <a:ext cx="650" cy="30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endParaRPr lang="zh-CN" altLang="en-US">
                        <a:solidFill>
                          <a:srgbClr val="0000FF"/>
                        </a:solidFill>
                        <a:latin typeface="Arial" pitchFamily="34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283921" name="Rectangle 2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81" y="2674"/>
                      <a:ext cx="650" cy="30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ea typeface="宋体" pitchFamily="2" charset="-122"/>
                          <a:cs typeface="Times New Roman" pitchFamily="18" charset="0"/>
                        </a:rPr>
                        <a:t>3.0003</a:t>
                      </a:r>
                      <a:endParaRPr lang="en-US" altLang="zh-CN">
                        <a:solidFill>
                          <a:srgbClr val="0000FF"/>
                        </a:solidFill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83922" name="Rectangle 2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31" y="2674"/>
                      <a:ext cx="650" cy="30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ea typeface="宋体" pitchFamily="2" charset="-122"/>
                          <a:cs typeface="Times New Roman" pitchFamily="18" charset="0"/>
                        </a:rPr>
                        <a:t>3.003</a:t>
                      </a:r>
                      <a:endParaRPr lang="en-US" altLang="zh-CN">
                        <a:solidFill>
                          <a:srgbClr val="0000FF"/>
                        </a:solidFill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83923" name="Rectangle 2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1" y="2674"/>
                      <a:ext cx="650" cy="30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ea typeface="宋体" pitchFamily="2" charset="-122"/>
                          <a:cs typeface="Times New Roman" pitchFamily="18" charset="0"/>
                        </a:rPr>
                        <a:t>3.030</a:t>
                      </a:r>
                      <a:endParaRPr lang="en-US" altLang="zh-CN">
                        <a:solidFill>
                          <a:srgbClr val="0000FF"/>
                        </a:solidFill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83924" name="Rectangle 2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31" y="2674"/>
                      <a:ext cx="650" cy="30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ea typeface="宋体" pitchFamily="2" charset="-122"/>
                          <a:cs typeface="Times New Roman" pitchFamily="18" charset="0"/>
                        </a:rPr>
                        <a:t>3.310</a:t>
                      </a:r>
                      <a:endParaRPr lang="en-US" altLang="zh-CN">
                        <a:solidFill>
                          <a:srgbClr val="0000FF"/>
                        </a:solidFill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83925" name="Rectangle 2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81" y="2674"/>
                      <a:ext cx="650" cy="30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ea typeface="宋体" pitchFamily="2" charset="-122"/>
                          <a:cs typeface="Times New Roman" pitchFamily="18" charset="0"/>
                        </a:rPr>
                        <a:t>3.813</a:t>
                      </a:r>
                      <a:endParaRPr lang="en-US" altLang="zh-CN">
                        <a:solidFill>
                          <a:srgbClr val="0000FF"/>
                        </a:solidFill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83926" name="Rectangle 2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1" y="2674"/>
                      <a:ext cx="650" cy="30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endParaRPr lang="zh-CN" altLang="en-US">
                        <a:solidFill>
                          <a:srgbClr val="0000FF"/>
                        </a:solidFill>
                        <a:latin typeface="Arial" pitchFamily="34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283927" name="Rectangle 2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81" y="2387"/>
                      <a:ext cx="650" cy="28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en-US" altLang="zh-CN">
                        <a:solidFill>
                          <a:srgbClr val="0000FF"/>
                        </a:solidFill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83928" name="Rectangle 2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31" y="2387"/>
                      <a:ext cx="650" cy="28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endParaRPr lang="zh-CN" altLang="en-US">
                        <a:solidFill>
                          <a:srgbClr val="0000FF"/>
                        </a:solidFill>
                        <a:latin typeface="Arial" pitchFamily="34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283929" name="Rectangle 2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81" y="2387"/>
                      <a:ext cx="650" cy="28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ea typeface="宋体" pitchFamily="2" charset="-122"/>
                          <a:cs typeface="Times New Roman" pitchFamily="18" charset="0"/>
                        </a:rPr>
                        <a:t>1.0001</a:t>
                      </a:r>
                      <a:endParaRPr lang="en-US" altLang="zh-CN">
                        <a:solidFill>
                          <a:srgbClr val="0000FF"/>
                        </a:solidFill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83930" name="Rectangle 2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31" y="2387"/>
                      <a:ext cx="650" cy="28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ea typeface="宋体" pitchFamily="2" charset="-122"/>
                          <a:cs typeface="Times New Roman" pitchFamily="18" charset="0"/>
                        </a:rPr>
                        <a:t>1.001</a:t>
                      </a:r>
                      <a:endParaRPr lang="en-US" altLang="zh-CN">
                        <a:solidFill>
                          <a:srgbClr val="0000FF"/>
                        </a:solidFill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83931" name="Rectangle 2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1" y="2387"/>
                      <a:ext cx="650" cy="28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ea typeface="宋体" pitchFamily="2" charset="-122"/>
                          <a:cs typeface="Times New Roman" pitchFamily="18" charset="0"/>
                        </a:rPr>
                        <a:t>1.01</a:t>
                      </a:r>
                      <a:endParaRPr lang="en-US" altLang="zh-CN">
                        <a:solidFill>
                          <a:srgbClr val="0000FF"/>
                        </a:solidFill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83932" name="Rectangle 2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31" y="2387"/>
                      <a:ext cx="650" cy="28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ea typeface="宋体" pitchFamily="2" charset="-122"/>
                          <a:cs typeface="Times New Roman" pitchFamily="18" charset="0"/>
                        </a:rPr>
                        <a:t>1.1</a:t>
                      </a:r>
                      <a:endParaRPr lang="en-US" altLang="zh-CN">
                        <a:solidFill>
                          <a:srgbClr val="0000FF"/>
                        </a:solidFill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83933" name="Rectangle 2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81" y="2387"/>
                      <a:ext cx="650" cy="28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ea typeface="宋体" pitchFamily="2" charset="-122"/>
                          <a:cs typeface="Times New Roman" pitchFamily="18" charset="0"/>
                        </a:rPr>
                        <a:t>1.25</a:t>
                      </a:r>
                      <a:endParaRPr lang="en-US" altLang="zh-CN">
                        <a:solidFill>
                          <a:srgbClr val="0000FF"/>
                        </a:solidFill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83934" name="Rectangle 2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1" y="2387"/>
                      <a:ext cx="650" cy="28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endParaRPr lang="zh-CN" altLang="en-US">
                        <a:solidFill>
                          <a:srgbClr val="0000FF"/>
                        </a:solidFill>
                        <a:latin typeface="Arial" pitchFamily="34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283935" name="Line 2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1" y="2387"/>
                      <a:ext cx="5200" cy="0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FF"/>
                        </a:solidFill>
                      </a:endParaRPr>
                    </a:p>
                  </p:txBody>
                </p:sp>
                <p:sp>
                  <p:nvSpPr>
                    <p:cNvPr id="283936" name="Line 2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1" y="2976"/>
                      <a:ext cx="5200" cy="0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FF"/>
                        </a:solidFill>
                      </a:endParaRPr>
                    </a:p>
                  </p:txBody>
                </p:sp>
                <p:sp>
                  <p:nvSpPr>
                    <p:cNvPr id="283937" name="Line 2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1" y="2387"/>
                      <a:ext cx="0" cy="287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FF"/>
                        </a:solidFill>
                      </a:endParaRPr>
                    </a:p>
                  </p:txBody>
                </p:sp>
                <p:sp>
                  <p:nvSpPr>
                    <p:cNvPr id="283938" name="Line 2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31" y="2387"/>
                      <a:ext cx="0" cy="589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FF"/>
                        </a:solidFill>
                      </a:endParaRPr>
                    </a:p>
                  </p:txBody>
                </p:sp>
                <p:sp>
                  <p:nvSpPr>
                    <p:cNvPr id="283939" name="Line 2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1" y="2674"/>
                      <a:ext cx="5200" cy="0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FF"/>
                        </a:solidFill>
                      </a:endParaRPr>
                    </a:p>
                  </p:txBody>
                </p:sp>
                <p:sp>
                  <p:nvSpPr>
                    <p:cNvPr id="283940" name="Line 2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1" y="2674"/>
                      <a:ext cx="0" cy="302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FF"/>
                        </a:solidFill>
                      </a:endParaRPr>
                    </a:p>
                  </p:txBody>
                </p:sp>
                <p:sp>
                  <p:nvSpPr>
                    <p:cNvPr id="283941" name="Line 2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81" y="2387"/>
                      <a:ext cx="0" cy="589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FF"/>
                        </a:solidFill>
                      </a:endParaRPr>
                    </a:p>
                  </p:txBody>
                </p:sp>
                <p:sp>
                  <p:nvSpPr>
                    <p:cNvPr id="283942" name="Line 2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31" y="2387"/>
                      <a:ext cx="0" cy="589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FF"/>
                        </a:solidFill>
                      </a:endParaRPr>
                    </a:p>
                  </p:txBody>
                </p:sp>
                <p:sp>
                  <p:nvSpPr>
                    <p:cNvPr id="283943" name="Line 2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81" y="2387"/>
                      <a:ext cx="0" cy="589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FF"/>
                        </a:solidFill>
                      </a:endParaRPr>
                    </a:p>
                  </p:txBody>
                </p:sp>
                <p:sp>
                  <p:nvSpPr>
                    <p:cNvPr id="283944" name="Line 2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31" y="2387"/>
                      <a:ext cx="0" cy="589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FF"/>
                        </a:solidFill>
                      </a:endParaRPr>
                    </a:p>
                  </p:txBody>
                </p:sp>
                <p:sp>
                  <p:nvSpPr>
                    <p:cNvPr id="283945" name="Line 2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81" y="2387"/>
                      <a:ext cx="0" cy="589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FF"/>
                        </a:solidFill>
                      </a:endParaRPr>
                    </a:p>
                  </p:txBody>
                </p:sp>
                <p:sp>
                  <p:nvSpPr>
                    <p:cNvPr id="283946" name="Line 2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31" y="2387"/>
                      <a:ext cx="0" cy="589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FF"/>
                        </a:solidFill>
                      </a:endParaRPr>
                    </a:p>
                  </p:txBody>
                </p:sp>
                <p:sp>
                  <p:nvSpPr>
                    <p:cNvPr id="283947" name="Line 2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81" y="2387"/>
                      <a:ext cx="0" cy="589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FF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84009" name="Group 361"/>
              <p:cNvGrpSpPr>
                <a:grpSpLocks/>
              </p:cNvGrpSpPr>
              <p:nvPr/>
            </p:nvGrpSpPr>
            <p:grpSpPr bwMode="auto">
              <a:xfrm>
                <a:off x="4286" y="2409"/>
                <a:ext cx="453" cy="250"/>
                <a:chOff x="4740" y="1706"/>
                <a:chExt cx="453" cy="250"/>
              </a:xfrm>
            </p:grpSpPr>
            <p:graphicFrame>
              <p:nvGraphicFramePr>
                <p:cNvPr id="284010" name="Object 362"/>
                <p:cNvGraphicFramePr>
                  <a:graphicFrameLocks noChangeAspect="1"/>
                </p:cNvGraphicFramePr>
                <p:nvPr/>
              </p:nvGraphicFramePr>
              <p:xfrm>
                <a:off x="5007" y="1807"/>
                <a:ext cx="186" cy="1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4122" r:id="rId19" imgW="291973" imgH="203112" progId="Equation.DSMT4">
                        <p:embed/>
                      </p:oleObj>
                    </mc:Choice>
                    <mc:Fallback>
                      <p:oleObj r:id="rId19" imgW="291973" imgH="203112" progId="Equation.DSMT4">
                        <p:embed/>
                        <p:pic>
                          <p:nvPicPr>
                            <p:cNvPr id="0" name="Picture 36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07" y="1807"/>
                              <a:ext cx="186" cy="12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84011" name="Rectangle 363"/>
                <p:cNvSpPr>
                  <a:spLocks noChangeArrowheads="1"/>
                </p:cNvSpPr>
                <p:nvPr/>
              </p:nvSpPr>
              <p:spPr bwMode="auto">
                <a:xfrm>
                  <a:off x="4740" y="1706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b="1">
                      <a:solidFill>
                        <a:srgbClr val="0000FF"/>
                      </a:solidFill>
                      <a:ea typeface="宋体" pitchFamily="2" charset="-122"/>
                      <a:cs typeface="Times New Roman" pitchFamily="18" charset="0"/>
                    </a:rPr>
                    <a:t>…</a:t>
                  </a:r>
                  <a:endParaRPr lang="en-US" altLang="zh-CN">
                    <a:solidFill>
                      <a:srgbClr val="0000FF"/>
                    </a:solidFill>
                    <a:latin typeface="Arial" pitchFamily="34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284020" name="Group 372"/>
          <p:cNvGrpSpPr>
            <a:grpSpLocks/>
          </p:cNvGrpSpPr>
          <p:nvPr/>
        </p:nvGrpSpPr>
        <p:grpSpPr bwMode="auto">
          <a:xfrm>
            <a:off x="539750" y="5108575"/>
            <a:ext cx="8255000" cy="911225"/>
            <a:chOff x="385" y="2795"/>
            <a:chExt cx="5200" cy="574"/>
          </a:xfrm>
        </p:grpSpPr>
        <p:graphicFrame>
          <p:nvGraphicFramePr>
            <p:cNvPr id="283656" name="Object 8"/>
            <p:cNvGraphicFramePr>
              <a:graphicFrameLocks noChangeAspect="1"/>
            </p:cNvGraphicFramePr>
            <p:nvPr/>
          </p:nvGraphicFramePr>
          <p:xfrm>
            <a:off x="1106" y="2896"/>
            <a:ext cx="186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123" r:id="rId21" imgW="291973" imgH="203112" progId="Equation.DSMT4">
                    <p:embed/>
                  </p:oleObj>
                </mc:Choice>
                <mc:Fallback>
                  <p:oleObj r:id="rId21" imgW="291973" imgH="203112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6" y="2896"/>
                          <a:ext cx="186" cy="1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4019" name="Group 371"/>
            <p:cNvGrpSpPr>
              <a:grpSpLocks/>
            </p:cNvGrpSpPr>
            <p:nvPr/>
          </p:nvGrpSpPr>
          <p:grpSpPr bwMode="auto">
            <a:xfrm>
              <a:off x="385" y="2795"/>
              <a:ext cx="5200" cy="574"/>
              <a:chOff x="385" y="2886"/>
              <a:chExt cx="5200" cy="574"/>
            </a:xfrm>
          </p:grpSpPr>
          <p:graphicFrame>
            <p:nvGraphicFramePr>
              <p:cNvPr id="283654" name="Object 6"/>
              <p:cNvGraphicFramePr>
                <a:graphicFrameLocks noChangeAspect="1"/>
              </p:cNvGraphicFramePr>
              <p:nvPr/>
            </p:nvGraphicFramePr>
            <p:xfrm>
              <a:off x="1106" y="3294"/>
              <a:ext cx="186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4124" r:id="rId23" imgW="291973" imgH="203112" progId="Equation.DSMT4">
                      <p:embed/>
                    </p:oleObj>
                  </mc:Choice>
                  <mc:Fallback>
                    <p:oleObj r:id="rId23" imgW="291973" imgH="203112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6" y="3294"/>
                            <a:ext cx="186" cy="1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84018" name="Group 370"/>
              <p:cNvGrpSpPr>
                <a:grpSpLocks/>
              </p:cNvGrpSpPr>
              <p:nvPr/>
            </p:nvGrpSpPr>
            <p:grpSpPr bwMode="auto">
              <a:xfrm>
                <a:off x="385" y="2886"/>
                <a:ext cx="5200" cy="574"/>
                <a:chOff x="340" y="2795"/>
                <a:chExt cx="5200" cy="574"/>
              </a:xfrm>
            </p:grpSpPr>
            <p:graphicFrame>
              <p:nvGraphicFramePr>
                <p:cNvPr id="283659" name="Object 11"/>
                <p:cNvGraphicFramePr>
                  <a:graphicFrameLocks noChangeAspect="1"/>
                </p:cNvGraphicFramePr>
                <p:nvPr/>
              </p:nvGraphicFramePr>
              <p:xfrm>
                <a:off x="476" y="3113"/>
                <a:ext cx="360" cy="1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4125" r:id="rId25" imgW="571252" imgH="291973" progId="Equation.DSMT4">
                        <p:embed/>
                      </p:oleObj>
                    </mc:Choice>
                    <mc:Fallback>
                      <p:oleObj r:id="rId25" imgW="571252" imgH="291973" progId="Equation.DSMT4">
                        <p:embed/>
                        <p:pic>
                          <p:nvPicPr>
                            <p:cNvPr id="0" name="Picture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6" y="3113"/>
                              <a:ext cx="360" cy="18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284017" name="Group 369"/>
                <p:cNvGrpSpPr>
                  <a:grpSpLocks/>
                </p:cNvGrpSpPr>
                <p:nvPr/>
              </p:nvGrpSpPr>
              <p:grpSpPr bwMode="auto">
                <a:xfrm>
                  <a:off x="340" y="2795"/>
                  <a:ext cx="5200" cy="574"/>
                  <a:chOff x="340" y="3294"/>
                  <a:chExt cx="5200" cy="574"/>
                </a:xfrm>
              </p:grpSpPr>
              <p:sp>
                <p:nvSpPr>
                  <p:cNvPr id="28374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4890" y="3581"/>
                    <a:ext cx="650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>
                      <a:lnSpc>
                        <a:spcPct val="120000"/>
                      </a:lnSpc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None/>
                    </a:pPr>
                    <a:endParaRPr lang="zh-CN" altLang="en-US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83746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4240" y="3581"/>
                    <a:ext cx="650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altLang="zh-CN" b="1">
                        <a:solidFill>
                          <a:srgbClr val="0000FF"/>
                        </a:solidFill>
                        <a:ea typeface="宋体" pitchFamily="2" charset="-122"/>
                        <a:cs typeface="Times New Roman" pitchFamily="18" charset="0"/>
                      </a:rPr>
                      <a:t>2.313</a:t>
                    </a:r>
                    <a:endParaRPr lang="en-US" altLang="zh-CN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8374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3590" y="3581"/>
                    <a:ext cx="650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altLang="zh-CN" b="1">
                        <a:solidFill>
                          <a:srgbClr val="0000FF"/>
                        </a:solidFill>
                        <a:ea typeface="宋体" pitchFamily="2" charset="-122"/>
                        <a:cs typeface="Times New Roman" pitchFamily="18" charset="0"/>
                      </a:rPr>
                      <a:t>2.710</a:t>
                    </a:r>
                    <a:endParaRPr lang="en-US" altLang="zh-CN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83744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2940" y="3581"/>
                    <a:ext cx="650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altLang="zh-CN" b="1">
                        <a:solidFill>
                          <a:srgbClr val="0000FF"/>
                        </a:solidFill>
                        <a:ea typeface="宋体" pitchFamily="2" charset="-122"/>
                        <a:cs typeface="Times New Roman" pitchFamily="18" charset="0"/>
                      </a:rPr>
                      <a:t>2.970</a:t>
                    </a:r>
                    <a:endParaRPr lang="en-US" altLang="zh-CN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83743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2290" y="3581"/>
                    <a:ext cx="650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altLang="zh-CN" b="1">
                        <a:solidFill>
                          <a:srgbClr val="0000FF"/>
                        </a:solidFill>
                        <a:ea typeface="宋体" pitchFamily="2" charset="-122"/>
                        <a:cs typeface="Times New Roman" pitchFamily="18" charset="0"/>
                      </a:rPr>
                      <a:t>2.997</a:t>
                    </a:r>
                    <a:endParaRPr lang="en-US" altLang="zh-CN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83742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1640" y="3581"/>
                    <a:ext cx="650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altLang="zh-CN" b="1">
                        <a:solidFill>
                          <a:srgbClr val="0000FF"/>
                        </a:solidFill>
                        <a:ea typeface="宋体" pitchFamily="2" charset="-122"/>
                        <a:cs typeface="Times New Roman" pitchFamily="18" charset="0"/>
                      </a:rPr>
                      <a:t>2.9997</a:t>
                    </a:r>
                    <a:endParaRPr lang="en-US" altLang="zh-CN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83741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990" y="3581"/>
                    <a:ext cx="650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altLang="zh-CN" b="1">
                        <a:solidFill>
                          <a:srgbClr val="0000FF"/>
                        </a:solidFill>
                        <a:ea typeface="宋体" pitchFamily="2" charset="-122"/>
                        <a:cs typeface="Times New Roman" pitchFamily="18" charset="0"/>
                      </a:rPr>
                      <a:t>…</a:t>
                    </a:r>
                    <a:endParaRPr lang="en-US" altLang="zh-CN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83740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340" y="3581"/>
                    <a:ext cx="650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>
                      <a:lnSpc>
                        <a:spcPct val="120000"/>
                      </a:lnSpc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None/>
                    </a:pPr>
                    <a:endParaRPr lang="zh-CN" altLang="en-US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83739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4890" y="3294"/>
                    <a:ext cx="650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>
                      <a:lnSpc>
                        <a:spcPct val="120000"/>
                      </a:lnSpc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None/>
                    </a:pPr>
                    <a:endParaRPr lang="zh-CN" altLang="en-US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83738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4240" y="3294"/>
                    <a:ext cx="650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altLang="zh-CN" b="1">
                        <a:solidFill>
                          <a:srgbClr val="0000FF"/>
                        </a:solidFill>
                        <a:ea typeface="宋体" pitchFamily="2" charset="-122"/>
                        <a:cs typeface="Times New Roman" pitchFamily="18" charset="0"/>
                      </a:rPr>
                      <a:t>0.75</a:t>
                    </a:r>
                    <a:endParaRPr lang="en-US" altLang="zh-CN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83737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590" y="3294"/>
                    <a:ext cx="650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altLang="zh-CN" b="1">
                        <a:solidFill>
                          <a:srgbClr val="0000FF"/>
                        </a:solidFill>
                        <a:ea typeface="宋体" pitchFamily="2" charset="-122"/>
                        <a:cs typeface="Times New Roman" pitchFamily="18" charset="0"/>
                      </a:rPr>
                      <a:t>0.9</a:t>
                    </a:r>
                    <a:endParaRPr lang="en-US" altLang="zh-CN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83736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2940" y="3294"/>
                    <a:ext cx="650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altLang="zh-CN" b="1">
                        <a:solidFill>
                          <a:srgbClr val="0000FF"/>
                        </a:solidFill>
                        <a:ea typeface="宋体" pitchFamily="2" charset="-122"/>
                        <a:cs typeface="Times New Roman" pitchFamily="18" charset="0"/>
                      </a:rPr>
                      <a:t>0.99</a:t>
                    </a:r>
                    <a:endParaRPr lang="en-US" altLang="zh-CN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83735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290" y="3294"/>
                    <a:ext cx="650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altLang="zh-CN" b="1">
                        <a:solidFill>
                          <a:srgbClr val="0000FF"/>
                        </a:solidFill>
                        <a:ea typeface="宋体" pitchFamily="2" charset="-122"/>
                        <a:cs typeface="Times New Roman" pitchFamily="18" charset="0"/>
                      </a:rPr>
                      <a:t>0.999</a:t>
                    </a:r>
                    <a:endParaRPr lang="en-US" altLang="zh-CN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83734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1640" y="3294"/>
                    <a:ext cx="650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altLang="zh-CN" b="1">
                        <a:solidFill>
                          <a:srgbClr val="0000FF"/>
                        </a:solidFill>
                        <a:ea typeface="宋体" pitchFamily="2" charset="-122"/>
                        <a:cs typeface="Times New Roman" pitchFamily="18" charset="0"/>
                      </a:rPr>
                      <a:t>0.9999</a:t>
                    </a:r>
                    <a:endParaRPr lang="en-US" altLang="zh-CN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8373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990" y="3294"/>
                    <a:ext cx="650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altLang="zh-CN" b="1">
                        <a:solidFill>
                          <a:srgbClr val="0000FF"/>
                        </a:solidFill>
                        <a:ea typeface="宋体" pitchFamily="2" charset="-122"/>
                        <a:cs typeface="Times New Roman" pitchFamily="18" charset="0"/>
                      </a:rPr>
                      <a:t>…</a:t>
                    </a:r>
                    <a:endParaRPr lang="en-US" altLang="zh-CN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83732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40" y="3294"/>
                    <a:ext cx="650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>
                      <a:lnSpc>
                        <a:spcPct val="120000"/>
                      </a:lnSpc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None/>
                    </a:pPr>
                    <a:endParaRPr lang="zh-CN" altLang="en-US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83748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340" y="3294"/>
                    <a:ext cx="5200" cy="0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83749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340" y="3868"/>
                    <a:ext cx="5200" cy="0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83751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5540" y="3294"/>
                    <a:ext cx="0" cy="57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83755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340" y="3294"/>
                    <a:ext cx="0" cy="57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83756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990" y="3294"/>
                    <a:ext cx="0" cy="574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83759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1640" y="3294"/>
                    <a:ext cx="0" cy="574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83762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2290" y="3294"/>
                    <a:ext cx="0" cy="574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83765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2940" y="3294"/>
                    <a:ext cx="0" cy="574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83768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3590" y="3294"/>
                    <a:ext cx="0" cy="574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83771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4240" y="3294"/>
                    <a:ext cx="0" cy="574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83774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4890" y="3294"/>
                    <a:ext cx="0" cy="574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83816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340" y="3581"/>
                    <a:ext cx="5200" cy="0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FF"/>
                      </a:solidFill>
                    </a:endParaRPr>
                  </a:p>
                </p:txBody>
              </p:sp>
              <p:grpSp>
                <p:nvGrpSpPr>
                  <p:cNvPr id="284015" name="Group 367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567" y="3338"/>
                    <a:ext cx="126" cy="192"/>
                    <a:chOff x="567" y="3338"/>
                    <a:chExt cx="126" cy="192"/>
                  </a:xfrm>
                </p:grpSpPr>
                <p:sp>
                  <p:nvSpPr>
                    <p:cNvPr id="284014" name="AutoShape 366"/>
                    <p:cNvSpPr>
                      <a:spLocks noChangeAspect="1" noChangeArrowheads="1" noTextEdit="1"/>
                    </p:cNvSpPr>
                    <p:nvPr/>
                  </p:nvSpPr>
                  <p:spPr bwMode="auto">
                    <a:xfrm>
                      <a:off x="567" y="3385"/>
                      <a:ext cx="126" cy="1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FF"/>
                        </a:solidFill>
                      </a:endParaRPr>
                    </a:p>
                  </p:txBody>
                </p:sp>
                <p:sp>
                  <p:nvSpPr>
                    <p:cNvPr id="284016" name="Rectangle 3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3" y="3338"/>
                      <a:ext cx="80" cy="19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r>
                        <a:rPr lang="en-US" altLang="zh-CN" b="1" i="1">
                          <a:solidFill>
                            <a:srgbClr val="0000FF"/>
                          </a:solidFill>
                          <a:ea typeface="宋体" pitchFamily="2" charset="-122"/>
                        </a:rPr>
                        <a:t>x</a:t>
                      </a:r>
                    </a:p>
                  </p:txBody>
                </p:sp>
              </p:grpSp>
            </p:grpSp>
          </p:grpSp>
        </p:grpSp>
      </p:grpSp>
      <p:grpSp>
        <p:nvGrpSpPr>
          <p:cNvPr id="284028" name="Group 380"/>
          <p:cNvGrpSpPr>
            <a:grpSpLocks/>
          </p:cNvGrpSpPr>
          <p:nvPr/>
        </p:nvGrpSpPr>
        <p:grpSpPr bwMode="auto">
          <a:xfrm>
            <a:off x="495300" y="1766888"/>
            <a:ext cx="5265738" cy="660400"/>
            <a:chOff x="312" y="1113"/>
            <a:chExt cx="3317" cy="416"/>
          </a:xfrm>
        </p:grpSpPr>
        <p:grpSp>
          <p:nvGrpSpPr>
            <p:cNvPr id="283895" name="Group 247"/>
            <p:cNvGrpSpPr>
              <a:grpSpLocks/>
            </p:cNvGrpSpPr>
            <p:nvPr/>
          </p:nvGrpSpPr>
          <p:grpSpPr bwMode="auto">
            <a:xfrm>
              <a:off x="312" y="1113"/>
              <a:ext cx="3186" cy="416"/>
              <a:chOff x="431" y="1385"/>
              <a:chExt cx="3186" cy="416"/>
            </a:xfrm>
          </p:grpSpPr>
          <p:sp>
            <p:nvSpPr>
              <p:cNvPr id="283670" name="Rectangle 22"/>
              <p:cNvSpPr>
                <a:spLocks noChangeArrowheads="1"/>
              </p:cNvSpPr>
              <p:nvPr/>
            </p:nvSpPr>
            <p:spPr bwMode="auto">
              <a:xfrm>
                <a:off x="431" y="1480"/>
                <a:ext cx="22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Observe the behavior of function</a:t>
                </a:r>
              </a:p>
            </p:txBody>
          </p:sp>
          <p:graphicFrame>
            <p:nvGraphicFramePr>
              <p:cNvPr id="283665" name="Object 17"/>
              <p:cNvGraphicFramePr>
                <a:graphicFrameLocks noChangeAspect="1"/>
              </p:cNvGraphicFramePr>
              <p:nvPr/>
            </p:nvGraphicFramePr>
            <p:xfrm>
              <a:off x="2625" y="1385"/>
              <a:ext cx="992" cy="4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4126" name="Equation" r:id="rId27" imgW="1574640" imgH="660240" progId="Equation.DSMT4">
                      <p:embed/>
                    </p:oleObj>
                  </mc:Choice>
                  <mc:Fallback>
                    <p:oleObj name="Equation" r:id="rId27" imgW="1574640" imgH="660240" progId="Equation.DSMT4">
                      <p:embed/>
                      <p:pic>
                        <p:nvPicPr>
                          <p:cNvPr id="0" name="Picture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5" y="1385"/>
                            <a:ext cx="992" cy="4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4027" name="Rectangle 379"/>
            <p:cNvSpPr>
              <a:spLocks noChangeArrowheads="1"/>
            </p:cNvSpPr>
            <p:nvPr/>
          </p:nvSpPr>
          <p:spPr bwMode="auto">
            <a:xfrm>
              <a:off x="3379" y="1249"/>
              <a:ext cx="25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latin typeface="Arial" pitchFamily="34" charset="0"/>
                  <a:ea typeface="宋体" pitchFamily="2" charset="-122"/>
                </a:rPr>
                <a:t> </a:t>
              </a:r>
              <a:r>
                <a:rPr lang="en-US" altLang="zh-CN">
                  <a:solidFill>
                    <a:srgbClr val="0000FF"/>
                  </a:solidFill>
                  <a:latin typeface="Arial" pitchFamily="34" charset="0"/>
                  <a:ea typeface="宋体" pitchFamily="2" charset="-122"/>
                </a:rPr>
                <a:t>, </a:t>
              </a:r>
              <a:endParaRPr lang="zh-CN" altLang="en-US">
                <a:solidFill>
                  <a:srgbClr val="0000FF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84030" name="Group 382"/>
          <p:cNvGrpSpPr>
            <a:grpSpLocks/>
          </p:cNvGrpSpPr>
          <p:nvPr/>
        </p:nvGrpSpPr>
        <p:grpSpPr bwMode="auto">
          <a:xfrm>
            <a:off x="539750" y="3429000"/>
            <a:ext cx="1663701" cy="400050"/>
            <a:chOff x="340" y="2160"/>
            <a:chExt cx="1048" cy="252"/>
          </a:xfrm>
        </p:grpSpPr>
        <p:grpSp>
          <p:nvGrpSpPr>
            <p:cNvPr id="283901" name="Group 253"/>
            <p:cNvGrpSpPr>
              <a:grpSpLocks/>
            </p:cNvGrpSpPr>
            <p:nvPr/>
          </p:nvGrpSpPr>
          <p:grpSpPr bwMode="auto">
            <a:xfrm>
              <a:off x="929" y="2160"/>
              <a:ext cx="459" cy="252"/>
              <a:chOff x="884" y="2745"/>
              <a:chExt cx="459" cy="252"/>
            </a:xfrm>
          </p:grpSpPr>
          <p:graphicFrame>
            <p:nvGraphicFramePr>
              <p:cNvPr id="283662" name="Object 14"/>
              <p:cNvGraphicFramePr>
                <a:graphicFrameLocks noChangeAspect="1"/>
              </p:cNvGraphicFramePr>
              <p:nvPr/>
            </p:nvGraphicFramePr>
            <p:xfrm>
              <a:off x="884" y="2795"/>
              <a:ext cx="354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4127" name="Equation" r:id="rId29" imgW="558720" imgH="241200" progId="Equation.DSMT4">
                      <p:embed/>
                    </p:oleObj>
                  </mc:Choice>
                  <mc:Fallback>
                    <p:oleObj name="Equation" r:id="rId29" imgW="558720" imgH="241200" progId="Equation.DSMT4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4" y="2795"/>
                            <a:ext cx="354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3900" name="Rectangle 252"/>
              <p:cNvSpPr>
                <a:spLocks noChangeArrowheads="1"/>
              </p:cNvSpPr>
              <p:nvPr/>
            </p:nvSpPr>
            <p:spPr bwMode="auto">
              <a:xfrm>
                <a:off x="1182" y="2745"/>
                <a:ext cx="161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00FF"/>
                    </a:solidFill>
                    <a:latin typeface="Arial" pitchFamily="34" charset="0"/>
                    <a:ea typeface="宋体" pitchFamily="2" charset="-122"/>
                  </a:rPr>
                  <a:t>,</a:t>
                </a:r>
              </a:p>
            </p:txBody>
          </p:sp>
        </p:grpSp>
        <p:sp>
          <p:nvSpPr>
            <p:cNvPr id="284029" name="Rectangle 381"/>
            <p:cNvSpPr>
              <a:spLocks noChangeArrowheads="1"/>
            </p:cNvSpPr>
            <p:nvPr/>
          </p:nvSpPr>
          <p:spPr bwMode="auto">
            <a:xfrm>
              <a:off x="340" y="2160"/>
              <a:ext cx="6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at point </a:t>
              </a:r>
              <a:endParaRPr lang="en-US" altLang="zh-CN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284037" name="Line 389"/>
          <p:cNvSpPr>
            <a:spLocks noChangeShapeType="1"/>
          </p:cNvSpPr>
          <p:nvPr/>
        </p:nvSpPr>
        <p:spPr bwMode="auto">
          <a:xfrm>
            <a:off x="6084888" y="3111500"/>
            <a:ext cx="1943100" cy="0"/>
          </a:xfrm>
          <a:prstGeom prst="line">
            <a:avLst/>
          </a:prstGeom>
          <a:noFill/>
          <a:ln w="9525">
            <a:solidFill>
              <a:srgbClr val="80008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357158" y="1142984"/>
            <a:ext cx="7286676" cy="571504"/>
            <a:chOff x="357158" y="1643050"/>
            <a:chExt cx="7286676" cy="571504"/>
          </a:xfrm>
        </p:grpSpPr>
        <p:sp>
          <p:nvSpPr>
            <p:cNvPr id="126" name="矩形 125"/>
            <p:cNvSpPr/>
            <p:nvPr/>
          </p:nvSpPr>
          <p:spPr>
            <a:xfrm>
              <a:off x="357158" y="1643050"/>
              <a:ext cx="7286676" cy="5715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7" name="Group 25"/>
            <p:cNvGrpSpPr>
              <a:grpSpLocks/>
            </p:cNvGrpSpPr>
            <p:nvPr/>
          </p:nvGrpSpPr>
          <p:grpSpPr bwMode="auto">
            <a:xfrm>
              <a:off x="503238" y="1654175"/>
              <a:ext cx="6877051" cy="479425"/>
              <a:chOff x="317" y="935"/>
              <a:chExt cx="4332" cy="302"/>
            </a:xfrm>
          </p:grpSpPr>
          <p:grpSp>
            <p:nvGrpSpPr>
              <p:cNvPr id="128" name="Group 24"/>
              <p:cNvGrpSpPr>
                <a:grpSpLocks/>
              </p:cNvGrpSpPr>
              <p:nvPr/>
            </p:nvGrpSpPr>
            <p:grpSpPr bwMode="auto">
              <a:xfrm>
                <a:off x="317" y="935"/>
                <a:ext cx="2109" cy="288"/>
                <a:chOff x="0" y="1026"/>
                <a:chExt cx="2109" cy="288"/>
              </a:xfrm>
            </p:grpSpPr>
            <p:sp>
              <p:nvSpPr>
                <p:cNvPr id="131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1026"/>
                  <a:ext cx="199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rgbClr val="0000FF"/>
                      </a:solidFill>
                      <a:ea typeface="宋体" pitchFamily="2" charset="-122"/>
                      <a:cs typeface="Times New Roman" pitchFamily="18" charset="0"/>
                    </a:rPr>
                    <a:t>Limit of a function for </a:t>
                  </a:r>
                  <a:endParaRPr lang="en-US" altLang="zh-CN" sz="2400" dirty="0">
                    <a:latin typeface="Arial" pitchFamily="34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  <p:graphicFrame>
              <p:nvGraphicFramePr>
                <p:cNvPr id="132" name="Object 20"/>
                <p:cNvGraphicFramePr>
                  <a:graphicFrameLocks noChangeAspect="1"/>
                </p:cNvGraphicFramePr>
                <p:nvPr/>
              </p:nvGraphicFramePr>
              <p:xfrm>
                <a:off x="1927" y="1109"/>
                <a:ext cx="182" cy="17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4128" r:id="rId31" imgW="203112" imgH="190417" progId="Equation.DSMT4">
                        <p:embed/>
                      </p:oleObj>
                    </mc:Choice>
                    <mc:Fallback>
                      <p:oleObj r:id="rId31" imgW="203112" imgH="190417" progId="Equation.DSMT4">
                        <p:embed/>
                        <p:pic>
                          <p:nvPicPr>
                            <p:cNvPr id="0" name="Picture 39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27" y="1109"/>
                              <a:ext cx="182" cy="17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29" name="Rectangle 22"/>
              <p:cNvSpPr>
                <a:spLocks noChangeArrowheads="1"/>
              </p:cNvSpPr>
              <p:nvPr/>
            </p:nvSpPr>
            <p:spPr bwMode="auto">
              <a:xfrm>
                <a:off x="2381" y="935"/>
                <a:ext cx="214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b="1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lang="en-US" altLang="zh-CN" sz="2400" b="1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tending to a finite value </a:t>
                </a:r>
                <a:endParaRPr lang="en-US" altLang="zh-CN" sz="2400"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130" name="Object 19"/>
              <p:cNvGraphicFramePr>
                <a:graphicFrameLocks noChangeAspect="1"/>
              </p:cNvGraphicFramePr>
              <p:nvPr/>
            </p:nvGraphicFramePr>
            <p:xfrm>
              <a:off x="4444" y="981"/>
              <a:ext cx="205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4129" r:id="rId33" imgW="266584" imgH="330057" progId="Equation.DSMT4">
                      <p:embed/>
                    </p:oleObj>
                  </mc:Choice>
                  <mc:Fallback>
                    <p:oleObj r:id="rId33" imgW="266584" imgH="330057" progId="Equation.DSMT4">
                      <p:embed/>
                      <p:pic>
                        <p:nvPicPr>
                          <p:cNvPr id="0" name="Picture 3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4" y="981"/>
                            <a:ext cx="205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8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8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8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8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8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8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8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8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8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8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74" grpId="0"/>
      <p:bldP spid="283890" grpId="0"/>
      <p:bldP spid="283673" grpId="0"/>
      <p:bldP spid="2840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887" name="Rectangle 21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The concept of limit of a function</a:t>
            </a:r>
          </a:p>
        </p:txBody>
      </p:sp>
      <p:sp>
        <p:nvSpPr>
          <p:cNvPr id="10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C332-8C1D-47A9-8FEA-F5D68CEEF71F}" type="slidenum">
              <a:rPr lang="en-US" altLang="en-US"/>
              <a:pPr/>
              <a:t>11</a:t>
            </a:fld>
            <a:endParaRPr lang="en-US" altLang="en-US"/>
          </a:p>
        </p:txBody>
      </p:sp>
      <p:grpSp>
        <p:nvGrpSpPr>
          <p:cNvPr id="284892" name="Group 220"/>
          <p:cNvGrpSpPr>
            <a:grpSpLocks/>
          </p:cNvGrpSpPr>
          <p:nvPr/>
        </p:nvGrpSpPr>
        <p:grpSpPr bwMode="auto">
          <a:xfrm>
            <a:off x="468313" y="2166938"/>
            <a:ext cx="4949825" cy="619125"/>
            <a:chOff x="295" y="1207"/>
            <a:chExt cx="3118" cy="390"/>
          </a:xfrm>
        </p:grpSpPr>
        <p:sp>
          <p:nvSpPr>
            <p:cNvPr id="284692" name="Rectangle 20"/>
            <p:cNvSpPr>
              <a:spLocks noChangeArrowheads="1"/>
            </p:cNvSpPr>
            <p:nvPr/>
          </p:nvSpPr>
          <p:spPr bwMode="auto">
            <a:xfrm>
              <a:off x="295" y="1298"/>
              <a:ext cx="24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Observe the behavior of function	</a:t>
              </a:r>
              <a:endParaRPr lang="en-US" altLang="zh-CN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84687" name="Object 15"/>
            <p:cNvGraphicFramePr>
              <a:graphicFrameLocks noChangeAspect="1"/>
            </p:cNvGraphicFramePr>
            <p:nvPr/>
          </p:nvGraphicFramePr>
          <p:xfrm>
            <a:off x="2485" y="1207"/>
            <a:ext cx="928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039" name="Equation" r:id="rId4" imgW="1473120" imgH="622080" progId="Equation.DSMT4">
                    <p:embed/>
                  </p:oleObj>
                </mc:Choice>
                <mc:Fallback>
                  <p:oleObj name="Equation" r:id="rId4" imgW="1473120" imgH="62208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5" y="1207"/>
                          <a:ext cx="928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4694" name="Rectangle 22"/>
          <p:cNvSpPr>
            <a:spLocks noChangeArrowheads="1"/>
          </p:cNvSpPr>
          <p:nvPr/>
        </p:nvSpPr>
        <p:spPr bwMode="auto">
          <a:xfrm>
            <a:off x="468313" y="2816225"/>
            <a:ext cx="2155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We make a table as</a:t>
            </a:r>
            <a:endParaRPr lang="en-US" altLang="zh-CN">
              <a:solidFill>
                <a:srgbClr val="0000FF"/>
              </a:solidFill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4695" name="Rectangle 23"/>
          <p:cNvSpPr>
            <a:spLocks noChangeArrowheads="1"/>
          </p:cNvSpPr>
          <p:nvPr/>
        </p:nvSpPr>
        <p:spPr bwMode="auto">
          <a:xfrm>
            <a:off x="422275" y="1625600"/>
            <a:ext cx="11842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4704" name="Rectangle 32"/>
          <p:cNvSpPr>
            <a:spLocks noChangeArrowheads="1"/>
          </p:cNvSpPr>
          <p:nvPr/>
        </p:nvSpPr>
        <p:spPr bwMode="auto">
          <a:xfrm>
            <a:off x="422275" y="1625600"/>
            <a:ext cx="11842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4713" name="Rectangle 41"/>
          <p:cNvSpPr>
            <a:spLocks noChangeArrowheads="1"/>
          </p:cNvSpPr>
          <p:nvPr/>
        </p:nvSpPr>
        <p:spPr bwMode="auto">
          <a:xfrm>
            <a:off x="422275" y="1625600"/>
            <a:ext cx="11842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4715" name="Rectangle 43"/>
          <p:cNvSpPr>
            <a:spLocks noChangeArrowheads="1"/>
          </p:cNvSpPr>
          <p:nvPr/>
        </p:nvSpPr>
        <p:spPr bwMode="auto">
          <a:xfrm>
            <a:off x="422275" y="1625600"/>
            <a:ext cx="118586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4884" name="Rectangle 212"/>
          <p:cNvSpPr>
            <a:spLocks noChangeArrowheads="1"/>
          </p:cNvSpPr>
          <p:nvPr/>
        </p:nvSpPr>
        <p:spPr bwMode="auto">
          <a:xfrm>
            <a:off x="539750" y="5911850"/>
            <a:ext cx="2154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It seems that while </a:t>
            </a:r>
            <a:endParaRPr lang="en-US" altLang="zh-CN">
              <a:solidFill>
                <a:srgbClr val="0000FF"/>
              </a:solidFill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84959" name="Group 287"/>
          <p:cNvGrpSpPr>
            <a:grpSpLocks/>
          </p:cNvGrpSpPr>
          <p:nvPr/>
        </p:nvGrpSpPr>
        <p:grpSpPr bwMode="auto">
          <a:xfrm>
            <a:off x="2627313" y="5875338"/>
            <a:ext cx="936625" cy="396875"/>
            <a:chOff x="1655" y="3316"/>
            <a:chExt cx="590" cy="250"/>
          </a:xfrm>
        </p:grpSpPr>
        <p:graphicFrame>
          <p:nvGraphicFramePr>
            <p:cNvPr id="284677" name="Object 5"/>
            <p:cNvGraphicFramePr>
              <a:graphicFrameLocks noChangeAspect="1"/>
            </p:cNvGraphicFramePr>
            <p:nvPr/>
          </p:nvGraphicFramePr>
          <p:xfrm>
            <a:off x="1655" y="3385"/>
            <a:ext cx="43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040" r:id="rId6" imgW="685800" imgH="241300" progId="Equation.DSMT4">
                    <p:embed/>
                  </p:oleObj>
                </mc:Choice>
                <mc:Fallback>
                  <p:oleObj r:id="rId6" imgW="685800" imgH="2413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3385"/>
                          <a:ext cx="432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4885" name="Rectangle 213"/>
            <p:cNvSpPr>
              <a:spLocks noChangeArrowheads="1"/>
            </p:cNvSpPr>
            <p:nvPr/>
          </p:nvSpPr>
          <p:spPr bwMode="auto">
            <a:xfrm>
              <a:off x="2049" y="331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, </a:t>
              </a:r>
              <a:endParaRPr lang="en-US" altLang="zh-CN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284960" name="Group 288"/>
          <p:cNvGrpSpPr>
            <a:grpSpLocks/>
          </p:cNvGrpSpPr>
          <p:nvPr/>
        </p:nvGrpSpPr>
        <p:grpSpPr bwMode="auto">
          <a:xfrm>
            <a:off x="3492500" y="5911850"/>
            <a:ext cx="1255713" cy="396875"/>
            <a:chOff x="2200" y="3339"/>
            <a:chExt cx="791" cy="250"/>
          </a:xfrm>
        </p:grpSpPr>
        <p:graphicFrame>
          <p:nvGraphicFramePr>
            <p:cNvPr id="284676" name="Object 4"/>
            <p:cNvGraphicFramePr>
              <a:graphicFrameLocks noChangeAspect="1"/>
            </p:cNvGraphicFramePr>
            <p:nvPr/>
          </p:nvGraphicFramePr>
          <p:xfrm>
            <a:off x="2200" y="3380"/>
            <a:ext cx="65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041" r:id="rId8" imgW="1040948" imgH="291973" progId="Equation.DSMT4">
                    <p:embed/>
                  </p:oleObj>
                </mc:Choice>
                <mc:Fallback>
                  <p:oleObj r:id="rId8" imgW="1040948" imgH="291973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3380"/>
                          <a:ext cx="65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4886" name="Rectangle 214"/>
            <p:cNvSpPr>
              <a:spLocks noChangeArrowheads="1"/>
            </p:cNvSpPr>
            <p:nvPr/>
          </p:nvSpPr>
          <p:spPr bwMode="auto">
            <a:xfrm>
              <a:off x="2835" y="3339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.</a:t>
              </a:r>
              <a:endParaRPr lang="en-US" altLang="zh-CN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284891" name="Group 219"/>
          <p:cNvGrpSpPr>
            <a:grpSpLocks/>
          </p:cNvGrpSpPr>
          <p:nvPr/>
        </p:nvGrpSpPr>
        <p:grpSpPr bwMode="auto">
          <a:xfrm>
            <a:off x="5364160" y="2276475"/>
            <a:ext cx="1216024" cy="396875"/>
            <a:chOff x="3424" y="1298"/>
            <a:chExt cx="766" cy="250"/>
          </a:xfrm>
        </p:grpSpPr>
        <p:sp>
          <p:nvSpPr>
            <p:cNvPr id="284693" name="Rectangle 21"/>
            <p:cNvSpPr>
              <a:spLocks noChangeArrowheads="1"/>
            </p:cNvSpPr>
            <p:nvPr/>
          </p:nvSpPr>
          <p:spPr bwMode="auto">
            <a:xfrm>
              <a:off x="3424" y="1298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as </a:t>
              </a:r>
              <a:endParaRPr lang="en-US" altLang="zh-CN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84686" name="Object 14"/>
            <p:cNvGraphicFramePr>
              <a:graphicFrameLocks noChangeAspect="1"/>
            </p:cNvGraphicFramePr>
            <p:nvPr/>
          </p:nvGraphicFramePr>
          <p:xfrm>
            <a:off x="3686" y="1349"/>
            <a:ext cx="504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042" name="Equation" r:id="rId10" imgW="799920" imgH="266400" progId="Equation.DSMT4">
                    <p:embed/>
                  </p:oleObj>
                </mc:Choice>
                <mc:Fallback>
                  <p:oleObj name="Equation" r:id="rId10" imgW="799920" imgH="26640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6" y="1349"/>
                          <a:ext cx="504" cy="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4948" name="Group 276"/>
          <p:cNvGrpSpPr>
            <a:grpSpLocks/>
          </p:cNvGrpSpPr>
          <p:nvPr/>
        </p:nvGrpSpPr>
        <p:grpSpPr bwMode="auto">
          <a:xfrm>
            <a:off x="539750" y="3776663"/>
            <a:ext cx="8299450" cy="911225"/>
            <a:chOff x="340" y="1904"/>
            <a:chExt cx="5228" cy="574"/>
          </a:xfrm>
        </p:grpSpPr>
        <p:grpSp>
          <p:nvGrpSpPr>
            <p:cNvPr id="284944" name="Group 272"/>
            <p:cNvGrpSpPr>
              <a:grpSpLocks/>
            </p:cNvGrpSpPr>
            <p:nvPr/>
          </p:nvGrpSpPr>
          <p:grpSpPr bwMode="auto">
            <a:xfrm>
              <a:off x="340" y="1904"/>
              <a:ext cx="5228" cy="574"/>
              <a:chOff x="340" y="1904"/>
              <a:chExt cx="5228" cy="574"/>
            </a:xfrm>
          </p:grpSpPr>
          <p:grpSp>
            <p:nvGrpSpPr>
              <p:cNvPr id="284943" name="Group 271"/>
              <p:cNvGrpSpPr>
                <a:grpSpLocks/>
              </p:cNvGrpSpPr>
              <p:nvPr/>
            </p:nvGrpSpPr>
            <p:grpSpPr bwMode="auto">
              <a:xfrm>
                <a:off x="4241" y="1933"/>
                <a:ext cx="413" cy="250"/>
                <a:chOff x="4740" y="2614"/>
                <a:chExt cx="413" cy="250"/>
              </a:xfrm>
            </p:grpSpPr>
            <p:sp>
              <p:nvSpPr>
                <p:cNvPr id="284701" name="Rectangle 29"/>
                <p:cNvSpPr>
                  <a:spLocks noChangeArrowheads="1"/>
                </p:cNvSpPr>
                <p:nvPr/>
              </p:nvSpPr>
              <p:spPr bwMode="auto">
                <a:xfrm>
                  <a:off x="4740" y="2614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b="1">
                      <a:solidFill>
                        <a:srgbClr val="0000FF"/>
                      </a:solidFill>
                      <a:ea typeface="宋体" pitchFamily="2" charset="-122"/>
                      <a:cs typeface="Times New Roman" pitchFamily="18" charset="0"/>
                    </a:rPr>
                    <a:t>…</a:t>
                  </a:r>
                  <a:endParaRPr lang="en-US" altLang="zh-CN">
                    <a:solidFill>
                      <a:srgbClr val="0000FF"/>
                    </a:solidFill>
                    <a:latin typeface="Arial" pitchFamily="34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  <p:graphicFrame>
              <p:nvGraphicFramePr>
                <p:cNvPr id="284684" name="Object 12"/>
                <p:cNvGraphicFramePr>
                  <a:graphicFrameLocks noChangeAspect="1"/>
                </p:cNvGraphicFramePr>
                <p:nvPr/>
              </p:nvGraphicFramePr>
              <p:xfrm>
                <a:off x="4967" y="2704"/>
                <a:ext cx="186" cy="1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5043" r:id="rId12" imgW="291973" imgH="203112" progId="Equation.DSMT4">
                        <p:embed/>
                      </p:oleObj>
                    </mc:Choice>
                    <mc:Fallback>
                      <p:oleObj r:id="rId12" imgW="291973" imgH="203112" progId="Equation.DSMT4">
                        <p:embed/>
                        <p:pic>
                          <p:nvPicPr>
                            <p:cNvPr id="0" name="Picture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67" y="2704"/>
                              <a:ext cx="186" cy="12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84942" name="Group 270"/>
              <p:cNvGrpSpPr>
                <a:grpSpLocks/>
              </p:cNvGrpSpPr>
              <p:nvPr/>
            </p:nvGrpSpPr>
            <p:grpSpPr bwMode="auto">
              <a:xfrm>
                <a:off x="340" y="1904"/>
                <a:ext cx="5228" cy="574"/>
                <a:chOff x="340" y="1706"/>
                <a:chExt cx="5228" cy="574"/>
              </a:xfrm>
            </p:grpSpPr>
            <p:grpSp>
              <p:nvGrpSpPr>
                <p:cNvPr id="284940" name="Group 268"/>
                <p:cNvGrpSpPr>
                  <a:grpSpLocks/>
                </p:cNvGrpSpPr>
                <p:nvPr/>
              </p:nvGrpSpPr>
              <p:grpSpPr bwMode="auto">
                <a:xfrm>
                  <a:off x="521" y="1842"/>
                  <a:ext cx="360" cy="367"/>
                  <a:chOff x="521" y="2750"/>
                  <a:chExt cx="360" cy="367"/>
                </a:xfrm>
              </p:grpSpPr>
              <p:graphicFrame>
                <p:nvGraphicFramePr>
                  <p:cNvPr id="284685" name="Object 13"/>
                  <p:cNvGraphicFramePr>
                    <a:graphicFrameLocks noChangeAspect="1"/>
                  </p:cNvGraphicFramePr>
                  <p:nvPr/>
                </p:nvGraphicFramePr>
                <p:xfrm>
                  <a:off x="612" y="2750"/>
                  <a:ext cx="126" cy="12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5044" r:id="rId14" imgW="203112" imgH="190417" progId="Equation.DSMT4">
                          <p:embed/>
                        </p:oleObj>
                      </mc:Choice>
                      <mc:Fallback>
                        <p:oleObj r:id="rId14" imgW="203112" imgH="190417" progId="Equation.DSMT4">
                          <p:embed/>
                          <p:pic>
                            <p:nvPicPr>
                              <p:cNvPr id="0" name="Picture 1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12" y="2750"/>
                                <a:ext cx="126" cy="12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84679" name="Object 7"/>
                  <p:cNvGraphicFramePr>
                    <a:graphicFrameLocks noChangeAspect="1"/>
                  </p:cNvGraphicFramePr>
                  <p:nvPr/>
                </p:nvGraphicFramePr>
                <p:xfrm>
                  <a:off x="521" y="2931"/>
                  <a:ext cx="360" cy="18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5045" r:id="rId16" imgW="571252" imgH="291973" progId="Equation.DSMT4">
                          <p:embed/>
                        </p:oleObj>
                      </mc:Choice>
                      <mc:Fallback>
                        <p:oleObj r:id="rId16" imgW="571252" imgH="291973" progId="Equation.DSMT4">
                          <p:embed/>
                          <p:pic>
                            <p:nvPicPr>
                              <p:cNvPr id="0" name="Picture 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1" y="2931"/>
                                <a:ext cx="360" cy="18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284941" name="Group 269"/>
                <p:cNvGrpSpPr>
                  <a:grpSpLocks/>
                </p:cNvGrpSpPr>
                <p:nvPr/>
              </p:nvGrpSpPr>
              <p:grpSpPr bwMode="auto">
                <a:xfrm>
                  <a:off x="340" y="1706"/>
                  <a:ext cx="5228" cy="574"/>
                  <a:chOff x="340" y="1979"/>
                  <a:chExt cx="5228" cy="574"/>
                </a:xfrm>
              </p:grpSpPr>
              <p:sp>
                <p:nvSpPr>
                  <p:cNvPr id="284910" name="Rectangle 238"/>
                  <p:cNvSpPr>
                    <a:spLocks noChangeArrowheads="1"/>
                  </p:cNvSpPr>
                  <p:nvPr/>
                </p:nvSpPr>
                <p:spPr bwMode="auto">
                  <a:xfrm>
                    <a:off x="4821" y="2266"/>
                    <a:ext cx="747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altLang="zh-CN" b="1">
                        <a:solidFill>
                          <a:srgbClr val="0000FF"/>
                        </a:solidFill>
                        <a:ea typeface="宋体" pitchFamily="2" charset="-122"/>
                        <a:cs typeface="Times New Roman" pitchFamily="18" charset="0"/>
                      </a:rPr>
                      <a:t>?</a:t>
                    </a:r>
                    <a:endParaRPr lang="en-US" altLang="zh-CN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84911" name="Rectangle 239"/>
                  <p:cNvSpPr>
                    <a:spLocks noChangeArrowheads="1"/>
                  </p:cNvSpPr>
                  <p:nvPr/>
                </p:nvSpPr>
                <p:spPr bwMode="auto">
                  <a:xfrm>
                    <a:off x="4074" y="2266"/>
                    <a:ext cx="747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>
                      <a:lnSpc>
                        <a:spcPct val="120000"/>
                      </a:lnSpc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None/>
                    </a:pPr>
                    <a:endParaRPr lang="zh-CN" altLang="en-US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84912" name="Rectangle 240"/>
                  <p:cNvSpPr>
                    <a:spLocks noChangeArrowheads="1"/>
                  </p:cNvSpPr>
                  <p:nvPr/>
                </p:nvSpPr>
                <p:spPr bwMode="auto">
                  <a:xfrm>
                    <a:off x="3327" y="2266"/>
                    <a:ext cx="747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altLang="zh-CN" b="1">
                        <a:solidFill>
                          <a:srgbClr val="0000FF"/>
                        </a:solidFill>
                        <a:ea typeface="宋体" pitchFamily="2" charset="-122"/>
                        <a:cs typeface="Times New Roman" pitchFamily="18" charset="0"/>
                      </a:rPr>
                      <a:t>0.99998</a:t>
                    </a:r>
                    <a:endParaRPr lang="en-US" altLang="zh-CN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84913" name="Rectangle 241"/>
                  <p:cNvSpPr>
                    <a:spLocks noChangeArrowheads="1"/>
                  </p:cNvSpPr>
                  <p:nvPr/>
                </p:nvSpPr>
                <p:spPr bwMode="auto">
                  <a:xfrm>
                    <a:off x="2580" y="2266"/>
                    <a:ext cx="747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altLang="zh-CN" b="1">
                        <a:solidFill>
                          <a:srgbClr val="0000FF"/>
                        </a:solidFill>
                        <a:ea typeface="宋体" pitchFamily="2" charset="-122"/>
                        <a:cs typeface="Times New Roman" pitchFamily="18" charset="0"/>
                      </a:rPr>
                      <a:t>0.99833</a:t>
                    </a:r>
                    <a:endParaRPr lang="en-US" altLang="zh-CN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84914" name="Rectangle 242"/>
                  <p:cNvSpPr>
                    <a:spLocks noChangeArrowheads="1"/>
                  </p:cNvSpPr>
                  <p:nvPr/>
                </p:nvSpPr>
                <p:spPr bwMode="auto">
                  <a:xfrm>
                    <a:off x="1833" y="2266"/>
                    <a:ext cx="747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altLang="zh-CN" b="1">
                        <a:solidFill>
                          <a:srgbClr val="0000FF"/>
                        </a:solidFill>
                        <a:ea typeface="宋体" pitchFamily="2" charset="-122"/>
                        <a:cs typeface="Times New Roman" pitchFamily="18" charset="0"/>
                      </a:rPr>
                      <a:t>0.95885</a:t>
                    </a:r>
                    <a:endParaRPr lang="en-US" altLang="zh-CN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84915" name="Rectangle 243"/>
                  <p:cNvSpPr>
                    <a:spLocks noChangeArrowheads="1"/>
                  </p:cNvSpPr>
                  <p:nvPr/>
                </p:nvSpPr>
                <p:spPr bwMode="auto">
                  <a:xfrm>
                    <a:off x="1086" y="2266"/>
                    <a:ext cx="747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altLang="zh-CN" b="1">
                        <a:solidFill>
                          <a:srgbClr val="0000FF"/>
                        </a:solidFill>
                        <a:ea typeface="宋体" pitchFamily="2" charset="-122"/>
                        <a:cs typeface="Times New Roman" pitchFamily="18" charset="0"/>
                      </a:rPr>
                      <a:t>0.84147</a:t>
                    </a:r>
                    <a:endParaRPr lang="en-US" altLang="zh-CN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84916" name="Rectangle 244"/>
                  <p:cNvSpPr>
                    <a:spLocks noChangeArrowheads="1"/>
                  </p:cNvSpPr>
                  <p:nvPr/>
                </p:nvSpPr>
                <p:spPr bwMode="auto">
                  <a:xfrm>
                    <a:off x="340" y="2266"/>
                    <a:ext cx="746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>
                      <a:lnSpc>
                        <a:spcPct val="120000"/>
                      </a:lnSpc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None/>
                    </a:pPr>
                    <a:endParaRPr lang="zh-CN" altLang="en-US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84917" name="Rectangle 245"/>
                  <p:cNvSpPr>
                    <a:spLocks noChangeArrowheads="1"/>
                  </p:cNvSpPr>
                  <p:nvPr/>
                </p:nvSpPr>
                <p:spPr bwMode="auto">
                  <a:xfrm>
                    <a:off x="4821" y="1979"/>
                    <a:ext cx="747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altLang="zh-CN" b="1">
                        <a:solidFill>
                          <a:srgbClr val="0000FF"/>
                        </a:solidFill>
                        <a:ea typeface="宋体" pitchFamily="2" charset="-122"/>
                        <a:cs typeface="Times New Roman" pitchFamily="18" charset="0"/>
                      </a:rPr>
                      <a:t>0</a:t>
                    </a:r>
                    <a:endParaRPr lang="en-US" altLang="zh-CN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84918" name="Rectangle 246"/>
                  <p:cNvSpPr>
                    <a:spLocks noChangeArrowheads="1"/>
                  </p:cNvSpPr>
                  <p:nvPr/>
                </p:nvSpPr>
                <p:spPr bwMode="auto">
                  <a:xfrm>
                    <a:off x="4074" y="1979"/>
                    <a:ext cx="747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>
                      <a:lnSpc>
                        <a:spcPct val="120000"/>
                      </a:lnSpc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None/>
                    </a:pPr>
                    <a:endParaRPr lang="zh-CN" altLang="en-US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84919" name="Rectangle 247"/>
                  <p:cNvSpPr>
                    <a:spLocks noChangeArrowheads="1"/>
                  </p:cNvSpPr>
                  <p:nvPr/>
                </p:nvSpPr>
                <p:spPr bwMode="auto">
                  <a:xfrm>
                    <a:off x="3327" y="1979"/>
                    <a:ext cx="747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altLang="zh-CN" b="1">
                        <a:solidFill>
                          <a:srgbClr val="0000FF"/>
                        </a:solidFill>
                        <a:ea typeface="宋体" pitchFamily="2" charset="-122"/>
                        <a:cs typeface="Times New Roman" pitchFamily="18" charset="0"/>
                      </a:rPr>
                      <a:t>0.01</a:t>
                    </a:r>
                    <a:endParaRPr lang="en-US" altLang="zh-CN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84920" name="Rectangle 248"/>
                  <p:cNvSpPr>
                    <a:spLocks noChangeArrowheads="1"/>
                  </p:cNvSpPr>
                  <p:nvPr/>
                </p:nvSpPr>
                <p:spPr bwMode="auto">
                  <a:xfrm>
                    <a:off x="2580" y="1979"/>
                    <a:ext cx="747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altLang="zh-CN" b="1">
                        <a:solidFill>
                          <a:srgbClr val="0000FF"/>
                        </a:solidFill>
                        <a:ea typeface="宋体" pitchFamily="2" charset="-122"/>
                        <a:cs typeface="Times New Roman" pitchFamily="18" charset="0"/>
                      </a:rPr>
                      <a:t>0.1</a:t>
                    </a:r>
                    <a:endParaRPr lang="en-US" altLang="zh-CN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84921" name="Rectangle 249"/>
                  <p:cNvSpPr>
                    <a:spLocks noChangeArrowheads="1"/>
                  </p:cNvSpPr>
                  <p:nvPr/>
                </p:nvSpPr>
                <p:spPr bwMode="auto">
                  <a:xfrm>
                    <a:off x="1833" y="1979"/>
                    <a:ext cx="747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altLang="zh-CN" b="1">
                        <a:solidFill>
                          <a:srgbClr val="0000FF"/>
                        </a:solidFill>
                        <a:ea typeface="宋体" pitchFamily="2" charset="-122"/>
                        <a:cs typeface="Times New Roman" pitchFamily="18" charset="0"/>
                      </a:rPr>
                      <a:t>0.5</a:t>
                    </a:r>
                    <a:endParaRPr lang="en-US" altLang="zh-CN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84922" name="Rectangle 250"/>
                  <p:cNvSpPr>
                    <a:spLocks noChangeArrowheads="1"/>
                  </p:cNvSpPr>
                  <p:nvPr/>
                </p:nvSpPr>
                <p:spPr bwMode="auto">
                  <a:xfrm>
                    <a:off x="1086" y="1979"/>
                    <a:ext cx="747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altLang="zh-CN" b="1">
                        <a:solidFill>
                          <a:srgbClr val="0000FF"/>
                        </a:solidFill>
                        <a:ea typeface="宋体" pitchFamily="2" charset="-122"/>
                        <a:cs typeface="Times New Roman" pitchFamily="18" charset="0"/>
                      </a:rPr>
                      <a:t>1.0</a:t>
                    </a:r>
                    <a:endParaRPr lang="en-US" altLang="zh-CN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84923" name="Rectangle 251"/>
                  <p:cNvSpPr>
                    <a:spLocks noChangeArrowheads="1"/>
                  </p:cNvSpPr>
                  <p:nvPr/>
                </p:nvSpPr>
                <p:spPr bwMode="auto">
                  <a:xfrm>
                    <a:off x="340" y="1979"/>
                    <a:ext cx="746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>
                      <a:lnSpc>
                        <a:spcPct val="120000"/>
                      </a:lnSpc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None/>
                    </a:pPr>
                    <a:endParaRPr lang="zh-CN" altLang="en-US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84924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340" y="1979"/>
                    <a:ext cx="5228" cy="0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84925" name="Line 253"/>
                  <p:cNvSpPr>
                    <a:spLocks noChangeShapeType="1"/>
                  </p:cNvSpPr>
                  <p:nvPr/>
                </p:nvSpPr>
                <p:spPr bwMode="auto">
                  <a:xfrm>
                    <a:off x="340" y="2553"/>
                    <a:ext cx="5228" cy="0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84926" name="Line 254"/>
                  <p:cNvSpPr>
                    <a:spLocks noChangeShapeType="1"/>
                  </p:cNvSpPr>
                  <p:nvPr/>
                </p:nvSpPr>
                <p:spPr bwMode="auto">
                  <a:xfrm>
                    <a:off x="340" y="1979"/>
                    <a:ext cx="0" cy="287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84927" name="Line 255"/>
                  <p:cNvSpPr>
                    <a:spLocks noChangeShapeType="1"/>
                  </p:cNvSpPr>
                  <p:nvPr/>
                </p:nvSpPr>
                <p:spPr bwMode="auto">
                  <a:xfrm>
                    <a:off x="5568" y="1979"/>
                    <a:ext cx="0" cy="57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84928" name="Line 256"/>
                  <p:cNvSpPr>
                    <a:spLocks noChangeShapeType="1"/>
                  </p:cNvSpPr>
                  <p:nvPr/>
                </p:nvSpPr>
                <p:spPr bwMode="auto">
                  <a:xfrm>
                    <a:off x="340" y="2266"/>
                    <a:ext cx="5228" cy="0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84929" name="Line 257"/>
                  <p:cNvSpPr>
                    <a:spLocks noChangeShapeType="1"/>
                  </p:cNvSpPr>
                  <p:nvPr/>
                </p:nvSpPr>
                <p:spPr bwMode="auto">
                  <a:xfrm>
                    <a:off x="340" y="2266"/>
                    <a:ext cx="0" cy="287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84930" name="Line 258"/>
                  <p:cNvSpPr>
                    <a:spLocks noChangeShapeType="1"/>
                  </p:cNvSpPr>
                  <p:nvPr/>
                </p:nvSpPr>
                <p:spPr bwMode="auto">
                  <a:xfrm>
                    <a:off x="1086" y="1979"/>
                    <a:ext cx="0" cy="574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84931" name="Line 259"/>
                  <p:cNvSpPr>
                    <a:spLocks noChangeShapeType="1"/>
                  </p:cNvSpPr>
                  <p:nvPr/>
                </p:nvSpPr>
                <p:spPr bwMode="auto">
                  <a:xfrm>
                    <a:off x="1833" y="1979"/>
                    <a:ext cx="0" cy="574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84932" name="Line 260"/>
                  <p:cNvSpPr>
                    <a:spLocks noChangeShapeType="1"/>
                  </p:cNvSpPr>
                  <p:nvPr/>
                </p:nvSpPr>
                <p:spPr bwMode="auto">
                  <a:xfrm>
                    <a:off x="2580" y="1979"/>
                    <a:ext cx="0" cy="574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84933" name="Line 261"/>
                  <p:cNvSpPr>
                    <a:spLocks noChangeShapeType="1"/>
                  </p:cNvSpPr>
                  <p:nvPr/>
                </p:nvSpPr>
                <p:spPr bwMode="auto">
                  <a:xfrm>
                    <a:off x="3327" y="1979"/>
                    <a:ext cx="0" cy="574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84934" name="Line 262"/>
                  <p:cNvSpPr>
                    <a:spLocks noChangeShapeType="1"/>
                  </p:cNvSpPr>
                  <p:nvPr/>
                </p:nvSpPr>
                <p:spPr bwMode="auto">
                  <a:xfrm>
                    <a:off x="4074" y="1979"/>
                    <a:ext cx="0" cy="574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84935" name="Line 263"/>
                  <p:cNvSpPr>
                    <a:spLocks noChangeShapeType="1"/>
                  </p:cNvSpPr>
                  <p:nvPr/>
                </p:nvSpPr>
                <p:spPr bwMode="auto">
                  <a:xfrm>
                    <a:off x="4821" y="1979"/>
                    <a:ext cx="0" cy="574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FF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84945" name="Group 273"/>
            <p:cNvGrpSpPr>
              <a:grpSpLocks/>
            </p:cNvGrpSpPr>
            <p:nvPr/>
          </p:nvGrpSpPr>
          <p:grpSpPr bwMode="auto">
            <a:xfrm>
              <a:off x="4241" y="2182"/>
              <a:ext cx="413" cy="250"/>
              <a:chOff x="4740" y="2614"/>
              <a:chExt cx="413" cy="250"/>
            </a:xfrm>
          </p:grpSpPr>
          <p:sp>
            <p:nvSpPr>
              <p:cNvPr id="284946" name="Rectangle 274"/>
              <p:cNvSpPr>
                <a:spLocks noChangeArrowheads="1"/>
              </p:cNvSpPr>
              <p:nvPr/>
            </p:nvSpPr>
            <p:spPr bwMode="auto">
              <a:xfrm>
                <a:off x="4740" y="2614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…</a:t>
                </a:r>
                <a:endParaRPr lang="en-US" altLang="zh-CN">
                  <a:solidFill>
                    <a:srgbClr val="0000FF"/>
                  </a:solidFill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284947" name="Object 275"/>
              <p:cNvGraphicFramePr>
                <a:graphicFrameLocks noChangeAspect="1"/>
              </p:cNvGraphicFramePr>
              <p:nvPr/>
            </p:nvGraphicFramePr>
            <p:xfrm>
              <a:off x="4967" y="2704"/>
              <a:ext cx="186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5046" r:id="rId18" imgW="291973" imgH="203112" progId="Equation.DSMT4">
                      <p:embed/>
                    </p:oleObj>
                  </mc:Choice>
                  <mc:Fallback>
                    <p:oleObj r:id="rId18" imgW="291973" imgH="203112" progId="Equation.DSMT4">
                      <p:embed/>
                      <p:pic>
                        <p:nvPicPr>
                          <p:cNvPr id="0" name="Picture 2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67" y="2704"/>
                            <a:ext cx="186" cy="1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84958" name="Group 286"/>
          <p:cNvGrpSpPr>
            <a:grpSpLocks/>
          </p:cNvGrpSpPr>
          <p:nvPr/>
        </p:nvGrpSpPr>
        <p:grpSpPr bwMode="auto">
          <a:xfrm>
            <a:off x="539750" y="4760913"/>
            <a:ext cx="8299450" cy="911225"/>
            <a:chOff x="385" y="3113"/>
            <a:chExt cx="5228" cy="574"/>
          </a:xfrm>
        </p:grpSpPr>
        <p:grpSp>
          <p:nvGrpSpPr>
            <p:cNvPr id="284954" name="Group 282"/>
            <p:cNvGrpSpPr>
              <a:grpSpLocks/>
            </p:cNvGrpSpPr>
            <p:nvPr/>
          </p:nvGrpSpPr>
          <p:grpSpPr bwMode="auto">
            <a:xfrm>
              <a:off x="385" y="3113"/>
              <a:ext cx="5228" cy="574"/>
              <a:chOff x="385" y="3113"/>
              <a:chExt cx="5228" cy="574"/>
            </a:xfrm>
          </p:grpSpPr>
          <p:grpSp>
            <p:nvGrpSpPr>
              <p:cNvPr id="284949" name="Group 277"/>
              <p:cNvGrpSpPr>
                <a:grpSpLocks/>
              </p:cNvGrpSpPr>
              <p:nvPr/>
            </p:nvGrpSpPr>
            <p:grpSpPr bwMode="auto">
              <a:xfrm>
                <a:off x="1247" y="3135"/>
                <a:ext cx="412" cy="250"/>
                <a:chOff x="3742" y="2432"/>
                <a:chExt cx="412" cy="250"/>
              </a:xfrm>
            </p:grpSpPr>
            <p:sp>
              <p:nvSpPr>
                <p:cNvPr id="284710" name="Rectangle 38"/>
                <p:cNvSpPr>
                  <a:spLocks noChangeArrowheads="1"/>
                </p:cNvSpPr>
                <p:nvPr/>
              </p:nvSpPr>
              <p:spPr bwMode="auto">
                <a:xfrm>
                  <a:off x="3878" y="2432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b="1">
                      <a:solidFill>
                        <a:srgbClr val="0000FF"/>
                      </a:solidFill>
                      <a:ea typeface="宋体" pitchFamily="2" charset="-122"/>
                      <a:cs typeface="Times New Roman" pitchFamily="18" charset="0"/>
                    </a:rPr>
                    <a:t>…</a:t>
                  </a:r>
                  <a:endParaRPr lang="en-US" altLang="zh-CN">
                    <a:solidFill>
                      <a:srgbClr val="0000FF"/>
                    </a:solidFill>
                    <a:latin typeface="Arial" pitchFamily="34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  <p:graphicFrame>
              <p:nvGraphicFramePr>
                <p:cNvPr id="284678" name="Object 6"/>
                <p:cNvGraphicFramePr>
                  <a:graphicFrameLocks noChangeAspect="1"/>
                </p:cNvGraphicFramePr>
                <p:nvPr/>
              </p:nvGraphicFramePr>
              <p:xfrm>
                <a:off x="3742" y="2523"/>
                <a:ext cx="186" cy="1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5047" r:id="rId20" imgW="291973" imgH="203112" progId="Equation.DSMT4">
                        <p:embed/>
                      </p:oleObj>
                    </mc:Choice>
                    <mc:Fallback>
                      <p:oleObj r:id="rId20" imgW="291973" imgH="203112" progId="Equation.DSMT4">
                        <p:embed/>
                        <p:pic>
                          <p:nvPicPr>
                            <p:cNvPr id="0" name="Picture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42" y="2523"/>
                              <a:ext cx="186" cy="12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84953" name="Group 281"/>
              <p:cNvGrpSpPr>
                <a:grpSpLocks/>
              </p:cNvGrpSpPr>
              <p:nvPr/>
            </p:nvGrpSpPr>
            <p:grpSpPr bwMode="auto">
              <a:xfrm>
                <a:off x="385" y="3113"/>
                <a:ext cx="5228" cy="574"/>
                <a:chOff x="385" y="3113"/>
                <a:chExt cx="5228" cy="574"/>
              </a:xfrm>
            </p:grpSpPr>
            <p:grpSp>
              <p:nvGrpSpPr>
                <p:cNvPr id="284950" name="Group 278"/>
                <p:cNvGrpSpPr>
                  <a:grpSpLocks/>
                </p:cNvGrpSpPr>
                <p:nvPr/>
              </p:nvGrpSpPr>
              <p:grpSpPr bwMode="auto">
                <a:xfrm>
                  <a:off x="567" y="3249"/>
                  <a:ext cx="360" cy="397"/>
                  <a:chOff x="2290" y="2675"/>
                  <a:chExt cx="360" cy="397"/>
                </a:xfrm>
              </p:grpSpPr>
              <p:graphicFrame>
                <p:nvGraphicFramePr>
                  <p:cNvPr id="284683" name="Object 11"/>
                  <p:cNvGraphicFramePr>
                    <a:graphicFrameLocks noChangeAspect="1"/>
                  </p:cNvGraphicFramePr>
                  <p:nvPr/>
                </p:nvGraphicFramePr>
                <p:xfrm>
                  <a:off x="2290" y="2886"/>
                  <a:ext cx="360" cy="18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5048" r:id="rId22" imgW="571252" imgH="291973" progId="Equation.DSMT4">
                          <p:embed/>
                        </p:oleObj>
                      </mc:Choice>
                      <mc:Fallback>
                        <p:oleObj r:id="rId22" imgW="571252" imgH="291973" progId="Equation.DSMT4">
                          <p:embed/>
                          <p:pic>
                            <p:nvPicPr>
                              <p:cNvPr id="0" name="Picture 1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90" y="2886"/>
                                <a:ext cx="360" cy="18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84681" name="Object 9"/>
                  <p:cNvGraphicFramePr>
                    <a:graphicFrameLocks noChangeAspect="1"/>
                  </p:cNvGraphicFramePr>
                  <p:nvPr/>
                </p:nvGraphicFramePr>
                <p:xfrm>
                  <a:off x="2426" y="2675"/>
                  <a:ext cx="126" cy="12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5049" r:id="rId24" imgW="203112" imgH="190417" progId="Equation.DSMT4">
                          <p:embed/>
                        </p:oleObj>
                      </mc:Choice>
                      <mc:Fallback>
                        <p:oleObj r:id="rId24" imgW="203112" imgH="190417" progId="Equation.DSMT4">
                          <p:embed/>
                          <p:pic>
                            <p:nvPicPr>
                              <p:cNvPr id="0" name="Picture 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426" y="2675"/>
                                <a:ext cx="126" cy="12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284952" name="Group 280"/>
                <p:cNvGrpSpPr>
                  <a:grpSpLocks/>
                </p:cNvGrpSpPr>
                <p:nvPr/>
              </p:nvGrpSpPr>
              <p:grpSpPr bwMode="auto">
                <a:xfrm>
                  <a:off x="385" y="3113"/>
                  <a:ext cx="5228" cy="574"/>
                  <a:chOff x="385" y="3113"/>
                  <a:chExt cx="5228" cy="574"/>
                </a:xfrm>
              </p:grpSpPr>
              <p:sp>
                <p:nvSpPr>
                  <p:cNvPr id="284759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4866" y="3400"/>
                    <a:ext cx="747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>
                      <a:lnSpc>
                        <a:spcPct val="120000"/>
                      </a:lnSpc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None/>
                    </a:pPr>
                    <a:endParaRPr lang="zh-CN" altLang="en-US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84758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4119" y="3400"/>
                    <a:ext cx="747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altLang="zh-CN" b="1">
                        <a:solidFill>
                          <a:srgbClr val="0000FF"/>
                        </a:solidFill>
                        <a:ea typeface="宋体" pitchFamily="2" charset="-122"/>
                        <a:cs typeface="Times New Roman" pitchFamily="18" charset="0"/>
                      </a:rPr>
                      <a:t>0.84147</a:t>
                    </a:r>
                    <a:endParaRPr lang="en-US" altLang="zh-CN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84757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372" y="3400"/>
                    <a:ext cx="747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altLang="zh-CN" b="1">
                        <a:solidFill>
                          <a:srgbClr val="0000FF"/>
                        </a:solidFill>
                        <a:ea typeface="宋体" pitchFamily="2" charset="-122"/>
                        <a:cs typeface="Times New Roman" pitchFamily="18" charset="0"/>
                      </a:rPr>
                      <a:t>0.95885</a:t>
                    </a:r>
                    <a:endParaRPr lang="en-US" altLang="zh-CN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84756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2625" y="3400"/>
                    <a:ext cx="747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altLang="zh-CN" b="1">
                        <a:solidFill>
                          <a:srgbClr val="0000FF"/>
                        </a:solidFill>
                        <a:ea typeface="宋体" pitchFamily="2" charset="-122"/>
                        <a:cs typeface="Times New Roman" pitchFamily="18" charset="0"/>
                      </a:rPr>
                      <a:t>0.99833</a:t>
                    </a:r>
                    <a:endParaRPr lang="en-US" altLang="zh-CN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84755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1878" y="3400"/>
                    <a:ext cx="747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altLang="zh-CN" b="1">
                        <a:solidFill>
                          <a:srgbClr val="0000FF"/>
                        </a:solidFill>
                        <a:ea typeface="宋体" pitchFamily="2" charset="-122"/>
                        <a:cs typeface="Times New Roman" pitchFamily="18" charset="0"/>
                      </a:rPr>
                      <a:t>0.99998</a:t>
                    </a:r>
                    <a:endParaRPr lang="en-US" altLang="zh-CN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84754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3400"/>
                    <a:ext cx="747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endParaRPr lang="en-US" altLang="zh-CN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84753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385" y="3400"/>
                    <a:ext cx="746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>
                      <a:lnSpc>
                        <a:spcPct val="120000"/>
                      </a:lnSpc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None/>
                    </a:pPr>
                    <a:endParaRPr lang="zh-CN" altLang="en-US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84752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4866" y="3113"/>
                    <a:ext cx="747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>
                      <a:lnSpc>
                        <a:spcPct val="120000"/>
                      </a:lnSpc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None/>
                    </a:pPr>
                    <a:endParaRPr lang="zh-CN" altLang="en-US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84751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4119" y="3113"/>
                    <a:ext cx="747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altLang="zh-CN" b="1">
                        <a:solidFill>
                          <a:srgbClr val="0000FF"/>
                        </a:solidFill>
                        <a:ea typeface="宋体" pitchFamily="2" charset="-122"/>
                        <a:cs typeface="Times New Roman" pitchFamily="18" charset="0"/>
                      </a:rPr>
                      <a:t>-1</a:t>
                    </a:r>
                    <a:endParaRPr lang="en-US" altLang="zh-CN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84750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3372" y="3113"/>
                    <a:ext cx="747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altLang="zh-CN" b="1">
                        <a:solidFill>
                          <a:srgbClr val="0000FF"/>
                        </a:solidFill>
                        <a:ea typeface="宋体" pitchFamily="2" charset="-122"/>
                        <a:cs typeface="Times New Roman" pitchFamily="18" charset="0"/>
                      </a:rPr>
                      <a:t>-0.5</a:t>
                    </a:r>
                    <a:endParaRPr lang="en-US" altLang="zh-CN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84749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2625" y="3113"/>
                    <a:ext cx="747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altLang="zh-CN" b="1">
                        <a:solidFill>
                          <a:srgbClr val="0000FF"/>
                        </a:solidFill>
                        <a:ea typeface="宋体" pitchFamily="2" charset="-122"/>
                        <a:cs typeface="Times New Roman" pitchFamily="18" charset="0"/>
                      </a:rPr>
                      <a:t>-0.1</a:t>
                    </a:r>
                    <a:endParaRPr lang="en-US" altLang="zh-CN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84748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1878" y="3113"/>
                    <a:ext cx="747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altLang="zh-CN" b="1">
                        <a:solidFill>
                          <a:srgbClr val="0000FF"/>
                        </a:solidFill>
                        <a:ea typeface="宋体" pitchFamily="2" charset="-122"/>
                        <a:cs typeface="Times New Roman" pitchFamily="18" charset="0"/>
                      </a:rPr>
                      <a:t>-0.01</a:t>
                    </a:r>
                    <a:endParaRPr lang="en-US" altLang="zh-CN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84747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3113"/>
                    <a:ext cx="747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endParaRPr lang="en-US" altLang="zh-CN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84746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385" y="3113"/>
                    <a:ext cx="746" cy="2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>
                      <a:lnSpc>
                        <a:spcPct val="120000"/>
                      </a:lnSpc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None/>
                    </a:pPr>
                    <a:endParaRPr lang="zh-CN" altLang="en-US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84760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385" y="3113"/>
                    <a:ext cx="5228" cy="0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84761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385" y="3687"/>
                    <a:ext cx="5228" cy="0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84763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5613" y="3113"/>
                    <a:ext cx="0" cy="57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84767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385" y="3113"/>
                    <a:ext cx="0" cy="57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84768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1131" y="3113"/>
                    <a:ext cx="0" cy="574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84771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1878" y="3113"/>
                    <a:ext cx="0" cy="574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84774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2625" y="3113"/>
                    <a:ext cx="0" cy="574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84777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3372" y="3113"/>
                    <a:ext cx="0" cy="574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84780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4119" y="3113"/>
                    <a:ext cx="0" cy="574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84783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4866" y="3113"/>
                    <a:ext cx="0" cy="574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84820" name="Line 148"/>
                  <p:cNvSpPr>
                    <a:spLocks noChangeShapeType="1"/>
                  </p:cNvSpPr>
                  <p:nvPr/>
                </p:nvSpPr>
                <p:spPr bwMode="auto">
                  <a:xfrm>
                    <a:off x="385" y="3400"/>
                    <a:ext cx="5228" cy="0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FF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84955" name="Group 283"/>
            <p:cNvGrpSpPr>
              <a:grpSpLocks/>
            </p:cNvGrpSpPr>
            <p:nvPr/>
          </p:nvGrpSpPr>
          <p:grpSpPr bwMode="auto">
            <a:xfrm>
              <a:off x="1247" y="3430"/>
              <a:ext cx="412" cy="250"/>
              <a:chOff x="3742" y="2432"/>
              <a:chExt cx="412" cy="250"/>
            </a:xfrm>
          </p:grpSpPr>
          <p:sp>
            <p:nvSpPr>
              <p:cNvPr id="284956" name="Rectangle 284"/>
              <p:cNvSpPr>
                <a:spLocks noChangeArrowheads="1"/>
              </p:cNvSpPr>
              <p:nvPr/>
            </p:nvSpPr>
            <p:spPr bwMode="auto">
              <a:xfrm>
                <a:off x="3878" y="2432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…</a:t>
                </a:r>
                <a:endParaRPr lang="en-US" altLang="zh-CN">
                  <a:solidFill>
                    <a:srgbClr val="0000FF"/>
                  </a:solidFill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284957" name="Object 285"/>
              <p:cNvGraphicFramePr>
                <a:graphicFrameLocks noChangeAspect="1"/>
              </p:cNvGraphicFramePr>
              <p:nvPr/>
            </p:nvGraphicFramePr>
            <p:xfrm>
              <a:off x="3742" y="2523"/>
              <a:ext cx="186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5050" r:id="rId26" imgW="291973" imgH="203112" progId="Equation.DSMT4">
                      <p:embed/>
                    </p:oleObj>
                  </mc:Choice>
                  <mc:Fallback>
                    <p:oleObj r:id="rId26" imgW="291973" imgH="203112" progId="Equation.DSMT4">
                      <p:embed/>
                      <p:pic>
                        <p:nvPicPr>
                          <p:cNvPr id="0" name="Picture 2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2" y="2523"/>
                            <a:ext cx="186" cy="1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8" name="组合 107"/>
          <p:cNvGrpSpPr/>
          <p:nvPr/>
        </p:nvGrpSpPr>
        <p:grpSpPr>
          <a:xfrm>
            <a:off x="357158" y="1285860"/>
            <a:ext cx="7286676" cy="571504"/>
            <a:chOff x="357158" y="1643050"/>
            <a:chExt cx="7286676" cy="571504"/>
          </a:xfrm>
        </p:grpSpPr>
        <p:sp>
          <p:nvSpPr>
            <p:cNvPr id="109" name="矩形 108"/>
            <p:cNvSpPr/>
            <p:nvPr/>
          </p:nvSpPr>
          <p:spPr>
            <a:xfrm>
              <a:off x="357158" y="1643050"/>
              <a:ext cx="7286676" cy="5715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0" name="Group 25"/>
            <p:cNvGrpSpPr>
              <a:grpSpLocks/>
            </p:cNvGrpSpPr>
            <p:nvPr/>
          </p:nvGrpSpPr>
          <p:grpSpPr bwMode="auto">
            <a:xfrm>
              <a:off x="503238" y="1654175"/>
              <a:ext cx="6877051" cy="479425"/>
              <a:chOff x="317" y="935"/>
              <a:chExt cx="4332" cy="302"/>
            </a:xfrm>
          </p:grpSpPr>
          <p:grpSp>
            <p:nvGrpSpPr>
              <p:cNvPr id="111" name="Group 24"/>
              <p:cNvGrpSpPr>
                <a:grpSpLocks/>
              </p:cNvGrpSpPr>
              <p:nvPr/>
            </p:nvGrpSpPr>
            <p:grpSpPr bwMode="auto">
              <a:xfrm>
                <a:off x="317" y="935"/>
                <a:ext cx="2109" cy="288"/>
                <a:chOff x="0" y="1026"/>
                <a:chExt cx="2109" cy="288"/>
              </a:xfrm>
            </p:grpSpPr>
            <p:sp>
              <p:nvSpPr>
                <p:cNvPr id="114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1026"/>
                  <a:ext cx="199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rgbClr val="0000FF"/>
                      </a:solidFill>
                      <a:ea typeface="宋体" pitchFamily="2" charset="-122"/>
                      <a:cs typeface="Times New Roman" pitchFamily="18" charset="0"/>
                    </a:rPr>
                    <a:t>Limit of a function for </a:t>
                  </a:r>
                  <a:endParaRPr lang="en-US" altLang="zh-CN" sz="2400" dirty="0">
                    <a:latin typeface="Arial" pitchFamily="34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  <p:graphicFrame>
              <p:nvGraphicFramePr>
                <p:cNvPr id="115" name="Object 20"/>
                <p:cNvGraphicFramePr>
                  <a:graphicFrameLocks noChangeAspect="1"/>
                </p:cNvGraphicFramePr>
                <p:nvPr/>
              </p:nvGraphicFramePr>
              <p:xfrm>
                <a:off x="1927" y="1109"/>
                <a:ext cx="182" cy="17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5051" r:id="rId28" imgW="203112" imgH="190417" progId="Equation.DSMT4">
                        <p:embed/>
                      </p:oleObj>
                    </mc:Choice>
                    <mc:Fallback>
                      <p:oleObj r:id="rId28" imgW="203112" imgH="190417" progId="Equation.DSMT4">
                        <p:embed/>
                        <p:pic>
                          <p:nvPicPr>
                            <p:cNvPr id="0" name="Picture 29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27" y="1109"/>
                              <a:ext cx="182" cy="17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12" name="Rectangle 22"/>
              <p:cNvSpPr>
                <a:spLocks noChangeArrowheads="1"/>
              </p:cNvSpPr>
              <p:nvPr/>
            </p:nvSpPr>
            <p:spPr bwMode="auto">
              <a:xfrm>
                <a:off x="2381" y="935"/>
                <a:ext cx="214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b="1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lang="en-US" altLang="zh-CN" sz="2400" b="1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tending to a finite value </a:t>
                </a:r>
                <a:endParaRPr lang="en-US" altLang="zh-CN" sz="2400"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113" name="Object 19"/>
              <p:cNvGraphicFramePr>
                <a:graphicFrameLocks noChangeAspect="1"/>
              </p:cNvGraphicFramePr>
              <p:nvPr/>
            </p:nvGraphicFramePr>
            <p:xfrm>
              <a:off x="4444" y="981"/>
              <a:ext cx="205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5052" r:id="rId30" imgW="266584" imgH="330057" progId="Equation.DSMT4">
                      <p:embed/>
                    </p:oleObj>
                  </mc:Choice>
                  <mc:Fallback>
                    <p:oleObj r:id="rId30" imgW="266584" imgH="330057" progId="Equation.DSMT4">
                      <p:embed/>
                      <p:pic>
                        <p:nvPicPr>
                          <p:cNvPr id="0" name="Picture 2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4" y="981"/>
                            <a:ext cx="205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4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8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8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8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8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8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84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8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94" grpId="0"/>
      <p:bldP spid="2848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The concept of limit of a function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5C04-1BDB-412D-B511-9E8283345F83}" type="slidenum">
              <a:rPr lang="en-US" altLang="en-US"/>
              <a:pPr/>
              <a:t>12</a:t>
            </a:fld>
            <a:endParaRPr lang="en-US" altLang="en-US"/>
          </a:p>
        </p:txBody>
      </p:sp>
      <p:graphicFrame>
        <p:nvGraphicFramePr>
          <p:cNvPr id="243715" name="Object 3"/>
          <p:cNvGraphicFramePr>
            <a:graphicFrameLocks noChangeAspect="1"/>
          </p:cNvGraphicFramePr>
          <p:nvPr/>
        </p:nvGraphicFramePr>
        <p:xfrm>
          <a:off x="609600" y="1935163"/>
          <a:ext cx="752792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40" name="Document" r:id="rId4" imgW="7012712" imgH="833549" progId="Word.Document.8">
                  <p:embed/>
                </p:oleObj>
              </mc:Choice>
              <mc:Fallback>
                <p:oleObj name="Document" r:id="rId4" imgW="7012712" imgH="833549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35163"/>
                        <a:ext cx="7527925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371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2163" y="2925763"/>
            <a:ext cx="7308850" cy="302418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</p:pic>
      <p:grpSp>
        <p:nvGrpSpPr>
          <p:cNvPr id="13" name="组合 12"/>
          <p:cNvGrpSpPr/>
          <p:nvPr/>
        </p:nvGrpSpPr>
        <p:grpSpPr>
          <a:xfrm>
            <a:off x="357158" y="1285860"/>
            <a:ext cx="7286676" cy="571504"/>
            <a:chOff x="357158" y="1643050"/>
            <a:chExt cx="7286676" cy="571504"/>
          </a:xfrm>
        </p:grpSpPr>
        <p:sp>
          <p:nvSpPr>
            <p:cNvPr id="14" name="矩形 13"/>
            <p:cNvSpPr/>
            <p:nvPr/>
          </p:nvSpPr>
          <p:spPr>
            <a:xfrm>
              <a:off x="357158" y="1643050"/>
              <a:ext cx="7286676" cy="5715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Group 25"/>
            <p:cNvGrpSpPr>
              <a:grpSpLocks/>
            </p:cNvGrpSpPr>
            <p:nvPr/>
          </p:nvGrpSpPr>
          <p:grpSpPr bwMode="auto">
            <a:xfrm>
              <a:off x="503238" y="1654175"/>
              <a:ext cx="6877051" cy="479425"/>
              <a:chOff x="317" y="935"/>
              <a:chExt cx="4332" cy="302"/>
            </a:xfrm>
          </p:grpSpPr>
          <p:grpSp>
            <p:nvGrpSpPr>
              <p:cNvPr id="16" name="Group 24"/>
              <p:cNvGrpSpPr>
                <a:grpSpLocks/>
              </p:cNvGrpSpPr>
              <p:nvPr/>
            </p:nvGrpSpPr>
            <p:grpSpPr bwMode="auto">
              <a:xfrm>
                <a:off x="317" y="935"/>
                <a:ext cx="2109" cy="288"/>
                <a:chOff x="0" y="1026"/>
                <a:chExt cx="2109" cy="288"/>
              </a:xfrm>
            </p:grpSpPr>
            <p:sp>
              <p:nvSpPr>
                <p:cNvPr id="19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1026"/>
                  <a:ext cx="199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rgbClr val="0000FF"/>
                      </a:solidFill>
                      <a:ea typeface="宋体" pitchFamily="2" charset="-122"/>
                      <a:cs typeface="Times New Roman" pitchFamily="18" charset="0"/>
                    </a:rPr>
                    <a:t>Limit of a function for </a:t>
                  </a:r>
                  <a:endParaRPr lang="en-US" altLang="zh-CN" sz="2400" dirty="0">
                    <a:latin typeface="Arial" pitchFamily="34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  <p:graphicFrame>
              <p:nvGraphicFramePr>
                <p:cNvPr id="20" name="Object 20"/>
                <p:cNvGraphicFramePr>
                  <a:graphicFrameLocks noChangeAspect="1"/>
                </p:cNvGraphicFramePr>
                <p:nvPr/>
              </p:nvGraphicFramePr>
              <p:xfrm>
                <a:off x="1927" y="1109"/>
                <a:ext cx="182" cy="17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3741" r:id="rId7" imgW="203112" imgH="190417" progId="Equation.DSMT4">
                        <p:embed/>
                      </p:oleObj>
                    </mc:Choice>
                    <mc:Fallback>
                      <p:oleObj r:id="rId7" imgW="203112" imgH="190417" progId="Equation.DSMT4">
                        <p:embed/>
                        <p:pic>
                          <p:nvPicPr>
                            <p:cNvPr id="0" name="Picture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27" y="1109"/>
                              <a:ext cx="182" cy="17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7" name="Rectangle 22"/>
              <p:cNvSpPr>
                <a:spLocks noChangeArrowheads="1"/>
              </p:cNvSpPr>
              <p:nvPr/>
            </p:nvSpPr>
            <p:spPr bwMode="auto">
              <a:xfrm>
                <a:off x="2381" y="935"/>
                <a:ext cx="214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b="1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lang="en-US" altLang="zh-CN" sz="2400" b="1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tending to a finite value </a:t>
                </a:r>
                <a:endParaRPr lang="en-US" altLang="zh-CN" sz="2400"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18" name="Object 19"/>
              <p:cNvGraphicFramePr>
                <a:graphicFrameLocks noChangeAspect="1"/>
              </p:cNvGraphicFramePr>
              <p:nvPr/>
            </p:nvGraphicFramePr>
            <p:xfrm>
              <a:off x="4444" y="981"/>
              <a:ext cx="205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3742" r:id="rId9" imgW="266584" imgH="330057" progId="Equation.DSMT4">
                      <p:embed/>
                    </p:oleObj>
                  </mc:Choice>
                  <mc:Fallback>
                    <p:oleObj r:id="rId9" imgW="266584" imgH="330057" progId="Equation.DSMT4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4" y="981"/>
                            <a:ext cx="205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The concept of limit of a function</a:t>
            </a:r>
          </a:p>
        </p:txBody>
      </p:sp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AD07A-802D-42B6-A33F-E3D796700ECB}" type="slidenum">
              <a:rPr lang="en-US" altLang="en-US"/>
              <a:pPr/>
              <a:t>13</a:t>
            </a:fld>
            <a:endParaRPr lang="en-US" altLang="en-US"/>
          </a:p>
        </p:txBody>
      </p:sp>
      <p:grpSp>
        <p:nvGrpSpPr>
          <p:cNvPr id="244740" name="Group 4"/>
          <p:cNvGrpSpPr>
            <a:grpSpLocks/>
          </p:cNvGrpSpPr>
          <p:nvPr/>
        </p:nvGrpSpPr>
        <p:grpSpPr bwMode="auto">
          <a:xfrm>
            <a:off x="2411413" y="2995613"/>
            <a:ext cx="3673475" cy="3025775"/>
            <a:chOff x="1519" y="1887"/>
            <a:chExt cx="2314" cy="1906"/>
          </a:xfrm>
        </p:grpSpPr>
        <p:sp>
          <p:nvSpPr>
            <p:cNvPr id="244741" name="Line 5"/>
            <p:cNvSpPr>
              <a:spLocks noChangeShapeType="1"/>
            </p:cNvSpPr>
            <p:nvPr/>
          </p:nvSpPr>
          <p:spPr bwMode="auto">
            <a:xfrm>
              <a:off x="1973" y="3793"/>
              <a:ext cx="18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742" name="Line 6"/>
            <p:cNvSpPr>
              <a:spLocks noChangeShapeType="1"/>
            </p:cNvSpPr>
            <p:nvPr/>
          </p:nvSpPr>
          <p:spPr bwMode="auto">
            <a:xfrm flipV="1">
              <a:off x="1973" y="1887"/>
              <a:ext cx="0" cy="1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4743" name="Object 7"/>
            <p:cNvGraphicFramePr>
              <a:graphicFrameLocks noChangeAspect="1"/>
            </p:cNvGraphicFramePr>
            <p:nvPr/>
          </p:nvGraphicFramePr>
          <p:xfrm>
            <a:off x="3651" y="3611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829" name="Equation" r:id="rId4" imgW="203040" imgH="190440" progId="Equation.DSMT4">
                    <p:embed/>
                  </p:oleObj>
                </mc:Choice>
                <mc:Fallback>
                  <p:oleObj name="Equation" r:id="rId4" imgW="203040" imgH="19044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3611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4744" name="Object 8"/>
            <p:cNvGraphicFramePr>
              <a:graphicFrameLocks noChangeAspect="1"/>
            </p:cNvGraphicFramePr>
            <p:nvPr/>
          </p:nvGraphicFramePr>
          <p:xfrm>
            <a:off x="1519" y="2021"/>
            <a:ext cx="36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830" name="Equation" r:id="rId6" imgW="571320" imgH="291960" progId="Equation.DSMT4">
                    <p:embed/>
                  </p:oleObj>
                </mc:Choice>
                <mc:Fallback>
                  <p:oleObj name="Equation" r:id="rId6" imgW="571320" imgH="29196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2021"/>
                          <a:ext cx="36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4745" name="Group 9"/>
          <p:cNvGrpSpPr>
            <a:grpSpLocks/>
          </p:cNvGrpSpPr>
          <p:nvPr/>
        </p:nvGrpSpPr>
        <p:grpSpPr bwMode="auto">
          <a:xfrm>
            <a:off x="3132138" y="2924175"/>
            <a:ext cx="2252662" cy="3097213"/>
            <a:chOff x="1973" y="1842"/>
            <a:chExt cx="1419" cy="1951"/>
          </a:xfrm>
        </p:grpSpPr>
        <p:grpSp>
          <p:nvGrpSpPr>
            <p:cNvPr id="244746" name="Group 10"/>
            <p:cNvGrpSpPr>
              <a:grpSpLocks/>
            </p:cNvGrpSpPr>
            <p:nvPr/>
          </p:nvGrpSpPr>
          <p:grpSpPr bwMode="auto">
            <a:xfrm>
              <a:off x="1973" y="1842"/>
              <a:ext cx="1419" cy="1951"/>
              <a:chOff x="1973" y="1842"/>
              <a:chExt cx="1419" cy="1951"/>
            </a:xfrm>
          </p:grpSpPr>
          <p:sp>
            <p:nvSpPr>
              <p:cNvPr id="244747" name="Line 11"/>
              <p:cNvSpPr>
                <a:spLocks noChangeShapeType="1"/>
              </p:cNvSpPr>
              <p:nvPr/>
            </p:nvSpPr>
            <p:spPr bwMode="auto">
              <a:xfrm>
                <a:off x="2608" y="2523"/>
                <a:ext cx="0" cy="12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4748" name="Line 12"/>
              <p:cNvSpPr>
                <a:spLocks noChangeShapeType="1"/>
              </p:cNvSpPr>
              <p:nvPr/>
            </p:nvSpPr>
            <p:spPr bwMode="auto">
              <a:xfrm flipV="1">
                <a:off x="1973" y="3112"/>
                <a:ext cx="635" cy="681"/>
              </a:xfrm>
              <a:prstGeom prst="line">
                <a:avLst/>
              </a:prstGeom>
              <a:noFill/>
              <a:ln w="25400">
                <a:solidFill>
                  <a:srgbClr val="9900CC"/>
                </a:solidFill>
                <a:round/>
                <a:headEnd/>
                <a:tailEnd type="oval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4749" name="Line 13"/>
              <p:cNvSpPr>
                <a:spLocks noChangeShapeType="1"/>
              </p:cNvSpPr>
              <p:nvPr/>
            </p:nvSpPr>
            <p:spPr bwMode="auto">
              <a:xfrm flipV="1">
                <a:off x="2608" y="1842"/>
                <a:ext cx="635" cy="681"/>
              </a:xfrm>
              <a:prstGeom prst="line">
                <a:avLst/>
              </a:prstGeom>
              <a:noFill/>
              <a:ln w="25400">
                <a:solidFill>
                  <a:srgbClr val="9900CC"/>
                </a:solidFill>
                <a:round/>
                <a:headEnd/>
                <a:tailEnd type="oval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4750" name="Line 14"/>
              <p:cNvSpPr>
                <a:spLocks noChangeShapeType="1"/>
              </p:cNvSpPr>
              <p:nvPr/>
            </p:nvSpPr>
            <p:spPr bwMode="auto">
              <a:xfrm>
                <a:off x="3243" y="1842"/>
                <a:ext cx="0" cy="19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44751" name="Object 15"/>
              <p:cNvGraphicFramePr>
                <a:graphicFrameLocks noChangeAspect="1"/>
              </p:cNvGraphicFramePr>
              <p:nvPr/>
            </p:nvGraphicFramePr>
            <p:xfrm>
              <a:off x="2653" y="3611"/>
              <a:ext cx="88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4831" name="Equation" r:id="rId8" imgW="139680" imgH="228600" progId="Equation.DSMT4">
                      <p:embed/>
                    </p:oleObj>
                  </mc:Choice>
                  <mc:Fallback>
                    <p:oleObj name="Equation" r:id="rId8" imgW="139680" imgH="228600" progId="Equation.DSMT4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3" y="3611"/>
                            <a:ext cx="88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4752" name="Object 16"/>
              <p:cNvGraphicFramePr>
                <a:graphicFrameLocks noChangeAspect="1"/>
              </p:cNvGraphicFramePr>
              <p:nvPr/>
            </p:nvGraphicFramePr>
            <p:xfrm>
              <a:off x="3288" y="3611"/>
              <a:ext cx="10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4832" name="Equation" r:id="rId10" imgW="164880" imgH="228600" progId="Equation.DSMT4">
                      <p:embed/>
                    </p:oleObj>
                  </mc:Choice>
                  <mc:Fallback>
                    <p:oleObj name="Equation" r:id="rId10" imgW="164880" imgH="228600" progId="Equation.DSMT4">
                      <p:embed/>
                      <p:pic>
                        <p:nvPicPr>
                          <p:cNvPr id="0" name="Picture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8" y="3611"/>
                            <a:ext cx="104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4753" name="Oval 17"/>
            <p:cNvSpPr>
              <a:spLocks noChangeArrowheads="1"/>
            </p:cNvSpPr>
            <p:nvPr/>
          </p:nvSpPr>
          <p:spPr bwMode="auto">
            <a:xfrm>
              <a:off x="2570" y="2493"/>
              <a:ext cx="68" cy="6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4754" name="Group 18"/>
          <p:cNvGrpSpPr>
            <a:grpSpLocks/>
          </p:cNvGrpSpPr>
          <p:nvPr/>
        </p:nvGrpSpPr>
        <p:grpSpPr bwMode="auto">
          <a:xfrm>
            <a:off x="2843213" y="3860800"/>
            <a:ext cx="165100" cy="1163638"/>
            <a:chOff x="1791" y="2432"/>
            <a:chExt cx="104" cy="733"/>
          </a:xfrm>
        </p:grpSpPr>
        <p:graphicFrame>
          <p:nvGraphicFramePr>
            <p:cNvPr id="244755" name="Object 19"/>
            <p:cNvGraphicFramePr>
              <a:graphicFrameLocks noChangeAspect="1"/>
            </p:cNvGraphicFramePr>
            <p:nvPr/>
          </p:nvGraphicFramePr>
          <p:xfrm>
            <a:off x="1791" y="3021"/>
            <a:ext cx="8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833" name="Equation" r:id="rId12" imgW="139680" imgH="228600" progId="Equation.DSMT4">
                    <p:embed/>
                  </p:oleObj>
                </mc:Choice>
                <mc:Fallback>
                  <p:oleObj name="Equation" r:id="rId12" imgW="139680" imgH="228600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3021"/>
                          <a:ext cx="88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4756" name="Object 20"/>
            <p:cNvGraphicFramePr>
              <a:graphicFrameLocks noChangeAspect="1"/>
            </p:cNvGraphicFramePr>
            <p:nvPr/>
          </p:nvGraphicFramePr>
          <p:xfrm>
            <a:off x="1791" y="2432"/>
            <a:ext cx="10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834" name="Equation" r:id="rId14" imgW="164880" imgH="228600" progId="Equation.DSMT4">
                    <p:embed/>
                  </p:oleObj>
                </mc:Choice>
                <mc:Fallback>
                  <p:oleObj name="Equation" r:id="rId14" imgW="164880" imgH="228600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432"/>
                          <a:ext cx="10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4763" name="Rectangle 27"/>
          <p:cNvSpPr>
            <a:spLocks noChangeArrowheads="1"/>
          </p:cNvSpPr>
          <p:nvPr/>
        </p:nvSpPr>
        <p:spPr bwMode="auto">
          <a:xfrm>
            <a:off x="357158" y="2143116"/>
            <a:ext cx="48013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Observe the behavior of function	</a:t>
            </a:r>
            <a:endParaRPr lang="en-US" altLang="zh-CN" sz="2400">
              <a:solidFill>
                <a:srgbClr val="0000FF"/>
              </a:solidFill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44758" name="Object 22"/>
          <p:cNvGraphicFramePr>
            <a:graphicFrameLocks noChangeAspect="1"/>
          </p:cNvGraphicFramePr>
          <p:nvPr/>
        </p:nvGraphicFramePr>
        <p:xfrm>
          <a:off x="4741882" y="2047875"/>
          <a:ext cx="26162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35" name="Equation" r:id="rId16" imgW="2616120" imgH="761760" progId="Equation.DSMT4">
                  <p:embed/>
                </p:oleObj>
              </mc:Choice>
              <mc:Fallback>
                <p:oleObj name="Equation" r:id="rId16" imgW="2616120" imgH="76176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882" y="2047875"/>
                        <a:ext cx="2616200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4770" name="Group 34"/>
          <p:cNvGrpSpPr>
            <a:grpSpLocks/>
          </p:cNvGrpSpPr>
          <p:nvPr/>
        </p:nvGrpSpPr>
        <p:grpSpPr bwMode="auto">
          <a:xfrm>
            <a:off x="7462866" y="2143116"/>
            <a:ext cx="1395414" cy="461963"/>
            <a:chOff x="4501" y="1533"/>
            <a:chExt cx="879" cy="291"/>
          </a:xfrm>
        </p:grpSpPr>
        <p:sp>
          <p:nvSpPr>
            <p:cNvPr id="244764" name="Rectangle 28"/>
            <p:cNvSpPr>
              <a:spLocks noChangeArrowheads="1"/>
            </p:cNvSpPr>
            <p:nvPr/>
          </p:nvSpPr>
          <p:spPr bwMode="auto">
            <a:xfrm>
              <a:off x="4501" y="1533"/>
              <a:ext cx="37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as </a:t>
              </a:r>
              <a:endParaRPr lang="en-US" altLang="zh-CN" sz="2400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44757" name="Object 21"/>
            <p:cNvGraphicFramePr>
              <a:graphicFrameLocks noChangeAspect="1"/>
            </p:cNvGraphicFramePr>
            <p:nvPr/>
          </p:nvGraphicFramePr>
          <p:xfrm>
            <a:off x="4849" y="1605"/>
            <a:ext cx="531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836" name="Equation" r:id="rId18" imgW="838080" imgH="279360" progId="Equation.DSMT4">
                    <p:embed/>
                  </p:oleObj>
                </mc:Choice>
                <mc:Fallback>
                  <p:oleObj name="Equation" r:id="rId18" imgW="838080" imgH="279360" progId="Equation.DSMT4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9" y="1605"/>
                          <a:ext cx="531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组合 34"/>
          <p:cNvGrpSpPr/>
          <p:nvPr/>
        </p:nvGrpSpPr>
        <p:grpSpPr>
          <a:xfrm>
            <a:off x="357158" y="1357298"/>
            <a:ext cx="7286676" cy="571504"/>
            <a:chOff x="357158" y="1643050"/>
            <a:chExt cx="7286676" cy="571504"/>
          </a:xfrm>
        </p:grpSpPr>
        <p:sp>
          <p:nvSpPr>
            <p:cNvPr id="36" name="矩形 35"/>
            <p:cNvSpPr/>
            <p:nvPr/>
          </p:nvSpPr>
          <p:spPr>
            <a:xfrm>
              <a:off x="357158" y="1643050"/>
              <a:ext cx="7286676" cy="5715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Group 25"/>
            <p:cNvGrpSpPr>
              <a:grpSpLocks/>
            </p:cNvGrpSpPr>
            <p:nvPr/>
          </p:nvGrpSpPr>
          <p:grpSpPr bwMode="auto">
            <a:xfrm>
              <a:off x="503238" y="1654175"/>
              <a:ext cx="6877051" cy="479425"/>
              <a:chOff x="317" y="935"/>
              <a:chExt cx="4332" cy="302"/>
            </a:xfrm>
          </p:grpSpPr>
          <p:grpSp>
            <p:nvGrpSpPr>
              <p:cNvPr id="38" name="Group 24"/>
              <p:cNvGrpSpPr>
                <a:grpSpLocks/>
              </p:cNvGrpSpPr>
              <p:nvPr/>
            </p:nvGrpSpPr>
            <p:grpSpPr bwMode="auto">
              <a:xfrm>
                <a:off x="317" y="935"/>
                <a:ext cx="2109" cy="288"/>
                <a:chOff x="0" y="1026"/>
                <a:chExt cx="2109" cy="288"/>
              </a:xfrm>
            </p:grpSpPr>
            <p:sp>
              <p:nvSpPr>
                <p:cNvPr id="41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1026"/>
                  <a:ext cx="199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rgbClr val="0000FF"/>
                      </a:solidFill>
                      <a:ea typeface="宋体" pitchFamily="2" charset="-122"/>
                      <a:cs typeface="Times New Roman" pitchFamily="18" charset="0"/>
                    </a:rPr>
                    <a:t>Limit of a function for </a:t>
                  </a:r>
                  <a:endParaRPr lang="en-US" altLang="zh-CN" sz="2400" dirty="0">
                    <a:latin typeface="Arial" pitchFamily="34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  <p:graphicFrame>
              <p:nvGraphicFramePr>
                <p:cNvPr id="42" name="Object 20"/>
                <p:cNvGraphicFramePr>
                  <a:graphicFrameLocks noChangeAspect="1"/>
                </p:cNvGraphicFramePr>
                <p:nvPr/>
              </p:nvGraphicFramePr>
              <p:xfrm>
                <a:off x="1927" y="1109"/>
                <a:ext cx="182" cy="17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4837" r:id="rId20" imgW="203112" imgH="190417" progId="Equation.DSMT4">
                        <p:embed/>
                      </p:oleObj>
                    </mc:Choice>
                    <mc:Fallback>
                      <p:oleObj r:id="rId20" imgW="203112" imgH="190417" progId="Equation.DSMT4">
                        <p:embed/>
                        <p:pic>
                          <p:nvPicPr>
                            <p:cNvPr id="0" name="Picture 4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27" y="1109"/>
                              <a:ext cx="182" cy="17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9" name="Rectangle 22"/>
              <p:cNvSpPr>
                <a:spLocks noChangeArrowheads="1"/>
              </p:cNvSpPr>
              <p:nvPr/>
            </p:nvSpPr>
            <p:spPr bwMode="auto">
              <a:xfrm>
                <a:off x="2381" y="935"/>
                <a:ext cx="214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b="1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lang="en-US" altLang="zh-CN" sz="2400" b="1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tending to a finite value </a:t>
                </a:r>
                <a:endParaRPr lang="en-US" altLang="zh-CN" sz="2400"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40" name="Object 19"/>
              <p:cNvGraphicFramePr>
                <a:graphicFrameLocks noChangeAspect="1"/>
              </p:cNvGraphicFramePr>
              <p:nvPr/>
            </p:nvGraphicFramePr>
            <p:xfrm>
              <a:off x="4444" y="981"/>
              <a:ext cx="205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4838" r:id="rId22" imgW="266584" imgH="330057" progId="Equation.DSMT4">
                      <p:embed/>
                    </p:oleObj>
                  </mc:Choice>
                  <mc:Fallback>
                    <p:oleObj r:id="rId22" imgW="266584" imgH="330057" progId="Equation.DSMT4">
                      <p:embed/>
                      <p:pic>
                        <p:nvPicPr>
                          <p:cNvPr id="0" name="Picture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4" y="981"/>
                            <a:ext cx="205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4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The concept of limit of a function</a:t>
            </a:r>
          </a:p>
        </p:txBody>
      </p:sp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1880-28F0-4631-89BC-F325192238C1}" type="slidenum">
              <a:rPr lang="en-US" altLang="en-US"/>
              <a:pPr/>
              <a:t>14</a:t>
            </a:fld>
            <a:endParaRPr lang="en-US" altLang="en-US"/>
          </a:p>
        </p:txBody>
      </p:sp>
      <p:grpSp>
        <p:nvGrpSpPr>
          <p:cNvPr id="245764" name="Group 4"/>
          <p:cNvGrpSpPr>
            <a:grpSpLocks/>
          </p:cNvGrpSpPr>
          <p:nvPr/>
        </p:nvGrpSpPr>
        <p:grpSpPr bwMode="auto">
          <a:xfrm>
            <a:off x="2051050" y="2852738"/>
            <a:ext cx="5041900" cy="3097212"/>
            <a:chOff x="1292" y="1797"/>
            <a:chExt cx="3176" cy="1951"/>
          </a:xfrm>
        </p:grpSpPr>
        <p:sp>
          <p:nvSpPr>
            <p:cNvPr id="245765" name="Line 5"/>
            <p:cNvSpPr>
              <a:spLocks noChangeShapeType="1"/>
            </p:cNvSpPr>
            <p:nvPr/>
          </p:nvSpPr>
          <p:spPr bwMode="auto">
            <a:xfrm>
              <a:off x="1292" y="3521"/>
              <a:ext cx="3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766" name="Line 6"/>
            <p:cNvSpPr>
              <a:spLocks noChangeShapeType="1"/>
            </p:cNvSpPr>
            <p:nvPr/>
          </p:nvSpPr>
          <p:spPr bwMode="auto">
            <a:xfrm flipV="1">
              <a:off x="2880" y="1842"/>
              <a:ext cx="0" cy="19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767" name="Freeform 7"/>
            <p:cNvSpPr>
              <a:spLocks/>
            </p:cNvSpPr>
            <p:nvPr/>
          </p:nvSpPr>
          <p:spPr bwMode="auto">
            <a:xfrm>
              <a:off x="1429" y="2069"/>
              <a:ext cx="1315" cy="1361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997" y="998"/>
                </a:cxn>
                <a:cxn ang="0">
                  <a:pos x="1315" y="0"/>
                </a:cxn>
              </a:cxnLst>
              <a:rect l="0" t="0" r="r" b="b"/>
              <a:pathLst>
                <a:path w="1315" h="1361">
                  <a:moveTo>
                    <a:pt x="0" y="1361"/>
                  </a:moveTo>
                  <a:cubicBezTo>
                    <a:pt x="389" y="1293"/>
                    <a:pt x="778" y="1225"/>
                    <a:pt x="997" y="998"/>
                  </a:cubicBezTo>
                  <a:cubicBezTo>
                    <a:pt x="1216" y="771"/>
                    <a:pt x="1265" y="385"/>
                    <a:pt x="1315" y="0"/>
                  </a:cubicBezTo>
                </a:path>
              </a:pathLst>
            </a:custGeom>
            <a:noFill/>
            <a:ln w="25400">
              <a:solidFill>
                <a:srgbClr val="9900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768" name="Freeform 8"/>
            <p:cNvSpPr>
              <a:spLocks/>
            </p:cNvSpPr>
            <p:nvPr/>
          </p:nvSpPr>
          <p:spPr bwMode="auto">
            <a:xfrm flipH="1">
              <a:off x="3024" y="2069"/>
              <a:ext cx="1315" cy="1361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997" y="998"/>
                </a:cxn>
                <a:cxn ang="0">
                  <a:pos x="1315" y="0"/>
                </a:cxn>
              </a:cxnLst>
              <a:rect l="0" t="0" r="r" b="b"/>
              <a:pathLst>
                <a:path w="1315" h="1361">
                  <a:moveTo>
                    <a:pt x="0" y="1361"/>
                  </a:moveTo>
                  <a:cubicBezTo>
                    <a:pt x="389" y="1293"/>
                    <a:pt x="778" y="1225"/>
                    <a:pt x="997" y="998"/>
                  </a:cubicBezTo>
                  <a:cubicBezTo>
                    <a:pt x="1216" y="771"/>
                    <a:pt x="1265" y="385"/>
                    <a:pt x="1315" y="0"/>
                  </a:cubicBezTo>
                </a:path>
              </a:pathLst>
            </a:custGeom>
            <a:noFill/>
            <a:ln w="25400">
              <a:solidFill>
                <a:srgbClr val="9900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769" name="Object 9"/>
            <p:cNvGraphicFramePr>
              <a:graphicFrameLocks noChangeAspect="1"/>
            </p:cNvGraphicFramePr>
            <p:nvPr/>
          </p:nvGraphicFramePr>
          <p:xfrm>
            <a:off x="4241" y="3566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39" name="Equation" r:id="rId4" imgW="203040" imgH="190440" progId="Equation.DSMT4">
                    <p:embed/>
                  </p:oleObj>
                </mc:Choice>
                <mc:Fallback>
                  <p:oleObj name="Equation" r:id="rId4" imgW="203040" imgH="19044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566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770" name="Object 10"/>
            <p:cNvGraphicFramePr>
              <a:graphicFrameLocks noChangeAspect="1"/>
            </p:cNvGraphicFramePr>
            <p:nvPr/>
          </p:nvGraphicFramePr>
          <p:xfrm>
            <a:off x="2653" y="356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40" name="Equation" r:id="rId6" imgW="228600" imgH="241200" progId="Equation.DSMT4">
                    <p:embed/>
                  </p:oleObj>
                </mc:Choice>
                <mc:Fallback>
                  <p:oleObj name="Equation" r:id="rId6" imgW="228600" imgH="2412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3566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771" name="Object 11"/>
            <p:cNvGraphicFramePr>
              <a:graphicFrameLocks noChangeAspect="1"/>
            </p:cNvGraphicFramePr>
            <p:nvPr/>
          </p:nvGraphicFramePr>
          <p:xfrm>
            <a:off x="2925" y="1797"/>
            <a:ext cx="36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41" name="Equation" r:id="rId8" imgW="571320" imgH="291960" progId="Equation.DSMT4">
                    <p:embed/>
                  </p:oleObj>
                </mc:Choice>
                <mc:Fallback>
                  <p:oleObj name="Equation" r:id="rId8" imgW="571320" imgH="29196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1797"/>
                          <a:ext cx="36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774" name="Rectangle 14"/>
          <p:cNvSpPr>
            <a:spLocks noChangeArrowheads="1"/>
          </p:cNvSpPr>
          <p:nvPr/>
        </p:nvSpPr>
        <p:spPr bwMode="auto">
          <a:xfrm>
            <a:off x="577850" y="2203450"/>
            <a:ext cx="48013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Observe the behavior of function	</a:t>
            </a:r>
            <a:endParaRPr lang="en-US" altLang="zh-CN" sz="2400" dirty="0">
              <a:solidFill>
                <a:srgbClr val="0000FF"/>
              </a:solidFill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45773" name="Object 13"/>
          <p:cNvGraphicFramePr>
            <a:graphicFrameLocks noChangeAspect="1"/>
          </p:cNvGraphicFramePr>
          <p:nvPr/>
        </p:nvGraphicFramePr>
        <p:xfrm>
          <a:off x="4781560" y="2143116"/>
          <a:ext cx="1219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2" name="Equation" r:id="rId10" imgW="1218960" imgH="622080" progId="Equation.DSMT4">
                  <p:embed/>
                </p:oleObj>
              </mc:Choice>
              <mc:Fallback>
                <p:oleObj name="Equation" r:id="rId10" imgW="1218960" imgH="6220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60" y="2143116"/>
                        <a:ext cx="12192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778" name="Group 18"/>
          <p:cNvGrpSpPr>
            <a:grpSpLocks/>
          </p:cNvGrpSpPr>
          <p:nvPr/>
        </p:nvGrpSpPr>
        <p:grpSpPr bwMode="auto">
          <a:xfrm>
            <a:off x="5943618" y="2203452"/>
            <a:ext cx="1247776" cy="461963"/>
            <a:chOff x="3288" y="1344"/>
            <a:chExt cx="786" cy="291"/>
          </a:xfrm>
        </p:grpSpPr>
        <p:sp>
          <p:nvSpPr>
            <p:cNvPr id="245775" name="Rectangle 15"/>
            <p:cNvSpPr>
              <a:spLocks noChangeArrowheads="1"/>
            </p:cNvSpPr>
            <p:nvPr/>
          </p:nvSpPr>
          <p:spPr bwMode="auto">
            <a:xfrm>
              <a:off x="3288" y="1344"/>
              <a:ext cx="37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as </a:t>
              </a:r>
              <a:endParaRPr lang="en-US" altLang="zh-CN" sz="2400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45772" name="Object 12"/>
            <p:cNvGraphicFramePr>
              <a:graphicFrameLocks noChangeAspect="1"/>
            </p:cNvGraphicFramePr>
            <p:nvPr/>
          </p:nvGraphicFramePr>
          <p:xfrm>
            <a:off x="3570" y="1410"/>
            <a:ext cx="504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43" name="Equation" r:id="rId12" imgW="799920" imgH="266400" progId="Equation.DSMT4">
                    <p:embed/>
                  </p:oleObj>
                </mc:Choice>
                <mc:Fallback>
                  <p:oleObj name="Equation" r:id="rId12" imgW="799920" imgH="26640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0" y="1410"/>
                          <a:ext cx="504" cy="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5786" name="Group 26"/>
          <p:cNvGrpSpPr>
            <a:grpSpLocks/>
          </p:cNvGrpSpPr>
          <p:nvPr/>
        </p:nvGrpSpPr>
        <p:grpSpPr bwMode="auto">
          <a:xfrm>
            <a:off x="503238" y="1484313"/>
            <a:ext cx="6877050" cy="479425"/>
            <a:chOff x="317" y="935"/>
            <a:chExt cx="4332" cy="302"/>
          </a:xfrm>
        </p:grpSpPr>
        <p:grpSp>
          <p:nvGrpSpPr>
            <p:cNvPr id="245787" name="Group 27"/>
            <p:cNvGrpSpPr>
              <a:grpSpLocks/>
            </p:cNvGrpSpPr>
            <p:nvPr/>
          </p:nvGrpSpPr>
          <p:grpSpPr bwMode="auto">
            <a:xfrm>
              <a:off x="317" y="935"/>
              <a:ext cx="2109" cy="288"/>
              <a:chOff x="0" y="1026"/>
              <a:chExt cx="2109" cy="288"/>
            </a:xfrm>
          </p:grpSpPr>
          <p:sp>
            <p:nvSpPr>
              <p:cNvPr id="245788" name="Rectangle 28"/>
              <p:cNvSpPr>
                <a:spLocks noChangeArrowheads="1"/>
              </p:cNvSpPr>
              <p:nvPr/>
            </p:nvSpPr>
            <p:spPr bwMode="auto">
              <a:xfrm>
                <a:off x="0" y="1026"/>
                <a:ext cx="199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Limit of a function for </a:t>
                </a:r>
                <a:endParaRPr lang="en-US" altLang="zh-CN" sz="2400" dirty="0"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245789" name="Object 29"/>
              <p:cNvGraphicFramePr>
                <a:graphicFrameLocks noChangeAspect="1"/>
              </p:cNvGraphicFramePr>
              <p:nvPr/>
            </p:nvGraphicFramePr>
            <p:xfrm>
              <a:off x="1927" y="1109"/>
              <a:ext cx="182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5844" r:id="rId14" imgW="203112" imgH="190417" progId="Equation.DSMT4">
                      <p:embed/>
                    </p:oleObj>
                  </mc:Choice>
                  <mc:Fallback>
                    <p:oleObj r:id="rId14" imgW="203112" imgH="190417" progId="Equation.DSMT4">
                      <p:embed/>
                      <p:pic>
                        <p:nvPicPr>
                          <p:cNvPr id="0" name="Picture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7" y="1109"/>
                            <a:ext cx="182" cy="17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5790" name="Rectangle 30"/>
            <p:cNvSpPr>
              <a:spLocks noChangeArrowheads="1"/>
            </p:cNvSpPr>
            <p:nvPr/>
          </p:nvSpPr>
          <p:spPr bwMode="auto">
            <a:xfrm>
              <a:off x="2381" y="935"/>
              <a:ext cx="21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 b="1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 b="1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tending to a finite value </a:t>
              </a:r>
              <a:endParaRPr lang="en-US" altLang="zh-CN" sz="240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45791" name="Object 31"/>
            <p:cNvGraphicFramePr>
              <a:graphicFrameLocks noChangeAspect="1"/>
            </p:cNvGraphicFramePr>
            <p:nvPr/>
          </p:nvGraphicFramePr>
          <p:xfrm>
            <a:off x="4444" y="981"/>
            <a:ext cx="20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45" r:id="rId16" imgW="266584" imgH="330057" progId="Equation.DSMT4">
                    <p:embed/>
                  </p:oleObj>
                </mc:Choice>
                <mc:Fallback>
                  <p:oleObj r:id="rId16" imgW="266584" imgH="330057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4" y="981"/>
                          <a:ext cx="205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/>
          <p:cNvGrpSpPr/>
          <p:nvPr/>
        </p:nvGrpSpPr>
        <p:grpSpPr>
          <a:xfrm>
            <a:off x="357158" y="1357298"/>
            <a:ext cx="7286676" cy="571504"/>
            <a:chOff x="357158" y="1643050"/>
            <a:chExt cx="7286676" cy="571504"/>
          </a:xfrm>
        </p:grpSpPr>
        <p:sp>
          <p:nvSpPr>
            <p:cNvPr id="27" name="矩形 26"/>
            <p:cNvSpPr/>
            <p:nvPr/>
          </p:nvSpPr>
          <p:spPr>
            <a:xfrm>
              <a:off x="357158" y="1643050"/>
              <a:ext cx="7286676" cy="5715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Group 25"/>
            <p:cNvGrpSpPr>
              <a:grpSpLocks/>
            </p:cNvGrpSpPr>
            <p:nvPr/>
          </p:nvGrpSpPr>
          <p:grpSpPr bwMode="auto">
            <a:xfrm>
              <a:off x="503238" y="1654175"/>
              <a:ext cx="6877051" cy="479425"/>
              <a:chOff x="317" y="935"/>
              <a:chExt cx="4332" cy="302"/>
            </a:xfrm>
          </p:grpSpPr>
          <p:grpSp>
            <p:nvGrpSpPr>
              <p:cNvPr id="29" name="Group 24"/>
              <p:cNvGrpSpPr>
                <a:grpSpLocks/>
              </p:cNvGrpSpPr>
              <p:nvPr/>
            </p:nvGrpSpPr>
            <p:grpSpPr bwMode="auto">
              <a:xfrm>
                <a:off x="317" y="935"/>
                <a:ext cx="2109" cy="288"/>
                <a:chOff x="0" y="1026"/>
                <a:chExt cx="2109" cy="288"/>
              </a:xfrm>
            </p:grpSpPr>
            <p:sp>
              <p:nvSpPr>
                <p:cNvPr id="32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1026"/>
                  <a:ext cx="199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rgbClr val="0000FF"/>
                      </a:solidFill>
                      <a:ea typeface="宋体" pitchFamily="2" charset="-122"/>
                      <a:cs typeface="Times New Roman" pitchFamily="18" charset="0"/>
                    </a:rPr>
                    <a:t>Limit of a function for </a:t>
                  </a:r>
                  <a:endParaRPr lang="en-US" altLang="zh-CN" sz="2400" dirty="0">
                    <a:latin typeface="Arial" pitchFamily="34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  <p:graphicFrame>
              <p:nvGraphicFramePr>
                <p:cNvPr id="33" name="Object 20"/>
                <p:cNvGraphicFramePr>
                  <a:graphicFrameLocks noChangeAspect="1"/>
                </p:cNvGraphicFramePr>
                <p:nvPr/>
              </p:nvGraphicFramePr>
              <p:xfrm>
                <a:off x="1927" y="1109"/>
                <a:ext cx="182" cy="17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5846" r:id="rId18" imgW="203112" imgH="190417" progId="Equation.DSMT4">
                        <p:embed/>
                      </p:oleObj>
                    </mc:Choice>
                    <mc:Fallback>
                      <p:oleObj r:id="rId18" imgW="203112" imgH="190417" progId="Equation.DSMT4">
                        <p:embed/>
                        <p:pic>
                          <p:nvPicPr>
                            <p:cNvPr id="0" name="Picture 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27" y="1109"/>
                              <a:ext cx="182" cy="17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0" name="Rectangle 22"/>
              <p:cNvSpPr>
                <a:spLocks noChangeArrowheads="1"/>
              </p:cNvSpPr>
              <p:nvPr/>
            </p:nvSpPr>
            <p:spPr bwMode="auto">
              <a:xfrm>
                <a:off x="2381" y="935"/>
                <a:ext cx="214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b="1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lang="en-US" altLang="zh-CN" sz="2400" b="1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tending to a finite value </a:t>
                </a:r>
                <a:endParaRPr lang="en-US" altLang="zh-CN" sz="2400"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31" name="Object 19"/>
              <p:cNvGraphicFramePr>
                <a:graphicFrameLocks noChangeAspect="1"/>
              </p:cNvGraphicFramePr>
              <p:nvPr/>
            </p:nvGraphicFramePr>
            <p:xfrm>
              <a:off x="4444" y="981"/>
              <a:ext cx="205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5847" r:id="rId19" imgW="266584" imgH="330057" progId="Equation.DSMT4">
                      <p:embed/>
                    </p:oleObj>
                  </mc:Choice>
                  <mc:Fallback>
                    <p:oleObj r:id="rId19" imgW="266584" imgH="330057" progId="Equation.DSMT4">
                      <p:embed/>
                      <p:pic>
                        <p:nvPicPr>
                          <p:cNvPr id="0" name="Picture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4" y="981"/>
                            <a:ext cx="205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5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4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57158" y="1285860"/>
            <a:ext cx="8358246" cy="2928958"/>
            <a:chOff x="1071538" y="1500174"/>
            <a:chExt cx="7429552" cy="2714644"/>
          </a:xfrm>
        </p:grpSpPr>
        <p:sp>
          <p:nvSpPr>
            <p:cNvPr id="20" name="圆角矩形 19"/>
            <p:cNvSpPr/>
            <p:nvPr/>
          </p:nvSpPr>
          <p:spPr>
            <a:xfrm>
              <a:off x="1071538" y="1500174"/>
              <a:ext cx="7429552" cy="271464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852" name="Text Box 68"/>
            <p:cNvSpPr txBox="1">
              <a:spLocks noChangeArrowheads="1"/>
            </p:cNvSpPr>
            <p:nvPr/>
          </p:nvSpPr>
          <p:spPr bwMode="auto">
            <a:xfrm>
              <a:off x="1428728" y="1571612"/>
              <a:ext cx="448872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Definition </a:t>
              </a:r>
              <a:r>
                <a:rPr lang="en-US" altLang="zh-CN" sz="2400" b="1" dirty="0">
                  <a:solidFill>
                    <a:srgbClr val="FF0000"/>
                  </a:solidFill>
                  <a:ea typeface="宋体" pitchFamily="2" charset="-122"/>
                </a:rPr>
                <a:t>(Neighborhood[</a:t>
              </a:r>
              <a:r>
                <a:rPr lang="zh-CN" altLang="en-US" sz="2400" b="1" dirty="0">
                  <a:solidFill>
                    <a:srgbClr val="FF0000"/>
                  </a:solidFill>
                  <a:ea typeface="宋体" pitchFamily="2" charset="-122"/>
                </a:rPr>
                <a:t>邻域</a:t>
              </a:r>
              <a:r>
                <a:rPr lang="en-US" altLang="zh-CN" sz="2400" b="1" dirty="0">
                  <a:solidFill>
                    <a:srgbClr val="FF0000"/>
                  </a:solidFill>
                  <a:ea typeface="宋体" pitchFamily="2" charset="-122"/>
                </a:rPr>
                <a:t>])</a:t>
              </a:r>
            </a:p>
          </p:txBody>
        </p:sp>
      </p:grpSp>
      <p:sp>
        <p:nvSpPr>
          <p:cNvPr id="24678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The concept of limit of a function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3032-AAFA-4F56-999F-576C3D9F13C9}" type="slidenum">
              <a:rPr lang="en-US" altLang="en-US"/>
              <a:pPr/>
              <a:t>15</a:t>
            </a:fld>
            <a:endParaRPr lang="en-US" altLang="en-US"/>
          </a:p>
        </p:txBody>
      </p:sp>
      <p:graphicFrame>
        <p:nvGraphicFramePr>
          <p:cNvPr id="246786" name="Object 2"/>
          <p:cNvGraphicFramePr>
            <a:graphicFrameLocks noChangeAspect="1"/>
          </p:cNvGraphicFramePr>
          <p:nvPr/>
        </p:nvGraphicFramePr>
        <p:xfrm>
          <a:off x="785786" y="1817694"/>
          <a:ext cx="7742237" cy="246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31" name="Document" r:id="rId4" imgW="7134030" imgH="2283167" progId="Word.Document.8">
                  <p:embed/>
                </p:oleObj>
              </mc:Choice>
              <mc:Fallback>
                <p:oleObj name="Document" r:id="rId4" imgW="7134030" imgH="2283167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817694"/>
                        <a:ext cx="7742237" cy="2468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6788" name="Group 4"/>
          <p:cNvGrpSpPr>
            <a:grpSpLocks/>
          </p:cNvGrpSpPr>
          <p:nvPr/>
        </p:nvGrpSpPr>
        <p:grpSpPr bwMode="auto">
          <a:xfrm>
            <a:off x="900113" y="4465638"/>
            <a:ext cx="6840537" cy="482600"/>
            <a:chOff x="567" y="1570"/>
            <a:chExt cx="4309" cy="304"/>
          </a:xfrm>
        </p:grpSpPr>
        <p:sp>
          <p:nvSpPr>
            <p:cNvPr id="246789" name="Line 5"/>
            <p:cNvSpPr>
              <a:spLocks noChangeShapeType="1"/>
            </p:cNvSpPr>
            <p:nvPr/>
          </p:nvSpPr>
          <p:spPr bwMode="auto">
            <a:xfrm>
              <a:off x="1111" y="1752"/>
              <a:ext cx="376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6790" name="Object 6"/>
            <p:cNvGraphicFramePr>
              <a:graphicFrameLocks noChangeAspect="1"/>
            </p:cNvGraphicFramePr>
            <p:nvPr/>
          </p:nvGraphicFramePr>
          <p:xfrm>
            <a:off x="567" y="1570"/>
            <a:ext cx="42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32" name="Equation" r:id="rId6" imgW="672840" imgH="482400" progId="Equation.DSMT4">
                    <p:embed/>
                  </p:oleObj>
                </mc:Choice>
                <mc:Fallback>
                  <p:oleObj name="Equation" r:id="rId6" imgW="672840" imgH="4824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570"/>
                          <a:ext cx="424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791" name="Object 7"/>
            <p:cNvGraphicFramePr>
              <a:graphicFrameLocks noChangeAspect="1"/>
            </p:cNvGraphicFramePr>
            <p:nvPr/>
          </p:nvGraphicFramePr>
          <p:xfrm>
            <a:off x="4649" y="1570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33" name="Equation" r:id="rId8" imgW="203040" imgH="190440" progId="Equation.DSMT4">
                    <p:embed/>
                  </p:oleObj>
                </mc:Choice>
                <mc:Fallback>
                  <p:oleObj name="Equation" r:id="rId8" imgW="203040" imgH="19044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1570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6792" name="Group 8"/>
          <p:cNvGrpSpPr>
            <a:grpSpLocks/>
          </p:cNvGrpSpPr>
          <p:nvPr/>
        </p:nvGrpSpPr>
        <p:grpSpPr bwMode="auto">
          <a:xfrm>
            <a:off x="2339975" y="4322763"/>
            <a:ext cx="4573588" cy="835025"/>
            <a:chOff x="1474" y="1480"/>
            <a:chExt cx="2881" cy="526"/>
          </a:xfrm>
        </p:grpSpPr>
        <p:sp useBgFill="1">
          <p:nvSpPr>
            <p:cNvPr id="246793" name="Oval 9"/>
            <p:cNvSpPr>
              <a:spLocks noChangeArrowheads="1"/>
            </p:cNvSpPr>
            <p:nvPr/>
          </p:nvSpPr>
          <p:spPr bwMode="auto">
            <a:xfrm>
              <a:off x="2841" y="1713"/>
              <a:ext cx="68" cy="68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6794" name="Object 10"/>
            <p:cNvGraphicFramePr>
              <a:graphicFrameLocks noChangeAspect="1"/>
            </p:cNvGraphicFramePr>
            <p:nvPr/>
          </p:nvGraphicFramePr>
          <p:xfrm>
            <a:off x="2796" y="1798"/>
            <a:ext cx="1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34" name="Equation" r:id="rId10" imgW="266400" imgH="330120" progId="Equation.DSMT4">
                    <p:embed/>
                  </p:oleObj>
                </mc:Choice>
                <mc:Fallback>
                  <p:oleObj name="Equation" r:id="rId10" imgW="266400" imgH="33012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6" y="1798"/>
                          <a:ext cx="16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246795" name="Oval 11"/>
            <p:cNvSpPr>
              <a:spLocks noChangeArrowheads="1"/>
            </p:cNvSpPr>
            <p:nvPr/>
          </p:nvSpPr>
          <p:spPr bwMode="auto">
            <a:xfrm>
              <a:off x="4082" y="1714"/>
              <a:ext cx="68" cy="68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46796" name="Oval 12"/>
            <p:cNvSpPr>
              <a:spLocks noChangeArrowheads="1"/>
            </p:cNvSpPr>
            <p:nvPr/>
          </p:nvSpPr>
          <p:spPr bwMode="auto">
            <a:xfrm>
              <a:off x="1633" y="1714"/>
              <a:ext cx="68" cy="68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7" name="Freeform 13"/>
            <p:cNvSpPr>
              <a:spLocks/>
            </p:cNvSpPr>
            <p:nvPr/>
          </p:nvSpPr>
          <p:spPr bwMode="auto">
            <a:xfrm>
              <a:off x="1671" y="1480"/>
              <a:ext cx="1180" cy="22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545" y="0"/>
                </a:cxn>
                <a:cxn ang="0">
                  <a:pos x="1180" y="226"/>
                </a:cxn>
              </a:cxnLst>
              <a:rect l="0" t="0" r="r" b="b"/>
              <a:pathLst>
                <a:path w="1180" h="226">
                  <a:moveTo>
                    <a:pt x="0" y="226"/>
                  </a:moveTo>
                  <a:cubicBezTo>
                    <a:pt x="174" y="113"/>
                    <a:pt x="348" y="0"/>
                    <a:pt x="545" y="0"/>
                  </a:cubicBezTo>
                  <a:cubicBezTo>
                    <a:pt x="742" y="0"/>
                    <a:pt x="961" y="113"/>
                    <a:pt x="1180" y="22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98" name="Freeform 14"/>
            <p:cNvSpPr>
              <a:spLocks/>
            </p:cNvSpPr>
            <p:nvPr/>
          </p:nvSpPr>
          <p:spPr bwMode="auto">
            <a:xfrm>
              <a:off x="2896" y="1480"/>
              <a:ext cx="1180" cy="22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545" y="0"/>
                </a:cxn>
                <a:cxn ang="0">
                  <a:pos x="1180" y="226"/>
                </a:cxn>
              </a:cxnLst>
              <a:rect l="0" t="0" r="r" b="b"/>
              <a:pathLst>
                <a:path w="1180" h="226">
                  <a:moveTo>
                    <a:pt x="0" y="226"/>
                  </a:moveTo>
                  <a:cubicBezTo>
                    <a:pt x="174" y="113"/>
                    <a:pt x="348" y="0"/>
                    <a:pt x="545" y="0"/>
                  </a:cubicBezTo>
                  <a:cubicBezTo>
                    <a:pt x="742" y="0"/>
                    <a:pt x="961" y="113"/>
                    <a:pt x="1180" y="22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6799" name="Object 15"/>
            <p:cNvGraphicFramePr>
              <a:graphicFrameLocks noChangeAspect="1"/>
            </p:cNvGraphicFramePr>
            <p:nvPr/>
          </p:nvGraphicFramePr>
          <p:xfrm>
            <a:off x="1474" y="1797"/>
            <a:ext cx="43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35" name="Equation" r:id="rId12" imgW="685800" imgH="330120" progId="Equation.DSMT4">
                    <p:embed/>
                  </p:oleObj>
                </mc:Choice>
                <mc:Fallback>
                  <p:oleObj name="Equation" r:id="rId12" imgW="685800" imgH="33012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1797"/>
                          <a:ext cx="43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800" name="Object 16"/>
            <p:cNvGraphicFramePr>
              <a:graphicFrameLocks noChangeAspect="1"/>
            </p:cNvGraphicFramePr>
            <p:nvPr/>
          </p:nvGraphicFramePr>
          <p:xfrm>
            <a:off x="3923" y="1797"/>
            <a:ext cx="43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36" name="Equation" r:id="rId14" imgW="685800" imgH="330120" progId="Equation.DSMT4">
                    <p:embed/>
                  </p:oleObj>
                </mc:Choice>
                <mc:Fallback>
                  <p:oleObj name="Equation" r:id="rId14" imgW="685800" imgH="330120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797"/>
                          <a:ext cx="43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圆角矩形 60"/>
          <p:cNvSpPr/>
          <p:nvPr/>
        </p:nvSpPr>
        <p:spPr>
          <a:xfrm>
            <a:off x="714348" y="1357298"/>
            <a:ext cx="7786742" cy="40005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>
                <a:ea typeface="宋体" pitchFamily="2" charset="-122"/>
              </a:rPr>
              <a:t>The concept of limit of a function</a:t>
            </a:r>
            <a:endParaRPr lang="zh-CN" altLang="en-US" sz="3600" dirty="0">
              <a:ea typeface="宋体" pitchFamily="2" charset="-122"/>
            </a:endParaRPr>
          </a:p>
        </p:txBody>
      </p:sp>
      <p:sp>
        <p:nvSpPr>
          <p:cNvPr id="6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4770-AD5B-490C-BFCF-7C7581D0F41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36228" name="Rectangle 4"/>
          <p:cNvSpPr>
            <a:spLocks noChangeArrowheads="1"/>
          </p:cNvSpPr>
          <p:nvPr/>
        </p:nvSpPr>
        <p:spPr bwMode="auto">
          <a:xfrm>
            <a:off x="900113" y="2071678"/>
            <a:ext cx="33954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Suppose that the function </a:t>
            </a:r>
            <a:endParaRPr lang="en-US" altLang="zh-CN" sz="2400" dirty="0">
              <a:solidFill>
                <a:srgbClr val="0000FF"/>
              </a:solidFill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436230" name="Group 6"/>
          <p:cNvGrpSpPr>
            <a:grpSpLocks/>
          </p:cNvGrpSpPr>
          <p:nvPr/>
        </p:nvGrpSpPr>
        <p:grpSpPr bwMode="auto">
          <a:xfrm>
            <a:off x="4287862" y="2000244"/>
            <a:ext cx="3784597" cy="500063"/>
            <a:chOff x="2118" y="2568"/>
            <a:chExt cx="2384" cy="315"/>
          </a:xfrm>
        </p:grpSpPr>
        <p:graphicFrame>
          <p:nvGraphicFramePr>
            <p:cNvPr id="436231" name="Object 7"/>
            <p:cNvGraphicFramePr>
              <a:graphicFrameLocks noChangeAspect="1"/>
            </p:cNvGraphicFramePr>
            <p:nvPr/>
          </p:nvGraphicFramePr>
          <p:xfrm>
            <a:off x="2118" y="2659"/>
            <a:ext cx="107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355" name="Equation" r:id="rId4" imgW="1701720" imgH="330120" progId="Equation.DSMT4">
                    <p:embed/>
                  </p:oleObj>
                </mc:Choice>
                <mc:Fallback>
                  <p:oleObj name="Equation" r:id="rId4" imgW="1701720" imgH="33012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8" y="2659"/>
                          <a:ext cx="1074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6232" name="Rectangle 8"/>
            <p:cNvSpPr>
              <a:spLocks noChangeArrowheads="1"/>
            </p:cNvSpPr>
            <p:nvPr/>
          </p:nvSpPr>
          <p:spPr bwMode="auto">
            <a:xfrm>
              <a:off x="3227" y="2592"/>
              <a:ext cx="37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or </a:t>
              </a:r>
              <a:endParaRPr lang="en-US" altLang="zh-CN" sz="2400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436233" name="Object 9"/>
            <p:cNvGraphicFramePr>
              <a:graphicFrameLocks noChangeAspect="1"/>
            </p:cNvGraphicFramePr>
            <p:nvPr/>
          </p:nvGraphicFramePr>
          <p:xfrm>
            <a:off x="3640" y="2568"/>
            <a:ext cx="86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356" name="Equation" r:id="rId6" imgW="1371600" imgH="482400" progId="Equation.DSMT4">
                    <p:embed/>
                  </p:oleObj>
                </mc:Choice>
                <mc:Fallback>
                  <p:oleObj name="Equation" r:id="rId6" imgW="1371600" imgH="4824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0" y="2568"/>
                          <a:ext cx="862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6235" name="Group 11"/>
          <p:cNvGrpSpPr>
            <a:grpSpLocks/>
          </p:cNvGrpSpPr>
          <p:nvPr/>
        </p:nvGrpSpPr>
        <p:grpSpPr bwMode="auto">
          <a:xfrm>
            <a:off x="3511551" y="2538409"/>
            <a:ext cx="1235076" cy="461963"/>
            <a:chOff x="158" y="2840"/>
            <a:chExt cx="778" cy="291"/>
          </a:xfrm>
        </p:grpSpPr>
        <p:grpSp>
          <p:nvGrpSpPr>
            <p:cNvPr id="436236" name="Group 12"/>
            <p:cNvGrpSpPr>
              <a:grpSpLocks/>
            </p:cNvGrpSpPr>
            <p:nvPr/>
          </p:nvGrpSpPr>
          <p:grpSpPr bwMode="auto">
            <a:xfrm>
              <a:off x="158" y="2840"/>
              <a:ext cx="778" cy="291"/>
              <a:chOff x="158" y="2840"/>
              <a:chExt cx="778" cy="291"/>
            </a:xfrm>
          </p:grpSpPr>
          <p:sp>
            <p:nvSpPr>
              <p:cNvPr id="436237" name="Rectangle 13"/>
              <p:cNvSpPr>
                <a:spLocks noChangeArrowheads="1"/>
              </p:cNvSpPr>
              <p:nvPr/>
            </p:nvSpPr>
            <p:spPr bwMode="auto">
              <a:xfrm>
                <a:off x="158" y="2840"/>
                <a:ext cx="24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 dirty="0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If</a:t>
                </a:r>
                <a:endParaRPr lang="en-US" altLang="zh-CN" sz="2400" dirty="0">
                  <a:solidFill>
                    <a:srgbClr val="0000FF"/>
                  </a:solidFill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436238" name="Object 14"/>
              <p:cNvGraphicFramePr>
                <a:graphicFrameLocks noChangeAspect="1"/>
              </p:cNvGraphicFramePr>
              <p:nvPr/>
            </p:nvGraphicFramePr>
            <p:xfrm>
              <a:off x="390" y="2908"/>
              <a:ext cx="546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6357" name="Equation" r:id="rId8" imgW="863280" imgH="304560" progId="Equation.DSMT4">
                      <p:embed/>
                    </p:oleObj>
                  </mc:Choice>
                  <mc:Fallback>
                    <p:oleObj name="Equation" r:id="rId8" imgW="863280" imgH="304560" progId="Equation.DSMT4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0" y="2908"/>
                            <a:ext cx="546" cy="19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36239" name="Rectangle 15"/>
            <p:cNvSpPr>
              <a:spLocks noChangeArrowheads="1"/>
            </p:cNvSpPr>
            <p:nvPr/>
          </p:nvSpPr>
          <p:spPr bwMode="auto">
            <a:xfrm>
              <a:off x="793" y="2840"/>
              <a:ext cx="1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altLang="zh-CN" sz="2400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aphicFrame>
        <p:nvGraphicFramePr>
          <p:cNvPr id="436240" name="Object 16"/>
          <p:cNvGraphicFramePr>
            <a:graphicFrameLocks noChangeAspect="1"/>
          </p:cNvGraphicFramePr>
          <p:nvPr/>
        </p:nvGraphicFramePr>
        <p:xfrm>
          <a:off x="4787900" y="2643188"/>
          <a:ext cx="11969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58" name="Equation" r:id="rId10" imgW="1193760" imgH="317160" progId="Equation.DSMT4">
                  <p:embed/>
                </p:oleObj>
              </mc:Choice>
              <mc:Fallback>
                <p:oleObj name="Equation" r:id="rId10" imgW="1193760" imgH="31716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643188"/>
                        <a:ext cx="1196975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41" name="Rectangle 17"/>
          <p:cNvSpPr>
            <a:spLocks noChangeArrowheads="1"/>
          </p:cNvSpPr>
          <p:nvPr/>
        </p:nvSpPr>
        <p:spPr bwMode="auto">
          <a:xfrm>
            <a:off x="5923770" y="2538707"/>
            <a:ext cx="13628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such that</a:t>
            </a:r>
            <a:endParaRPr lang="en-US" altLang="zh-CN" sz="2400" dirty="0">
              <a:solidFill>
                <a:srgbClr val="0000FF"/>
              </a:solidFill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36245" name="Rectangle 21"/>
          <p:cNvSpPr>
            <a:spLocks noChangeArrowheads="1"/>
          </p:cNvSpPr>
          <p:nvPr/>
        </p:nvSpPr>
        <p:spPr bwMode="auto">
          <a:xfrm>
            <a:off x="1071538" y="4071942"/>
            <a:ext cx="46602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limit of  </a:t>
            </a:r>
            <a:r>
              <a:rPr lang="en-US" altLang="zh-CN" sz="2400" b="1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f 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 </a:t>
            </a:r>
            <a:r>
              <a:rPr lang="en-US" altLang="zh-CN" sz="2400" b="1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as </a:t>
            </a:r>
            <a:r>
              <a:rPr lang="en-US" altLang="zh-CN" sz="2400" b="1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→</a:t>
            </a:r>
            <a:r>
              <a:rPr lang="en-US" altLang="zh-CN" sz="2400" b="1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400" i="1" baseline="-25000" dirty="0">
                <a:solidFill>
                  <a:srgbClr val="0000FF"/>
                </a:solidFill>
                <a:cs typeface="Times New Roman" pitchFamily="18" charset="0"/>
              </a:rPr>
              <a:t>0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. denoted by </a:t>
            </a:r>
            <a:endParaRPr lang="en-US" altLang="zh-CN" sz="2400" dirty="0">
              <a:solidFill>
                <a:srgbClr val="0000FF"/>
              </a:solidFill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36251" name="Object 27"/>
          <p:cNvGraphicFramePr>
            <a:graphicFrameLocks noChangeAspect="1"/>
          </p:cNvGraphicFramePr>
          <p:nvPr/>
        </p:nvGraphicFramePr>
        <p:xfrm>
          <a:off x="2273302" y="4754575"/>
          <a:ext cx="15843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59" name="Equation" r:id="rId12" imgW="1587240" imgH="457200" progId="Equation.DSMT4">
                  <p:embed/>
                </p:oleObj>
              </mc:Choice>
              <mc:Fallback>
                <p:oleObj name="Equation" r:id="rId12" imgW="1587240" imgH="4572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2" y="4754575"/>
                        <a:ext cx="15843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59" name="Rectangle 35"/>
          <p:cNvSpPr>
            <a:spLocks noChangeArrowheads="1"/>
          </p:cNvSpPr>
          <p:nvPr/>
        </p:nvSpPr>
        <p:spPr bwMode="auto">
          <a:xfrm>
            <a:off x="869950" y="1500174"/>
            <a:ext cx="70823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  <a:cs typeface="Times New Roman" pitchFamily="18" charset="0"/>
              </a:rPr>
              <a:t>Definition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(Limit of  </a:t>
            </a:r>
            <a:r>
              <a:rPr lang="en-US" altLang="zh-CN" sz="2400" b="1" i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) as </a:t>
            </a:r>
            <a:r>
              <a:rPr lang="en-US" altLang="zh-CN" sz="2400" b="1" i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x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tends to a finite value) </a:t>
            </a:r>
            <a:endParaRPr lang="en-US" altLang="zh-CN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436265" name="Group 41"/>
          <p:cNvGrpSpPr>
            <a:grpSpLocks/>
          </p:cNvGrpSpPr>
          <p:nvPr/>
        </p:nvGrpSpPr>
        <p:grpSpPr bwMode="auto">
          <a:xfrm>
            <a:off x="1000100" y="2538409"/>
            <a:ext cx="2530475" cy="461963"/>
            <a:chOff x="4138" y="2636"/>
            <a:chExt cx="1594" cy="291"/>
          </a:xfrm>
        </p:grpSpPr>
        <p:graphicFrame>
          <p:nvGraphicFramePr>
            <p:cNvPr id="436266" name="Object 42"/>
            <p:cNvGraphicFramePr>
              <a:graphicFrameLocks noChangeAspect="1"/>
            </p:cNvGraphicFramePr>
            <p:nvPr/>
          </p:nvGraphicFramePr>
          <p:xfrm>
            <a:off x="4138" y="2703"/>
            <a:ext cx="45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360" name="Equation" r:id="rId14" imgW="711000" imgH="253800" progId="Equation.DSMT4">
                    <p:embed/>
                  </p:oleObj>
                </mc:Choice>
                <mc:Fallback>
                  <p:oleObj name="Equation" r:id="rId14" imgW="711000" imgH="253800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8" y="2703"/>
                          <a:ext cx="450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6267" name="Rectangle 43"/>
            <p:cNvSpPr>
              <a:spLocks noChangeArrowheads="1"/>
            </p:cNvSpPr>
            <p:nvPr/>
          </p:nvSpPr>
          <p:spPr bwMode="auto">
            <a:xfrm>
              <a:off x="4513" y="2636"/>
              <a:ext cx="121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is a constant. </a:t>
              </a:r>
              <a:endParaRPr lang="en-US" altLang="zh-CN" sz="2400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436271" name="Group 47"/>
          <p:cNvGrpSpPr>
            <a:grpSpLocks/>
          </p:cNvGrpSpPr>
          <p:nvPr/>
        </p:nvGrpSpPr>
        <p:grpSpPr bwMode="auto">
          <a:xfrm>
            <a:off x="3857620" y="4643446"/>
            <a:ext cx="3000377" cy="466725"/>
            <a:chOff x="826" y="3860"/>
            <a:chExt cx="1890" cy="294"/>
          </a:xfrm>
        </p:grpSpPr>
        <p:graphicFrame>
          <p:nvGraphicFramePr>
            <p:cNvPr id="436272" name="Object 48"/>
            <p:cNvGraphicFramePr>
              <a:graphicFrameLocks noChangeAspect="1"/>
            </p:cNvGraphicFramePr>
            <p:nvPr/>
          </p:nvGraphicFramePr>
          <p:xfrm>
            <a:off x="1144" y="3931"/>
            <a:ext cx="76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361" name="Equation" r:id="rId16" imgW="1206360" imgH="317160" progId="Equation.DSMT4">
                    <p:embed/>
                  </p:oleObj>
                </mc:Choice>
                <mc:Fallback>
                  <p:oleObj name="Equation" r:id="rId16" imgW="1206360" imgH="31716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" y="3931"/>
                          <a:ext cx="762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6273" name="Rectangle 49"/>
            <p:cNvSpPr>
              <a:spLocks noChangeArrowheads="1"/>
            </p:cNvSpPr>
            <p:nvPr/>
          </p:nvSpPr>
          <p:spPr bwMode="auto">
            <a:xfrm>
              <a:off x="1825" y="3860"/>
              <a:ext cx="37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as </a:t>
              </a:r>
              <a:endParaRPr lang="en-US" altLang="zh-CN" sz="240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436275" name="Object 51"/>
            <p:cNvGraphicFramePr>
              <a:graphicFrameLocks noChangeAspect="1"/>
            </p:cNvGraphicFramePr>
            <p:nvPr/>
          </p:nvGraphicFramePr>
          <p:xfrm>
            <a:off x="2130" y="3923"/>
            <a:ext cx="58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362" name="Equation" r:id="rId18" imgW="927000" imgH="330120" progId="Equation.DSMT4">
                    <p:embed/>
                  </p:oleObj>
                </mc:Choice>
                <mc:Fallback>
                  <p:oleObj name="Equation" r:id="rId18" imgW="927000" imgH="33012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0" y="3923"/>
                          <a:ext cx="58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6277" name="Rectangle 53"/>
            <p:cNvSpPr>
              <a:spLocks noChangeArrowheads="1"/>
            </p:cNvSpPr>
            <p:nvPr/>
          </p:nvSpPr>
          <p:spPr bwMode="auto">
            <a:xfrm>
              <a:off x="826" y="3863"/>
              <a:ext cx="3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or </a:t>
              </a:r>
              <a:endParaRPr lang="en-US" altLang="zh-CN" sz="2400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436279" name="Rectangle 55"/>
          <p:cNvSpPr>
            <a:spLocks noChangeArrowheads="1"/>
          </p:cNvSpPr>
          <p:nvPr/>
        </p:nvSpPr>
        <p:spPr bwMode="auto">
          <a:xfrm>
            <a:off x="1000100" y="3643314"/>
            <a:ext cx="76438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tabLst>
                <a:tab pos="4064000" algn="ctr"/>
                <a:tab pos="8128000" algn="r"/>
              </a:tabLst>
            </a:pP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Then, we say  </a:t>
            </a:r>
            <a:r>
              <a:rPr lang="en-US" altLang="zh-CN" sz="2400" b="1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f 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 </a:t>
            </a:r>
            <a:r>
              <a:rPr lang="en-US" altLang="zh-CN" sz="2400" b="1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has a  limit at </a:t>
            </a:r>
            <a:r>
              <a:rPr lang="en-US" altLang="zh-CN" sz="2400" b="1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400" b="1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400" i="1" baseline="-25000" dirty="0">
                <a:solidFill>
                  <a:srgbClr val="0000FF"/>
                </a:solidFill>
                <a:cs typeface="Times New Roman" pitchFamily="18" charset="0"/>
              </a:rPr>
              <a:t>0</a:t>
            </a:r>
            <a:r>
              <a:rPr lang="en-US" altLang="zh-CN" sz="2400" dirty="0">
                <a:solidFill>
                  <a:srgbClr val="0000FF"/>
                </a:solidFill>
                <a:cs typeface="Times New Roman" pitchFamily="18" charset="0"/>
              </a:rPr>
              <a:t>, and</a:t>
            </a:r>
            <a:r>
              <a:rPr lang="en-US" altLang="zh-CN" sz="2400" b="1" i="1" dirty="0">
                <a:solidFill>
                  <a:srgbClr val="0000FF"/>
                </a:solidFill>
                <a:cs typeface="Times New Roman" pitchFamily="18" charset="0"/>
              </a:rPr>
              <a:t> A </a:t>
            </a:r>
            <a:r>
              <a:rPr lang="en-US" altLang="zh-CN" sz="2400" dirty="0">
                <a:solidFill>
                  <a:srgbClr val="0000FF"/>
                </a:solidFill>
                <a:cs typeface="Times New Roman" pitchFamily="18" charset="0"/>
              </a:rPr>
              <a:t>is called the</a:t>
            </a:r>
            <a:endParaRPr lang="en-US" altLang="zh-CN" sz="2400" dirty="0">
              <a:solidFill>
                <a:srgbClr val="0000FF"/>
              </a:solidFill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285852" y="5572140"/>
            <a:ext cx="6858048" cy="533400"/>
            <a:chOff x="1071538" y="5681682"/>
            <a:chExt cx="6858048" cy="533400"/>
          </a:xfrm>
        </p:grpSpPr>
        <p:sp>
          <p:nvSpPr>
            <p:cNvPr id="62" name="矩形 61"/>
            <p:cNvSpPr/>
            <p:nvPr/>
          </p:nvSpPr>
          <p:spPr>
            <a:xfrm>
              <a:off x="1071538" y="5715016"/>
              <a:ext cx="6858048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2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6282" name="Group 58"/>
            <p:cNvGrpSpPr>
              <a:grpSpLocks/>
            </p:cNvGrpSpPr>
            <p:nvPr/>
          </p:nvGrpSpPr>
          <p:grpSpPr bwMode="auto">
            <a:xfrm>
              <a:off x="1306535" y="5681682"/>
              <a:ext cx="6408737" cy="533400"/>
              <a:chOff x="467" y="1117"/>
              <a:chExt cx="4037" cy="336"/>
            </a:xfrm>
          </p:grpSpPr>
          <p:graphicFrame>
            <p:nvGraphicFramePr>
              <p:cNvPr id="436283" name="Object 59"/>
              <p:cNvGraphicFramePr>
                <a:graphicFrameLocks noChangeAspect="1"/>
              </p:cNvGraphicFramePr>
              <p:nvPr/>
            </p:nvGraphicFramePr>
            <p:xfrm>
              <a:off x="467" y="1260"/>
              <a:ext cx="958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6363" name="Equation" r:id="rId20" imgW="1523880" imgH="279360" progId="Equation.DSMT4">
                      <p:embed/>
                    </p:oleObj>
                  </mc:Choice>
                  <mc:Fallback>
                    <p:oleObj name="Equation" r:id="rId20" imgW="1523880" imgH="279360" progId="Equation.DSMT4">
                      <p:embed/>
                      <p:pic>
                        <p:nvPicPr>
                          <p:cNvPr id="0" name="Picture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" y="1260"/>
                            <a:ext cx="958" cy="1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6284" name="Rectangle 60"/>
              <p:cNvSpPr>
                <a:spLocks noChangeArrowheads="1"/>
              </p:cNvSpPr>
              <p:nvPr/>
            </p:nvSpPr>
            <p:spPr bwMode="auto">
              <a:xfrm>
                <a:off x="1369" y="1162"/>
                <a:ext cx="95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 dirty="0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, such that </a:t>
                </a:r>
                <a:endParaRPr lang="en-US" altLang="zh-CN" sz="2400" dirty="0">
                  <a:solidFill>
                    <a:srgbClr val="0000FF"/>
                  </a:solidFill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436285" name="Object 61"/>
              <p:cNvGraphicFramePr>
                <a:graphicFrameLocks noChangeAspect="1"/>
              </p:cNvGraphicFramePr>
              <p:nvPr/>
            </p:nvGraphicFramePr>
            <p:xfrm>
              <a:off x="2226" y="1207"/>
              <a:ext cx="1018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6364" name="Equation" r:id="rId22" imgW="1612800" imgH="317160" progId="Equation.DSMT4">
                      <p:embed/>
                    </p:oleObj>
                  </mc:Choice>
                  <mc:Fallback>
                    <p:oleObj name="Equation" r:id="rId22" imgW="1612800" imgH="317160" progId="Equation.DSMT4">
                      <p:embed/>
                      <p:pic>
                        <p:nvPicPr>
                          <p:cNvPr id="0" name="Picture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26" y="1207"/>
                            <a:ext cx="1018" cy="20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6286" name="Rectangle 62"/>
              <p:cNvSpPr>
                <a:spLocks noChangeArrowheads="1"/>
              </p:cNvSpPr>
              <p:nvPr/>
            </p:nvSpPr>
            <p:spPr bwMode="auto">
              <a:xfrm>
                <a:off x="3224" y="1162"/>
                <a:ext cx="68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for all </a:t>
                </a:r>
                <a:endParaRPr lang="en-US" altLang="zh-CN" sz="2400" dirty="0">
                  <a:solidFill>
                    <a:srgbClr val="0000FF"/>
                  </a:solidFill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436288" name="Object 64"/>
              <p:cNvGraphicFramePr>
                <a:graphicFrameLocks noChangeAspect="1"/>
              </p:cNvGraphicFramePr>
              <p:nvPr/>
            </p:nvGraphicFramePr>
            <p:xfrm>
              <a:off x="3794" y="1117"/>
              <a:ext cx="710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6365" name="Equation" r:id="rId24" imgW="1130040" imgH="482400" progId="Equation.DSMT4">
                      <p:embed/>
                    </p:oleObj>
                  </mc:Choice>
                  <mc:Fallback>
                    <p:oleObj name="Equation" r:id="rId24" imgW="1130040" imgH="482400" progId="Equation.DSMT4">
                      <p:embed/>
                      <p:pic>
                        <p:nvPicPr>
                          <p:cNvPr id="0" name="Picture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4" y="1117"/>
                            <a:ext cx="710" cy="3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9" name="组合 58"/>
          <p:cNvGrpSpPr/>
          <p:nvPr/>
        </p:nvGrpSpPr>
        <p:grpSpPr>
          <a:xfrm>
            <a:off x="2786050" y="3019425"/>
            <a:ext cx="4541850" cy="585786"/>
            <a:chOff x="2786050" y="3019425"/>
            <a:chExt cx="4541850" cy="585786"/>
          </a:xfrm>
        </p:grpSpPr>
        <p:grpSp>
          <p:nvGrpSpPr>
            <p:cNvPr id="436268" name="Group 44"/>
            <p:cNvGrpSpPr>
              <a:grpSpLocks/>
            </p:cNvGrpSpPr>
            <p:nvPr/>
          </p:nvGrpSpPr>
          <p:grpSpPr bwMode="auto">
            <a:xfrm>
              <a:off x="2786050" y="3143248"/>
              <a:ext cx="2047878" cy="461963"/>
              <a:chOff x="1797" y="3067"/>
              <a:chExt cx="1290" cy="291"/>
            </a:xfrm>
          </p:grpSpPr>
          <p:graphicFrame>
            <p:nvGraphicFramePr>
              <p:cNvPr id="436269" name="Object 45"/>
              <p:cNvGraphicFramePr>
                <a:graphicFrameLocks noChangeAspect="1"/>
              </p:cNvGraphicFramePr>
              <p:nvPr/>
            </p:nvGraphicFramePr>
            <p:xfrm>
              <a:off x="1797" y="3067"/>
              <a:ext cx="1018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6366" name="Equation" r:id="rId26" imgW="1612800" imgH="317160" progId="Equation.DSMT4">
                      <p:embed/>
                    </p:oleObj>
                  </mc:Choice>
                  <mc:Fallback>
                    <p:oleObj name="Equation" r:id="rId26" imgW="1612800" imgH="317160" progId="Equation.DSMT4">
                      <p:embed/>
                      <p:pic>
                        <p:nvPicPr>
                          <p:cNvPr id="0" name="Picture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7" y="3067"/>
                            <a:ext cx="1018" cy="20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6270" name="Rectangle 46"/>
              <p:cNvSpPr>
                <a:spLocks noChangeArrowheads="1"/>
              </p:cNvSpPr>
              <p:nvPr/>
            </p:nvSpPr>
            <p:spPr bwMode="auto">
              <a:xfrm>
                <a:off x="2971" y="3067"/>
                <a:ext cx="11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altLang="zh-CN" sz="2400" dirty="0">
                  <a:solidFill>
                    <a:srgbClr val="0000FF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57" name="Rectangle 62"/>
            <p:cNvSpPr>
              <a:spLocks noChangeArrowheads="1"/>
            </p:cNvSpPr>
            <p:nvPr/>
          </p:nvSpPr>
          <p:spPr bwMode="auto">
            <a:xfrm>
              <a:off x="4429124" y="3071810"/>
              <a:ext cx="182453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holds for all </a:t>
              </a:r>
              <a:endParaRPr lang="en-US" altLang="zh-CN" sz="2400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58" name="Object 64"/>
            <p:cNvGraphicFramePr>
              <a:graphicFrameLocks noChangeAspect="1"/>
            </p:cNvGraphicFramePr>
            <p:nvPr/>
          </p:nvGraphicFramePr>
          <p:xfrm>
            <a:off x="6111875" y="3019425"/>
            <a:ext cx="1216025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367" name="Equation" r:id="rId28" imgW="1218960" imgH="482400" progId="Equation.DSMT4">
                    <p:embed/>
                  </p:oleObj>
                </mc:Choice>
                <mc:Fallback>
                  <p:oleObj name="Equation" r:id="rId28" imgW="1218960" imgH="48240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1875" y="3019425"/>
                          <a:ext cx="1216025" cy="485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36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3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3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3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36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3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3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3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3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8" grpId="0"/>
      <p:bldP spid="436241" grpId="0"/>
      <p:bldP spid="436245" grpId="0"/>
      <p:bldP spid="43627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The concept of limit of a function</a:t>
            </a:r>
          </a:p>
        </p:txBody>
      </p:sp>
      <p:sp>
        <p:nvSpPr>
          <p:cNvPr id="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D58C-3EF8-419B-ACAA-4066569C7907}" type="slidenum">
              <a:rPr lang="en-US" altLang="en-US"/>
              <a:pPr/>
              <a:t>17</a:t>
            </a:fld>
            <a:endParaRPr lang="en-US" altLang="en-US"/>
          </a:p>
        </p:txBody>
      </p:sp>
      <p:grpSp>
        <p:nvGrpSpPr>
          <p:cNvPr id="248836" name="Group 4"/>
          <p:cNvGrpSpPr>
            <a:grpSpLocks/>
          </p:cNvGrpSpPr>
          <p:nvPr/>
        </p:nvGrpSpPr>
        <p:grpSpPr bwMode="auto">
          <a:xfrm>
            <a:off x="2568575" y="2708275"/>
            <a:ext cx="3810000" cy="2819400"/>
            <a:chOff x="2256" y="2352"/>
            <a:chExt cx="2400" cy="1776"/>
          </a:xfrm>
        </p:grpSpPr>
        <p:graphicFrame>
          <p:nvGraphicFramePr>
            <p:cNvPr id="248837" name="Object 5"/>
            <p:cNvGraphicFramePr>
              <a:graphicFrameLocks noChangeAspect="1"/>
            </p:cNvGraphicFramePr>
            <p:nvPr/>
          </p:nvGraphicFramePr>
          <p:xfrm>
            <a:off x="4482" y="3840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55" name="Equation" r:id="rId4" imgW="139680" imgH="139680" progId="Equation.3">
                    <p:embed/>
                  </p:oleObj>
                </mc:Choice>
                <mc:Fallback>
                  <p:oleObj name="Equation" r:id="rId4" imgW="139680" imgH="13968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2" y="3840"/>
                          <a:ext cx="174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8838" name="Object 6"/>
            <p:cNvGraphicFramePr>
              <a:graphicFrameLocks noChangeAspect="1"/>
            </p:cNvGraphicFramePr>
            <p:nvPr/>
          </p:nvGraphicFramePr>
          <p:xfrm>
            <a:off x="2322" y="2352"/>
            <a:ext cx="17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56" name="Equation" r:id="rId6" imgW="139680" imgH="164880" progId="Equation.3">
                    <p:embed/>
                  </p:oleObj>
                </mc:Choice>
                <mc:Fallback>
                  <p:oleObj name="Equation" r:id="rId6" imgW="139680" imgH="1648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" y="2352"/>
                          <a:ext cx="173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8839" name="Line 7"/>
            <p:cNvSpPr>
              <a:spLocks noChangeShapeType="1"/>
            </p:cNvSpPr>
            <p:nvPr/>
          </p:nvSpPr>
          <p:spPr bwMode="auto">
            <a:xfrm>
              <a:off x="2256" y="3776"/>
              <a:ext cx="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840" name="Line 8"/>
            <p:cNvSpPr>
              <a:spLocks noChangeShapeType="1"/>
            </p:cNvSpPr>
            <p:nvPr/>
          </p:nvSpPr>
          <p:spPr bwMode="auto">
            <a:xfrm flipV="1">
              <a:off x="2533" y="2400"/>
              <a:ext cx="0" cy="1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8841" name="Object 9"/>
            <p:cNvGraphicFramePr>
              <a:graphicFrameLocks noChangeAspect="1"/>
            </p:cNvGraphicFramePr>
            <p:nvPr/>
          </p:nvGraphicFramePr>
          <p:xfrm>
            <a:off x="2330" y="3760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57" name="Equation" r:id="rId8" imgW="164880" imgH="177480" progId="Equation.3">
                    <p:embed/>
                  </p:oleObj>
                </mc:Choice>
                <mc:Fallback>
                  <p:oleObj name="Equation" r:id="rId8" imgW="164880" imgH="17748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0" y="3760"/>
                          <a:ext cx="184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8842" name="Rectangle 10"/>
          <p:cNvSpPr>
            <a:spLocks noChangeArrowheads="1"/>
          </p:cNvSpPr>
          <p:nvPr/>
        </p:nvSpPr>
        <p:spPr bwMode="auto">
          <a:xfrm>
            <a:off x="3025775" y="3470275"/>
            <a:ext cx="2895600" cy="6858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50000">
                <a:srgbClr val="FFFFFF"/>
              </a:gs>
              <a:gs pos="100000">
                <a:srgbClr val="FF0000"/>
              </a:gs>
            </a:gsLst>
            <a:lin ang="5400000" scaled="1"/>
          </a:gra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843" name="Line 11"/>
          <p:cNvSpPr>
            <a:spLocks noChangeShapeType="1"/>
          </p:cNvSpPr>
          <p:nvPr/>
        </p:nvSpPr>
        <p:spPr bwMode="auto">
          <a:xfrm>
            <a:off x="3025775" y="3470275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8844" name="Line 12"/>
          <p:cNvSpPr>
            <a:spLocks noChangeShapeType="1"/>
          </p:cNvSpPr>
          <p:nvPr/>
        </p:nvSpPr>
        <p:spPr bwMode="auto">
          <a:xfrm>
            <a:off x="3025775" y="4156075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8845" name="Freeform 13" descr="宽上对角线"/>
          <p:cNvSpPr>
            <a:spLocks/>
          </p:cNvSpPr>
          <p:nvPr/>
        </p:nvSpPr>
        <p:spPr bwMode="auto">
          <a:xfrm>
            <a:off x="4016375" y="3470275"/>
            <a:ext cx="914400" cy="685800"/>
          </a:xfrm>
          <a:custGeom>
            <a:avLst/>
            <a:gdLst/>
            <a:ahLst/>
            <a:cxnLst>
              <a:cxn ang="0">
                <a:pos x="0" y="432"/>
              </a:cxn>
              <a:cxn ang="0">
                <a:pos x="0" y="0"/>
              </a:cxn>
              <a:cxn ang="0">
                <a:pos x="576" y="0"/>
              </a:cxn>
              <a:cxn ang="0">
                <a:pos x="576" y="432"/>
              </a:cxn>
              <a:cxn ang="0">
                <a:pos x="0" y="432"/>
              </a:cxn>
            </a:cxnLst>
            <a:rect l="0" t="0" r="r" b="b"/>
            <a:pathLst>
              <a:path w="576" h="432">
                <a:moveTo>
                  <a:pt x="0" y="432"/>
                </a:moveTo>
                <a:lnTo>
                  <a:pt x="0" y="0"/>
                </a:lnTo>
                <a:lnTo>
                  <a:pt x="576" y="0"/>
                </a:lnTo>
                <a:lnTo>
                  <a:pt x="576" y="432"/>
                </a:lnTo>
                <a:lnTo>
                  <a:pt x="0" y="432"/>
                </a:lnTo>
                <a:close/>
              </a:path>
            </a:pathLst>
          </a:custGeom>
          <a:pattFill prst="wdUpDiag">
            <a:fgClr>
              <a:srgbClr val="00FF00"/>
            </a:fgClr>
            <a:bgClr>
              <a:srgbClr val="FFFFFF"/>
            </a:bgClr>
          </a:pattFill>
          <a:ln w="2857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8846" name="Freeform 14"/>
          <p:cNvSpPr>
            <a:spLocks/>
          </p:cNvSpPr>
          <p:nvPr/>
        </p:nvSpPr>
        <p:spPr bwMode="auto">
          <a:xfrm>
            <a:off x="4908550" y="3455988"/>
            <a:ext cx="1588" cy="152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0"/>
              </a:cxn>
            </a:cxnLst>
            <a:rect l="0" t="0" r="r" b="b"/>
            <a:pathLst>
              <a:path w="1" h="960">
                <a:moveTo>
                  <a:pt x="0" y="0"/>
                </a:moveTo>
                <a:lnTo>
                  <a:pt x="0" y="960"/>
                </a:lnTo>
              </a:path>
            </a:pathLst>
          </a:custGeom>
          <a:noFill/>
          <a:ln w="28575" cap="flat">
            <a:solidFill>
              <a:srgbClr val="008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8847" name="Line 15"/>
          <p:cNvSpPr>
            <a:spLocks noChangeShapeType="1"/>
          </p:cNvSpPr>
          <p:nvPr/>
        </p:nvSpPr>
        <p:spPr bwMode="auto">
          <a:xfrm>
            <a:off x="4016375" y="3470275"/>
            <a:ext cx="0" cy="1524000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8848" name="Oval 16"/>
          <p:cNvSpPr>
            <a:spLocks noChangeArrowheads="1"/>
          </p:cNvSpPr>
          <p:nvPr/>
        </p:nvSpPr>
        <p:spPr bwMode="auto">
          <a:xfrm>
            <a:off x="4397375" y="3775075"/>
            <a:ext cx="90488" cy="90488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8849" name="Object 17"/>
          <p:cNvGraphicFramePr>
            <a:graphicFrameLocks noChangeAspect="1"/>
          </p:cNvGraphicFramePr>
          <p:nvPr/>
        </p:nvGraphicFramePr>
        <p:xfrm>
          <a:off x="5387975" y="2955925"/>
          <a:ext cx="12636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58" name="Equation" r:id="rId10" imgW="1358640" imgH="393480" progId="Equation.3">
                  <p:embed/>
                </p:oleObj>
              </mc:Choice>
              <mc:Fallback>
                <p:oleObj name="Equation" r:id="rId10" imgW="1358640" imgH="39348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75" y="2955925"/>
                        <a:ext cx="12636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50" name="Object 18"/>
          <p:cNvGraphicFramePr>
            <a:graphicFrameLocks noChangeAspect="1"/>
          </p:cNvGraphicFramePr>
          <p:nvPr/>
        </p:nvGraphicFramePr>
        <p:xfrm>
          <a:off x="2339975" y="4019550"/>
          <a:ext cx="650875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59" name="Equation" r:id="rId12" imgW="812520" imgH="317160" progId="Equation.3">
                  <p:embed/>
                </p:oleObj>
              </mc:Choice>
              <mc:Fallback>
                <p:oleObj name="Equation" r:id="rId12" imgW="812520" imgH="31716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019550"/>
                        <a:ext cx="650875" cy="25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51" name="Object 19"/>
          <p:cNvGraphicFramePr>
            <a:graphicFrameLocks noChangeAspect="1"/>
          </p:cNvGraphicFramePr>
          <p:nvPr/>
        </p:nvGraphicFramePr>
        <p:xfrm>
          <a:off x="2339975" y="3294063"/>
          <a:ext cx="661988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60" name="Equation" r:id="rId14" imgW="825480" imgH="317160" progId="Equation.3">
                  <p:embed/>
                </p:oleObj>
              </mc:Choice>
              <mc:Fallback>
                <p:oleObj name="Equation" r:id="rId14" imgW="825480" imgH="31716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294063"/>
                        <a:ext cx="661988" cy="252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52" name="Object 20"/>
          <p:cNvGraphicFramePr>
            <a:graphicFrameLocks noChangeAspect="1"/>
          </p:cNvGraphicFramePr>
          <p:nvPr/>
        </p:nvGraphicFramePr>
        <p:xfrm>
          <a:off x="4321175" y="4876800"/>
          <a:ext cx="31591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61" name="Equation" r:id="rId16" imgW="355320" imgH="431640" progId="Equation.3">
                  <p:embed/>
                </p:oleObj>
              </mc:Choice>
              <mc:Fallback>
                <p:oleObj name="Equation" r:id="rId16" imgW="355320" imgH="43164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175" y="4876800"/>
                        <a:ext cx="315913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53" name="Object 21"/>
          <p:cNvGraphicFramePr>
            <a:graphicFrameLocks noChangeAspect="1"/>
          </p:cNvGraphicFramePr>
          <p:nvPr/>
        </p:nvGraphicFramePr>
        <p:xfrm>
          <a:off x="3535363" y="4970463"/>
          <a:ext cx="71278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62" name="Equation" r:id="rId18" imgW="939600" imgH="431640" progId="Equation.3">
                  <p:embed/>
                </p:oleObj>
              </mc:Choice>
              <mc:Fallback>
                <p:oleObj name="Equation" r:id="rId18" imgW="939600" imgH="43164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363" y="4970463"/>
                        <a:ext cx="712787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54" name="Object 22"/>
          <p:cNvGraphicFramePr>
            <a:graphicFrameLocks noChangeAspect="1"/>
          </p:cNvGraphicFramePr>
          <p:nvPr/>
        </p:nvGraphicFramePr>
        <p:xfrm>
          <a:off x="4702175" y="4989513"/>
          <a:ext cx="7667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63" name="Equation" r:id="rId20" imgW="939600" imgH="431640" progId="Equation.3">
                  <p:embed/>
                </p:oleObj>
              </mc:Choice>
              <mc:Fallback>
                <p:oleObj name="Equation" r:id="rId20" imgW="939600" imgH="43164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175" y="4989513"/>
                        <a:ext cx="766763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55" name="Freeform 23"/>
          <p:cNvSpPr>
            <a:spLocks/>
          </p:cNvSpPr>
          <p:nvPr/>
        </p:nvSpPr>
        <p:spPr bwMode="auto">
          <a:xfrm>
            <a:off x="3421063" y="3241675"/>
            <a:ext cx="2424112" cy="1335088"/>
          </a:xfrm>
          <a:custGeom>
            <a:avLst/>
            <a:gdLst/>
            <a:ahLst/>
            <a:cxnLst>
              <a:cxn ang="0">
                <a:pos x="0" y="841"/>
              </a:cxn>
              <a:cxn ang="0">
                <a:pos x="288" y="542"/>
              </a:cxn>
              <a:cxn ang="0">
                <a:pos x="576" y="398"/>
              </a:cxn>
              <a:cxn ang="0">
                <a:pos x="1056" y="302"/>
              </a:cxn>
              <a:cxn ang="0">
                <a:pos x="1527" y="0"/>
              </a:cxn>
            </a:cxnLst>
            <a:rect l="0" t="0" r="r" b="b"/>
            <a:pathLst>
              <a:path w="1527" h="841">
                <a:moveTo>
                  <a:pt x="0" y="841"/>
                </a:moveTo>
                <a:cubicBezTo>
                  <a:pt x="48" y="793"/>
                  <a:pt x="192" y="616"/>
                  <a:pt x="288" y="542"/>
                </a:cubicBezTo>
                <a:cubicBezTo>
                  <a:pt x="384" y="468"/>
                  <a:pt x="448" y="438"/>
                  <a:pt x="576" y="398"/>
                </a:cubicBezTo>
                <a:cubicBezTo>
                  <a:pt x="704" y="358"/>
                  <a:pt x="898" y="368"/>
                  <a:pt x="1056" y="302"/>
                </a:cubicBezTo>
                <a:cubicBezTo>
                  <a:pt x="1214" y="236"/>
                  <a:pt x="1429" y="63"/>
                  <a:pt x="1527" y="0"/>
                </a:cubicBezTo>
              </a:path>
            </a:pathLst>
          </a:custGeom>
          <a:noFill/>
          <a:ln w="28575" cap="flat" cmpd="sng">
            <a:solidFill>
              <a:srgbClr val="99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8856" name="Freeform 24"/>
          <p:cNvSpPr>
            <a:spLocks/>
          </p:cNvSpPr>
          <p:nvPr/>
        </p:nvSpPr>
        <p:spPr bwMode="auto">
          <a:xfrm>
            <a:off x="4459288" y="3833813"/>
            <a:ext cx="1587" cy="1101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94"/>
              </a:cxn>
            </a:cxnLst>
            <a:rect l="0" t="0" r="r" b="b"/>
            <a:pathLst>
              <a:path w="1" h="694">
                <a:moveTo>
                  <a:pt x="0" y="0"/>
                </a:moveTo>
                <a:lnTo>
                  <a:pt x="0" y="694"/>
                </a:ln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48857" name="Group 25"/>
          <p:cNvGrpSpPr>
            <a:grpSpLocks/>
          </p:cNvGrpSpPr>
          <p:nvPr/>
        </p:nvGrpSpPr>
        <p:grpSpPr bwMode="auto">
          <a:xfrm>
            <a:off x="2628900" y="3673475"/>
            <a:ext cx="352425" cy="331788"/>
            <a:chOff x="3186" y="1920"/>
            <a:chExt cx="222" cy="209"/>
          </a:xfrm>
        </p:grpSpPr>
        <p:graphicFrame>
          <p:nvGraphicFramePr>
            <p:cNvPr id="248858" name="Object 26"/>
            <p:cNvGraphicFramePr>
              <a:graphicFrameLocks noChangeAspect="1"/>
            </p:cNvGraphicFramePr>
            <p:nvPr/>
          </p:nvGraphicFramePr>
          <p:xfrm>
            <a:off x="3186" y="1920"/>
            <a:ext cx="194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64" name="公式" r:id="rId22" imgW="152280" imgH="164880" progId="Equation.3">
                    <p:embed/>
                  </p:oleObj>
                </mc:Choice>
                <mc:Fallback>
                  <p:oleObj name="公式" r:id="rId22" imgW="152280" imgH="16488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6" y="1920"/>
                          <a:ext cx="194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8859" name="Line 27"/>
            <p:cNvSpPr>
              <a:spLocks noChangeShapeType="1"/>
            </p:cNvSpPr>
            <p:nvPr/>
          </p:nvSpPr>
          <p:spPr bwMode="auto">
            <a:xfrm>
              <a:off x="3360" y="2016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8887" name="Rectangle 55"/>
          <p:cNvSpPr>
            <a:spLocks noChangeArrowheads="1"/>
          </p:cNvSpPr>
          <p:nvPr/>
        </p:nvSpPr>
        <p:spPr bwMode="auto">
          <a:xfrm>
            <a:off x="0" y="2503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8890" name="Rectangle 58"/>
          <p:cNvSpPr>
            <a:spLocks noChangeArrowheads="1"/>
          </p:cNvSpPr>
          <p:nvPr/>
        </p:nvSpPr>
        <p:spPr bwMode="auto">
          <a:xfrm>
            <a:off x="0" y="4354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8891" name="Rectangle 59"/>
          <p:cNvSpPr>
            <a:spLocks noChangeArrowheads="1"/>
          </p:cNvSpPr>
          <p:nvPr/>
        </p:nvSpPr>
        <p:spPr bwMode="auto">
          <a:xfrm>
            <a:off x="611188" y="1368425"/>
            <a:ext cx="559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</a:rPr>
              <a:t>Geometric interpretation of the definition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785786" y="2000240"/>
            <a:ext cx="6858048" cy="533400"/>
            <a:chOff x="1071538" y="5681682"/>
            <a:chExt cx="6858048" cy="533400"/>
          </a:xfrm>
        </p:grpSpPr>
        <p:sp>
          <p:nvSpPr>
            <p:cNvPr id="43" name="矩形 42"/>
            <p:cNvSpPr/>
            <p:nvPr/>
          </p:nvSpPr>
          <p:spPr>
            <a:xfrm>
              <a:off x="1071538" y="5715016"/>
              <a:ext cx="6858048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2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4" name="Group 58"/>
            <p:cNvGrpSpPr>
              <a:grpSpLocks/>
            </p:cNvGrpSpPr>
            <p:nvPr/>
          </p:nvGrpSpPr>
          <p:grpSpPr bwMode="auto">
            <a:xfrm>
              <a:off x="1306535" y="5681689"/>
              <a:ext cx="6408739" cy="533402"/>
              <a:chOff x="467" y="1117"/>
              <a:chExt cx="4037" cy="336"/>
            </a:xfrm>
          </p:grpSpPr>
          <p:graphicFrame>
            <p:nvGraphicFramePr>
              <p:cNvPr id="45" name="Object 59"/>
              <p:cNvGraphicFramePr>
                <a:graphicFrameLocks noChangeAspect="1"/>
              </p:cNvGraphicFramePr>
              <p:nvPr/>
            </p:nvGraphicFramePr>
            <p:xfrm>
              <a:off x="467" y="1260"/>
              <a:ext cx="958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8965" name="Equation" r:id="rId24" imgW="1523880" imgH="279360" progId="Equation.DSMT4">
                      <p:embed/>
                    </p:oleObj>
                  </mc:Choice>
                  <mc:Fallback>
                    <p:oleObj name="Equation" r:id="rId24" imgW="1523880" imgH="279360" progId="Equation.DSMT4">
                      <p:embed/>
                      <p:pic>
                        <p:nvPicPr>
                          <p:cNvPr id="0" name="Picture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" y="1260"/>
                            <a:ext cx="958" cy="1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" name="Rectangle 60"/>
              <p:cNvSpPr>
                <a:spLocks noChangeArrowheads="1"/>
              </p:cNvSpPr>
              <p:nvPr/>
            </p:nvSpPr>
            <p:spPr bwMode="auto">
              <a:xfrm>
                <a:off x="1369" y="1162"/>
                <a:ext cx="95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 dirty="0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, such that </a:t>
                </a:r>
                <a:endParaRPr lang="en-US" altLang="zh-CN" sz="2400" dirty="0">
                  <a:solidFill>
                    <a:srgbClr val="0000FF"/>
                  </a:solidFill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47" name="Object 61"/>
              <p:cNvGraphicFramePr>
                <a:graphicFrameLocks noChangeAspect="1"/>
              </p:cNvGraphicFramePr>
              <p:nvPr/>
            </p:nvGraphicFramePr>
            <p:xfrm>
              <a:off x="2226" y="1207"/>
              <a:ext cx="1018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8966" name="Equation" r:id="rId26" imgW="1612800" imgH="317160" progId="Equation.DSMT4">
                      <p:embed/>
                    </p:oleObj>
                  </mc:Choice>
                  <mc:Fallback>
                    <p:oleObj name="Equation" r:id="rId26" imgW="1612800" imgH="317160" progId="Equation.DSMT4">
                      <p:embed/>
                      <p:pic>
                        <p:nvPicPr>
                          <p:cNvPr id="0" name="Picture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26" y="1207"/>
                            <a:ext cx="1018" cy="20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" name="Rectangle 62"/>
              <p:cNvSpPr>
                <a:spLocks noChangeArrowheads="1"/>
              </p:cNvSpPr>
              <p:nvPr/>
            </p:nvSpPr>
            <p:spPr bwMode="auto">
              <a:xfrm>
                <a:off x="3224" y="1162"/>
                <a:ext cx="68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for all </a:t>
                </a:r>
                <a:endParaRPr lang="en-US" altLang="zh-CN" sz="2400" dirty="0">
                  <a:solidFill>
                    <a:srgbClr val="0000FF"/>
                  </a:solidFill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49" name="Object 64"/>
              <p:cNvGraphicFramePr>
                <a:graphicFrameLocks noChangeAspect="1"/>
              </p:cNvGraphicFramePr>
              <p:nvPr/>
            </p:nvGraphicFramePr>
            <p:xfrm>
              <a:off x="3794" y="1117"/>
              <a:ext cx="710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8967" name="Equation" r:id="rId28" imgW="1130040" imgH="482400" progId="Equation.DSMT4">
                      <p:embed/>
                    </p:oleObj>
                  </mc:Choice>
                  <mc:Fallback>
                    <p:oleObj name="Equation" r:id="rId28" imgW="1130040" imgH="482400" progId="Equation.DSMT4">
                      <p:embed/>
                      <p:pic>
                        <p:nvPicPr>
                          <p:cNvPr id="0" name="Picture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4" y="1117"/>
                            <a:ext cx="710" cy="3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4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4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3" dur="5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2" grpId="0" animBg="1"/>
      <p:bldP spid="248843" grpId="0" animBg="1"/>
      <p:bldP spid="248844" grpId="0" animBg="1"/>
      <p:bldP spid="248845" grpId="0" animBg="1"/>
      <p:bldP spid="248846" grpId="0" animBg="1"/>
      <p:bldP spid="248847" grpId="0" animBg="1"/>
      <p:bldP spid="248848" grpId="0" animBg="1"/>
      <p:bldP spid="248855" grpId="0" animBg="1"/>
      <p:bldP spid="2488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The concept of limit of a function</a:t>
            </a:r>
          </a:p>
        </p:txBody>
      </p:sp>
      <p:sp>
        <p:nvSpPr>
          <p:cNvPr id="5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BED3-B33A-45D3-A371-41A9AC4F7CB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85717" name="Rectangle 21"/>
          <p:cNvSpPr>
            <a:spLocks noChangeArrowheads="1"/>
          </p:cNvSpPr>
          <p:nvPr/>
        </p:nvSpPr>
        <p:spPr bwMode="auto">
          <a:xfrm>
            <a:off x="466725" y="2357430"/>
            <a:ext cx="7923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Proof</a:t>
            </a:r>
            <a:endParaRPr lang="en-US" altLang="zh-CN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5718" name="Rectangle 22"/>
          <p:cNvSpPr>
            <a:spLocks noChangeArrowheads="1"/>
          </p:cNvSpPr>
          <p:nvPr/>
        </p:nvSpPr>
        <p:spPr bwMode="auto">
          <a:xfrm>
            <a:off x="2760215" y="2357430"/>
            <a:ext cx="2311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we are looking for a </a:t>
            </a:r>
            <a:endParaRPr lang="en-US" altLang="zh-CN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85713" name="Object 17"/>
          <p:cNvGraphicFramePr>
            <a:graphicFrameLocks noChangeAspect="1"/>
          </p:cNvGraphicFramePr>
          <p:nvPr/>
        </p:nvGraphicFramePr>
        <p:xfrm>
          <a:off x="5046663" y="2490787"/>
          <a:ext cx="9556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32" name="Equation" r:id="rId4" imgW="952200" imgH="291960" progId="Equation.DSMT4">
                  <p:embed/>
                </p:oleObj>
              </mc:Choice>
              <mc:Fallback>
                <p:oleObj name="Equation" r:id="rId4" imgW="952200" imgH="29196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63" y="2490787"/>
                        <a:ext cx="95567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19" name="Rectangle 23"/>
          <p:cNvSpPr>
            <a:spLocks noChangeArrowheads="1"/>
          </p:cNvSpPr>
          <p:nvPr/>
        </p:nvSpPr>
        <p:spPr bwMode="auto">
          <a:xfrm>
            <a:off x="5953125" y="2385948"/>
            <a:ext cx="12298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 such that </a:t>
            </a:r>
            <a:endParaRPr lang="en-US" altLang="zh-CN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85712" name="Object 16"/>
          <p:cNvGraphicFramePr>
            <a:graphicFrameLocks noChangeAspect="1"/>
          </p:cNvGraphicFramePr>
          <p:nvPr/>
        </p:nvGraphicFramePr>
        <p:xfrm>
          <a:off x="7143750" y="2214554"/>
          <a:ext cx="16764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33" r:id="rId6" imgW="1676400" imgH="749300" progId="Equation.DSMT4">
                  <p:embed/>
                </p:oleObj>
              </mc:Choice>
              <mc:Fallback>
                <p:oleObj r:id="rId6" imgW="1676400" imgH="7493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0" y="2214554"/>
                        <a:ext cx="1676400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20" name="Rectangle 24"/>
          <p:cNvSpPr>
            <a:spLocks noChangeArrowheads="1"/>
          </p:cNvSpPr>
          <p:nvPr/>
        </p:nvSpPr>
        <p:spPr bwMode="auto">
          <a:xfrm>
            <a:off x="428596" y="2886014"/>
            <a:ext cx="17411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holds for all 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5722" name="Rectangle 26"/>
          <p:cNvSpPr>
            <a:spLocks noChangeArrowheads="1"/>
          </p:cNvSpPr>
          <p:nvPr/>
        </p:nvSpPr>
        <p:spPr bwMode="auto">
          <a:xfrm>
            <a:off x="468312" y="3502024"/>
            <a:ext cx="8739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While </a:t>
            </a:r>
            <a:endParaRPr lang="en-US" altLang="zh-CN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85709" name="Object 13"/>
          <p:cNvGraphicFramePr>
            <a:graphicFrameLocks noChangeAspect="1"/>
          </p:cNvGraphicFramePr>
          <p:nvPr/>
        </p:nvGraphicFramePr>
        <p:xfrm>
          <a:off x="1260474" y="3575049"/>
          <a:ext cx="5619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34" r:id="rId8" imgW="558558" imgH="241195" progId="Equation.DSMT4">
                  <p:embed/>
                </p:oleObj>
              </mc:Choice>
              <mc:Fallback>
                <p:oleObj r:id="rId8" imgW="558558" imgH="241195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4" y="3575049"/>
                        <a:ext cx="56197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23" name="Rectangle 27"/>
          <p:cNvSpPr>
            <a:spLocks noChangeArrowheads="1"/>
          </p:cNvSpPr>
          <p:nvPr/>
        </p:nvSpPr>
        <p:spPr bwMode="auto">
          <a:xfrm>
            <a:off x="1765299" y="3502024"/>
            <a:ext cx="12250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, we have </a:t>
            </a:r>
            <a:endParaRPr lang="en-US" altLang="zh-CN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85708" name="Object 12"/>
          <p:cNvGraphicFramePr>
            <a:graphicFrameLocks noChangeAspect="1"/>
          </p:cNvGraphicFramePr>
          <p:nvPr/>
        </p:nvGraphicFramePr>
        <p:xfrm>
          <a:off x="3060700" y="3357562"/>
          <a:ext cx="1905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35" r:id="rId10" imgW="1905000" imgH="647700" progId="Equation.DSMT4">
                  <p:embed/>
                </p:oleObj>
              </mc:Choice>
              <mc:Fallback>
                <p:oleObj r:id="rId10" imgW="1905000" imgH="6477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3357562"/>
                        <a:ext cx="19050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24" name="Rectangle 28"/>
          <p:cNvSpPr>
            <a:spLocks noChangeArrowheads="1"/>
          </p:cNvSpPr>
          <p:nvPr/>
        </p:nvSpPr>
        <p:spPr bwMode="auto">
          <a:xfrm>
            <a:off x="4900619" y="3502024"/>
            <a:ext cx="6000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, so </a:t>
            </a:r>
            <a:endParaRPr lang="en-US" altLang="zh-CN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5725" name="Rectangle 29"/>
          <p:cNvSpPr>
            <a:spLocks noChangeArrowheads="1"/>
          </p:cNvSpPr>
          <p:nvPr/>
        </p:nvSpPr>
        <p:spPr bwMode="auto">
          <a:xfrm>
            <a:off x="502167" y="4678371"/>
            <a:ext cx="24000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Hence, we need only </a:t>
            </a:r>
            <a:endParaRPr lang="en-US" altLang="zh-CN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85755" name="Group 59"/>
          <p:cNvGrpSpPr>
            <a:grpSpLocks/>
          </p:cNvGrpSpPr>
          <p:nvPr/>
        </p:nvGrpSpPr>
        <p:grpSpPr bwMode="auto">
          <a:xfrm>
            <a:off x="4174054" y="4678371"/>
            <a:ext cx="2184399" cy="400050"/>
            <a:chOff x="2381" y="3089"/>
            <a:chExt cx="1376" cy="252"/>
          </a:xfrm>
        </p:grpSpPr>
        <p:grpSp>
          <p:nvGrpSpPr>
            <p:cNvPr id="285754" name="Group 58"/>
            <p:cNvGrpSpPr>
              <a:grpSpLocks/>
            </p:cNvGrpSpPr>
            <p:nvPr/>
          </p:nvGrpSpPr>
          <p:grpSpPr bwMode="auto">
            <a:xfrm>
              <a:off x="2381" y="3089"/>
              <a:ext cx="1225" cy="252"/>
              <a:chOff x="2381" y="3089"/>
              <a:chExt cx="1225" cy="252"/>
            </a:xfrm>
          </p:grpSpPr>
          <p:sp>
            <p:nvSpPr>
              <p:cNvPr id="285726" name="Rectangle 30"/>
              <p:cNvSpPr>
                <a:spLocks noChangeArrowheads="1"/>
              </p:cNvSpPr>
              <p:nvPr/>
            </p:nvSpPr>
            <p:spPr bwMode="auto">
              <a:xfrm>
                <a:off x="2381" y="3089"/>
                <a:ext cx="95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pitchFamily="2" charset="-122"/>
                    <a:cs typeface="Times New Roman" pitchFamily="18" charset="0"/>
                  </a:rPr>
                  <a:t>Then, for all </a:t>
                </a:r>
                <a:endParaRPr lang="en-US" altLang="zh-CN"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285705" name="Object 9"/>
              <p:cNvGraphicFramePr>
                <a:graphicFrameLocks noChangeAspect="1"/>
              </p:cNvGraphicFramePr>
              <p:nvPr/>
            </p:nvGraphicFramePr>
            <p:xfrm>
              <a:off x="3252" y="3144"/>
              <a:ext cx="354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5836" r:id="rId12" imgW="558558" imgH="241195" progId="Equation.DSMT4">
                      <p:embed/>
                    </p:oleObj>
                  </mc:Choice>
                  <mc:Fallback>
                    <p:oleObj r:id="rId12" imgW="558558" imgH="241195" progId="Equation.DSMT4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52" y="3144"/>
                            <a:ext cx="354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5727" name="Rectangle 31"/>
            <p:cNvSpPr>
              <a:spLocks noChangeArrowheads="1"/>
            </p:cNvSpPr>
            <p:nvPr/>
          </p:nvSpPr>
          <p:spPr bwMode="auto">
            <a:xfrm>
              <a:off x="3560" y="3089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pitchFamily="2" charset="-122"/>
                  <a:cs typeface="Times New Roman" pitchFamily="18" charset="0"/>
                </a:rPr>
                <a:t>, </a:t>
              </a:r>
              <a:endParaRPr lang="en-US" altLang="zh-CN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aphicFrame>
        <p:nvGraphicFramePr>
          <p:cNvPr id="285704" name="Object 8"/>
          <p:cNvGraphicFramePr>
            <a:graphicFrameLocks noChangeAspect="1"/>
          </p:cNvGraphicFramePr>
          <p:nvPr/>
        </p:nvGraphicFramePr>
        <p:xfrm>
          <a:off x="6334642" y="4572008"/>
          <a:ext cx="11144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37" r:id="rId14" imgW="1117115" imgH="622030" progId="Equation.DSMT4">
                  <p:embed/>
                </p:oleObj>
              </mc:Choice>
              <mc:Fallback>
                <p:oleObj r:id="rId14" imgW="1117115" imgH="62203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642" y="4572008"/>
                        <a:ext cx="111442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28" name="Rectangle 32"/>
          <p:cNvSpPr>
            <a:spLocks noChangeArrowheads="1"/>
          </p:cNvSpPr>
          <p:nvPr/>
        </p:nvSpPr>
        <p:spPr bwMode="auto">
          <a:xfrm>
            <a:off x="7414142" y="4716471"/>
            <a:ext cx="12298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, such that</a:t>
            </a:r>
            <a:endParaRPr lang="en-US" altLang="zh-CN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85703" name="Object 7"/>
          <p:cNvGraphicFramePr>
            <a:graphicFrameLocks noChangeAspect="1"/>
          </p:cNvGraphicFramePr>
          <p:nvPr/>
        </p:nvGraphicFramePr>
        <p:xfrm>
          <a:off x="2589730" y="5219708"/>
          <a:ext cx="16764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38" r:id="rId16" imgW="1676400" imgH="749300" progId="Equation.DSMT4">
                  <p:embed/>
                </p:oleObj>
              </mc:Choice>
              <mc:Fallback>
                <p:oleObj r:id="rId16" imgW="1676400" imgH="7493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730" y="5219708"/>
                        <a:ext cx="1676400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29" name="Rectangle 33"/>
          <p:cNvSpPr>
            <a:spLocks noChangeArrowheads="1"/>
          </p:cNvSpPr>
          <p:nvPr/>
        </p:nvSpPr>
        <p:spPr bwMode="auto">
          <a:xfrm>
            <a:off x="4221680" y="5399096"/>
            <a:ext cx="15488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holds for all </a:t>
            </a:r>
            <a:endParaRPr lang="en-US" altLang="zh-CN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5730" name="Rectangle 34"/>
          <p:cNvSpPr>
            <a:spLocks noChangeArrowheads="1"/>
          </p:cNvSpPr>
          <p:nvPr/>
        </p:nvSpPr>
        <p:spPr bwMode="auto">
          <a:xfrm>
            <a:off x="571472" y="5715016"/>
            <a:ext cx="8883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dirty="0">
                <a:ea typeface="宋体" pitchFamily="2" charset="-122"/>
                <a:cs typeface="Times New Roman" pitchFamily="18" charset="0"/>
              </a:rPr>
              <a:t>Finish.</a:t>
            </a:r>
            <a:endParaRPr lang="en-US" altLang="zh-CN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85733" name="Group 37"/>
          <p:cNvGrpSpPr>
            <a:grpSpLocks/>
          </p:cNvGrpSpPr>
          <p:nvPr/>
        </p:nvGrpSpPr>
        <p:grpSpPr bwMode="auto">
          <a:xfrm>
            <a:off x="428596" y="1785926"/>
            <a:ext cx="4024312" cy="647700"/>
            <a:chOff x="2517" y="1052"/>
            <a:chExt cx="2535" cy="408"/>
          </a:xfrm>
        </p:grpSpPr>
        <p:sp>
          <p:nvSpPr>
            <p:cNvPr id="285716" name="Rectangle 20"/>
            <p:cNvSpPr>
              <a:spLocks noChangeArrowheads="1"/>
            </p:cNvSpPr>
            <p:nvPr/>
          </p:nvSpPr>
          <p:spPr bwMode="auto">
            <a:xfrm>
              <a:off x="2517" y="1117"/>
              <a:ext cx="14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  <a:cs typeface="Times New Roman" pitchFamily="18" charset="0"/>
                </a:rPr>
                <a:t>Example</a:t>
              </a:r>
              <a:r>
                <a:rPr lang="en-US" altLang="zh-CN" sz="2400" b="1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 Prove </a:t>
              </a:r>
              <a:endParaRPr lang="en-US" altLang="zh-CN" sz="2400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85715" name="Object 19"/>
            <p:cNvGraphicFramePr>
              <a:graphicFrameLocks noChangeAspect="1"/>
            </p:cNvGraphicFramePr>
            <p:nvPr/>
          </p:nvGraphicFramePr>
          <p:xfrm>
            <a:off x="4006" y="1052"/>
            <a:ext cx="1046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839" name="Equation" r:id="rId18" imgW="1663560" imgH="647640" progId="Equation.DSMT4">
                    <p:embed/>
                  </p:oleObj>
                </mc:Choice>
                <mc:Fallback>
                  <p:oleObj name="Equation" r:id="rId18" imgW="1663560" imgH="647640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6" y="1052"/>
                          <a:ext cx="1046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5736" name="Group 40"/>
          <p:cNvGrpSpPr>
            <a:grpSpLocks/>
          </p:cNvGrpSpPr>
          <p:nvPr/>
        </p:nvGrpSpPr>
        <p:grpSpPr bwMode="auto">
          <a:xfrm>
            <a:off x="1330325" y="2357430"/>
            <a:ext cx="1458913" cy="400050"/>
            <a:chOff x="4513" y="2478"/>
            <a:chExt cx="919" cy="252"/>
          </a:xfrm>
        </p:grpSpPr>
        <p:sp>
          <p:nvSpPr>
            <p:cNvPr id="285734" name="Rectangle 38"/>
            <p:cNvSpPr>
              <a:spLocks noChangeArrowheads="1"/>
            </p:cNvSpPr>
            <p:nvPr/>
          </p:nvSpPr>
          <p:spPr bwMode="auto">
            <a:xfrm>
              <a:off x="4513" y="2478"/>
              <a:ext cx="58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  <a:cs typeface="Times New Roman" pitchFamily="18" charset="0"/>
                </a:rPr>
                <a:t>For all </a:t>
              </a:r>
              <a:endParaRPr lang="en-US" altLang="zh-CN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85735" name="Object 39"/>
            <p:cNvGraphicFramePr>
              <a:graphicFrameLocks noChangeAspect="1"/>
            </p:cNvGraphicFramePr>
            <p:nvPr/>
          </p:nvGraphicFramePr>
          <p:xfrm>
            <a:off x="5038" y="2523"/>
            <a:ext cx="39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840" name="Equation" r:id="rId20" imgW="622080" imgH="279360" progId="Equation.DSMT4">
                    <p:embed/>
                  </p:oleObj>
                </mc:Choice>
                <mc:Fallback>
                  <p:oleObj name="Equation" r:id="rId20" imgW="622080" imgH="27936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8" y="2523"/>
                          <a:ext cx="394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5739" name="Group 43"/>
          <p:cNvGrpSpPr>
            <a:grpSpLocks/>
          </p:cNvGrpSpPr>
          <p:nvPr/>
        </p:nvGrpSpPr>
        <p:grpSpPr bwMode="auto">
          <a:xfrm>
            <a:off x="1979616" y="2886074"/>
            <a:ext cx="3163888" cy="400050"/>
            <a:chOff x="3016" y="3385"/>
            <a:chExt cx="1993" cy="252"/>
          </a:xfrm>
        </p:grpSpPr>
        <p:sp>
          <p:nvSpPr>
            <p:cNvPr id="285721" name="Rectangle 25"/>
            <p:cNvSpPr>
              <a:spLocks noChangeArrowheads="1"/>
            </p:cNvSpPr>
            <p:nvPr/>
          </p:nvSpPr>
          <p:spPr bwMode="auto">
            <a:xfrm>
              <a:off x="3016" y="3385"/>
              <a:ext cx="115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dirty="0"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dirty="0">
                  <a:ea typeface="宋体" pitchFamily="2" charset="-122"/>
                  <a:cs typeface="Times New Roman" pitchFamily="18" charset="0"/>
                </a:rPr>
                <a:t>which satisfies </a:t>
              </a:r>
              <a:endParaRPr lang="en-US" altLang="zh-CN" dirty="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85710" name="Object 14"/>
            <p:cNvGraphicFramePr>
              <a:graphicFrameLocks noChangeAspect="1"/>
            </p:cNvGraphicFramePr>
            <p:nvPr/>
          </p:nvGraphicFramePr>
          <p:xfrm>
            <a:off x="4089" y="3430"/>
            <a:ext cx="92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841" name="Equation" r:id="rId22" imgW="1460160" imgH="291960" progId="Equation.DSMT4">
                    <p:embed/>
                  </p:oleObj>
                </mc:Choice>
                <mc:Fallback>
                  <p:oleObj name="Equation" r:id="rId22" imgW="1460160" imgH="29196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9" y="3430"/>
                          <a:ext cx="920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5751" name="Group 55"/>
          <p:cNvGrpSpPr>
            <a:grpSpLocks/>
          </p:cNvGrpSpPr>
          <p:nvPr/>
        </p:nvGrpSpPr>
        <p:grpSpPr bwMode="auto">
          <a:xfrm>
            <a:off x="2439989" y="3933824"/>
            <a:ext cx="3973513" cy="752475"/>
            <a:chOff x="3215" y="3385"/>
            <a:chExt cx="2503" cy="474"/>
          </a:xfrm>
        </p:grpSpPr>
        <p:graphicFrame>
          <p:nvGraphicFramePr>
            <p:cNvPr id="285707" name="Object 11"/>
            <p:cNvGraphicFramePr>
              <a:graphicFrameLocks noChangeAspect="1"/>
            </p:cNvGraphicFramePr>
            <p:nvPr/>
          </p:nvGraphicFramePr>
          <p:xfrm>
            <a:off x="3215" y="3385"/>
            <a:ext cx="2414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842" name="Equation" r:id="rId24" imgW="3835080" imgH="749160" progId="Equation.DSMT4">
                    <p:embed/>
                  </p:oleObj>
                </mc:Choice>
                <mc:Fallback>
                  <p:oleObj name="Equation" r:id="rId24" imgW="3835080" imgH="74916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5" y="3385"/>
                          <a:ext cx="2414" cy="4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5750" name="Rectangle 54"/>
            <p:cNvSpPr>
              <a:spLocks noChangeArrowheads="1"/>
            </p:cNvSpPr>
            <p:nvPr/>
          </p:nvSpPr>
          <p:spPr bwMode="auto">
            <a:xfrm>
              <a:off x="5602" y="3521"/>
              <a:ext cx="11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 dirty="0"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85753" name="Group 57"/>
          <p:cNvGrpSpPr>
            <a:grpSpLocks/>
          </p:cNvGrpSpPr>
          <p:nvPr/>
        </p:nvGrpSpPr>
        <p:grpSpPr bwMode="auto">
          <a:xfrm>
            <a:off x="2767530" y="4572008"/>
            <a:ext cx="1374775" cy="619125"/>
            <a:chOff x="1495" y="3022"/>
            <a:chExt cx="866" cy="390"/>
          </a:xfrm>
        </p:grpSpPr>
        <p:graphicFrame>
          <p:nvGraphicFramePr>
            <p:cNvPr id="285706" name="Object 10"/>
            <p:cNvGraphicFramePr>
              <a:graphicFrameLocks noChangeAspect="1"/>
            </p:cNvGraphicFramePr>
            <p:nvPr/>
          </p:nvGraphicFramePr>
          <p:xfrm>
            <a:off x="1495" y="3022"/>
            <a:ext cx="738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843" name="Equation" r:id="rId26" imgW="1168200" imgH="622080" progId="Equation.DSMT4">
                    <p:embed/>
                  </p:oleObj>
                </mc:Choice>
                <mc:Fallback>
                  <p:oleObj name="Equation" r:id="rId26" imgW="1168200" imgH="62208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5" y="3022"/>
                          <a:ext cx="738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5752" name="Rectangle 56"/>
            <p:cNvSpPr>
              <a:spLocks noChangeArrowheads="1"/>
            </p:cNvSpPr>
            <p:nvPr/>
          </p:nvSpPr>
          <p:spPr bwMode="auto">
            <a:xfrm>
              <a:off x="2245" y="3108"/>
              <a:ext cx="11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 dirty="0"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85757" name="Group 61"/>
          <p:cNvGrpSpPr>
            <a:grpSpLocks/>
          </p:cNvGrpSpPr>
          <p:nvPr/>
        </p:nvGrpSpPr>
        <p:grpSpPr bwMode="auto">
          <a:xfrm>
            <a:off x="5796482" y="5435600"/>
            <a:ext cx="1552575" cy="400050"/>
            <a:chOff x="3560" y="3517"/>
            <a:chExt cx="978" cy="252"/>
          </a:xfrm>
        </p:grpSpPr>
        <p:graphicFrame>
          <p:nvGraphicFramePr>
            <p:cNvPr id="285702" name="Object 6"/>
            <p:cNvGraphicFramePr>
              <a:graphicFrameLocks noChangeAspect="1"/>
            </p:cNvGraphicFramePr>
            <p:nvPr/>
          </p:nvGraphicFramePr>
          <p:xfrm>
            <a:off x="3560" y="3521"/>
            <a:ext cx="88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844" r:id="rId28" imgW="1409088" imgH="291973" progId="Equation.DSMT4">
                    <p:embed/>
                  </p:oleObj>
                </mc:Choice>
                <mc:Fallback>
                  <p:oleObj r:id="rId28" imgW="1409088" imgH="291973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3521"/>
                          <a:ext cx="88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5756" name="Rectangle 60"/>
            <p:cNvSpPr>
              <a:spLocks noChangeArrowheads="1"/>
            </p:cNvSpPr>
            <p:nvPr/>
          </p:nvSpPr>
          <p:spPr bwMode="auto">
            <a:xfrm>
              <a:off x="4377" y="3517"/>
              <a:ext cx="1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.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071538" y="1142984"/>
            <a:ext cx="6858048" cy="533400"/>
            <a:chOff x="1071538" y="5681682"/>
            <a:chExt cx="6858048" cy="533400"/>
          </a:xfrm>
        </p:grpSpPr>
        <p:sp>
          <p:nvSpPr>
            <p:cNvPr id="61" name="矩形 60"/>
            <p:cNvSpPr/>
            <p:nvPr/>
          </p:nvSpPr>
          <p:spPr>
            <a:xfrm>
              <a:off x="1071538" y="5715016"/>
              <a:ext cx="6858048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2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2" name="Group 58"/>
            <p:cNvGrpSpPr>
              <a:grpSpLocks/>
            </p:cNvGrpSpPr>
            <p:nvPr/>
          </p:nvGrpSpPr>
          <p:grpSpPr bwMode="auto">
            <a:xfrm>
              <a:off x="1306535" y="5681689"/>
              <a:ext cx="6408739" cy="533402"/>
              <a:chOff x="467" y="1117"/>
              <a:chExt cx="4037" cy="336"/>
            </a:xfrm>
          </p:grpSpPr>
          <p:graphicFrame>
            <p:nvGraphicFramePr>
              <p:cNvPr id="63" name="Object 59"/>
              <p:cNvGraphicFramePr>
                <a:graphicFrameLocks noChangeAspect="1"/>
              </p:cNvGraphicFramePr>
              <p:nvPr/>
            </p:nvGraphicFramePr>
            <p:xfrm>
              <a:off x="467" y="1260"/>
              <a:ext cx="958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5845" name="Equation" r:id="rId30" imgW="1523880" imgH="279360" progId="Equation.DSMT4">
                      <p:embed/>
                    </p:oleObj>
                  </mc:Choice>
                  <mc:Fallback>
                    <p:oleObj name="Equation" r:id="rId30" imgW="1523880" imgH="279360" progId="Equation.DSMT4">
                      <p:embed/>
                      <p:pic>
                        <p:nvPicPr>
                          <p:cNvPr id="0" name="Picture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" y="1260"/>
                            <a:ext cx="958" cy="1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1369" y="1162"/>
                <a:ext cx="95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 dirty="0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, such that </a:t>
                </a:r>
                <a:endParaRPr lang="en-US" altLang="zh-CN" sz="2400" dirty="0">
                  <a:solidFill>
                    <a:srgbClr val="0000FF"/>
                  </a:solidFill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65" name="Object 61"/>
              <p:cNvGraphicFramePr>
                <a:graphicFrameLocks noChangeAspect="1"/>
              </p:cNvGraphicFramePr>
              <p:nvPr/>
            </p:nvGraphicFramePr>
            <p:xfrm>
              <a:off x="2226" y="1207"/>
              <a:ext cx="1018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5846" name="Equation" r:id="rId32" imgW="1612800" imgH="317160" progId="Equation.DSMT4">
                      <p:embed/>
                    </p:oleObj>
                  </mc:Choice>
                  <mc:Fallback>
                    <p:oleObj name="Equation" r:id="rId32" imgW="1612800" imgH="317160" progId="Equation.DSMT4">
                      <p:embed/>
                      <p:pic>
                        <p:nvPicPr>
                          <p:cNvPr id="0" name="Picture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26" y="1207"/>
                            <a:ext cx="1018" cy="20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>
                <a:off x="3224" y="1162"/>
                <a:ext cx="68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for all </a:t>
                </a:r>
                <a:endParaRPr lang="en-US" altLang="zh-CN" sz="2400" dirty="0">
                  <a:solidFill>
                    <a:srgbClr val="0000FF"/>
                  </a:solidFill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67" name="Object 64"/>
              <p:cNvGraphicFramePr>
                <a:graphicFrameLocks noChangeAspect="1"/>
              </p:cNvGraphicFramePr>
              <p:nvPr/>
            </p:nvGraphicFramePr>
            <p:xfrm>
              <a:off x="3794" y="1117"/>
              <a:ext cx="710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5847" name="Equation" r:id="rId34" imgW="1130040" imgH="482400" progId="Equation.DSMT4">
                      <p:embed/>
                    </p:oleObj>
                  </mc:Choice>
                  <mc:Fallback>
                    <p:oleObj name="Equation" r:id="rId34" imgW="1130040" imgH="482400" progId="Equation.DSMT4">
                      <p:embed/>
                      <p:pic>
                        <p:nvPicPr>
                          <p:cNvPr id="0" name="Picture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4" y="1117"/>
                            <a:ext cx="710" cy="3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8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8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8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8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8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85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8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85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8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85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8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28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28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28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28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8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28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28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28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28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28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17" grpId="0"/>
      <p:bldP spid="285718" grpId="0"/>
      <p:bldP spid="285719" grpId="0"/>
      <p:bldP spid="285720" grpId="0"/>
      <p:bldP spid="285722" grpId="0"/>
      <p:bldP spid="285723" grpId="0"/>
      <p:bldP spid="285724" grpId="0"/>
      <p:bldP spid="285725" grpId="0"/>
      <p:bldP spid="285728" grpId="0"/>
      <p:bldP spid="285729" grpId="0"/>
      <p:bldP spid="2857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2" y="515938"/>
            <a:ext cx="8104215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The concept of limit of a function</a:t>
            </a:r>
          </a:p>
        </p:txBody>
      </p:sp>
      <p:graphicFrame>
        <p:nvGraphicFramePr>
          <p:cNvPr id="286750" name="Object 30"/>
          <p:cNvGraphicFramePr>
            <a:graphicFrameLocks noGrp="1" noChangeAspect="1"/>
          </p:cNvGraphicFramePr>
          <p:nvPr>
            <p:ph idx="1"/>
          </p:nvPr>
        </p:nvGraphicFramePr>
        <p:xfrm>
          <a:off x="5788025" y="2400601"/>
          <a:ext cx="8350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8" name="Equation" r:id="rId4" imgW="1231560" imgH="393480" progId="Equation.DSMT4">
                  <p:embed/>
                </p:oleObj>
              </mc:Choice>
              <mc:Fallback>
                <p:oleObj name="Equation" r:id="rId4" imgW="1231560" imgH="39348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025" y="2400601"/>
                        <a:ext cx="83502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45B-11BE-4C73-83CF-DA54135261F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86725" name="Rectangle 5"/>
          <p:cNvSpPr>
            <a:spLocks noChangeArrowheads="1"/>
          </p:cNvSpPr>
          <p:nvPr/>
        </p:nvSpPr>
        <p:spPr bwMode="auto">
          <a:xfrm>
            <a:off x="468313" y="2260592"/>
            <a:ext cx="9132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Proof</a:t>
            </a:r>
            <a:endParaRPr lang="en-US" altLang="zh-CN" sz="2400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6727" name="Rectangle 7"/>
          <p:cNvSpPr>
            <a:spLocks noChangeArrowheads="1"/>
          </p:cNvSpPr>
          <p:nvPr/>
        </p:nvSpPr>
        <p:spPr bwMode="auto">
          <a:xfrm>
            <a:off x="395288" y="1714488"/>
            <a:ext cx="22958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  <a:cs typeface="Times New Roman" pitchFamily="18" charset="0"/>
              </a:rPr>
              <a:t>Example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Prove </a:t>
            </a:r>
            <a:endParaRPr lang="en-US" altLang="zh-CN" dirty="0">
              <a:solidFill>
                <a:srgbClr val="0000FF"/>
              </a:solidFill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6742" name="Rectangle 22"/>
          <p:cNvSpPr>
            <a:spLocks noChangeArrowheads="1"/>
          </p:cNvSpPr>
          <p:nvPr/>
        </p:nvSpPr>
        <p:spPr bwMode="auto">
          <a:xfrm>
            <a:off x="0" y="2746367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400"/>
          </a:p>
        </p:txBody>
      </p:sp>
      <p:graphicFrame>
        <p:nvGraphicFramePr>
          <p:cNvPr id="286741" name="Object 21"/>
          <p:cNvGraphicFramePr>
            <a:graphicFrameLocks noChangeAspect="1"/>
          </p:cNvGraphicFramePr>
          <p:nvPr/>
        </p:nvGraphicFramePr>
        <p:xfrm>
          <a:off x="2643174" y="1797028"/>
          <a:ext cx="13049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9" name="Equation" r:id="rId6" imgW="1307880" imgH="457200" progId="Equation.DSMT4">
                  <p:embed/>
                </p:oleObj>
              </mc:Choice>
              <mc:Fallback>
                <p:oleObj name="Equation" r:id="rId6" imgW="1307880" imgH="4572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1797028"/>
                        <a:ext cx="130492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45" name="Rectangle 25"/>
          <p:cNvSpPr>
            <a:spLocks noChangeArrowheads="1"/>
          </p:cNvSpPr>
          <p:nvPr/>
        </p:nvSpPr>
        <p:spPr bwMode="auto">
          <a:xfrm>
            <a:off x="3143240" y="2252955"/>
            <a:ext cx="27382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we are looking for a </a:t>
            </a:r>
            <a:endParaRPr lang="en-US" altLang="zh-CN" sz="2400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6746" name="Rectangle 26"/>
          <p:cNvSpPr>
            <a:spLocks noChangeArrowheads="1"/>
          </p:cNvSpPr>
          <p:nvPr/>
        </p:nvSpPr>
        <p:spPr bwMode="auto">
          <a:xfrm>
            <a:off x="6786578" y="2252955"/>
            <a:ext cx="13628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such that </a:t>
            </a:r>
            <a:endParaRPr lang="en-US" altLang="zh-CN" sz="2400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86747" name="Group 27"/>
          <p:cNvGrpSpPr>
            <a:grpSpLocks/>
          </p:cNvGrpSpPr>
          <p:nvPr/>
        </p:nvGrpSpPr>
        <p:grpSpPr bwMode="auto">
          <a:xfrm>
            <a:off x="1473192" y="2263771"/>
            <a:ext cx="1670052" cy="461518"/>
            <a:chOff x="4513" y="2471"/>
            <a:chExt cx="1052" cy="307"/>
          </a:xfrm>
        </p:grpSpPr>
        <p:sp>
          <p:nvSpPr>
            <p:cNvPr id="286748" name="Rectangle 28"/>
            <p:cNvSpPr>
              <a:spLocks noChangeArrowheads="1"/>
            </p:cNvSpPr>
            <p:nvPr/>
          </p:nvSpPr>
          <p:spPr bwMode="auto">
            <a:xfrm>
              <a:off x="4513" y="2471"/>
              <a:ext cx="676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zh-CN" sz="2400" dirty="0">
                  <a:ea typeface="宋体" pitchFamily="2" charset="-122"/>
                  <a:cs typeface="Times New Roman" pitchFamily="18" charset="0"/>
                </a:rPr>
                <a:t>For all 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86749" name="Object 29"/>
            <p:cNvGraphicFramePr>
              <a:graphicFrameLocks noChangeAspect="1"/>
            </p:cNvGraphicFramePr>
            <p:nvPr/>
          </p:nvGraphicFramePr>
          <p:xfrm>
            <a:off x="5123" y="2533"/>
            <a:ext cx="442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30" name="Equation" r:id="rId8" imgW="698400" imgH="330120" progId="Equation.DSMT4">
                    <p:embed/>
                  </p:oleObj>
                </mc:Choice>
                <mc:Fallback>
                  <p:oleObj name="Equation" r:id="rId8" imgW="698400" imgH="330120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3" y="2533"/>
                          <a:ext cx="442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6769" name="Object 49"/>
          <p:cNvGraphicFramePr>
            <a:graphicFrameLocks noChangeAspect="1"/>
          </p:cNvGraphicFramePr>
          <p:nvPr/>
        </p:nvGraphicFramePr>
        <p:xfrm>
          <a:off x="4000496" y="2857496"/>
          <a:ext cx="1282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1" name="Equation" r:id="rId10" imgW="1282680" imgH="520560" progId="Equation.DSMT4">
                  <p:embed/>
                </p:oleObj>
              </mc:Choice>
              <mc:Fallback>
                <p:oleObj name="Equation" r:id="rId10" imgW="1282680" imgH="52056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2857496"/>
                        <a:ext cx="12827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807" name="Group 87"/>
          <p:cNvGrpSpPr>
            <a:grpSpLocks/>
          </p:cNvGrpSpPr>
          <p:nvPr/>
        </p:nvGrpSpPr>
        <p:grpSpPr bwMode="auto">
          <a:xfrm>
            <a:off x="1357290" y="3357562"/>
            <a:ext cx="1076324" cy="461518"/>
            <a:chOff x="68" y="1811"/>
            <a:chExt cx="678" cy="307"/>
          </a:xfrm>
        </p:grpSpPr>
        <p:sp>
          <p:nvSpPr>
            <p:cNvPr id="286771" name="Rectangle 51"/>
            <p:cNvSpPr>
              <a:spLocks noChangeArrowheads="1"/>
            </p:cNvSpPr>
            <p:nvPr/>
          </p:nvSpPr>
          <p:spPr bwMode="auto">
            <a:xfrm>
              <a:off x="68" y="1811"/>
              <a:ext cx="632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  <a:cs typeface="Times New Roman" pitchFamily="18" charset="0"/>
                </a:rPr>
                <a:t>for all 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86768" name="Object 48"/>
            <p:cNvGraphicFramePr>
              <a:graphicFrameLocks noChangeAspect="1"/>
            </p:cNvGraphicFramePr>
            <p:nvPr/>
          </p:nvGraphicFramePr>
          <p:xfrm>
            <a:off x="604" y="1942"/>
            <a:ext cx="14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32" name="Equation" r:id="rId12" imgW="228600" imgH="215640" progId="Equation.DSMT4">
                    <p:embed/>
                  </p:oleObj>
                </mc:Choice>
                <mc:Fallback>
                  <p:oleObj name="Equation" r:id="rId12" imgW="228600" imgH="21564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4" y="1942"/>
                          <a:ext cx="142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772" name="Rectangle 52"/>
          <p:cNvSpPr>
            <a:spLocks noChangeArrowheads="1"/>
          </p:cNvSpPr>
          <p:nvPr/>
        </p:nvSpPr>
        <p:spPr bwMode="auto">
          <a:xfrm>
            <a:off x="2357422" y="3357562"/>
            <a:ext cx="21579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which satisfies </a:t>
            </a:r>
            <a:endParaRPr lang="en-US" altLang="zh-CN" sz="2400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6773" name="Rectangle 53"/>
          <p:cNvSpPr>
            <a:spLocks noChangeArrowheads="1"/>
          </p:cNvSpPr>
          <p:nvPr/>
        </p:nvSpPr>
        <p:spPr bwMode="auto">
          <a:xfrm>
            <a:off x="714348" y="4000504"/>
            <a:ext cx="14061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Since, by </a:t>
            </a:r>
            <a:endParaRPr lang="en-US" altLang="zh-CN" sz="2400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6774" name="Rectangle 54"/>
          <p:cNvSpPr>
            <a:spLocks noChangeArrowheads="1"/>
          </p:cNvSpPr>
          <p:nvPr/>
        </p:nvSpPr>
        <p:spPr bwMode="auto">
          <a:xfrm>
            <a:off x="785786" y="4786322"/>
            <a:ext cx="39917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we can not obtain the required </a:t>
            </a:r>
            <a:endParaRPr lang="en-US" altLang="zh-CN" sz="2400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86765" name="Object 45"/>
          <p:cNvGraphicFramePr>
            <a:graphicFrameLocks noChangeAspect="1"/>
          </p:cNvGraphicFramePr>
          <p:nvPr/>
        </p:nvGraphicFramePr>
        <p:xfrm>
          <a:off x="4776791" y="4938725"/>
          <a:ext cx="223837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3" name="Equation" r:id="rId14" imgW="228600" imgH="279360" progId="Equation.DSMT4">
                  <p:embed/>
                </p:oleObj>
              </mc:Choice>
              <mc:Fallback>
                <p:oleObj name="Equation" r:id="rId14" imgW="228600" imgH="27936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91" y="4938725"/>
                        <a:ext cx="223837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5" name="Rectangle 55"/>
          <p:cNvSpPr>
            <a:spLocks noChangeArrowheads="1"/>
          </p:cNvSpPr>
          <p:nvPr/>
        </p:nvSpPr>
        <p:spPr bwMode="auto">
          <a:xfrm>
            <a:off x="5000628" y="4824723"/>
            <a:ext cx="12563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directly, </a:t>
            </a:r>
            <a:endParaRPr lang="en-US" altLang="zh-CN" sz="2400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86767" name="Object 47"/>
          <p:cNvGraphicFramePr>
            <a:graphicFrameLocks noChangeAspect="1"/>
          </p:cNvGraphicFramePr>
          <p:nvPr/>
        </p:nvGraphicFramePr>
        <p:xfrm>
          <a:off x="4357686" y="3429000"/>
          <a:ext cx="16795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4" name="Equation" r:id="rId16" imgW="1676160" imgH="342720" progId="Equation.DSMT4">
                  <p:embed/>
                </p:oleObj>
              </mc:Choice>
              <mc:Fallback>
                <p:oleObj name="Equation" r:id="rId16" imgW="1676160" imgH="34272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3429000"/>
                        <a:ext cx="1679575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3" name="Rectangle 73"/>
          <p:cNvSpPr>
            <a:spLocks noChangeArrowheads="1"/>
          </p:cNvSpPr>
          <p:nvPr/>
        </p:nvSpPr>
        <p:spPr bwMode="auto">
          <a:xfrm>
            <a:off x="785786" y="5429264"/>
            <a:ext cx="62330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We need to change the left side of this inequality.</a:t>
            </a:r>
            <a:endParaRPr lang="en-US" altLang="zh-CN" sz="2400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86801" name="Group 81"/>
          <p:cNvGrpSpPr>
            <a:grpSpLocks/>
          </p:cNvGrpSpPr>
          <p:nvPr/>
        </p:nvGrpSpPr>
        <p:grpSpPr bwMode="auto">
          <a:xfrm>
            <a:off x="2786050" y="4214818"/>
            <a:ext cx="3165477" cy="515072"/>
            <a:chOff x="3729" y="1794"/>
            <a:chExt cx="1994" cy="344"/>
          </a:xfrm>
        </p:grpSpPr>
        <p:graphicFrame>
          <p:nvGraphicFramePr>
            <p:cNvPr id="286766" name="Object 46"/>
            <p:cNvGraphicFramePr>
              <a:graphicFrameLocks noChangeAspect="1"/>
            </p:cNvGraphicFramePr>
            <p:nvPr/>
          </p:nvGraphicFramePr>
          <p:xfrm>
            <a:off x="3729" y="1810"/>
            <a:ext cx="191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35" name="Equation" r:id="rId18" imgW="3047760" imgH="520560" progId="Equation.DSMT4">
                    <p:embed/>
                  </p:oleObj>
                </mc:Choice>
                <mc:Fallback>
                  <p:oleObj name="Equation" r:id="rId18" imgW="3047760" imgH="520560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9" y="1810"/>
                          <a:ext cx="1918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00" name="Rectangle 80"/>
            <p:cNvSpPr>
              <a:spLocks noChangeArrowheads="1"/>
            </p:cNvSpPr>
            <p:nvPr/>
          </p:nvSpPr>
          <p:spPr bwMode="auto">
            <a:xfrm>
              <a:off x="5553" y="1794"/>
              <a:ext cx="17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Arial" pitchFamily="34" charset="0"/>
                  <a:ea typeface="宋体" pitchFamily="2" charset="-122"/>
                </a:rPr>
                <a:t>,</a:t>
              </a:r>
              <a:endParaRPr lang="zh-CN" altLang="en-US" sz="2400" dirty="0"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86806" name="Rectangle 86"/>
          <p:cNvSpPr>
            <a:spLocks noChangeArrowheads="1"/>
          </p:cNvSpPr>
          <p:nvPr/>
        </p:nvSpPr>
        <p:spPr bwMode="auto">
          <a:xfrm>
            <a:off x="642910" y="3357562"/>
            <a:ext cx="8515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holds</a:t>
            </a:r>
            <a:endParaRPr lang="zh-CN" altLang="en-US" sz="2400" dirty="0">
              <a:ea typeface="宋体" pitchFamily="2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1071538" y="1142984"/>
            <a:ext cx="6858048" cy="533400"/>
            <a:chOff x="1071538" y="5681682"/>
            <a:chExt cx="6858048" cy="533400"/>
          </a:xfrm>
        </p:grpSpPr>
        <p:sp>
          <p:nvSpPr>
            <p:cNvPr id="88" name="矩形 87"/>
            <p:cNvSpPr/>
            <p:nvPr/>
          </p:nvSpPr>
          <p:spPr>
            <a:xfrm>
              <a:off x="1071538" y="5715016"/>
              <a:ext cx="6858048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2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9" name="Group 58"/>
            <p:cNvGrpSpPr>
              <a:grpSpLocks/>
            </p:cNvGrpSpPr>
            <p:nvPr/>
          </p:nvGrpSpPr>
          <p:grpSpPr bwMode="auto">
            <a:xfrm>
              <a:off x="1306535" y="5681689"/>
              <a:ext cx="6408739" cy="533402"/>
              <a:chOff x="467" y="1117"/>
              <a:chExt cx="4037" cy="336"/>
            </a:xfrm>
          </p:grpSpPr>
          <p:graphicFrame>
            <p:nvGraphicFramePr>
              <p:cNvPr id="90" name="Object 59"/>
              <p:cNvGraphicFramePr>
                <a:graphicFrameLocks noChangeAspect="1"/>
              </p:cNvGraphicFramePr>
              <p:nvPr/>
            </p:nvGraphicFramePr>
            <p:xfrm>
              <a:off x="467" y="1260"/>
              <a:ext cx="958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6836" name="Equation" r:id="rId20" imgW="1523880" imgH="279360" progId="Equation.DSMT4">
                      <p:embed/>
                    </p:oleObj>
                  </mc:Choice>
                  <mc:Fallback>
                    <p:oleObj name="Equation" r:id="rId20" imgW="1523880" imgH="279360" progId="Equation.DSMT4">
                      <p:embed/>
                      <p:pic>
                        <p:nvPicPr>
                          <p:cNvPr id="0" name="Picture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" y="1260"/>
                            <a:ext cx="958" cy="1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1" name="Rectangle 60"/>
              <p:cNvSpPr>
                <a:spLocks noChangeArrowheads="1"/>
              </p:cNvSpPr>
              <p:nvPr/>
            </p:nvSpPr>
            <p:spPr bwMode="auto">
              <a:xfrm>
                <a:off x="1369" y="1162"/>
                <a:ext cx="95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 dirty="0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, such that </a:t>
                </a:r>
                <a:endParaRPr lang="en-US" altLang="zh-CN" sz="2400" dirty="0">
                  <a:solidFill>
                    <a:srgbClr val="0000FF"/>
                  </a:solidFill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92" name="Object 61"/>
              <p:cNvGraphicFramePr>
                <a:graphicFrameLocks noChangeAspect="1"/>
              </p:cNvGraphicFramePr>
              <p:nvPr/>
            </p:nvGraphicFramePr>
            <p:xfrm>
              <a:off x="2226" y="1207"/>
              <a:ext cx="1018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6837" name="Equation" r:id="rId22" imgW="1612800" imgH="317160" progId="Equation.DSMT4">
                      <p:embed/>
                    </p:oleObj>
                  </mc:Choice>
                  <mc:Fallback>
                    <p:oleObj name="Equation" r:id="rId22" imgW="1612800" imgH="317160" progId="Equation.DSMT4">
                      <p:embed/>
                      <p:pic>
                        <p:nvPicPr>
                          <p:cNvPr id="0" name="Picture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26" y="1207"/>
                            <a:ext cx="1018" cy="20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" name="Rectangle 62"/>
              <p:cNvSpPr>
                <a:spLocks noChangeArrowheads="1"/>
              </p:cNvSpPr>
              <p:nvPr/>
            </p:nvSpPr>
            <p:spPr bwMode="auto">
              <a:xfrm>
                <a:off x="3224" y="1162"/>
                <a:ext cx="68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for all </a:t>
                </a:r>
                <a:endParaRPr lang="en-US" altLang="zh-CN" sz="2400" dirty="0">
                  <a:solidFill>
                    <a:srgbClr val="0000FF"/>
                  </a:solidFill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94" name="Object 64"/>
              <p:cNvGraphicFramePr>
                <a:graphicFrameLocks noChangeAspect="1"/>
              </p:cNvGraphicFramePr>
              <p:nvPr/>
            </p:nvGraphicFramePr>
            <p:xfrm>
              <a:off x="3794" y="1117"/>
              <a:ext cx="710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6838" name="Equation" r:id="rId24" imgW="1130040" imgH="482400" progId="Equation.DSMT4">
                      <p:embed/>
                    </p:oleObj>
                  </mc:Choice>
                  <mc:Fallback>
                    <p:oleObj name="Equation" r:id="rId24" imgW="1130040" imgH="482400" progId="Equation.DSMT4">
                      <p:embed/>
                      <p:pic>
                        <p:nvPicPr>
                          <p:cNvPr id="0" name="Picture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4" y="1117"/>
                            <a:ext cx="710" cy="3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8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8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8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8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8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8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8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8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8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8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8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8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28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28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5" grpId="0"/>
      <p:bldP spid="286745" grpId="0"/>
      <p:bldP spid="286746" grpId="1"/>
      <p:bldP spid="286772" grpId="0"/>
      <p:bldP spid="286773" grpId="0"/>
      <p:bldP spid="286774" grpId="0"/>
      <p:bldP spid="286775" grpId="0"/>
      <p:bldP spid="286793" grpId="0"/>
      <p:bldP spid="2868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Overview</a:t>
            </a:r>
          </a:p>
        </p:txBody>
      </p:sp>
      <p:sp>
        <p:nvSpPr>
          <p:cNvPr id="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470D-D34B-42BF-B4AC-C12C36EEC264}" type="slidenum">
              <a:rPr lang="en-US" altLang="en-US"/>
              <a:pPr/>
              <a:t>2</a:t>
            </a:fld>
            <a:endParaRPr lang="en-US" altLang="en-US"/>
          </a:p>
        </p:txBody>
      </p:sp>
      <p:grpSp>
        <p:nvGrpSpPr>
          <p:cNvPr id="277546" name="Group 42"/>
          <p:cNvGrpSpPr>
            <a:grpSpLocks/>
          </p:cNvGrpSpPr>
          <p:nvPr/>
        </p:nvGrpSpPr>
        <p:grpSpPr bwMode="auto">
          <a:xfrm>
            <a:off x="-32" y="1214422"/>
            <a:ext cx="9034463" cy="1152524"/>
            <a:chOff x="204" y="845"/>
            <a:chExt cx="5691" cy="726"/>
          </a:xfrm>
        </p:grpSpPr>
        <p:sp>
          <p:nvSpPr>
            <p:cNvPr id="277516" name="Rectangle 12"/>
            <p:cNvSpPr>
              <a:spLocks noChangeArrowheads="1"/>
            </p:cNvSpPr>
            <p:nvPr/>
          </p:nvSpPr>
          <p:spPr bwMode="auto">
            <a:xfrm>
              <a:off x="431" y="1048"/>
              <a:ext cx="5464" cy="523"/>
            </a:xfrm>
            <a:prstGeom prst="rect">
              <a:avLst/>
            </a:prstGeom>
            <a:solidFill>
              <a:srgbClr val="FFFFC3">
                <a:alpha val="60001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zh-CN" altLang="en-US" sz="2400" dirty="0">
                  <a:ea typeface="宋体" pitchFamily="2" charset="-122"/>
                  <a:cs typeface="Times New Roman" pitchFamily="18" charset="0"/>
                </a:rPr>
                <a:t>      </a:t>
              </a:r>
              <a:r>
                <a:rPr lang="en-US" altLang="zh-CN" sz="2400" dirty="0">
                  <a:ea typeface="宋体" pitchFamily="2" charset="-122"/>
                  <a:cs typeface="Times New Roman" pitchFamily="18" charset="0"/>
                </a:rPr>
                <a:t>In this section, we will extend the concepts and results obtained from sequences to functions. 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pic>
          <p:nvPicPr>
            <p:cNvPr id="277545" name="Picture 41" descr="j018600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4" y="845"/>
              <a:ext cx="427" cy="439"/>
            </a:xfrm>
            <a:prstGeom prst="rect">
              <a:avLst/>
            </a:prstGeom>
            <a:noFill/>
          </p:spPr>
        </p:pic>
      </p:grpSp>
      <p:grpSp>
        <p:nvGrpSpPr>
          <p:cNvPr id="47" name="组合 46"/>
          <p:cNvGrpSpPr/>
          <p:nvPr/>
        </p:nvGrpSpPr>
        <p:grpSpPr>
          <a:xfrm>
            <a:off x="261950" y="2467269"/>
            <a:ext cx="8739206" cy="1318921"/>
            <a:chOff x="619127" y="2428868"/>
            <a:chExt cx="8739206" cy="1318921"/>
          </a:xfrm>
        </p:grpSpPr>
        <p:sp>
          <p:nvSpPr>
            <p:cNvPr id="277517" name="Rectangle 13"/>
            <p:cNvSpPr>
              <a:spLocks noChangeArrowheads="1"/>
            </p:cNvSpPr>
            <p:nvPr/>
          </p:nvSpPr>
          <p:spPr bwMode="auto">
            <a:xfrm>
              <a:off x="5786446" y="2428868"/>
              <a:ext cx="329288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defined on a number set </a:t>
              </a:r>
              <a:endParaRPr lang="en-US" altLang="zh-CN" sz="2400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pSp>
          <p:nvGrpSpPr>
            <p:cNvPr id="277528" name="Group 24"/>
            <p:cNvGrpSpPr>
              <a:grpSpLocks/>
            </p:cNvGrpSpPr>
            <p:nvPr/>
          </p:nvGrpSpPr>
          <p:grpSpPr bwMode="auto">
            <a:xfrm>
              <a:off x="619127" y="2890842"/>
              <a:ext cx="590551" cy="461964"/>
              <a:chOff x="365" y="1707"/>
              <a:chExt cx="372" cy="291"/>
            </a:xfrm>
          </p:grpSpPr>
          <p:graphicFrame>
            <p:nvGraphicFramePr>
              <p:cNvPr id="277514" name="Object 10"/>
              <p:cNvGraphicFramePr>
                <a:graphicFrameLocks noChangeAspect="1"/>
              </p:cNvGraphicFramePr>
              <p:nvPr/>
            </p:nvGraphicFramePr>
            <p:xfrm>
              <a:off x="365" y="1748"/>
              <a:ext cx="250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531" name="Equation" r:id="rId5" imgW="393480" imgH="342720" progId="Equation.DSMT4">
                      <p:embed/>
                    </p:oleObj>
                  </mc:Choice>
                  <mc:Fallback>
                    <p:oleObj name="Equation" r:id="rId5" imgW="393480" imgH="342720" progId="Equation.DSMT4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" y="1748"/>
                            <a:ext cx="250" cy="2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7527" name="Rectangle 23"/>
              <p:cNvSpPr>
                <a:spLocks noChangeArrowheads="1"/>
              </p:cNvSpPr>
              <p:nvPr/>
            </p:nvSpPr>
            <p:spPr bwMode="auto">
              <a:xfrm>
                <a:off x="567" y="1707"/>
                <a:ext cx="17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0000FF"/>
                    </a:solidFill>
                    <a:latin typeface="Arial" pitchFamily="34" charset="0"/>
                    <a:ea typeface="宋体" pitchFamily="2" charset="-122"/>
                  </a:rPr>
                  <a:t>.</a:t>
                </a:r>
              </a:p>
            </p:txBody>
          </p:sp>
        </p:grpSp>
        <p:sp>
          <p:nvSpPr>
            <p:cNvPr id="277531" name="Rectangle 27"/>
            <p:cNvSpPr>
              <a:spLocks noChangeArrowheads="1"/>
            </p:cNvSpPr>
            <p:nvPr/>
          </p:nvSpPr>
          <p:spPr bwMode="auto">
            <a:xfrm>
              <a:off x="1057684" y="2895897"/>
              <a:ext cx="501451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The limit of a sequence can only be the</a:t>
              </a:r>
              <a:endParaRPr lang="en-US" altLang="zh-CN" sz="2400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77521" name="Rectangle 17"/>
            <p:cNvSpPr>
              <a:spLocks noChangeArrowheads="1"/>
            </p:cNvSpPr>
            <p:nvPr/>
          </p:nvSpPr>
          <p:spPr bwMode="auto">
            <a:xfrm>
              <a:off x="642910" y="3286124"/>
              <a:ext cx="122264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infinity. </a:t>
              </a:r>
              <a:endParaRPr lang="en-US" altLang="zh-CN" sz="2400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pSp>
          <p:nvGrpSpPr>
            <p:cNvPr id="277559" name="Group 55"/>
            <p:cNvGrpSpPr>
              <a:grpSpLocks/>
            </p:cNvGrpSpPr>
            <p:nvPr/>
          </p:nvGrpSpPr>
          <p:grpSpPr bwMode="auto">
            <a:xfrm>
              <a:off x="711170" y="2428878"/>
              <a:ext cx="5092700" cy="461963"/>
              <a:chOff x="789" y="1530"/>
              <a:chExt cx="3208" cy="291"/>
            </a:xfrm>
          </p:grpSpPr>
          <p:grpSp>
            <p:nvGrpSpPr>
              <p:cNvPr id="277526" name="Group 22"/>
              <p:cNvGrpSpPr>
                <a:grpSpLocks/>
              </p:cNvGrpSpPr>
              <p:nvPr/>
            </p:nvGrpSpPr>
            <p:grpSpPr bwMode="auto">
              <a:xfrm>
                <a:off x="982" y="1530"/>
                <a:ext cx="3015" cy="291"/>
                <a:chOff x="1154" y="1394"/>
                <a:chExt cx="3015" cy="291"/>
              </a:xfrm>
            </p:grpSpPr>
            <p:graphicFrame>
              <p:nvGraphicFramePr>
                <p:cNvPr id="277515" name="Object 11"/>
                <p:cNvGraphicFramePr>
                  <a:graphicFrameLocks noChangeAspect="1"/>
                </p:cNvGraphicFramePr>
                <p:nvPr/>
              </p:nvGraphicFramePr>
              <p:xfrm>
                <a:off x="3759" y="1459"/>
                <a:ext cx="410" cy="2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7532" name="Equation" r:id="rId7" imgW="647640" imgH="342720" progId="Equation.DSMT4">
                        <p:embed/>
                      </p:oleObj>
                    </mc:Choice>
                    <mc:Fallback>
                      <p:oleObj name="Equation" r:id="rId7" imgW="647640" imgH="342720" progId="Equation.DSMT4">
                        <p:embed/>
                        <p:pic>
                          <p:nvPicPr>
                            <p:cNvPr id="0" name="Picture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59" y="1459"/>
                              <a:ext cx="410" cy="21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77525" name="Rectangle 21"/>
                <p:cNvSpPr>
                  <a:spLocks noChangeArrowheads="1"/>
                </p:cNvSpPr>
                <p:nvPr/>
              </p:nvSpPr>
              <p:spPr bwMode="auto">
                <a:xfrm>
                  <a:off x="1154" y="1394"/>
                  <a:ext cx="2644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dirty="0">
                      <a:solidFill>
                        <a:srgbClr val="0000FF"/>
                      </a:solidFill>
                      <a:ea typeface="宋体" pitchFamily="2" charset="-122"/>
                    </a:rPr>
                    <a:t>A sequence is a special function </a:t>
                  </a:r>
                </a:p>
              </p:txBody>
            </p:sp>
          </p:grpSp>
          <p:pic>
            <p:nvPicPr>
              <p:cNvPr id="277557" name="Picture 53" descr="MCj01915870000[1]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789" y="1570"/>
                <a:ext cx="182" cy="145"/>
              </a:xfrm>
              <a:prstGeom prst="rect">
                <a:avLst/>
              </a:prstGeom>
              <a:noFill/>
            </p:spPr>
          </p:pic>
        </p:grpSp>
        <p:sp>
          <p:nvSpPr>
            <p:cNvPr id="46" name="Rectangle 29"/>
            <p:cNvSpPr>
              <a:spLocks noChangeArrowheads="1"/>
            </p:cNvSpPr>
            <p:nvPr/>
          </p:nvSpPr>
          <p:spPr bwMode="auto">
            <a:xfrm>
              <a:off x="5929322" y="2895897"/>
              <a:ext cx="342901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limit while </a:t>
              </a:r>
              <a:r>
                <a:rPr lang="en-US" altLang="zh-CN" sz="2400" b="1" i="1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n </a:t>
              </a:r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to (positive) </a:t>
              </a:r>
              <a:endParaRPr lang="en-US" altLang="zh-CN" sz="2400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85720" y="4000504"/>
            <a:ext cx="8858280" cy="1571636"/>
            <a:chOff x="428597" y="4000504"/>
            <a:chExt cx="8858280" cy="1571636"/>
          </a:xfrm>
        </p:grpSpPr>
        <p:sp>
          <p:nvSpPr>
            <p:cNvPr id="277522" name="Rectangle 18"/>
            <p:cNvSpPr>
              <a:spLocks noChangeArrowheads="1"/>
            </p:cNvSpPr>
            <p:nvPr/>
          </p:nvSpPr>
          <p:spPr bwMode="auto">
            <a:xfrm>
              <a:off x="4325364" y="4000504"/>
              <a:ext cx="461536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,   its independent variable is </a:t>
              </a:r>
              <a:r>
                <a:rPr lang="en-US" altLang="zh-CN" sz="2400" b="1" i="1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  and </a:t>
              </a:r>
              <a:endParaRPr lang="en-US" altLang="zh-CN" sz="2400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77543" name="Rectangle 39"/>
            <p:cNvSpPr>
              <a:spLocks noChangeArrowheads="1"/>
            </p:cNvSpPr>
            <p:nvPr/>
          </p:nvSpPr>
          <p:spPr bwMode="auto">
            <a:xfrm>
              <a:off x="500034" y="5110475"/>
              <a:ext cx="372730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and may have various limits.</a:t>
              </a:r>
              <a:endParaRPr lang="en-US" altLang="zh-CN" sz="2400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pSp>
          <p:nvGrpSpPr>
            <p:cNvPr id="277560" name="Group 56"/>
            <p:cNvGrpSpPr>
              <a:grpSpLocks/>
            </p:cNvGrpSpPr>
            <p:nvPr/>
          </p:nvGrpSpPr>
          <p:grpSpPr bwMode="auto">
            <a:xfrm>
              <a:off x="428627" y="4000504"/>
              <a:ext cx="4000495" cy="461962"/>
              <a:chOff x="521" y="2769"/>
              <a:chExt cx="2520" cy="291"/>
            </a:xfrm>
          </p:grpSpPr>
          <p:grpSp>
            <p:nvGrpSpPr>
              <p:cNvPr id="277537" name="Group 33"/>
              <p:cNvGrpSpPr>
                <a:grpSpLocks/>
              </p:cNvGrpSpPr>
              <p:nvPr/>
            </p:nvGrpSpPr>
            <p:grpSpPr bwMode="auto">
              <a:xfrm>
                <a:off x="642" y="2769"/>
                <a:ext cx="2399" cy="291"/>
                <a:chOff x="642" y="2383"/>
                <a:chExt cx="2399" cy="291"/>
              </a:xfrm>
            </p:grpSpPr>
            <p:graphicFrame>
              <p:nvGraphicFramePr>
                <p:cNvPr id="277510" name="Object 6"/>
                <p:cNvGraphicFramePr>
                  <a:graphicFrameLocks noChangeAspect="1"/>
                </p:cNvGraphicFramePr>
                <p:nvPr/>
              </p:nvGraphicFramePr>
              <p:xfrm>
                <a:off x="2625" y="2428"/>
                <a:ext cx="416" cy="21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7533" name="Equation" r:id="rId10" imgW="660240" imgH="342720" progId="Equation.DSMT4">
                        <p:embed/>
                      </p:oleObj>
                    </mc:Choice>
                    <mc:Fallback>
                      <p:oleObj name="Equation" r:id="rId10" imgW="660240" imgH="342720" progId="Equation.DSMT4">
                        <p:embed/>
                        <p:pic>
                          <p:nvPicPr>
                            <p:cNvPr id="0" name="Picture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25" y="2428"/>
                              <a:ext cx="416" cy="21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77534" name="Rectangle 30"/>
                <p:cNvSpPr>
                  <a:spLocks noChangeArrowheads="1"/>
                </p:cNvSpPr>
                <p:nvPr/>
              </p:nvSpPr>
              <p:spPr bwMode="auto">
                <a:xfrm>
                  <a:off x="642" y="2383"/>
                  <a:ext cx="2068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 dirty="0">
                      <a:solidFill>
                        <a:srgbClr val="0000FF"/>
                      </a:solidFill>
                      <a:ea typeface="宋体" pitchFamily="2" charset="-122"/>
                      <a:cs typeface="Times New Roman" pitchFamily="18" charset="0"/>
                    </a:rPr>
                    <a:t> However, for a function </a:t>
                  </a:r>
                  <a:endParaRPr lang="en-US" altLang="zh-CN" sz="2400" dirty="0">
                    <a:solidFill>
                      <a:srgbClr val="0000FF"/>
                    </a:solidFill>
                    <a:latin typeface="Arial" pitchFamily="34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</p:grpSp>
          <p:pic>
            <p:nvPicPr>
              <p:cNvPr id="277558" name="Picture 54" descr="MCj01915870000[1]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521" y="2795"/>
                <a:ext cx="182" cy="145"/>
              </a:xfrm>
              <a:prstGeom prst="rect">
                <a:avLst/>
              </a:prstGeom>
              <a:noFill/>
            </p:spPr>
          </p:pic>
        </p:grpSp>
        <p:sp>
          <p:nvSpPr>
            <p:cNvPr id="48" name="Rectangle 35"/>
            <p:cNvSpPr>
              <a:spLocks noChangeArrowheads="1"/>
            </p:cNvSpPr>
            <p:nvPr/>
          </p:nvSpPr>
          <p:spPr bwMode="auto">
            <a:xfrm>
              <a:off x="428597" y="4572008"/>
              <a:ext cx="885828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 can change continuously (</a:t>
              </a:r>
              <a:r>
                <a:rPr lang="en-US" altLang="zh-CN" sz="2400" b="1" i="1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x </a:t>
              </a:r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can take any value in its defined interval), </a:t>
              </a:r>
              <a:endParaRPr lang="en-US" altLang="zh-CN" sz="2400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The concept of limit of a function</a:t>
            </a:r>
          </a:p>
        </p:txBody>
      </p:sp>
      <p:sp>
        <p:nvSpPr>
          <p:cNvPr id="8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45B-11BE-4C73-83CF-DA54135261FA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86725" name="Rectangle 5"/>
          <p:cNvSpPr>
            <a:spLocks noChangeArrowheads="1"/>
          </p:cNvSpPr>
          <p:nvPr/>
        </p:nvSpPr>
        <p:spPr bwMode="auto">
          <a:xfrm>
            <a:off x="428596" y="2260592"/>
            <a:ext cx="25723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Proof  (continued)</a:t>
            </a:r>
            <a:endParaRPr lang="en-US" altLang="zh-CN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6727" name="Rectangle 7"/>
          <p:cNvSpPr>
            <a:spLocks noChangeArrowheads="1"/>
          </p:cNvSpPr>
          <p:nvPr/>
        </p:nvSpPr>
        <p:spPr bwMode="auto">
          <a:xfrm>
            <a:off x="395288" y="1714488"/>
            <a:ext cx="22958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  <a:cs typeface="Times New Roman" pitchFamily="18" charset="0"/>
              </a:rPr>
              <a:t>Example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Prove </a:t>
            </a:r>
            <a:endParaRPr lang="en-US" altLang="zh-CN" dirty="0">
              <a:solidFill>
                <a:srgbClr val="0000FF"/>
              </a:solidFill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86741" name="Object 21"/>
          <p:cNvGraphicFramePr>
            <a:graphicFrameLocks noChangeAspect="1"/>
          </p:cNvGraphicFramePr>
          <p:nvPr/>
        </p:nvGraphicFramePr>
        <p:xfrm>
          <a:off x="2643174" y="1797028"/>
          <a:ext cx="13049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95" name="Equation" r:id="rId4" imgW="1307880" imgH="457200" progId="Equation.DSMT4">
                  <p:embed/>
                </p:oleObj>
              </mc:Choice>
              <mc:Fallback>
                <p:oleObj name="Equation" r:id="rId4" imgW="1307880" imgH="457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1797028"/>
                        <a:ext cx="130492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5072067" y="2253102"/>
            <a:ext cx="3889380" cy="461518"/>
            <a:chOff x="1383" y="2583"/>
            <a:chExt cx="2450" cy="307"/>
          </a:xfrm>
        </p:grpSpPr>
        <p:sp>
          <p:nvSpPr>
            <p:cNvPr id="286776" name="Rectangle 56"/>
            <p:cNvSpPr>
              <a:spLocks noChangeArrowheads="1"/>
            </p:cNvSpPr>
            <p:nvPr/>
          </p:nvSpPr>
          <p:spPr bwMode="auto">
            <a:xfrm>
              <a:off x="1383" y="2583"/>
              <a:ext cx="2450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  <a:cs typeface="Times New Roman" pitchFamily="18" charset="0"/>
                </a:rPr>
                <a:t>we can restrict    to be kept in 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86763" name="Object 43"/>
            <p:cNvGraphicFramePr>
              <a:graphicFrameLocks noChangeAspect="1"/>
            </p:cNvGraphicFramePr>
            <p:nvPr/>
          </p:nvGraphicFramePr>
          <p:xfrm>
            <a:off x="2566" y="2698"/>
            <a:ext cx="14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296" name="Equation" r:id="rId6" imgW="228600" imgH="215640" progId="Equation.DSMT4">
                    <p:embed/>
                  </p:oleObj>
                </mc:Choice>
                <mc:Fallback>
                  <p:oleObj name="Equation" r:id="rId6" imgW="228600" imgH="21564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6" y="2698"/>
                          <a:ext cx="142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777" name="Rectangle 57"/>
          <p:cNvSpPr>
            <a:spLocks noChangeArrowheads="1"/>
          </p:cNvSpPr>
          <p:nvPr/>
        </p:nvSpPr>
        <p:spPr bwMode="auto">
          <a:xfrm>
            <a:off x="500034" y="2714620"/>
            <a:ext cx="32592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 small neighborhood of </a:t>
            </a:r>
            <a:endParaRPr lang="en-US" altLang="zh-CN" sz="2400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6778" name="Rectangle 58"/>
          <p:cNvSpPr>
            <a:spLocks noChangeArrowheads="1"/>
          </p:cNvSpPr>
          <p:nvPr/>
        </p:nvSpPr>
        <p:spPr bwMode="auto">
          <a:xfrm>
            <a:off x="500034" y="3214686"/>
            <a:ext cx="18069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For example </a:t>
            </a:r>
            <a:endParaRPr lang="en-US" altLang="zh-CN" sz="2400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86761" name="Object 41"/>
          <p:cNvGraphicFramePr>
            <a:graphicFrameLocks noChangeAspect="1"/>
          </p:cNvGraphicFramePr>
          <p:nvPr/>
        </p:nvGraphicFramePr>
        <p:xfrm>
          <a:off x="2214546" y="3357562"/>
          <a:ext cx="11652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97" name="Equation" r:id="rId8" imgW="1168200" imgH="342720" progId="Equation.DSMT4">
                  <p:embed/>
                </p:oleObj>
              </mc:Choice>
              <mc:Fallback>
                <p:oleObj name="Equation" r:id="rId8" imgW="1168200" imgH="34272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3357562"/>
                        <a:ext cx="1165225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0" name="Rectangle 60"/>
          <p:cNvSpPr>
            <a:spLocks noChangeArrowheads="1"/>
          </p:cNvSpPr>
          <p:nvPr/>
        </p:nvSpPr>
        <p:spPr bwMode="auto">
          <a:xfrm>
            <a:off x="5072066" y="3253087"/>
            <a:ext cx="19880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If so, we have </a:t>
            </a:r>
            <a:endParaRPr lang="en-US" altLang="zh-CN" sz="2400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86759" name="Object 39"/>
          <p:cNvGraphicFramePr>
            <a:graphicFrameLocks noChangeAspect="1"/>
          </p:cNvGraphicFramePr>
          <p:nvPr/>
        </p:nvGraphicFramePr>
        <p:xfrm>
          <a:off x="6929454" y="3367089"/>
          <a:ext cx="12700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98" name="Equation" r:id="rId10" imgW="1269720" imgH="342720" progId="Equation.DSMT4">
                  <p:embed/>
                </p:oleObj>
              </mc:Choice>
              <mc:Fallback>
                <p:oleObj name="Equation" r:id="rId10" imgW="1269720" imgH="34272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54" y="3367089"/>
                        <a:ext cx="1270000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1" name="Rectangle 61"/>
          <p:cNvSpPr>
            <a:spLocks noChangeArrowheads="1"/>
          </p:cNvSpPr>
          <p:nvPr/>
        </p:nvSpPr>
        <p:spPr bwMode="auto">
          <a:xfrm>
            <a:off x="428596" y="3643314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Thus	</a:t>
            </a:r>
            <a:endParaRPr lang="en-US" altLang="zh-CN" sz="2400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6782" name="Rectangle 62"/>
          <p:cNvSpPr>
            <a:spLocks noChangeArrowheads="1"/>
          </p:cNvSpPr>
          <p:nvPr/>
        </p:nvSpPr>
        <p:spPr bwMode="auto">
          <a:xfrm>
            <a:off x="608013" y="4140529"/>
            <a:ext cx="6639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So, </a:t>
            </a:r>
            <a:endParaRPr lang="en-US" altLang="zh-CN" sz="2400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5" name="Group 91"/>
          <p:cNvGrpSpPr>
            <a:grpSpLocks/>
          </p:cNvGrpSpPr>
          <p:nvPr/>
        </p:nvGrpSpPr>
        <p:grpSpPr bwMode="auto">
          <a:xfrm>
            <a:off x="1176336" y="4140931"/>
            <a:ext cx="3181350" cy="461518"/>
            <a:chOff x="655" y="3241"/>
            <a:chExt cx="2004" cy="307"/>
          </a:xfrm>
        </p:grpSpPr>
        <p:graphicFrame>
          <p:nvGraphicFramePr>
            <p:cNvPr id="286757" name="Object 37"/>
            <p:cNvGraphicFramePr>
              <a:graphicFrameLocks noChangeAspect="1"/>
            </p:cNvGraphicFramePr>
            <p:nvPr/>
          </p:nvGraphicFramePr>
          <p:xfrm>
            <a:off x="655" y="3287"/>
            <a:ext cx="840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299" name="Equation" r:id="rId12" imgW="1333440" imgH="380880" progId="Equation.DSMT4">
                    <p:embed/>
                  </p:oleObj>
                </mc:Choice>
                <mc:Fallback>
                  <p:oleObj name="Equation" r:id="rId12" imgW="1333440" imgH="38088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" y="3287"/>
                          <a:ext cx="840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783" name="Rectangle 63"/>
            <p:cNvSpPr>
              <a:spLocks noChangeArrowheads="1"/>
            </p:cNvSpPr>
            <p:nvPr/>
          </p:nvSpPr>
          <p:spPr bwMode="auto">
            <a:xfrm>
              <a:off x="1429" y="3241"/>
              <a:ext cx="1230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 dirty="0"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ea typeface="宋体" pitchFamily="2" charset="-122"/>
                  <a:cs typeface="Times New Roman" pitchFamily="18" charset="0"/>
                </a:rPr>
                <a:t>requires only 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286785" name="Rectangle 65"/>
          <p:cNvSpPr>
            <a:spLocks noChangeArrowheads="1"/>
          </p:cNvSpPr>
          <p:nvPr/>
        </p:nvSpPr>
        <p:spPr bwMode="auto">
          <a:xfrm>
            <a:off x="714348" y="5072093"/>
            <a:ext cx="15504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Therefore, </a:t>
            </a:r>
            <a:endParaRPr lang="en-US" altLang="zh-CN" sz="2400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2092312" y="5071372"/>
            <a:ext cx="1050926" cy="461518"/>
            <a:chOff x="5116" y="3239"/>
            <a:chExt cx="662" cy="307"/>
          </a:xfrm>
        </p:grpSpPr>
        <p:graphicFrame>
          <p:nvGraphicFramePr>
            <p:cNvPr id="286754" name="Object 34"/>
            <p:cNvGraphicFramePr>
              <a:graphicFrameLocks noChangeAspect="1"/>
            </p:cNvGraphicFramePr>
            <p:nvPr/>
          </p:nvGraphicFramePr>
          <p:xfrm>
            <a:off x="5116" y="3327"/>
            <a:ext cx="53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300" name="Equation" r:id="rId14" imgW="850680" imgH="279360" progId="Equation.DSMT4">
                    <p:embed/>
                  </p:oleObj>
                </mc:Choice>
                <mc:Fallback>
                  <p:oleObj name="Equation" r:id="rId14" imgW="850680" imgH="27936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6" y="3327"/>
                          <a:ext cx="538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786" name="Rectangle 66"/>
            <p:cNvSpPr>
              <a:spLocks noChangeArrowheads="1"/>
            </p:cNvSpPr>
            <p:nvPr/>
          </p:nvSpPr>
          <p:spPr bwMode="auto">
            <a:xfrm>
              <a:off x="5565" y="3239"/>
              <a:ext cx="213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  <a:cs typeface="Times New Roman" pitchFamily="18" charset="0"/>
                </a:rPr>
                <a:t>, 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aphicFrame>
        <p:nvGraphicFramePr>
          <p:cNvPr id="286753" name="Object 33"/>
          <p:cNvGraphicFramePr>
            <a:graphicFrameLocks noChangeAspect="1"/>
          </p:cNvGraphicFramePr>
          <p:nvPr/>
        </p:nvGraphicFramePr>
        <p:xfrm>
          <a:off x="3027363" y="5000636"/>
          <a:ext cx="18034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01" name="Equation" r:id="rId16" imgW="1803240" imgH="698400" progId="Equation.DSMT4">
                  <p:embed/>
                </p:oleObj>
              </mc:Choice>
              <mc:Fallback>
                <p:oleObj name="Equation" r:id="rId16" imgW="1803240" imgH="6984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3" y="5000636"/>
                        <a:ext cx="180340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7" name="Rectangle 67"/>
          <p:cNvSpPr>
            <a:spLocks noChangeArrowheads="1"/>
          </p:cNvSpPr>
          <p:nvPr/>
        </p:nvSpPr>
        <p:spPr bwMode="auto">
          <a:xfrm>
            <a:off x="4929190" y="5053038"/>
            <a:ext cx="13628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such that </a:t>
            </a:r>
            <a:endParaRPr lang="en-US" altLang="zh-CN" sz="2400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6788" name="Rectangle 68"/>
          <p:cNvSpPr>
            <a:spLocks noChangeArrowheads="1"/>
          </p:cNvSpPr>
          <p:nvPr/>
        </p:nvSpPr>
        <p:spPr bwMode="auto">
          <a:xfrm>
            <a:off x="793702" y="5967731"/>
            <a:ext cx="17065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Finish.</a:t>
            </a:r>
            <a:endParaRPr lang="en-US" altLang="zh-CN" sz="2400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3071805" y="2253102"/>
            <a:ext cx="1946277" cy="461518"/>
            <a:chOff x="1519" y="3268"/>
            <a:chExt cx="1226" cy="307"/>
          </a:xfrm>
        </p:grpSpPr>
        <p:graphicFrame>
          <p:nvGraphicFramePr>
            <p:cNvPr id="286764" name="Object 44"/>
            <p:cNvGraphicFramePr>
              <a:graphicFrameLocks noChangeAspect="1"/>
            </p:cNvGraphicFramePr>
            <p:nvPr/>
          </p:nvGraphicFramePr>
          <p:xfrm>
            <a:off x="2201" y="3328"/>
            <a:ext cx="544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302" name="Equation" r:id="rId18" imgW="863280" imgH="330120" progId="Equation.DSMT4">
                    <p:embed/>
                  </p:oleObj>
                </mc:Choice>
                <mc:Fallback>
                  <p:oleObj name="Equation" r:id="rId18" imgW="863280" imgH="33012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1" y="3328"/>
                          <a:ext cx="544" cy="2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794" name="Rectangle 74"/>
            <p:cNvSpPr>
              <a:spLocks noChangeArrowheads="1"/>
            </p:cNvSpPr>
            <p:nvPr/>
          </p:nvSpPr>
          <p:spPr bwMode="auto">
            <a:xfrm>
              <a:off x="1519" y="3268"/>
              <a:ext cx="810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  <a:cs typeface="Times New Roman" pitchFamily="18" charset="0"/>
                </a:rPr>
                <a:t>Because 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9" name="Group 77"/>
          <p:cNvGrpSpPr>
            <a:grpSpLocks/>
          </p:cNvGrpSpPr>
          <p:nvPr/>
        </p:nvGrpSpPr>
        <p:grpSpPr bwMode="auto">
          <a:xfrm>
            <a:off x="3714744" y="2753677"/>
            <a:ext cx="973137" cy="461009"/>
            <a:chOff x="2353" y="3514"/>
            <a:chExt cx="613" cy="308"/>
          </a:xfrm>
        </p:grpSpPr>
        <p:graphicFrame>
          <p:nvGraphicFramePr>
            <p:cNvPr id="286762" name="Object 42"/>
            <p:cNvGraphicFramePr>
              <a:graphicFrameLocks noChangeAspect="1"/>
            </p:cNvGraphicFramePr>
            <p:nvPr/>
          </p:nvGraphicFramePr>
          <p:xfrm>
            <a:off x="2353" y="3555"/>
            <a:ext cx="488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303" name="Equation" r:id="rId20" imgW="774360" imgH="368280" progId="Equation.DSMT4">
                    <p:embed/>
                  </p:oleObj>
                </mc:Choice>
                <mc:Fallback>
                  <p:oleObj name="Equation" r:id="rId20" imgW="774360" imgH="36828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3" y="3555"/>
                          <a:ext cx="488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796" name="Rectangle 76"/>
            <p:cNvSpPr>
              <a:spLocks noChangeArrowheads="1"/>
            </p:cNvSpPr>
            <p:nvPr/>
          </p:nvSpPr>
          <p:spPr bwMode="auto">
            <a:xfrm>
              <a:off x="2796" y="3514"/>
              <a:ext cx="17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Arial" pitchFamily="34" charset="0"/>
                  <a:ea typeface="宋体" pitchFamily="2" charset="-122"/>
                </a:rPr>
                <a:t>.</a:t>
              </a:r>
              <a:endParaRPr lang="zh-CN" altLang="en-US" sz="2400" dirty="0"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3357560" y="3252472"/>
            <a:ext cx="1785939" cy="462280"/>
            <a:chOff x="4547" y="3491"/>
            <a:chExt cx="1125" cy="308"/>
          </a:xfrm>
        </p:grpSpPr>
        <p:sp>
          <p:nvSpPr>
            <p:cNvPr id="286779" name="Rectangle 59"/>
            <p:cNvSpPr>
              <a:spLocks noChangeArrowheads="1"/>
            </p:cNvSpPr>
            <p:nvPr/>
          </p:nvSpPr>
          <p:spPr bwMode="auto">
            <a:xfrm>
              <a:off x="4547" y="3491"/>
              <a:ext cx="375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 dirty="0"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ea typeface="宋体" pitchFamily="2" charset="-122"/>
                  <a:cs typeface="Times New Roman" pitchFamily="18" charset="0"/>
                </a:rPr>
                <a:t>or 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86760" name="Object 40"/>
            <p:cNvGraphicFramePr>
              <a:graphicFrameLocks noChangeAspect="1"/>
            </p:cNvGraphicFramePr>
            <p:nvPr/>
          </p:nvGraphicFramePr>
          <p:xfrm>
            <a:off x="4876" y="3548"/>
            <a:ext cx="706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304" name="Equation" r:id="rId22" imgW="1117440" imgH="291960" progId="Equation.DSMT4">
                    <p:embed/>
                  </p:oleObj>
                </mc:Choice>
                <mc:Fallback>
                  <p:oleObj name="Equation" r:id="rId22" imgW="1117440" imgH="29196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3548"/>
                          <a:ext cx="706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798" name="Rectangle 78"/>
            <p:cNvSpPr>
              <a:spLocks noChangeArrowheads="1"/>
            </p:cNvSpPr>
            <p:nvPr/>
          </p:nvSpPr>
          <p:spPr bwMode="auto">
            <a:xfrm>
              <a:off x="5502" y="3491"/>
              <a:ext cx="17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Arial" pitchFamily="34" charset="0"/>
                  <a:ea typeface="宋体" pitchFamily="2" charset="-122"/>
                </a:rPr>
                <a:t>.</a:t>
              </a:r>
              <a:endParaRPr lang="zh-CN" altLang="en-US" sz="2400" dirty="0"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2" name="Group 85"/>
          <p:cNvGrpSpPr>
            <a:grpSpLocks/>
          </p:cNvGrpSpPr>
          <p:nvPr/>
        </p:nvGrpSpPr>
        <p:grpSpPr bwMode="auto">
          <a:xfrm>
            <a:off x="3214678" y="3786190"/>
            <a:ext cx="2492376" cy="461691"/>
            <a:chOff x="2020" y="2939"/>
            <a:chExt cx="1570" cy="308"/>
          </a:xfrm>
        </p:grpSpPr>
        <p:graphicFrame>
          <p:nvGraphicFramePr>
            <p:cNvPr id="286758" name="Object 38"/>
            <p:cNvGraphicFramePr>
              <a:graphicFrameLocks noChangeAspect="1"/>
            </p:cNvGraphicFramePr>
            <p:nvPr/>
          </p:nvGraphicFramePr>
          <p:xfrm>
            <a:off x="2020" y="2961"/>
            <a:ext cx="142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305" name="Equation" r:id="rId24" imgW="2260440" imgH="406080" progId="Equation.DSMT4">
                    <p:embed/>
                  </p:oleObj>
                </mc:Choice>
                <mc:Fallback>
                  <p:oleObj name="Equation" r:id="rId24" imgW="2260440" imgH="40608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0" y="2961"/>
                          <a:ext cx="1422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04" name="Rectangle 84"/>
            <p:cNvSpPr>
              <a:spLocks noChangeArrowheads="1"/>
            </p:cNvSpPr>
            <p:nvPr/>
          </p:nvSpPr>
          <p:spPr bwMode="auto">
            <a:xfrm>
              <a:off x="3367" y="2939"/>
              <a:ext cx="223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Arial" pitchFamily="34" charset="0"/>
                  <a:ea typeface="宋体" pitchFamily="2" charset="-122"/>
                </a:rPr>
                <a:t>. </a:t>
              </a:r>
            </a:p>
          </p:txBody>
        </p:sp>
      </p:grpSp>
      <p:grpSp>
        <p:nvGrpSpPr>
          <p:cNvPr id="13" name="Group 90"/>
          <p:cNvGrpSpPr>
            <a:grpSpLocks/>
          </p:cNvGrpSpPr>
          <p:nvPr/>
        </p:nvGrpSpPr>
        <p:grpSpPr bwMode="auto">
          <a:xfrm>
            <a:off x="3071804" y="4459413"/>
            <a:ext cx="3357564" cy="612661"/>
            <a:chOff x="2378" y="3203"/>
            <a:chExt cx="2115" cy="409"/>
          </a:xfrm>
        </p:grpSpPr>
        <p:graphicFrame>
          <p:nvGraphicFramePr>
            <p:cNvPr id="286756" name="Object 36"/>
            <p:cNvGraphicFramePr>
              <a:graphicFrameLocks noChangeAspect="1"/>
            </p:cNvGraphicFramePr>
            <p:nvPr/>
          </p:nvGraphicFramePr>
          <p:xfrm>
            <a:off x="2378" y="3323"/>
            <a:ext cx="888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306" name="Equation" r:id="rId26" imgW="1409400" imgH="342720" progId="Equation.DSMT4">
                    <p:embed/>
                  </p:oleObj>
                </mc:Choice>
                <mc:Fallback>
                  <p:oleObj name="Equation" r:id="rId26" imgW="1409400" imgH="34272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8" y="3323"/>
                          <a:ext cx="888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784" name="Rectangle 64"/>
            <p:cNvSpPr>
              <a:spLocks noChangeArrowheads="1"/>
            </p:cNvSpPr>
            <p:nvPr/>
          </p:nvSpPr>
          <p:spPr bwMode="auto">
            <a:xfrm>
              <a:off x="3191" y="3251"/>
              <a:ext cx="375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  <a:cs typeface="Times New Roman" pitchFamily="18" charset="0"/>
                </a:rPr>
                <a:t> or 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pSp>
          <p:nvGrpSpPr>
            <p:cNvPr id="14" name="Group 89"/>
            <p:cNvGrpSpPr>
              <a:grpSpLocks/>
            </p:cNvGrpSpPr>
            <p:nvPr/>
          </p:nvGrpSpPr>
          <p:grpSpPr bwMode="auto">
            <a:xfrm>
              <a:off x="3583" y="3203"/>
              <a:ext cx="910" cy="409"/>
              <a:chOff x="3583" y="3203"/>
              <a:chExt cx="910" cy="409"/>
            </a:xfrm>
          </p:grpSpPr>
          <p:graphicFrame>
            <p:nvGraphicFramePr>
              <p:cNvPr id="286755" name="Object 35"/>
              <p:cNvGraphicFramePr>
                <a:graphicFrameLocks noChangeAspect="1"/>
              </p:cNvGraphicFramePr>
              <p:nvPr/>
            </p:nvGraphicFramePr>
            <p:xfrm>
              <a:off x="3583" y="3222"/>
              <a:ext cx="782" cy="3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5307" name="Equation" r:id="rId28" imgW="1244520" imgH="622080" progId="Equation.DSMT4">
                      <p:embed/>
                    </p:oleObj>
                  </mc:Choice>
                  <mc:Fallback>
                    <p:oleObj name="Equation" r:id="rId28" imgW="1244520" imgH="622080" progId="Equation.DSMT4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3" y="3222"/>
                            <a:ext cx="782" cy="39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6808" name="Rectangle 88"/>
              <p:cNvSpPr>
                <a:spLocks noChangeArrowheads="1"/>
              </p:cNvSpPr>
              <p:nvPr/>
            </p:nvSpPr>
            <p:spPr bwMode="auto">
              <a:xfrm>
                <a:off x="4323" y="3203"/>
                <a:ext cx="170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Arial" pitchFamily="34" charset="0"/>
                    <a:ea typeface="宋体" pitchFamily="2" charset="-122"/>
                  </a:rPr>
                  <a:t>.</a:t>
                </a:r>
                <a:endParaRPr lang="zh-CN" altLang="en-US" sz="2400"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graphicFrame>
        <p:nvGraphicFramePr>
          <p:cNvPr id="286752" name="Object 32"/>
          <p:cNvGraphicFramePr>
            <a:graphicFrameLocks noChangeAspect="1"/>
          </p:cNvGraphicFramePr>
          <p:nvPr/>
        </p:nvGraphicFramePr>
        <p:xfrm>
          <a:off x="1857356" y="5715016"/>
          <a:ext cx="45212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08" name="Equation" r:id="rId30" imgW="4520880" imgH="380880" progId="Equation.DSMT4">
                  <p:embed/>
                </p:oleObj>
              </mc:Choice>
              <mc:Fallback>
                <p:oleObj name="Equation" r:id="rId30" imgW="4520880" imgH="38088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5715016"/>
                        <a:ext cx="452120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86"/>
          <p:cNvGrpSpPr/>
          <p:nvPr/>
        </p:nvGrpSpPr>
        <p:grpSpPr>
          <a:xfrm>
            <a:off x="1071538" y="1142984"/>
            <a:ext cx="6858048" cy="533400"/>
            <a:chOff x="1071538" y="5681682"/>
            <a:chExt cx="6858048" cy="533400"/>
          </a:xfrm>
        </p:grpSpPr>
        <p:sp>
          <p:nvSpPr>
            <p:cNvPr id="88" name="矩形 87"/>
            <p:cNvSpPr/>
            <p:nvPr/>
          </p:nvSpPr>
          <p:spPr>
            <a:xfrm>
              <a:off x="1071538" y="5715016"/>
              <a:ext cx="6858048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2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Group 58"/>
            <p:cNvGrpSpPr>
              <a:grpSpLocks/>
            </p:cNvGrpSpPr>
            <p:nvPr/>
          </p:nvGrpSpPr>
          <p:grpSpPr bwMode="auto">
            <a:xfrm>
              <a:off x="1306535" y="5681689"/>
              <a:ext cx="6408739" cy="533402"/>
              <a:chOff x="467" y="1117"/>
              <a:chExt cx="4037" cy="336"/>
            </a:xfrm>
          </p:grpSpPr>
          <p:graphicFrame>
            <p:nvGraphicFramePr>
              <p:cNvPr id="90" name="Object 59"/>
              <p:cNvGraphicFramePr>
                <a:graphicFrameLocks noChangeAspect="1"/>
              </p:cNvGraphicFramePr>
              <p:nvPr/>
            </p:nvGraphicFramePr>
            <p:xfrm>
              <a:off x="467" y="1260"/>
              <a:ext cx="958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5309" name="Equation" r:id="rId32" imgW="1523880" imgH="279360" progId="Equation.DSMT4">
                      <p:embed/>
                    </p:oleObj>
                  </mc:Choice>
                  <mc:Fallback>
                    <p:oleObj name="Equation" r:id="rId32" imgW="1523880" imgH="279360" progId="Equation.DSMT4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" y="1260"/>
                            <a:ext cx="958" cy="1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1" name="Rectangle 60"/>
              <p:cNvSpPr>
                <a:spLocks noChangeArrowheads="1"/>
              </p:cNvSpPr>
              <p:nvPr/>
            </p:nvSpPr>
            <p:spPr bwMode="auto">
              <a:xfrm>
                <a:off x="1369" y="1162"/>
                <a:ext cx="95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 dirty="0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, such that </a:t>
                </a:r>
                <a:endParaRPr lang="en-US" altLang="zh-CN" sz="2400" dirty="0">
                  <a:solidFill>
                    <a:srgbClr val="0000FF"/>
                  </a:solidFill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92" name="Object 61"/>
              <p:cNvGraphicFramePr>
                <a:graphicFrameLocks noChangeAspect="1"/>
              </p:cNvGraphicFramePr>
              <p:nvPr/>
            </p:nvGraphicFramePr>
            <p:xfrm>
              <a:off x="2226" y="1207"/>
              <a:ext cx="1018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5310" name="Equation" r:id="rId34" imgW="1612800" imgH="317160" progId="Equation.DSMT4">
                      <p:embed/>
                    </p:oleObj>
                  </mc:Choice>
                  <mc:Fallback>
                    <p:oleObj name="Equation" r:id="rId34" imgW="1612800" imgH="317160" progId="Equation.DSMT4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26" y="1207"/>
                            <a:ext cx="1018" cy="20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" name="Rectangle 62"/>
              <p:cNvSpPr>
                <a:spLocks noChangeArrowheads="1"/>
              </p:cNvSpPr>
              <p:nvPr/>
            </p:nvSpPr>
            <p:spPr bwMode="auto">
              <a:xfrm>
                <a:off x="3224" y="1162"/>
                <a:ext cx="68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for all </a:t>
                </a:r>
                <a:endParaRPr lang="en-US" altLang="zh-CN" sz="2400" dirty="0">
                  <a:solidFill>
                    <a:srgbClr val="0000FF"/>
                  </a:solidFill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94" name="Object 64"/>
              <p:cNvGraphicFramePr>
                <a:graphicFrameLocks noChangeAspect="1"/>
              </p:cNvGraphicFramePr>
              <p:nvPr/>
            </p:nvGraphicFramePr>
            <p:xfrm>
              <a:off x="3794" y="1117"/>
              <a:ext cx="710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5311" name="Equation" r:id="rId36" imgW="1130040" imgH="482400" progId="Equation.DSMT4">
                      <p:embed/>
                    </p:oleObj>
                  </mc:Choice>
                  <mc:Fallback>
                    <p:oleObj name="Equation" r:id="rId36" imgW="1130040" imgH="482400" progId="Equation.DSMT4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4" y="1117"/>
                            <a:ext cx="710" cy="3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8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8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8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86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8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8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8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8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28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8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28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28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7" grpId="0"/>
      <p:bldP spid="286778" grpId="0"/>
      <p:bldP spid="286780" grpId="0"/>
      <p:bldP spid="286781" grpId="0"/>
      <p:bldP spid="286782" grpId="0"/>
      <p:bldP spid="286785" grpId="0"/>
      <p:bldP spid="286787" grpId="0"/>
      <p:bldP spid="2867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476250"/>
            <a:ext cx="8032777" cy="725488"/>
          </a:xfrm>
        </p:spPr>
        <p:txBody>
          <a:bodyPr>
            <a:normAutofit/>
          </a:bodyPr>
          <a:lstStyle/>
          <a:p>
            <a:r>
              <a:rPr lang="en-US" altLang="zh-CN" b="1" dirty="0">
                <a:ea typeface="宋体" pitchFamily="2" charset="-122"/>
              </a:rPr>
              <a:t>The concept of limit of a function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6088" y="1700213"/>
            <a:ext cx="2397125" cy="504825"/>
          </a:xfrm>
        </p:spPr>
        <p:txBody>
          <a:bodyPr>
            <a:normAutofit lnSpcReduction="10000"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Question </a:t>
            </a: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23A33-C374-46EC-8322-F8395D82F21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40324" name="Text Box 4"/>
          <p:cNvSpPr txBox="1">
            <a:spLocks noChangeArrowheads="1"/>
          </p:cNvSpPr>
          <p:nvPr/>
        </p:nvSpPr>
        <p:spPr bwMode="auto">
          <a:xfrm>
            <a:off x="684212" y="2420938"/>
            <a:ext cx="7173935" cy="461665"/>
          </a:xfrm>
          <a:prstGeom prst="rect">
            <a:avLst/>
          </a:prstGeom>
          <a:solidFill>
            <a:srgbClr val="FFFFC3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400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440325" name="Object 5"/>
          <p:cNvGraphicFramePr>
            <a:graphicFrameLocks noChangeAspect="1"/>
          </p:cNvGraphicFramePr>
          <p:nvPr/>
        </p:nvGraphicFramePr>
        <p:xfrm>
          <a:off x="752475" y="2557463"/>
          <a:ext cx="1976438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5" name="Equation" r:id="rId4" imgW="1981080" imgH="304560" progId="Equation.DSMT4">
                  <p:embed/>
                </p:oleObj>
              </mc:Choice>
              <mc:Fallback>
                <p:oleObj name="Equation" r:id="rId4" imgW="1981080" imgH="304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2557463"/>
                        <a:ext cx="1976438" cy="28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26" name="Rectangle 6"/>
          <p:cNvSpPr>
            <a:spLocks noChangeArrowheads="1"/>
          </p:cNvSpPr>
          <p:nvPr/>
        </p:nvSpPr>
        <p:spPr bwMode="auto">
          <a:xfrm>
            <a:off x="2643174" y="2457386"/>
            <a:ext cx="14398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such that </a:t>
            </a:r>
            <a:endParaRPr lang="en-US" altLang="zh-CN" sz="2400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40327" name="Object 7"/>
          <p:cNvGraphicFramePr>
            <a:graphicFrameLocks noChangeAspect="1"/>
          </p:cNvGraphicFramePr>
          <p:nvPr/>
        </p:nvGraphicFramePr>
        <p:xfrm>
          <a:off x="4057657" y="2578096"/>
          <a:ext cx="151447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6" r:id="rId6" imgW="1511300" imgH="292100" progId="Equation.DSMT4">
                  <p:embed/>
                </p:oleObj>
              </mc:Choice>
              <mc:Fallback>
                <p:oleObj r:id="rId6" imgW="1511300" imgH="2921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7" y="2578096"/>
                        <a:ext cx="1514475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28" name="Rectangle 8"/>
          <p:cNvSpPr>
            <a:spLocks noChangeArrowheads="1"/>
          </p:cNvSpPr>
          <p:nvPr/>
        </p:nvSpPr>
        <p:spPr bwMode="auto">
          <a:xfrm>
            <a:off x="5651500" y="2420938"/>
            <a:ext cx="10807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>
                <a:ea typeface="宋体" pitchFamily="2" charset="-122"/>
                <a:cs typeface="Times New Roman" pitchFamily="18" charset="0"/>
              </a:rPr>
              <a:t>for all </a:t>
            </a:r>
            <a:endParaRPr lang="en-US" altLang="zh-CN" sz="240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40330" name="Object 10"/>
          <p:cNvGraphicFramePr>
            <a:graphicFrameLocks noChangeAspect="1"/>
          </p:cNvGraphicFramePr>
          <p:nvPr/>
        </p:nvGraphicFramePr>
        <p:xfrm>
          <a:off x="6646885" y="2544758"/>
          <a:ext cx="113982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7" name="Equation" r:id="rId8" imgW="1143000" imgH="330120" progId="Equation.DSMT4">
                  <p:embed/>
                </p:oleObj>
              </mc:Choice>
              <mc:Fallback>
                <p:oleObj name="Equation" r:id="rId8" imgW="1143000" imgH="3301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6885" y="2544758"/>
                        <a:ext cx="1139825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2" name="Text Box 12"/>
          <p:cNvSpPr txBox="1">
            <a:spLocks noChangeArrowheads="1"/>
          </p:cNvSpPr>
          <p:nvPr/>
        </p:nvSpPr>
        <p:spPr bwMode="auto">
          <a:xfrm>
            <a:off x="709613" y="2924175"/>
            <a:ext cx="2199641" cy="461665"/>
          </a:xfrm>
          <a:prstGeom prst="rect">
            <a:avLst/>
          </a:prstGeom>
          <a:solidFill>
            <a:srgbClr val="FFFFC3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do we still have </a:t>
            </a:r>
          </a:p>
        </p:txBody>
      </p:sp>
      <p:graphicFrame>
        <p:nvGraphicFramePr>
          <p:cNvPr id="440334" name="Object 14"/>
          <p:cNvGraphicFramePr>
            <a:graphicFrameLocks noChangeAspect="1"/>
          </p:cNvGraphicFramePr>
          <p:nvPr/>
        </p:nvGraphicFramePr>
        <p:xfrm>
          <a:off x="3214688" y="3530600"/>
          <a:ext cx="172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8" name="Equation" r:id="rId10" imgW="1726920" imgH="457200" progId="Equation.DSMT4">
                  <p:embed/>
                </p:oleObj>
              </mc:Choice>
              <mc:Fallback>
                <p:oleObj name="Equation" r:id="rId10" imgW="1726920" imgH="4572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3530600"/>
                        <a:ext cx="1727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6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2" y="476250"/>
            <a:ext cx="8032777" cy="725488"/>
          </a:xfrm>
          <a:noFill/>
          <a:ln/>
        </p:spPr>
        <p:txBody>
          <a:bodyPr>
            <a:normAutofit/>
          </a:bodyPr>
          <a:lstStyle/>
          <a:p>
            <a:r>
              <a:rPr lang="en-US" altLang="zh-CN" b="1" dirty="0">
                <a:ea typeface="宋体" pitchFamily="2" charset="-122"/>
              </a:rPr>
              <a:t>The concept of limit of a function</a:t>
            </a:r>
          </a:p>
        </p:txBody>
      </p:sp>
      <p:sp>
        <p:nvSpPr>
          <p:cNvPr id="85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439C-A674-4D5B-80D5-11A920385481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89797" name="Rectangle 5"/>
          <p:cNvSpPr>
            <a:spLocks noChangeArrowheads="1"/>
          </p:cNvSpPr>
          <p:nvPr/>
        </p:nvSpPr>
        <p:spPr bwMode="auto">
          <a:xfrm>
            <a:off x="511175" y="1185850"/>
            <a:ext cx="2189163" cy="457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One-Side limits</a:t>
            </a:r>
            <a:endParaRPr lang="zh-CN" altLang="en-US" sz="2400" b="1" dirty="0">
              <a:solidFill>
                <a:schemeClr val="bg1"/>
              </a:solidFill>
              <a:ea typeface="宋体" pitchFamily="2" charset="-122"/>
            </a:endParaRPr>
          </a:p>
        </p:txBody>
      </p:sp>
      <p:grpSp>
        <p:nvGrpSpPr>
          <p:cNvPr id="2" name="组合 87"/>
          <p:cNvGrpSpPr/>
          <p:nvPr/>
        </p:nvGrpSpPr>
        <p:grpSpPr>
          <a:xfrm>
            <a:off x="142844" y="1714488"/>
            <a:ext cx="8715436" cy="3097212"/>
            <a:chOff x="214282" y="1843088"/>
            <a:chExt cx="8715436" cy="3097212"/>
          </a:xfrm>
        </p:grpSpPr>
        <p:sp>
          <p:nvSpPr>
            <p:cNvPr id="86" name="圆角矩形 85"/>
            <p:cNvSpPr/>
            <p:nvPr/>
          </p:nvSpPr>
          <p:spPr>
            <a:xfrm>
              <a:off x="214282" y="1857364"/>
              <a:ext cx="8715436" cy="307183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Group 128"/>
            <p:cNvGrpSpPr>
              <a:grpSpLocks/>
            </p:cNvGrpSpPr>
            <p:nvPr/>
          </p:nvGrpSpPr>
          <p:grpSpPr bwMode="auto">
            <a:xfrm>
              <a:off x="323850" y="1843088"/>
              <a:ext cx="8593138" cy="3097212"/>
              <a:chOff x="279" y="1161"/>
              <a:chExt cx="5413" cy="1951"/>
            </a:xfrm>
          </p:grpSpPr>
          <p:graphicFrame>
            <p:nvGraphicFramePr>
              <p:cNvPr id="289908" name="Object 116"/>
              <p:cNvGraphicFramePr>
                <a:graphicFrameLocks noChangeAspect="1"/>
              </p:cNvGraphicFramePr>
              <p:nvPr/>
            </p:nvGraphicFramePr>
            <p:xfrm>
              <a:off x="367" y="1570"/>
              <a:ext cx="101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0879" r:id="rId4" imgW="1612900" imgH="330200" progId="Equation.DSMT4">
                      <p:embed/>
                    </p:oleObj>
                  </mc:Choice>
                  <mc:Fallback>
                    <p:oleObj r:id="rId4" imgW="1612900" imgH="330200" progId="Equation.DSMT4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7" y="1570"/>
                            <a:ext cx="1016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9815" name="Rectangle 23"/>
              <p:cNvSpPr>
                <a:spLocks noChangeArrowheads="1"/>
              </p:cNvSpPr>
              <p:nvPr/>
            </p:nvSpPr>
            <p:spPr bwMode="auto">
              <a:xfrm>
                <a:off x="304" y="1207"/>
                <a:ext cx="8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  <a:cs typeface="Times New Roman" pitchFamily="18" charset="0"/>
                  </a:rPr>
                  <a:t>Definition</a:t>
                </a:r>
                <a:endPara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289813" name="Object 21"/>
              <p:cNvGraphicFramePr>
                <a:graphicFrameLocks noChangeAspect="1"/>
              </p:cNvGraphicFramePr>
              <p:nvPr/>
            </p:nvGraphicFramePr>
            <p:xfrm>
              <a:off x="1882" y="1253"/>
              <a:ext cx="666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0880" r:id="rId6" imgW="1054100" imgH="292100" progId="Equation.DSMT4">
                      <p:embed/>
                    </p:oleObj>
                  </mc:Choice>
                  <mc:Fallback>
                    <p:oleObj r:id="rId6" imgW="1054100" imgH="292100" progId="Equation.DSMT4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82" y="1253"/>
                            <a:ext cx="666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9817" name="Rectangle 25"/>
              <p:cNvSpPr>
                <a:spLocks noChangeArrowheads="1"/>
              </p:cNvSpPr>
              <p:nvPr/>
            </p:nvSpPr>
            <p:spPr bwMode="auto">
              <a:xfrm>
                <a:off x="2517" y="1184"/>
                <a:ext cx="80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, such that </a:t>
                </a:r>
                <a:endParaRPr lang="en-US" altLang="zh-CN" dirty="0">
                  <a:solidFill>
                    <a:srgbClr val="0000FF"/>
                  </a:solidFill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289812" name="Object 20"/>
              <p:cNvGraphicFramePr>
                <a:graphicFrameLocks noChangeAspect="1"/>
              </p:cNvGraphicFramePr>
              <p:nvPr/>
            </p:nvGraphicFramePr>
            <p:xfrm>
              <a:off x="3288" y="1248"/>
              <a:ext cx="954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0881" r:id="rId8" imgW="1511300" imgH="292100" progId="Equation.DSMT4">
                      <p:embed/>
                    </p:oleObj>
                  </mc:Choice>
                  <mc:Fallback>
                    <p:oleObj r:id="rId8" imgW="1511300" imgH="292100" progId="Equation.DSMT4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8" y="1248"/>
                            <a:ext cx="954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" name="Group 45"/>
              <p:cNvGrpSpPr>
                <a:grpSpLocks/>
              </p:cNvGrpSpPr>
              <p:nvPr/>
            </p:nvGrpSpPr>
            <p:grpSpPr bwMode="auto">
              <a:xfrm>
                <a:off x="4264" y="1161"/>
                <a:ext cx="1428" cy="273"/>
                <a:chOff x="4332" y="1230"/>
                <a:chExt cx="1428" cy="273"/>
              </a:xfrm>
            </p:grpSpPr>
            <p:grpSp>
              <p:nvGrpSpPr>
                <p:cNvPr id="5" name="Group 44"/>
                <p:cNvGrpSpPr>
                  <a:grpSpLocks/>
                </p:cNvGrpSpPr>
                <p:nvPr/>
              </p:nvGrpSpPr>
              <p:grpSpPr bwMode="auto">
                <a:xfrm>
                  <a:off x="4332" y="1253"/>
                  <a:ext cx="670" cy="250"/>
                  <a:chOff x="4332" y="1253"/>
                  <a:chExt cx="670" cy="250"/>
                </a:xfrm>
              </p:grpSpPr>
              <p:sp>
                <p:nvSpPr>
                  <p:cNvPr id="289818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4332" y="1253"/>
                    <a:ext cx="581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zh-CN" altLang="en-US">
                        <a:solidFill>
                          <a:srgbClr val="0000FF"/>
                        </a:solidFill>
                        <a:ea typeface="宋体" pitchFamily="2" charset="-122"/>
                        <a:cs typeface="Times New Roman" pitchFamily="18" charset="0"/>
                      </a:rPr>
                      <a:t> </a:t>
                    </a:r>
                    <a:r>
                      <a:rPr lang="en-US" altLang="zh-CN">
                        <a:solidFill>
                          <a:srgbClr val="0000FF"/>
                        </a:solidFill>
                        <a:ea typeface="宋体" pitchFamily="2" charset="-122"/>
                        <a:cs typeface="Times New Roman" pitchFamily="18" charset="0"/>
                      </a:rPr>
                      <a:t>for all </a:t>
                    </a:r>
                    <a:endParaRPr lang="en-US" altLang="zh-CN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graphicFrame>
                <p:nvGraphicFramePr>
                  <p:cNvPr id="289811" name="Object 19"/>
                  <p:cNvGraphicFramePr>
                    <a:graphicFrameLocks noChangeAspect="1"/>
                  </p:cNvGraphicFramePr>
                  <p:nvPr/>
                </p:nvGraphicFramePr>
                <p:xfrm>
                  <a:off x="4876" y="1314"/>
                  <a:ext cx="126" cy="12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70882" r:id="rId10" imgW="203112" imgH="190417" progId="Equation.DSMT4">
                          <p:embed/>
                        </p:oleObj>
                      </mc:Choice>
                      <mc:Fallback>
                        <p:oleObj r:id="rId10" imgW="203112" imgH="190417" progId="Equation.DSMT4">
                          <p:embed/>
                          <p:pic>
                            <p:nvPicPr>
                              <p:cNvPr id="0" name="Picture 2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76" y="1314"/>
                                <a:ext cx="126" cy="12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289819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4" y="1230"/>
                  <a:ext cx="81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zh-CN" altLang="en-US">
                      <a:solidFill>
                        <a:srgbClr val="0000FF"/>
                      </a:solidFill>
                      <a:ea typeface="宋体" pitchFamily="2" charset="-122"/>
                      <a:cs typeface="Times New Roman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FF"/>
                      </a:solidFill>
                      <a:ea typeface="宋体" pitchFamily="2" charset="-122"/>
                      <a:cs typeface="Times New Roman" pitchFamily="18" charset="0"/>
                    </a:rPr>
                    <a:t>satisfying </a:t>
                  </a:r>
                  <a:endParaRPr lang="en-US" altLang="zh-CN">
                    <a:solidFill>
                      <a:srgbClr val="0000FF"/>
                    </a:solidFill>
                    <a:latin typeface="Arial" pitchFamily="34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89820" name="Rectangle 28"/>
              <p:cNvSpPr>
                <a:spLocks noChangeArrowheads="1"/>
              </p:cNvSpPr>
              <p:nvPr/>
            </p:nvSpPr>
            <p:spPr bwMode="auto">
              <a:xfrm>
                <a:off x="1337" y="1525"/>
                <a:ext cx="51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, then </a:t>
                </a:r>
                <a:endParaRPr lang="en-US" altLang="zh-CN">
                  <a:solidFill>
                    <a:srgbClr val="0000FF"/>
                  </a:solidFill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grpSp>
            <p:nvGrpSpPr>
              <p:cNvPr id="6" name="Group 47"/>
              <p:cNvGrpSpPr>
                <a:grpSpLocks/>
              </p:cNvGrpSpPr>
              <p:nvPr/>
            </p:nvGrpSpPr>
            <p:grpSpPr bwMode="auto">
              <a:xfrm>
                <a:off x="1792" y="1525"/>
                <a:ext cx="3003" cy="252"/>
                <a:chOff x="1610" y="1616"/>
                <a:chExt cx="3003" cy="252"/>
              </a:xfrm>
            </p:grpSpPr>
            <p:graphicFrame>
              <p:nvGraphicFramePr>
                <p:cNvPr id="289809" name="Object 17"/>
                <p:cNvGraphicFramePr>
                  <a:graphicFrameLocks noChangeAspect="1"/>
                </p:cNvGraphicFramePr>
                <p:nvPr/>
              </p:nvGraphicFramePr>
              <p:xfrm>
                <a:off x="1610" y="1661"/>
                <a:ext cx="144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70883" r:id="rId12" imgW="228600" imgH="228600" progId="Equation.DSMT4">
                        <p:embed/>
                      </p:oleObj>
                    </mc:Choice>
                    <mc:Fallback>
                      <p:oleObj r:id="rId12" imgW="228600" imgH="228600" progId="Equation.DSMT4">
                        <p:embed/>
                        <p:pic>
                          <p:nvPicPr>
                            <p:cNvPr id="0" name="Picture 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10" y="1661"/>
                              <a:ext cx="144" cy="14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89821" name="Rectangle 29"/>
                <p:cNvSpPr>
                  <a:spLocks noChangeArrowheads="1"/>
                </p:cNvSpPr>
                <p:nvPr/>
              </p:nvSpPr>
              <p:spPr bwMode="auto">
                <a:xfrm>
                  <a:off x="1701" y="1616"/>
                  <a:ext cx="2519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00FF"/>
                      </a:solidFill>
                      <a:ea typeface="宋体" pitchFamily="2" charset="-122"/>
                      <a:cs typeface="Times New Roman" pitchFamily="18" charset="0"/>
                    </a:rPr>
                    <a:t> </a:t>
                  </a:r>
                  <a:r>
                    <a:rPr lang="en-US" altLang="zh-CN" dirty="0">
                      <a:solidFill>
                        <a:srgbClr val="0000FF"/>
                      </a:solidFill>
                      <a:ea typeface="宋体" pitchFamily="2" charset="-122"/>
                      <a:cs typeface="Times New Roman" pitchFamily="18" charset="0"/>
                    </a:rPr>
                    <a:t>is called the </a:t>
                  </a:r>
                  <a:r>
                    <a:rPr lang="en-US" altLang="zh-CN" b="1" dirty="0">
                      <a:solidFill>
                        <a:srgbClr val="FF0000"/>
                      </a:solidFill>
                      <a:ea typeface="宋体" pitchFamily="2" charset="-122"/>
                      <a:cs typeface="Times New Roman" pitchFamily="18" charset="0"/>
                    </a:rPr>
                    <a:t>right limit [</a:t>
                  </a:r>
                  <a:r>
                    <a:rPr lang="zh-CN" altLang="en-US" b="1" dirty="0">
                      <a:solidFill>
                        <a:srgbClr val="FF0000"/>
                      </a:solidFill>
                      <a:ea typeface="宋体" pitchFamily="2" charset="-122"/>
                      <a:cs typeface="Times New Roman" pitchFamily="18" charset="0"/>
                    </a:rPr>
                    <a:t>右极限</a:t>
                  </a:r>
                  <a:r>
                    <a:rPr lang="en-US" altLang="zh-CN" b="1" dirty="0">
                      <a:solidFill>
                        <a:srgbClr val="FF0000"/>
                      </a:solidFill>
                      <a:ea typeface="宋体" pitchFamily="2" charset="-122"/>
                      <a:cs typeface="Times New Roman" pitchFamily="18" charset="0"/>
                    </a:rPr>
                    <a:t>] </a:t>
                  </a:r>
                  <a:r>
                    <a:rPr lang="en-US" altLang="zh-CN" dirty="0">
                      <a:solidFill>
                        <a:srgbClr val="0000FF"/>
                      </a:solidFill>
                      <a:ea typeface="宋体" pitchFamily="2" charset="-122"/>
                      <a:cs typeface="Times New Roman" pitchFamily="18" charset="0"/>
                    </a:rPr>
                    <a:t>of </a:t>
                  </a:r>
                  <a:endParaRPr lang="en-US" altLang="zh-CN" dirty="0">
                    <a:solidFill>
                      <a:srgbClr val="0000FF"/>
                    </a:solidFill>
                    <a:latin typeface="Arial" pitchFamily="34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  <p:graphicFrame>
              <p:nvGraphicFramePr>
                <p:cNvPr id="289808" name="Object 16"/>
                <p:cNvGraphicFramePr>
                  <a:graphicFrameLocks noChangeAspect="1"/>
                </p:cNvGraphicFramePr>
                <p:nvPr/>
              </p:nvGraphicFramePr>
              <p:xfrm>
                <a:off x="4253" y="1656"/>
                <a:ext cx="360" cy="1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70884" r:id="rId14" imgW="571252" imgH="291973" progId="Equation.DSMT4">
                        <p:embed/>
                      </p:oleObj>
                    </mc:Choice>
                    <mc:Fallback>
                      <p:oleObj r:id="rId14" imgW="571252" imgH="291973" progId="Equation.DSMT4">
                        <p:embed/>
                        <p:pic>
                          <p:nvPicPr>
                            <p:cNvPr id="0" name="Picture 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53" y="1656"/>
                              <a:ext cx="360" cy="18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7" name="Group 46"/>
              <p:cNvGrpSpPr>
                <a:grpSpLocks/>
              </p:cNvGrpSpPr>
              <p:nvPr/>
            </p:nvGrpSpPr>
            <p:grpSpPr bwMode="auto">
              <a:xfrm>
                <a:off x="4748" y="1525"/>
                <a:ext cx="817" cy="250"/>
                <a:chOff x="4567" y="1616"/>
                <a:chExt cx="817" cy="250"/>
              </a:xfrm>
            </p:grpSpPr>
            <p:sp>
              <p:nvSpPr>
                <p:cNvPr id="289822" name="Rectangle 30"/>
                <p:cNvSpPr>
                  <a:spLocks noChangeArrowheads="1"/>
                </p:cNvSpPr>
                <p:nvPr/>
              </p:nvSpPr>
              <p:spPr bwMode="auto">
                <a:xfrm>
                  <a:off x="4567" y="1616"/>
                  <a:ext cx="32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00FF"/>
                      </a:solidFill>
                      <a:ea typeface="宋体" pitchFamily="2" charset="-122"/>
                      <a:cs typeface="Times New Roman" pitchFamily="18" charset="0"/>
                    </a:rPr>
                    <a:t> </a:t>
                  </a:r>
                  <a:r>
                    <a:rPr lang="en-US" altLang="zh-CN" dirty="0">
                      <a:solidFill>
                        <a:srgbClr val="0000FF"/>
                      </a:solidFill>
                      <a:ea typeface="宋体" pitchFamily="2" charset="-122"/>
                      <a:cs typeface="Times New Roman" pitchFamily="18" charset="0"/>
                    </a:rPr>
                    <a:t>as </a:t>
                  </a:r>
                  <a:endParaRPr lang="en-US" altLang="zh-CN" dirty="0">
                    <a:solidFill>
                      <a:srgbClr val="0000FF"/>
                    </a:solidFill>
                    <a:latin typeface="Arial" pitchFamily="34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  <p:graphicFrame>
              <p:nvGraphicFramePr>
                <p:cNvPr id="289807" name="Object 15"/>
                <p:cNvGraphicFramePr>
                  <a:graphicFrameLocks noChangeAspect="1"/>
                </p:cNvGraphicFramePr>
                <p:nvPr/>
              </p:nvGraphicFramePr>
              <p:xfrm>
                <a:off x="4862" y="1616"/>
                <a:ext cx="522" cy="23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70885" r:id="rId16" imgW="825500" imgH="368300" progId="Equation.DSMT4">
                        <p:embed/>
                      </p:oleObj>
                    </mc:Choice>
                    <mc:Fallback>
                      <p:oleObj r:id="rId16" imgW="825500" imgH="368300" progId="Equation.DSMT4">
                        <p:embed/>
                        <p:pic>
                          <p:nvPicPr>
                            <p:cNvPr id="0" name="Picture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62" y="1616"/>
                              <a:ext cx="522" cy="23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89823" name="Rectangle 31"/>
              <p:cNvSpPr>
                <a:spLocks noChangeArrowheads="1"/>
              </p:cNvSpPr>
              <p:nvPr/>
            </p:nvSpPr>
            <p:spPr bwMode="auto">
              <a:xfrm>
                <a:off x="300" y="1845"/>
                <a:ext cx="9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 denoted by</a:t>
                </a:r>
                <a:endParaRPr lang="en-US" altLang="zh-CN" dirty="0">
                  <a:solidFill>
                    <a:srgbClr val="0000FF"/>
                  </a:solidFill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289806" name="Object 14"/>
              <p:cNvGraphicFramePr>
                <a:graphicFrameLocks noChangeAspect="1"/>
              </p:cNvGraphicFramePr>
              <p:nvPr/>
            </p:nvGraphicFramePr>
            <p:xfrm>
              <a:off x="1627" y="1865"/>
              <a:ext cx="936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0886" r:id="rId18" imgW="1485900" imgH="469900" progId="Equation.DSMT4">
                      <p:embed/>
                    </p:oleObj>
                  </mc:Choice>
                  <mc:Fallback>
                    <p:oleObj r:id="rId18" imgW="1485900" imgH="469900" progId="Equation.DSMT4">
                      <p:embed/>
                      <p:pic>
                        <p:nvPicPr>
                          <p:cNvPr id="0" name="Picture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7" y="1865"/>
                            <a:ext cx="936" cy="2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9824" name="Rectangle 32"/>
              <p:cNvSpPr>
                <a:spLocks noChangeArrowheads="1"/>
              </p:cNvSpPr>
              <p:nvPr/>
            </p:nvSpPr>
            <p:spPr bwMode="auto">
              <a:xfrm>
                <a:off x="2528" y="1842"/>
                <a:ext cx="3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, or </a:t>
                </a:r>
                <a:endParaRPr lang="en-US" altLang="zh-CN">
                  <a:solidFill>
                    <a:srgbClr val="0000FF"/>
                  </a:solidFill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grpSp>
            <p:nvGrpSpPr>
              <p:cNvPr id="8" name="Group 49"/>
              <p:cNvGrpSpPr>
                <a:grpSpLocks/>
              </p:cNvGrpSpPr>
              <p:nvPr/>
            </p:nvGrpSpPr>
            <p:grpSpPr bwMode="auto">
              <a:xfrm>
                <a:off x="2897" y="1842"/>
                <a:ext cx="1529" cy="293"/>
                <a:chOff x="1701" y="2024"/>
                <a:chExt cx="1529" cy="293"/>
              </a:xfrm>
            </p:grpSpPr>
            <p:graphicFrame>
              <p:nvGraphicFramePr>
                <p:cNvPr id="289805" name="Object 13"/>
                <p:cNvGraphicFramePr>
                  <a:graphicFrameLocks noChangeAspect="1"/>
                </p:cNvGraphicFramePr>
                <p:nvPr/>
              </p:nvGraphicFramePr>
              <p:xfrm>
                <a:off x="1701" y="2069"/>
                <a:ext cx="714" cy="1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70887" r:id="rId20" imgW="1129810" imgH="291973" progId="Equation.DSMT4">
                        <p:embed/>
                      </p:oleObj>
                    </mc:Choice>
                    <mc:Fallback>
                      <p:oleObj r:id="rId20" imgW="1129810" imgH="291973" progId="Equation.DSMT4">
                        <p:embed/>
                        <p:pic>
                          <p:nvPicPr>
                            <p:cNvPr id="0" name="Picture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01" y="2069"/>
                              <a:ext cx="714" cy="18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89825" name="Rectangle 33"/>
                <p:cNvSpPr>
                  <a:spLocks noChangeArrowheads="1"/>
                </p:cNvSpPr>
                <p:nvPr/>
              </p:nvSpPr>
              <p:spPr bwMode="auto">
                <a:xfrm>
                  <a:off x="2336" y="2024"/>
                  <a:ext cx="32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zh-CN" altLang="en-US">
                      <a:solidFill>
                        <a:srgbClr val="0000FF"/>
                      </a:solidFill>
                      <a:ea typeface="宋体" pitchFamily="2" charset="-122"/>
                      <a:cs typeface="Times New Roman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FF"/>
                      </a:solidFill>
                      <a:ea typeface="宋体" pitchFamily="2" charset="-122"/>
                      <a:cs typeface="Times New Roman" pitchFamily="18" charset="0"/>
                    </a:rPr>
                    <a:t>as </a:t>
                  </a:r>
                  <a:endParaRPr lang="en-US" altLang="zh-CN">
                    <a:solidFill>
                      <a:srgbClr val="0000FF"/>
                    </a:solidFill>
                    <a:latin typeface="Arial" pitchFamily="34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  <p:grpSp>
              <p:nvGrpSpPr>
                <p:cNvPr id="9" name="Group 48"/>
                <p:cNvGrpSpPr>
                  <a:grpSpLocks/>
                </p:cNvGrpSpPr>
                <p:nvPr/>
              </p:nvGrpSpPr>
              <p:grpSpPr bwMode="auto">
                <a:xfrm>
                  <a:off x="2608" y="2026"/>
                  <a:ext cx="622" cy="291"/>
                  <a:chOff x="1376" y="2756"/>
                  <a:chExt cx="622" cy="291"/>
                </a:xfrm>
              </p:grpSpPr>
              <p:graphicFrame>
                <p:nvGraphicFramePr>
                  <p:cNvPr id="289804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1376" y="2756"/>
                  <a:ext cx="522" cy="23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70888" r:id="rId22" imgW="825500" imgH="368300" progId="Equation.DSMT4">
                          <p:embed/>
                        </p:oleObj>
                      </mc:Choice>
                      <mc:Fallback>
                        <p:oleObj r:id="rId22" imgW="825500" imgH="368300" progId="Equation.DSMT4">
                          <p:embed/>
                          <p:pic>
                            <p:nvPicPr>
                              <p:cNvPr id="0" name="Picture 2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376" y="2756"/>
                                <a:ext cx="522" cy="23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289826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2795"/>
                    <a:ext cx="161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pPr>
                      <a:tabLst>
                        <a:tab pos="4064000" algn="ctr"/>
                        <a:tab pos="8128000" algn="r"/>
                      </a:tabLst>
                    </a:pPr>
                    <a:r>
                      <a:rPr lang="en-US" altLang="zh-CN">
                        <a:solidFill>
                          <a:srgbClr val="0000FF"/>
                        </a:solidFill>
                        <a:latin typeface="Arial" pitchFamily="34" charset="0"/>
                        <a:ea typeface="宋体" pitchFamily="2" charset="-122"/>
                      </a:rPr>
                      <a:t>.</a:t>
                    </a:r>
                  </a:p>
                </p:txBody>
              </p:sp>
            </p:grpSp>
          </p:grpSp>
          <p:sp>
            <p:nvSpPr>
              <p:cNvPr id="289829" name="Rectangle 37"/>
              <p:cNvSpPr>
                <a:spLocks noChangeArrowheads="1"/>
              </p:cNvSpPr>
              <p:nvPr/>
            </p:nvSpPr>
            <p:spPr bwMode="auto">
              <a:xfrm>
                <a:off x="279" y="2477"/>
                <a:ext cx="368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lang="en-US" altLang="zh-CN" dirty="0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Similarly, we can define the </a:t>
                </a:r>
                <a:r>
                  <a:rPr lang="en-US" altLang="zh-CN" b="1" dirty="0">
                    <a:solidFill>
                      <a:srgbClr val="FF0000"/>
                    </a:solidFill>
                    <a:ea typeface="宋体" pitchFamily="2" charset="-122"/>
                    <a:cs typeface="Times New Roman" pitchFamily="18" charset="0"/>
                  </a:rPr>
                  <a:t>left limit [</a:t>
                </a:r>
                <a:r>
                  <a:rPr lang="zh-CN" altLang="en-US" b="1" dirty="0">
                    <a:solidFill>
                      <a:srgbClr val="FF0000"/>
                    </a:solidFill>
                    <a:ea typeface="宋体" pitchFamily="2" charset="-122"/>
                    <a:cs typeface="Times New Roman" pitchFamily="18" charset="0"/>
                  </a:rPr>
                  <a:t>左极限</a:t>
                </a:r>
                <a:r>
                  <a:rPr lang="en-US" altLang="zh-CN" b="1" dirty="0">
                    <a:solidFill>
                      <a:srgbClr val="FF0000"/>
                    </a:solidFill>
                    <a:ea typeface="宋体" pitchFamily="2" charset="-122"/>
                    <a:cs typeface="Times New Roman" pitchFamily="18" charset="0"/>
                  </a:rPr>
                  <a:t>]</a:t>
                </a:r>
                <a:r>
                  <a:rPr lang="en-US" altLang="zh-CN" dirty="0">
                    <a:solidFill>
                      <a:srgbClr val="FF0000"/>
                    </a:solidFill>
                    <a:ea typeface="宋体" pitchFamily="2" charset="-122"/>
                    <a:cs typeface="Times New Roman" pitchFamily="18" charset="0"/>
                  </a:rPr>
                  <a:t>, </a:t>
                </a:r>
                <a:r>
                  <a:rPr lang="en-US" altLang="zh-CN" dirty="0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that is </a:t>
                </a:r>
                <a:endParaRPr lang="en-US" altLang="zh-CN" dirty="0">
                  <a:solidFill>
                    <a:srgbClr val="0000FF"/>
                  </a:solidFill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grpSp>
            <p:nvGrpSpPr>
              <p:cNvPr id="10" name="Group 58"/>
              <p:cNvGrpSpPr>
                <a:grpSpLocks/>
              </p:cNvGrpSpPr>
              <p:nvPr/>
            </p:nvGrpSpPr>
            <p:grpSpPr bwMode="auto">
              <a:xfrm>
                <a:off x="1383" y="2772"/>
                <a:ext cx="2787" cy="340"/>
                <a:chOff x="1383" y="3067"/>
                <a:chExt cx="2787" cy="340"/>
              </a:xfrm>
            </p:grpSpPr>
            <p:graphicFrame>
              <p:nvGraphicFramePr>
                <p:cNvPr id="289800" name="Object 8"/>
                <p:cNvGraphicFramePr>
                  <a:graphicFrameLocks noChangeAspect="1"/>
                </p:cNvGraphicFramePr>
                <p:nvPr/>
              </p:nvGraphicFramePr>
              <p:xfrm>
                <a:off x="1383" y="3113"/>
                <a:ext cx="930" cy="2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70889" r:id="rId24" imgW="1473200" imgH="469900" progId="Equation.DSMT4">
                        <p:embed/>
                      </p:oleObj>
                    </mc:Choice>
                    <mc:Fallback>
                      <p:oleObj r:id="rId24" imgW="1473200" imgH="469900" progId="Equation.DSMT4">
                        <p:embed/>
                        <p:pic>
                          <p:nvPicPr>
                            <p:cNvPr id="0" name="Picture 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83" y="3113"/>
                              <a:ext cx="930" cy="29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89830" name="Rectangle 38"/>
                <p:cNvSpPr>
                  <a:spLocks noChangeArrowheads="1"/>
                </p:cNvSpPr>
                <p:nvPr/>
              </p:nvSpPr>
              <p:spPr bwMode="auto">
                <a:xfrm>
                  <a:off x="2245" y="3089"/>
                  <a:ext cx="36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>
                      <a:solidFill>
                        <a:srgbClr val="0000FF"/>
                      </a:solidFill>
                      <a:ea typeface="宋体" pitchFamily="2" charset="-122"/>
                      <a:cs typeface="Times New Roman" pitchFamily="18" charset="0"/>
                    </a:rPr>
                    <a:t>, or </a:t>
                  </a:r>
                  <a:endParaRPr lang="en-US" altLang="zh-CN">
                    <a:solidFill>
                      <a:srgbClr val="0000FF"/>
                    </a:solidFill>
                    <a:latin typeface="Arial" pitchFamily="34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  <p:grpSp>
              <p:nvGrpSpPr>
                <p:cNvPr id="11" name="Group 57"/>
                <p:cNvGrpSpPr>
                  <a:grpSpLocks/>
                </p:cNvGrpSpPr>
                <p:nvPr/>
              </p:nvGrpSpPr>
              <p:grpSpPr bwMode="auto">
                <a:xfrm>
                  <a:off x="2574" y="3067"/>
                  <a:ext cx="1596" cy="272"/>
                  <a:chOff x="2574" y="3067"/>
                  <a:chExt cx="1596" cy="272"/>
                </a:xfrm>
              </p:grpSpPr>
              <p:graphicFrame>
                <p:nvGraphicFramePr>
                  <p:cNvPr id="289799" name="Object 7"/>
                  <p:cNvGraphicFramePr>
                    <a:graphicFrameLocks noChangeAspect="1"/>
                  </p:cNvGraphicFramePr>
                  <p:nvPr/>
                </p:nvGraphicFramePr>
                <p:xfrm>
                  <a:off x="2574" y="3113"/>
                  <a:ext cx="714" cy="18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70890" r:id="rId26" imgW="1129810" imgH="291973" progId="Equation.DSMT4">
                          <p:embed/>
                        </p:oleObj>
                      </mc:Choice>
                      <mc:Fallback>
                        <p:oleObj r:id="rId26" imgW="1129810" imgH="291973" progId="Equation.DSMT4">
                          <p:embed/>
                          <p:pic>
                            <p:nvPicPr>
                              <p:cNvPr id="0" name="Picture 2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574" y="3113"/>
                                <a:ext cx="714" cy="18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12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3243" y="3067"/>
                    <a:ext cx="927" cy="272"/>
                    <a:chOff x="3243" y="3067"/>
                    <a:chExt cx="927" cy="272"/>
                  </a:xfrm>
                </p:grpSpPr>
                <p:sp>
                  <p:nvSpPr>
                    <p:cNvPr id="289831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3" y="3067"/>
                      <a:ext cx="329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zh-CN" altLang="en-US">
                          <a:solidFill>
                            <a:srgbClr val="0000FF"/>
                          </a:solidFill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>
                          <a:solidFill>
                            <a:srgbClr val="0000FF"/>
                          </a:solidFill>
                          <a:ea typeface="宋体" pitchFamily="2" charset="-122"/>
                          <a:cs typeface="Times New Roman" pitchFamily="18" charset="0"/>
                        </a:rPr>
                        <a:t>as </a:t>
                      </a:r>
                      <a:endParaRPr lang="en-US" altLang="zh-CN">
                        <a:solidFill>
                          <a:srgbClr val="0000FF"/>
                        </a:solidFill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p:txBody>
                </p:sp>
                <p:grpSp>
                  <p:nvGrpSpPr>
                    <p:cNvPr id="13" name="Group 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60" y="3067"/>
                      <a:ext cx="610" cy="272"/>
                      <a:chOff x="3560" y="3067"/>
                      <a:chExt cx="610" cy="272"/>
                    </a:xfrm>
                  </p:grpSpPr>
                  <p:graphicFrame>
                    <p:nvGraphicFramePr>
                      <p:cNvPr id="289798" name="Object 6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3560" y="3067"/>
                      <a:ext cx="522" cy="234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670891" r:id="rId28" imgW="825500" imgH="368300" progId="Equation.DSMT4">
                              <p:embed/>
                            </p:oleObj>
                          </mc:Choice>
                          <mc:Fallback>
                            <p:oleObj r:id="rId28" imgW="825500" imgH="368300" progId="Equation.DSMT4">
                              <p:embed/>
                              <p:pic>
                                <p:nvPicPr>
                                  <p:cNvPr id="0" name="Picture 22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29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3560" y="3067"/>
                                    <a:ext cx="522" cy="234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sp>
                    <p:nvSpPr>
                      <p:cNvPr id="289832" name="Rectangle 4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14" y="3089"/>
                        <a:ext cx="156" cy="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r>
                          <a:rPr lang="en-US" altLang="zh-CN">
                            <a:solidFill>
                              <a:srgbClr val="0000FF"/>
                            </a:solidFill>
                            <a:ea typeface="宋体" pitchFamily="2" charset="-122"/>
                            <a:cs typeface="Times New Roman" pitchFamily="18" charset="0"/>
                          </a:rPr>
                          <a:t>.</a:t>
                        </a:r>
                        <a:endParaRPr lang="en-US" altLang="zh-CN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4" name="Group 43"/>
              <p:cNvGrpSpPr>
                <a:grpSpLocks/>
              </p:cNvGrpSpPr>
              <p:nvPr/>
            </p:nvGrpSpPr>
            <p:grpSpPr bwMode="auto">
              <a:xfrm>
                <a:off x="1076" y="1207"/>
                <a:ext cx="820" cy="250"/>
                <a:chOff x="1167" y="1344"/>
                <a:chExt cx="820" cy="250"/>
              </a:xfrm>
            </p:grpSpPr>
            <p:grpSp>
              <p:nvGrpSpPr>
                <p:cNvPr id="15" name="Group 41"/>
                <p:cNvGrpSpPr>
                  <a:grpSpLocks/>
                </p:cNvGrpSpPr>
                <p:nvPr/>
              </p:nvGrpSpPr>
              <p:grpSpPr bwMode="auto">
                <a:xfrm>
                  <a:off x="1383" y="1344"/>
                  <a:ext cx="604" cy="250"/>
                  <a:chOff x="1383" y="1344"/>
                  <a:chExt cx="604" cy="250"/>
                </a:xfrm>
              </p:grpSpPr>
              <p:graphicFrame>
                <p:nvGraphicFramePr>
                  <p:cNvPr id="289814" name="Object 22"/>
                  <p:cNvGraphicFramePr>
                    <a:graphicFrameLocks noChangeAspect="1"/>
                  </p:cNvGraphicFramePr>
                  <p:nvPr/>
                </p:nvGraphicFramePr>
                <p:xfrm>
                  <a:off x="1383" y="1389"/>
                  <a:ext cx="474" cy="15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70892" r:id="rId30" imgW="748975" imgH="241195" progId="Equation.DSMT4">
                          <p:embed/>
                        </p:oleObj>
                      </mc:Choice>
                      <mc:Fallback>
                        <p:oleObj r:id="rId30" imgW="748975" imgH="241195" progId="Equation.DSMT4">
                          <p:embed/>
                          <p:pic>
                            <p:nvPicPr>
                              <p:cNvPr id="0" name="Picture 1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383" y="1389"/>
                                <a:ext cx="474" cy="15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289816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134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>
                        <a:solidFill>
                          <a:srgbClr val="0000FF"/>
                        </a:solidFill>
                        <a:ea typeface="宋体" pitchFamily="2" charset="-122"/>
                        <a:cs typeface="Times New Roman" pitchFamily="18" charset="0"/>
                      </a:rPr>
                      <a:t>, </a:t>
                    </a:r>
                    <a:endParaRPr lang="en-US" altLang="zh-CN">
                      <a:solidFill>
                        <a:srgbClr val="0000FF"/>
                      </a:solidFill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289834" name="Rectangle 42"/>
                <p:cNvSpPr>
                  <a:spLocks noChangeArrowheads="1"/>
                </p:cNvSpPr>
                <p:nvPr/>
              </p:nvSpPr>
              <p:spPr bwMode="auto">
                <a:xfrm>
                  <a:off x="1167" y="1344"/>
                  <a:ext cx="26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0000FF"/>
                      </a:solidFill>
                      <a:ea typeface="宋体" pitchFamily="2" charset="-122"/>
                      <a:cs typeface="Times New Roman" pitchFamily="18" charset="0"/>
                    </a:rPr>
                    <a:t>If </a:t>
                  </a:r>
                  <a:endParaRPr lang="en-US" altLang="zh-CN" dirty="0">
                    <a:solidFill>
                      <a:srgbClr val="0000FF"/>
                    </a:solidFill>
                    <a:latin typeface="Arial" pitchFamily="34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6" name="Group 52"/>
              <p:cNvGrpSpPr>
                <a:grpSpLocks/>
              </p:cNvGrpSpPr>
              <p:nvPr/>
            </p:nvGrpSpPr>
            <p:grpSpPr bwMode="auto">
              <a:xfrm>
                <a:off x="294" y="2160"/>
                <a:ext cx="2518" cy="250"/>
                <a:chOff x="158" y="2341"/>
                <a:chExt cx="2518" cy="250"/>
              </a:xfrm>
            </p:grpSpPr>
            <p:graphicFrame>
              <p:nvGraphicFramePr>
                <p:cNvPr id="289803" name="Object 11"/>
                <p:cNvGraphicFramePr>
                  <a:graphicFrameLocks noChangeAspect="1"/>
                </p:cNvGraphicFramePr>
                <p:nvPr/>
              </p:nvGraphicFramePr>
              <p:xfrm>
                <a:off x="2154" y="2341"/>
                <a:ext cx="522" cy="23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70893" r:id="rId32" imgW="825500" imgH="368300" progId="Equation.DSMT4">
                        <p:embed/>
                      </p:oleObj>
                    </mc:Choice>
                    <mc:Fallback>
                      <p:oleObj r:id="rId32" imgW="825500" imgH="368300" progId="Equation.DSMT4">
                        <p:embed/>
                        <p:pic>
                          <p:nvPicPr>
                            <p:cNvPr id="0" name="Picture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54" y="2341"/>
                              <a:ext cx="522" cy="23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89842" name="Rectangle 50"/>
                <p:cNvSpPr>
                  <a:spLocks noChangeArrowheads="1"/>
                </p:cNvSpPr>
                <p:nvPr/>
              </p:nvSpPr>
              <p:spPr bwMode="auto">
                <a:xfrm>
                  <a:off x="158" y="2341"/>
                  <a:ext cx="210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lang="en-US" altLang="zh-CN">
                      <a:solidFill>
                        <a:srgbClr val="0000FF"/>
                      </a:solidFill>
                      <a:ea typeface="宋体" pitchFamily="2" charset="-122"/>
                      <a:cs typeface="Times New Roman" pitchFamily="18" charset="0"/>
                    </a:rPr>
                    <a:t>In this case, we say that when  </a:t>
                  </a:r>
                  <a:endParaRPr lang="en-US" altLang="zh-CN">
                    <a:solidFill>
                      <a:srgbClr val="0000FF"/>
                    </a:solidFill>
                    <a:latin typeface="Arial" pitchFamily="34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7" name="Group 51"/>
              <p:cNvGrpSpPr>
                <a:grpSpLocks/>
              </p:cNvGrpSpPr>
              <p:nvPr/>
            </p:nvGrpSpPr>
            <p:grpSpPr bwMode="auto">
              <a:xfrm>
                <a:off x="2744" y="2160"/>
                <a:ext cx="2716" cy="252"/>
                <a:chOff x="2608" y="2341"/>
                <a:chExt cx="2716" cy="252"/>
              </a:xfrm>
            </p:grpSpPr>
            <p:sp>
              <p:nvSpPr>
                <p:cNvPr id="289827" name="Rectangle 35"/>
                <p:cNvSpPr>
                  <a:spLocks noChangeArrowheads="1"/>
                </p:cNvSpPr>
                <p:nvPr/>
              </p:nvSpPr>
              <p:spPr bwMode="auto">
                <a:xfrm>
                  <a:off x="2608" y="2341"/>
                  <a:ext cx="128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>
                      <a:solidFill>
                        <a:srgbClr val="0000FF"/>
                      </a:solidFill>
                      <a:ea typeface="宋体" pitchFamily="2" charset="-122"/>
                      <a:cs typeface="Times New Roman" pitchFamily="18" charset="0"/>
                    </a:rPr>
                    <a:t>, the right limit of </a:t>
                  </a:r>
                  <a:endParaRPr lang="en-US" altLang="zh-CN">
                    <a:solidFill>
                      <a:srgbClr val="0000FF"/>
                    </a:solidFill>
                    <a:latin typeface="Arial" pitchFamily="34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  <p:graphicFrame>
              <p:nvGraphicFramePr>
                <p:cNvPr id="289802" name="Object 10"/>
                <p:cNvGraphicFramePr>
                  <a:graphicFrameLocks noChangeAspect="1"/>
                </p:cNvGraphicFramePr>
                <p:nvPr/>
              </p:nvGraphicFramePr>
              <p:xfrm>
                <a:off x="3833" y="2387"/>
                <a:ext cx="360" cy="1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70894" r:id="rId34" imgW="571252" imgH="291973" progId="Equation.DSMT4">
                        <p:embed/>
                      </p:oleObj>
                    </mc:Choice>
                    <mc:Fallback>
                      <p:oleObj r:id="rId34" imgW="571252" imgH="291973" progId="Equation.DSMT4">
                        <p:embed/>
                        <p:pic>
                          <p:nvPicPr>
                            <p:cNvPr id="0" name="Picture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33" y="2387"/>
                              <a:ext cx="360" cy="18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89828" name="Rectangle 36"/>
                <p:cNvSpPr>
                  <a:spLocks noChangeArrowheads="1"/>
                </p:cNvSpPr>
                <p:nvPr/>
              </p:nvSpPr>
              <p:spPr bwMode="auto">
                <a:xfrm>
                  <a:off x="4150" y="2341"/>
                  <a:ext cx="1174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00FF"/>
                      </a:solidFill>
                      <a:ea typeface="宋体" pitchFamily="2" charset="-122"/>
                      <a:cs typeface="Times New Roman" pitchFamily="18" charset="0"/>
                    </a:rPr>
                    <a:t> </a:t>
                  </a:r>
                  <a:r>
                    <a:rPr lang="en-US" altLang="zh-CN" dirty="0">
                      <a:solidFill>
                        <a:srgbClr val="0000FF"/>
                      </a:solidFill>
                      <a:ea typeface="宋体" pitchFamily="2" charset="-122"/>
                      <a:cs typeface="Times New Roman" pitchFamily="18" charset="0"/>
                    </a:rPr>
                    <a:t>exists and is </a:t>
                  </a:r>
                  <a:r>
                    <a:rPr lang="en-US" altLang="zh-CN" b="1" i="1" dirty="0">
                      <a:solidFill>
                        <a:srgbClr val="0000FF"/>
                      </a:solidFill>
                      <a:ea typeface="宋体" pitchFamily="2" charset="-122"/>
                      <a:cs typeface="Times New Roman" pitchFamily="18" charset="0"/>
                    </a:rPr>
                    <a:t>A</a:t>
                  </a:r>
                  <a:r>
                    <a:rPr lang="en-US" altLang="zh-CN" dirty="0">
                      <a:solidFill>
                        <a:srgbClr val="0000FF"/>
                      </a:solidFill>
                      <a:ea typeface="宋体" pitchFamily="2" charset="-122"/>
                      <a:cs typeface="Times New Roman" pitchFamily="18" charset="0"/>
                    </a:rPr>
                    <a:t>. </a:t>
                  </a:r>
                  <a:endParaRPr lang="en-US" altLang="zh-CN" dirty="0">
                    <a:solidFill>
                      <a:srgbClr val="0000FF"/>
                    </a:solidFill>
                    <a:latin typeface="Arial" pitchFamily="34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18" name="Group 126"/>
          <p:cNvGrpSpPr>
            <a:grpSpLocks/>
          </p:cNvGrpSpPr>
          <p:nvPr/>
        </p:nvGrpSpPr>
        <p:grpSpPr bwMode="auto">
          <a:xfrm>
            <a:off x="179388" y="4940300"/>
            <a:ext cx="8785225" cy="647700"/>
            <a:chOff x="113" y="3203"/>
            <a:chExt cx="5534" cy="408"/>
          </a:xfrm>
        </p:grpSpPr>
        <p:sp>
          <p:nvSpPr>
            <p:cNvPr id="289852" name="AutoShape 60"/>
            <p:cNvSpPr>
              <a:spLocks noChangeArrowheads="1"/>
            </p:cNvSpPr>
            <p:nvPr/>
          </p:nvSpPr>
          <p:spPr bwMode="auto">
            <a:xfrm>
              <a:off x="113" y="3203"/>
              <a:ext cx="5534" cy="408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CBE5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9810" name="Object 18"/>
            <p:cNvGraphicFramePr>
              <a:graphicFrameLocks noChangeAspect="1"/>
            </p:cNvGraphicFramePr>
            <p:nvPr/>
          </p:nvGraphicFramePr>
          <p:xfrm>
            <a:off x="4588" y="3271"/>
            <a:ext cx="101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895" r:id="rId36" imgW="1612900" imgH="330200" progId="Equation.DSMT4">
                    <p:embed/>
                  </p:oleObj>
                </mc:Choice>
                <mc:Fallback>
                  <p:oleObj r:id="rId36" imgW="1612900" imgH="3302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8" y="3271"/>
                          <a:ext cx="1014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9867" name="Object 75"/>
            <p:cNvGraphicFramePr>
              <a:graphicFrameLocks noChangeAspect="1"/>
            </p:cNvGraphicFramePr>
            <p:nvPr/>
          </p:nvGraphicFramePr>
          <p:xfrm>
            <a:off x="1659" y="3317"/>
            <a:ext cx="66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896" r:id="rId38" imgW="1054100" imgH="292100" progId="Equation.DSMT4">
                    <p:embed/>
                  </p:oleObj>
                </mc:Choice>
                <mc:Fallback>
                  <p:oleObj r:id="rId38" imgW="1054100" imgH="2921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9" y="3317"/>
                          <a:ext cx="66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9868" name="Rectangle 76"/>
            <p:cNvSpPr>
              <a:spLocks noChangeArrowheads="1"/>
            </p:cNvSpPr>
            <p:nvPr/>
          </p:nvSpPr>
          <p:spPr bwMode="auto">
            <a:xfrm>
              <a:off x="2294" y="3270"/>
              <a:ext cx="8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pitchFamily="2" charset="-122"/>
                  <a:cs typeface="Times New Roman" pitchFamily="18" charset="0"/>
                </a:rPr>
                <a:t>, such that </a:t>
              </a:r>
              <a:endParaRPr lang="en-US" altLang="zh-CN" sz="180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89869" name="Object 77"/>
            <p:cNvGraphicFramePr>
              <a:graphicFrameLocks noChangeAspect="1"/>
            </p:cNvGraphicFramePr>
            <p:nvPr/>
          </p:nvGraphicFramePr>
          <p:xfrm>
            <a:off x="3065" y="3293"/>
            <a:ext cx="95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897" r:id="rId40" imgW="1511300" imgH="292100" progId="Equation.DSMT4">
                    <p:embed/>
                  </p:oleObj>
                </mc:Choice>
                <mc:Fallback>
                  <p:oleObj r:id="rId40" imgW="1511300" imgH="2921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5" y="3293"/>
                          <a:ext cx="95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9872" name="Rectangle 80"/>
            <p:cNvSpPr>
              <a:spLocks noChangeArrowheads="1"/>
            </p:cNvSpPr>
            <p:nvPr/>
          </p:nvSpPr>
          <p:spPr bwMode="auto">
            <a:xfrm>
              <a:off x="4018" y="3248"/>
              <a:ext cx="5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>
                  <a:ea typeface="宋体" pitchFamily="2" charset="-122"/>
                  <a:cs typeface="Times New Roman" pitchFamily="18" charset="0"/>
                </a:rPr>
                <a:t>for all </a:t>
              </a:r>
              <a:endParaRPr lang="en-US" altLang="zh-CN" sz="180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pSp>
          <p:nvGrpSpPr>
            <p:cNvPr id="19" name="Group 84"/>
            <p:cNvGrpSpPr>
              <a:grpSpLocks/>
            </p:cNvGrpSpPr>
            <p:nvPr/>
          </p:nvGrpSpPr>
          <p:grpSpPr bwMode="auto">
            <a:xfrm>
              <a:off x="1156" y="3271"/>
              <a:ext cx="604" cy="250"/>
              <a:chOff x="1383" y="1344"/>
              <a:chExt cx="604" cy="250"/>
            </a:xfrm>
          </p:grpSpPr>
          <p:graphicFrame>
            <p:nvGraphicFramePr>
              <p:cNvPr id="289877" name="Object 85"/>
              <p:cNvGraphicFramePr>
                <a:graphicFrameLocks noChangeAspect="1"/>
              </p:cNvGraphicFramePr>
              <p:nvPr/>
            </p:nvGraphicFramePr>
            <p:xfrm>
              <a:off x="1383" y="1389"/>
              <a:ext cx="474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0898" r:id="rId42" imgW="748975" imgH="241195" progId="Equation.DSMT4">
                      <p:embed/>
                    </p:oleObj>
                  </mc:Choice>
                  <mc:Fallback>
                    <p:oleObj r:id="rId42" imgW="748975" imgH="241195" progId="Equation.DSMT4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83" y="1389"/>
                            <a:ext cx="474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9878" name="Rectangle 86"/>
              <p:cNvSpPr>
                <a:spLocks noChangeArrowheads="1"/>
              </p:cNvSpPr>
              <p:nvPr/>
            </p:nvSpPr>
            <p:spPr bwMode="auto">
              <a:xfrm>
                <a:off x="1791" y="1344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pitchFamily="2" charset="-122"/>
                    <a:cs typeface="Times New Roman" pitchFamily="18" charset="0"/>
                  </a:rPr>
                  <a:t>, </a:t>
                </a:r>
                <a:endParaRPr lang="en-US" altLang="zh-CN" sz="1800"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20" name="Group 91"/>
            <p:cNvGrpSpPr>
              <a:grpSpLocks noChangeAspect="1"/>
            </p:cNvGrpSpPr>
            <p:nvPr/>
          </p:nvGrpSpPr>
          <p:grpSpPr bwMode="auto">
            <a:xfrm>
              <a:off x="218" y="3294"/>
              <a:ext cx="938" cy="292"/>
              <a:chOff x="113" y="3385"/>
              <a:chExt cx="1064" cy="296"/>
            </a:xfrm>
          </p:grpSpPr>
          <p:graphicFrame>
            <p:nvGraphicFramePr>
              <p:cNvPr id="289880" name="Object 88"/>
              <p:cNvGraphicFramePr>
                <a:graphicFrameLocks noChangeAspect="1"/>
              </p:cNvGraphicFramePr>
              <p:nvPr/>
            </p:nvGraphicFramePr>
            <p:xfrm>
              <a:off x="113" y="3385"/>
              <a:ext cx="936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0899" r:id="rId44" imgW="1485900" imgH="469900" progId="Equation.DSMT4">
                      <p:embed/>
                    </p:oleObj>
                  </mc:Choice>
                  <mc:Fallback>
                    <p:oleObj r:id="rId44" imgW="1485900" imgH="469900" progId="Equation.DSMT4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3" y="3385"/>
                            <a:ext cx="936" cy="2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9882" name="Rectangle 90"/>
              <p:cNvSpPr>
                <a:spLocks noChangeAspect="1" noChangeArrowheads="1"/>
              </p:cNvSpPr>
              <p:nvPr/>
            </p:nvSpPr>
            <p:spPr bwMode="auto">
              <a:xfrm>
                <a:off x="1000" y="3385"/>
                <a:ext cx="177" cy="2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solidFill>
                      <a:schemeClr val="tx2"/>
                    </a:solidFill>
                    <a:latin typeface="Arial" pitchFamily="34" charset="0"/>
                    <a:ea typeface="宋体" pitchFamily="2" charset="-122"/>
                  </a:rPr>
                  <a:t>:</a:t>
                </a:r>
                <a:endParaRPr lang="zh-CN" altLang="en-US" sz="1800">
                  <a:solidFill>
                    <a:schemeClr val="tx2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21" name="Group 127"/>
          <p:cNvGrpSpPr>
            <a:grpSpLocks/>
          </p:cNvGrpSpPr>
          <p:nvPr/>
        </p:nvGrpSpPr>
        <p:grpSpPr bwMode="auto">
          <a:xfrm>
            <a:off x="179388" y="5661025"/>
            <a:ext cx="8785225" cy="647700"/>
            <a:chOff x="113" y="3748"/>
            <a:chExt cx="5534" cy="408"/>
          </a:xfrm>
        </p:grpSpPr>
        <p:sp>
          <p:nvSpPr>
            <p:cNvPr id="289886" name="AutoShape 94"/>
            <p:cNvSpPr>
              <a:spLocks noChangeArrowheads="1"/>
            </p:cNvSpPr>
            <p:nvPr/>
          </p:nvSpPr>
          <p:spPr bwMode="auto">
            <a:xfrm>
              <a:off x="113" y="3748"/>
              <a:ext cx="5534" cy="408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CBE5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" name="Group 107"/>
            <p:cNvGrpSpPr>
              <a:grpSpLocks/>
            </p:cNvGrpSpPr>
            <p:nvPr/>
          </p:nvGrpSpPr>
          <p:grpSpPr bwMode="auto">
            <a:xfrm>
              <a:off x="182" y="3816"/>
              <a:ext cx="1063" cy="295"/>
              <a:chOff x="1111" y="3838"/>
              <a:chExt cx="1063" cy="295"/>
            </a:xfrm>
          </p:grpSpPr>
          <p:graphicFrame>
            <p:nvGraphicFramePr>
              <p:cNvPr id="289889" name="Object 97"/>
              <p:cNvGraphicFramePr>
                <a:graphicFrameLocks noChangeAspect="1"/>
              </p:cNvGraphicFramePr>
              <p:nvPr/>
            </p:nvGraphicFramePr>
            <p:xfrm>
              <a:off x="1111" y="3839"/>
              <a:ext cx="930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0900" r:id="rId46" imgW="1473200" imgH="469900" progId="Equation.DSMT4">
                      <p:embed/>
                    </p:oleObj>
                  </mc:Choice>
                  <mc:Fallback>
                    <p:oleObj r:id="rId46" imgW="1473200" imgH="46990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1" y="3839"/>
                            <a:ext cx="930" cy="2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9898" name="Rectangle 106"/>
              <p:cNvSpPr>
                <a:spLocks noChangeArrowheads="1"/>
              </p:cNvSpPr>
              <p:nvPr/>
            </p:nvSpPr>
            <p:spPr bwMode="auto">
              <a:xfrm>
                <a:off x="2018" y="3838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solidFill>
                      <a:schemeClr val="tx2"/>
                    </a:solidFill>
                    <a:latin typeface="Arial" pitchFamily="34" charset="0"/>
                    <a:ea typeface="宋体" pitchFamily="2" charset="-122"/>
                  </a:rPr>
                  <a:t>:</a:t>
                </a:r>
                <a:endParaRPr lang="zh-CN" altLang="en-US" sz="1800">
                  <a:solidFill>
                    <a:schemeClr val="tx2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aphicFrame>
          <p:nvGraphicFramePr>
            <p:cNvPr id="289900" name="Object 108"/>
            <p:cNvGraphicFramePr>
              <a:graphicFrameLocks noChangeAspect="1"/>
            </p:cNvGraphicFramePr>
            <p:nvPr/>
          </p:nvGraphicFramePr>
          <p:xfrm>
            <a:off x="1746" y="3862"/>
            <a:ext cx="66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901" r:id="rId48" imgW="1054100" imgH="292100" progId="Equation.DSMT4">
                    <p:embed/>
                  </p:oleObj>
                </mc:Choice>
                <mc:Fallback>
                  <p:oleObj r:id="rId48" imgW="1054100" imgH="2921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3862"/>
                          <a:ext cx="66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9901" name="Rectangle 109"/>
            <p:cNvSpPr>
              <a:spLocks noChangeArrowheads="1"/>
            </p:cNvSpPr>
            <p:nvPr/>
          </p:nvSpPr>
          <p:spPr bwMode="auto">
            <a:xfrm>
              <a:off x="2336" y="3793"/>
              <a:ext cx="8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pitchFamily="2" charset="-122"/>
                  <a:cs typeface="Times New Roman" pitchFamily="18" charset="0"/>
                </a:rPr>
                <a:t>, such that </a:t>
              </a:r>
              <a:endParaRPr lang="en-US" altLang="zh-CN" sz="180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89902" name="Object 110"/>
            <p:cNvGraphicFramePr>
              <a:graphicFrameLocks noChangeAspect="1"/>
            </p:cNvGraphicFramePr>
            <p:nvPr/>
          </p:nvGraphicFramePr>
          <p:xfrm>
            <a:off x="3061" y="3816"/>
            <a:ext cx="95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902" r:id="rId50" imgW="1511300" imgH="292100" progId="Equation.DSMT4">
                    <p:embed/>
                  </p:oleObj>
                </mc:Choice>
                <mc:Fallback>
                  <p:oleObj r:id="rId50" imgW="1511300" imgH="2921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3816"/>
                          <a:ext cx="95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" name="Group 112"/>
            <p:cNvGrpSpPr>
              <a:grpSpLocks/>
            </p:cNvGrpSpPr>
            <p:nvPr/>
          </p:nvGrpSpPr>
          <p:grpSpPr bwMode="auto">
            <a:xfrm>
              <a:off x="1202" y="3816"/>
              <a:ext cx="604" cy="250"/>
              <a:chOff x="1383" y="1344"/>
              <a:chExt cx="604" cy="250"/>
            </a:xfrm>
          </p:grpSpPr>
          <p:graphicFrame>
            <p:nvGraphicFramePr>
              <p:cNvPr id="289905" name="Object 113"/>
              <p:cNvGraphicFramePr>
                <a:graphicFrameLocks noChangeAspect="1"/>
              </p:cNvGraphicFramePr>
              <p:nvPr/>
            </p:nvGraphicFramePr>
            <p:xfrm>
              <a:off x="1383" y="1389"/>
              <a:ext cx="474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0903" r:id="rId52" imgW="748975" imgH="241195" progId="Equation.DSMT4">
                      <p:embed/>
                    </p:oleObj>
                  </mc:Choice>
                  <mc:Fallback>
                    <p:oleObj r:id="rId52" imgW="748975" imgH="241195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83" y="1389"/>
                            <a:ext cx="474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9906" name="Rectangle 114"/>
              <p:cNvSpPr>
                <a:spLocks noChangeArrowheads="1"/>
              </p:cNvSpPr>
              <p:nvPr/>
            </p:nvSpPr>
            <p:spPr bwMode="auto">
              <a:xfrm>
                <a:off x="1791" y="1344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pitchFamily="2" charset="-122"/>
                    <a:cs typeface="Times New Roman" pitchFamily="18" charset="0"/>
                  </a:rPr>
                  <a:t>, </a:t>
                </a:r>
                <a:endParaRPr lang="en-US" altLang="zh-CN" sz="1800"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289907" name="Rectangle 115"/>
            <p:cNvSpPr>
              <a:spLocks noChangeArrowheads="1"/>
            </p:cNvSpPr>
            <p:nvPr/>
          </p:nvSpPr>
          <p:spPr bwMode="auto">
            <a:xfrm>
              <a:off x="4059" y="3770"/>
              <a:ext cx="5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pitchFamily="2" charset="-122"/>
                  <a:cs typeface="Times New Roman" pitchFamily="18" charset="0"/>
                </a:rPr>
                <a:t>for all </a:t>
              </a:r>
              <a:endParaRPr lang="en-US" altLang="zh-CN" sz="180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89916" name="Object 124"/>
            <p:cNvGraphicFramePr>
              <a:graphicFrameLocks noChangeAspect="1"/>
            </p:cNvGraphicFramePr>
            <p:nvPr/>
          </p:nvGraphicFramePr>
          <p:xfrm>
            <a:off x="4558" y="3793"/>
            <a:ext cx="99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904" name="Microsoft 公式 3.0" r:id="rId54" imgW="901440" imgH="228600" progId="Equation.3">
                    <p:embed/>
                  </p:oleObj>
                </mc:Choice>
                <mc:Fallback>
                  <p:oleObj name="Microsoft 公式 3.0" r:id="rId54" imgW="901440" imgH="2286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3793"/>
                          <a:ext cx="998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0727" name="Group 7"/>
          <p:cNvGrpSpPr>
            <a:grpSpLocks/>
          </p:cNvGrpSpPr>
          <p:nvPr/>
        </p:nvGrpSpPr>
        <p:grpSpPr bwMode="auto">
          <a:xfrm>
            <a:off x="2633663" y="5048250"/>
            <a:ext cx="6259512" cy="368300"/>
            <a:chOff x="1659" y="3180"/>
            <a:chExt cx="3943" cy="232"/>
          </a:xfrm>
        </p:grpSpPr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96" name="Rectangle 2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The concept of limit of a function</a:t>
            </a:r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6EE2-02DE-4923-B790-EBF8C436AA70}" type="slidenum">
              <a:rPr lang="en-US" altLang="en-US"/>
              <a:pPr/>
              <a:t>23</a:t>
            </a:fld>
            <a:endParaRPr lang="en-US" altLang="en-US"/>
          </a:p>
        </p:txBody>
      </p:sp>
      <p:grpSp>
        <p:nvGrpSpPr>
          <p:cNvPr id="288772" name="Group 4"/>
          <p:cNvGrpSpPr>
            <a:grpSpLocks/>
          </p:cNvGrpSpPr>
          <p:nvPr/>
        </p:nvGrpSpPr>
        <p:grpSpPr bwMode="auto">
          <a:xfrm>
            <a:off x="3132138" y="2995613"/>
            <a:ext cx="2952750" cy="3025775"/>
            <a:chOff x="1973" y="1887"/>
            <a:chExt cx="1860" cy="1906"/>
          </a:xfrm>
        </p:grpSpPr>
        <p:sp>
          <p:nvSpPr>
            <p:cNvPr id="288773" name="Line 5"/>
            <p:cNvSpPr>
              <a:spLocks noChangeShapeType="1"/>
            </p:cNvSpPr>
            <p:nvPr/>
          </p:nvSpPr>
          <p:spPr bwMode="auto">
            <a:xfrm>
              <a:off x="1973" y="3793"/>
              <a:ext cx="18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774" name="Line 6"/>
            <p:cNvSpPr>
              <a:spLocks noChangeShapeType="1"/>
            </p:cNvSpPr>
            <p:nvPr/>
          </p:nvSpPr>
          <p:spPr bwMode="auto">
            <a:xfrm flipV="1">
              <a:off x="1973" y="1887"/>
              <a:ext cx="0" cy="1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8775" name="Object 7"/>
            <p:cNvGraphicFramePr>
              <a:graphicFrameLocks noChangeAspect="1"/>
            </p:cNvGraphicFramePr>
            <p:nvPr/>
          </p:nvGraphicFramePr>
          <p:xfrm>
            <a:off x="3651" y="3611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35" name="Equation" r:id="rId4" imgW="203040" imgH="190440" progId="Equation.DSMT4">
                    <p:embed/>
                  </p:oleObj>
                </mc:Choice>
                <mc:Fallback>
                  <p:oleObj name="Equation" r:id="rId4" imgW="203040" imgH="19044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3611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776" name="Object 8"/>
            <p:cNvGraphicFramePr>
              <a:graphicFrameLocks noChangeAspect="1"/>
            </p:cNvGraphicFramePr>
            <p:nvPr/>
          </p:nvGraphicFramePr>
          <p:xfrm>
            <a:off x="2234" y="1927"/>
            <a:ext cx="3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36" name="Equation" r:id="rId6" imgW="622080" imgH="317160" progId="Equation.DSMT4">
                    <p:embed/>
                  </p:oleObj>
                </mc:Choice>
                <mc:Fallback>
                  <p:oleObj name="Equation" r:id="rId6" imgW="622080" imgH="31716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4" y="1927"/>
                          <a:ext cx="39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8777" name="Group 9"/>
          <p:cNvGrpSpPr>
            <a:grpSpLocks/>
          </p:cNvGrpSpPr>
          <p:nvPr/>
        </p:nvGrpSpPr>
        <p:grpSpPr bwMode="auto">
          <a:xfrm>
            <a:off x="3132138" y="2924175"/>
            <a:ext cx="2252662" cy="3097213"/>
            <a:chOff x="1973" y="1842"/>
            <a:chExt cx="1419" cy="1951"/>
          </a:xfrm>
        </p:grpSpPr>
        <p:grpSp>
          <p:nvGrpSpPr>
            <p:cNvPr id="288778" name="Group 10"/>
            <p:cNvGrpSpPr>
              <a:grpSpLocks/>
            </p:cNvGrpSpPr>
            <p:nvPr/>
          </p:nvGrpSpPr>
          <p:grpSpPr bwMode="auto">
            <a:xfrm>
              <a:off x="1973" y="1842"/>
              <a:ext cx="1419" cy="1951"/>
              <a:chOff x="1973" y="1842"/>
              <a:chExt cx="1419" cy="1951"/>
            </a:xfrm>
          </p:grpSpPr>
          <p:sp>
            <p:nvSpPr>
              <p:cNvPr id="288779" name="Line 11"/>
              <p:cNvSpPr>
                <a:spLocks noChangeShapeType="1"/>
              </p:cNvSpPr>
              <p:nvPr/>
            </p:nvSpPr>
            <p:spPr bwMode="auto">
              <a:xfrm>
                <a:off x="2608" y="2523"/>
                <a:ext cx="0" cy="12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8780" name="Line 12"/>
              <p:cNvSpPr>
                <a:spLocks noChangeShapeType="1"/>
              </p:cNvSpPr>
              <p:nvPr/>
            </p:nvSpPr>
            <p:spPr bwMode="auto">
              <a:xfrm flipV="1">
                <a:off x="1973" y="3112"/>
                <a:ext cx="635" cy="681"/>
              </a:xfrm>
              <a:prstGeom prst="line">
                <a:avLst/>
              </a:prstGeom>
              <a:noFill/>
              <a:ln w="25400">
                <a:solidFill>
                  <a:srgbClr val="9900CC"/>
                </a:solidFill>
                <a:round/>
                <a:headEnd/>
                <a:tailEnd type="oval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8781" name="Line 13"/>
              <p:cNvSpPr>
                <a:spLocks noChangeShapeType="1"/>
              </p:cNvSpPr>
              <p:nvPr/>
            </p:nvSpPr>
            <p:spPr bwMode="auto">
              <a:xfrm flipV="1">
                <a:off x="2608" y="1842"/>
                <a:ext cx="635" cy="681"/>
              </a:xfrm>
              <a:prstGeom prst="line">
                <a:avLst/>
              </a:prstGeom>
              <a:noFill/>
              <a:ln w="25400">
                <a:solidFill>
                  <a:srgbClr val="9900CC"/>
                </a:solidFill>
                <a:round/>
                <a:headEnd/>
                <a:tailEnd type="oval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8782" name="Line 14"/>
              <p:cNvSpPr>
                <a:spLocks noChangeShapeType="1"/>
              </p:cNvSpPr>
              <p:nvPr/>
            </p:nvSpPr>
            <p:spPr bwMode="auto">
              <a:xfrm>
                <a:off x="3243" y="1842"/>
                <a:ext cx="0" cy="19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88783" name="Object 15"/>
              <p:cNvGraphicFramePr>
                <a:graphicFrameLocks noChangeAspect="1"/>
              </p:cNvGraphicFramePr>
              <p:nvPr/>
            </p:nvGraphicFramePr>
            <p:xfrm>
              <a:off x="2653" y="3611"/>
              <a:ext cx="88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8837" name="Equation" r:id="rId8" imgW="139680" imgH="228600" progId="Equation.DSMT4">
                      <p:embed/>
                    </p:oleObj>
                  </mc:Choice>
                  <mc:Fallback>
                    <p:oleObj name="Equation" r:id="rId8" imgW="139680" imgH="228600" progId="Equation.DSMT4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3" y="3611"/>
                            <a:ext cx="88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8784" name="Object 16"/>
              <p:cNvGraphicFramePr>
                <a:graphicFrameLocks noChangeAspect="1"/>
              </p:cNvGraphicFramePr>
              <p:nvPr/>
            </p:nvGraphicFramePr>
            <p:xfrm>
              <a:off x="3288" y="3611"/>
              <a:ext cx="10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8838" name="Equation" r:id="rId10" imgW="164880" imgH="228600" progId="Equation.DSMT4">
                      <p:embed/>
                    </p:oleObj>
                  </mc:Choice>
                  <mc:Fallback>
                    <p:oleObj name="Equation" r:id="rId10" imgW="164880" imgH="228600" progId="Equation.DSMT4">
                      <p:embed/>
                      <p:pic>
                        <p:nvPicPr>
                          <p:cNvPr id="0" name="Picture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8" y="3611"/>
                            <a:ext cx="104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8785" name="Oval 17"/>
            <p:cNvSpPr>
              <a:spLocks noChangeArrowheads="1"/>
            </p:cNvSpPr>
            <p:nvPr/>
          </p:nvSpPr>
          <p:spPr bwMode="auto">
            <a:xfrm>
              <a:off x="2570" y="2493"/>
              <a:ext cx="68" cy="6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8786" name="Group 18"/>
          <p:cNvGrpSpPr>
            <a:grpSpLocks/>
          </p:cNvGrpSpPr>
          <p:nvPr/>
        </p:nvGrpSpPr>
        <p:grpSpPr bwMode="auto">
          <a:xfrm>
            <a:off x="2843213" y="3860800"/>
            <a:ext cx="165100" cy="1163638"/>
            <a:chOff x="1791" y="2432"/>
            <a:chExt cx="104" cy="733"/>
          </a:xfrm>
        </p:grpSpPr>
        <p:graphicFrame>
          <p:nvGraphicFramePr>
            <p:cNvPr id="288787" name="Object 19"/>
            <p:cNvGraphicFramePr>
              <a:graphicFrameLocks noChangeAspect="1"/>
            </p:cNvGraphicFramePr>
            <p:nvPr/>
          </p:nvGraphicFramePr>
          <p:xfrm>
            <a:off x="1791" y="3021"/>
            <a:ext cx="8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39" name="Equation" r:id="rId12" imgW="139680" imgH="228600" progId="Equation.DSMT4">
                    <p:embed/>
                  </p:oleObj>
                </mc:Choice>
                <mc:Fallback>
                  <p:oleObj name="Equation" r:id="rId12" imgW="139680" imgH="228600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3021"/>
                          <a:ext cx="88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788" name="Object 20"/>
            <p:cNvGraphicFramePr>
              <a:graphicFrameLocks noChangeAspect="1"/>
            </p:cNvGraphicFramePr>
            <p:nvPr/>
          </p:nvGraphicFramePr>
          <p:xfrm>
            <a:off x="1791" y="2432"/>
            <a:ext cx="10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40" name="Equation" r:id="rId14" imgW="164880" imgH="228600" progId="Equation.DSMT4">
                    <p:embed/>
                  </p:oleObj>
                </mc:Choice>
                <mc:Fallback>
                  <p:oleObj name="Equation" r:id="rId14" imgW="164880" imgH="228600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432"/>
                          <a:ext cx="10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8789" name="Rectangle 21"/>
          <p:cNvSpPr>
            <a:spLocks noChangeArrowheads="1"/>
          </p:cNvSpPr>
          <p:nvPr/>
        </p:nvSpPr>
        <p:spPr bwMode="auto">
          <a:xfrm>
            <a:off x="627942" y="1978005"/>
            <a:ext cx="48013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Observe the behavior of function	</a:t>
            </a:r>
            <a:endParaRPr lang="en-US" altLang="zh-CN" sz="2400" dirty="0">
              <a:solidFill>
                <a:srgbClr val="0000FF"/>
              </a:solidFill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88790" name="Object 22"/>
          <p:cNvGraphicFramePr>
            <a:graphicFrameLocks noChangeAspect="1"/>
          </p:cNvGraphicFramePr>
          <p:nvPr/>
        </p:nvGraphicFramePr>
        <p:xfrm>
          <a:off x="4846659" y="1857364"/>
          <a:ext cx="27813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41" name="Equation" r:id="rId16" imgW="2781000" imgH="812520" progId="Equation.DSMT4">
                  <p:embed/>
                </p:oleObj>
              </mc:Choice>
              <mc:Fallback>
                <p:oleObj name="Equation" r:id="rId16" imgW="2781000" imgH="81252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6659" y="1857364"/>
                        <a:ext cx="278130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8791" name="Group 23"/>
          <p:cNvGrpSpPr>
            <a:grpSpLocks/>
          </p:cNvGrpSpPr>
          <p:nvPr/>
        </p:nvGrpSpPr>
        <p:grpSpPr bwMode="auto">
          <a:xfrm>
            <a:off x="7662892" y="2016114"/>
            <a:ext cx="1338264" cy="461963"/>
            <a:chOff x="4501" y="1488"/>
            <a:chExt cx="843" cy="291"/>
          </a:xfrm>
        </p:grpSpPr>
        <p:sp>
          <p:nvSpPr>
            <p:cNvPr id="288792" name="Rectangle 24"/>
            <p:cNvSpPr>
              <a:spLocks noChangeArrowheads="1"/>
            </p:cNvSpPr>
            <p:nvPr/>
          </p:nvSpPr>
          <p:spPr bwMode="auto">
            <a:xfrm>
              <a:off x="4501" y="1488"/>
              <a:ext cx="37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as </a:t>
              </a:r>
              <a:endParaRPr lang="en-US" altLang="zh-CN" sz="2400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88794" name="Object 26"/>
            <p:cNvGraphicFramePr>
              <a:graphicFrameLocks noChangeAspect="1"/>
            </p:cNvGraphicFramePr>
            <p:nvPr/>
          </p:nvGraphicFramePr>
          <p:xfrm>
            <a:off x="4813" y="1554"/>
            <a:ext cx="531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42" name="Equation" r:id="rId18" imgW="838080" imgH="279360" progId="Equation.DSMT4">
                    <p:embed/>
                  </p:oleObj>
                </mc:Choice>
                <mc:Fallback>
                  <p:oleObj name="Equation" r:id="rId18" imgW="838080" imgH="279360" progId="Equation.DSMT4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3" y="1554"/>
                          <a:ext cx="531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8797" name="Rectangle 29"/>
          <p:cNvSpPr>
            <a:spLocks noChangeArrowheads="1"/>
          </p:cNvSpPr>
          <p:nvPr/>
        </p:nvSpPr>
        <p:spPr bwMode="auto">
          <a:xfrm>
            <a:off x="571472" y="1285860"/>
            <a:ext cx="2189163" cy="457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One-Side limits</a:t>
            </a:r>
            <a:endParaRPr lang="zh-CN" altLang="en-US" sz="2400" b="1" dirty="0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8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9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The concept of limit of a function</a:t>
            </a:r>
          </a:p>
        </p:txBody>
      </p:sp>
      <p:sp>
        <p:nvSpPr>
          <p:cNvPr id="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902E-7DD9-410F-B7A0-1394E216CEA5}" type="slidenum">
              <a:rPr lang="en-US" altLang="en-US"/>
              <a:pPr/>
              <a:t>24</a:t>
            </a:fld>
            <a:endParaRPr lang="en-US" altLang="en-US"/>
          </a:p>
        </p:txBody>
      </p:sp>
      <p:grpSp>
        <p:nvGrpSpPr>
          <p:cNvPr id="252932" name="Group 4"/>
          <p:cNvGrpSpPr>
            <a:grpSpLocks/>
          </p:cNvGrpSpPr>
          <p:nvPr/>
        </p:nvGrpSpPr>
        <p:grpSpPr bwMode="auto">
          <a:xfrm>
            <a:off x="1042988" y="3644900"/>
            <a:ext cx="2952750" cy="2520950"/>
            <a:chOff x="657" y="2115"/>
            <a:chExt cx="1860" cy="1588"/>
          </a:xfrm>
        </p:grpSpPr>
        <p:grpSp>
          <p:nvGrpSpPr>
            <p:cNvPr id="252933" name="Group 5"/>
            <p:cNvGrpSpPr>
              <a:grpSpLocks/>
            </p:cNvGrpSpPr>
            <p:nvPr/>
          </p:nvGrpSpPr>
          <p:grpSpPr bwMode="auto">
            <a:xfrm>
              <a:off x="657" y="2115"/>
              <a:ext cx="1860" cy="1588"/>
              <a:chOff x="657" y="2024"/>
              <a:chExt cx="1860" cy="1588"/>
            </a:xfrm>
          </p:grpSpPr>
          <p:sp>
            <p:nvSpPr>
              <p:cNvPr id="252934" name="Line 6"/>
              <p:cNvSpPr>
                <a:spLocks noChangeShapeType="1"/>
              </p:cNvSpPr>
              <p:nvPr/>
            </p:nvSpPr>
            <p:spPr bwMode="auto">
              <a:xfrm>
                <a:off x="657" y="3113"/>
                <a:ext cx="18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2935" name="Line 7"/>
              <p:cNvSpPr>
                <a:spLocks noChangeShapeType="1"/>
              </p:cNvSpPr>
              <p:nvPr/>
            </p:nvSpPr>
            <p:spPr bwMode="auto">
              <a:xfrm flipV="1">
                <a:off x="1111" y="2024"/>
                <a:ext cx="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2936" name="Freeform 8"/>
              <p:cNvSpPr>
                <a:spLocks/>
              </p:cNvSpPr>
              <p:nvPr/>
            </p:nvSpPr>
            <p:spPr bwMode="auto">
              <a:xfrm>
                <a:off x="839" y="2160"/>
                <a:ext cx="771" cy="1270"/>
              </a:xfrm>
              <a:custGeom>
                <a:avLst/>
                <a:gdLst/>
                <a:ahLst/>
                <a:cxnLst>
                  <a:cxn ang="0">
                    <a:pos x="0" y="1270"/>
                  </a:cxn>
                  <a:cxn ang="0">
                    <a:pos x="544" y="998"/>
                  </a:cxn>
                  <a:cxn ang="0">
                    <a:pos x="771" y="0"/>
                  </a:cxn>
                </a:cxnLst>
                <a:rect l="0" t="0" r="r" b="b"/>
                <a:pathLst>
                  <a:path w="771" h="1270">
                    <a:moveTo>
                      <a:pt x="0" y="1270"/>
                    </a:moveTo>
                    <a:cubicBezTo>
                      <a:pt x="208" y="1240"/>
                      <a:pt x="416" y="1210"/>
                      <a:pt x="544" y="998"/>
                    </a:cubicBezTo>
                    <a:cubicBezTo>
                      <a:pt x="672" y="786"/>
                      <a:pt x="721" y="393"/>
                      <a:pt x="771" y="0"/>
                    </a:cubicBezTo>
                  </a:path>
                </a:pathLst>
              </a:custGeom>
              <a:noFill/>
              <a:ln w="38100">
                <a:solidFill>
                  <a:srgbClr val="9900CC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2937" name="Line 9"/>
              <p:cNvSpPr>
                <a:spLocks noChangeShapeType="1"/>
              </p:cNvSpPr>
              <p:nvPr/>
            </p:nvSpPr>
            <p:spPr bwMode="auto">
              <a:xfrm>
                <a:off x="1655" y="2069"/>
                <a:ext cx="0" cy="15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2938" name="Freeform 10"/>
              <p:cNvSpPr>
                <a:spLocks/>
              </p:cNvSpPr>
              <p:nvPr/>
            </p:nvSpPr>
            <p:spPr bwMode="auto">
              <a:xfrm>
                <a:off x="1655" y="2568"/>
                <a:ext cx="771" cy="537"/>
              </a:xfrm>
              <a:custGeom>
                <a:avLst/>
                <a:gdLst/>
                <a:ahLst/>
                <a:cxnLst>
                  <a:cxn ang="0">
                    <a:pos x="0" y="227"/>
                  </a:cxn>
                  <a:cxn ang="0">
                    <a:pos x="363" y="499"/>
                  </a:cxn>
                  <a:cxn ang="0">
                    <a:pos x="998" y="0"/>
                  </a:cxn>
                </a:cxnLst>
                <a:rect l="0" t="0" r="r" b="b"/>
                <a:pathLst>
                  <a:path w="998" h="537">
                    <a:moveTo>
                      <a:pt x="0" y="227"/>
                    </a:moveTo>
                    <a:cubicBezTo>
                      <a:pt x="98" y="382"/>
                      <a:pt x="197" y="537"/>
                      <a:pt x="363" y="499"/>
                    </a:cubicBezTo>
                    <a:cubicBezTo>
                      <a:pt x="529" y="461"/>
                      <a:pt x="763" y="230"/>
                      <a:pt x="998" y="0"/>
                    </a:cubicBezTo>
                  </a:path>
                </a:pathLst>
              </a:custGeom>
              <a:noFill/>
              <a:ln w="38100">
                <a:solidFill>
                  <a:srgbClr val="9900CC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2939" name="Oval 11"/>
              <p:cNvSpPr>
                <a:spLocks noChangeArrowheads="1"/>
              </p:cNvSpPr>
              <p:nvPr/>
            </p:nvSpPr>
            <p:spPr bwMode="auto">
              <a:xfrm>
                <a:off x="1625" y="2756"/>
                <a:ext cx="68" cy="68"/>
              </a:xfrm>
              <a:prstGeom prst="ellipse">
                <a:avLst/>
              </a:prstGeom>
              <a:solidFill>
                <a:srgbClr val="9900CC"/>
              </a:solidFill>
              <a:ln w="254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52940" name="Object 12"/>
              <p:cNvGraphicFramePr>
                <a:graphicFrameLocks noChangeAspect="1"/>
              </p:cNvGraphicFramePr>
              <p:nvPr/>
            </p:nvGraphicFramePr>
            <p:xfrm>
              <a:off x="1701" y="3158"/>
              <a:ext cx="16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3014" name="Equation" r:id="rId4" imgW="266400" imgH="330120" progId="Equation.DSMT4">
                      <p:embed/>
                    </p:oleObj>
                  </mc:Choice>
                  <mc:Fallback>
                    <p:oleObj name="Equation" r:id="rId4" imgW="266400" imgH="330120" progId="Equation.DSMT4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1" y="3158"/>
                            <a:ext cx="168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2941" name="Object 13"/>
              <p:cNvGraphicFramePr>
                <a:graphicFrameLocks noChangeAspect="1"/>
              </p:cNvGraphicFramePr>
              <p:nvPr/>
            </p:nvGraphicFramePr>
            <p:xfrm>
              <a:off x="2381" y="3158"/>
              <a:ext cx="128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3015" name="Equation" r:id="rId6" imgW="203040" imgH="190440" progId="Equation.DSMT4">
                      <p:embed/>
                    </p:oleObj>
                  </mc:Choice>
                  <mc:Fallback>
                    <p:oleObj name="Equation" r:id="rId6" imgW="203040" imgH="190440" progId="Equation.DSMT4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81" y="3158"/>
                            <a:ext cx="128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2942" name="Object 14"/>
              <p:cNvGraphicFramePr>
                <a:graphicFrameLocks noChangeAspect="1"/>
              </p:cNvGraphicFramePr>
              <p:nvPr/>
            </p:nvGraphicFramePr>
            <p:xfrm>
              <a:off x="930" y="2084"/>
              <a:ext cx="120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3016" name="Equation" r:id="rId8" imgW="190440" imgH="241200" progId="Equation.DSMT4">
                      <p:embed/>
                    </p:oleObj>
                  </mc:Choice>
                  <mc:Fallback>
                    <p:oleObj name="Equation" r:id="rId8" imgW="190440" imgH="241200" progId="Equation.DSMT4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0" y="2084"/>
                            <a:ext cx="120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2943" name="Object 15"/>
              <p:cNvGraphicFramePr>
                <a:graphicFrameLocks noChangeAspect="1"/>
              </p:cNvGraphicFramePr>
              <p:nvPr/>
            </p:nvGraphicFramePr>
            <p:xfrm>
              <a:off x="884" y="288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3017" name="Equation" r:id="rId10" imgW="228600" imgH="241200" progId="Equation.DSMT4">
                      <p:embed/>
                    </p:oleObj>
                  </mc:Choice>
                  <mc:Fallback>
                    <p:oleObj name="Equation" r:id="rId10" imgW="228600" imgH="241200" progId="Equation.DSMT4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4" y="288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52944" name="Object 16"/>
            <p:cNvGraphicFramePr>
              <a:graphicFrameLocks noChangeAspect="1"/>
            </p:cNvGraphicFramePr>
            <p:nvPr/>
          </p:nvGraphicFramePr>
          <p:xfrm>
            <a:off x="1882" y="2432"/>
            <a:ext cx="6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018" name="Equation" r:id="rId12" imgW="990360" imgH="291960" progId="Equation.DSMT4">
                    <p:embed/>
                  </p:oleObj>
                </mc:Choice>
                <mc:Fallback>
                  <p:oleObj name="Equation" r:id="rId12" imgW="990360" imgH="291960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2432"/>
                          <a:ext cx="62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2945" name="Group 17"/>
          <p:cNvGrpSpPr>
            <a:grpSpLocks/>
          </p:cNvGrpSpPr>
          <p:nvPr/>
        </p:nvGrpSpPr>
        <p:grpSpPr bwMode="auto">
          <a:xfrm>
            <a:off x="5076825" y="3859213"/>
            <a:ext cx="2879725" cy="2305050"/>
            <a:chOff x="3198" y="2250"/>
            <a:chExt cx="1814" cy="1452"/>
          </a:xfrm>
        </p:grpSpPr>
        <p:grpSp>
          <p:nvGrpSpPr>
            <p:cNvPr id="252946" name="Group 18"/>
            <p:cNvGrpSpPr>
              <a:grpSpLocks/>
            </p:cNvGrpSpPr>
            <p:nvPr/>
          </p:nvGrpSpPr>
          <p:grpSpPr bwMode="auto">
            <a:xfrm>
              <a:off x="3198" y="2250"/>
              <a:ext cx="1814" cy="1452"/>
              <a:chOff x="3198" y="2160"/>
              <a:chExt cx="1814" cy="1452"/>
            </a:xfrm>
          </p:grpSpPr>
          <p:sp>
            <p:nvSpPr>
              <p:cNvPr id="252947" name="Line 19"/>
              <p:cNvSpPr>
                <a:spLocks noChangeShapeType="1"/>
              </p:cNvSpPr>
              <p:nvPr/>
            </p:nvSpPr>
            <p:spPr bwMode="auto">
              <a:xfrm>
                <a:off x="3243" y="3067"/>
                <a:ext cx="176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2948" name="Line 20"/>
              <p:cNvSpPr>
                <a:spLocks noChangeShapeType="1"/>
              </p:cNvSpPr>
              <p:nvPr/>
            </p:nvSpPr>
            <p:spPr bwMode="auto">
              <a:xfrm flipV="1">
                <a:off x="3787" y="2160"/>
                <a:ext cx="0" cy="14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2949" name="Line 21"/>
              <p:cNvSpPr>
                <a:spLocks noChangeShapeType="1"/>
              </p:cNvSpPr>
              <p:nvPr/>
            </p:nvSpPr>
            <p:spPr bwMode="auto">
              <a:xfrm>
                <a:off x="4195" y="2160"/>
                <a:ext cx="0" cy="14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2950" name="Freeform 22"/>
              <p:cNvSpPr>
                <a:spLocks/>
              </p:cNvSpPr>
              <p:nvPr/>
            </p:nvSpPr>
            <p:spPr bwMode="auto">
              <a:xfrm>
                <a:off x="3198" y="2478"/>
                <a:ext cx="997" cy="771"/>
              </a:xfrm>
              <a:custGeom>
                <a:avLst/>
                <a:gdLst/>
                <a:ahLst/>
                <a:cxnLst>
                  <a:cxn ang="0">
                    <a:pos x="0" y="771"/>
                  </a:cxn>
                  <a:cxn ang="0">
                    <a:pos x="317" y="136"/>
                  </a:cxn>
                  <a:cxn ang="0">
                    <a:pos x="997" y="0"/>
                  </a:cxn>
                </a:cxnLst>
                <a:rect l="0" t="0" r="r" b="b"/>
                <a:pathLst>
                  <a:path w="997" h="771">
                    <a:moveTo>
                      <a:pt x="0" y="771"/>
                    </a:moveTo>
                    <a:cubicBezTo>
                      <a:pt x="75" y="517"/>
                      <a:pt x="151" y="264"/>
                      <a:pt x="317" y="136"/>
                    </a:cubicBezTo>
                    <a:cubicBezTo>
                      <a:pt x="483" y="8"/>
                      <a:pt x="740" y="4"/>
                      <a:pt x="997" y="0"/>
                    </a:cubicBezTo>
                  </a:path>
                </a:pathLst>
              </a:custGeom>
              <a:noFill/>
              <a:ln w="38100">
                <a:solidFill>
                  <a:srgbClr val="9900CC"/>
                </a:solidFill>
                <a:round/>
                <a:headEnd/>
                <a:tailEnd type="oval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2951" name="Freeform 23"/>
              <p:cNvSpPr>
                <a:spLocks/>
              </p:cNvSpPr>
              <p:nvPr/>
            </p:nvSpPr>
            <p:spPr bwMode="auto">
              <a:xfrm>
                <a:off x="4195" y="2478"/>
                <a:ext cx="726" cy="861"/>
              </a:xfrm>
              <a:custGeom>
                <a:avLst/>
                <a:gdLst/>
                <a:ahLst/>
                <a:cxnLst>
                  <a:cxn ang="0">
                    <a:pos x="0" y="861"/>
                  </a:cxn>
                  <a:cxn ang="0">
                    <a:pos x="545" y="498"/>
                  </a:cxn>
                  <a:cxn ang="0">
                    <a:pos x="726" y="0"/>
                  </a:cxn>
                </a:cxnLst>
                <a:rect l="0" t="0" r="r" b="b"/>
                <a:pathLst>
                  <a:path w="726" h="861">
                    <a:moveTo>
                      <a:pt x="0" y="861"/>
                    </a:moveTo>
                    <a:cubicBezTo>
                      <a:pt x="212" y="751"/>
                      <a:pt x="424" y="642"/>
                      <a:pt x="545" y="498"/>
                    </a:cubicBezTo>
                    <a:cubicBezTo>
                      <a:pt x="666" y="354"/>
                      <a:pt x="696" y="177"/>
                      <a:pt x="726" y="0"/>
                    </a:cubicBezTo>
                  </a:path>
                </a:pathLst>
              </a:custGeom>
              <a:noFill/>
              <a:ln w="38100">
                <a:solidFill>
                  <a:srgbClr val="9900CC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252952" name="Oval 24"/>
              <p:cNvSpPr>
                <a:spLocks noChangeArrowheads="1"/>
              </p:cNvSpPr>
              <p:nvPr/>
            </p:nvSpPr>
            <p:spPr bwMode="auto">
              <a:xfrm>
                <a:off x="4158" y="3294"/>
                <a:ext cx="68" cy="68"/>
              </a:xfrm>
              <a:prstGeom prst="ellipse">
                <a:avLst/>
              </a:prstGeom>
              <a:ln w="25400">
                <a:solidFill>
                  <a:srgbClr val="99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52953" name="Object 25"/>
              <p:cNvGraphicFramePr>
                <a:graphicFrameLocks noChangeAspect="1"/>
              </p:cNvGraphicFramePr>
              <p:nvPr/>
            </p:nvGraphicFramePr>
            <p:xfrm>
              <a:off x="4876" y="3113"/>
              <a:ext cx="128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3019" name="Equation" r:id="rId14" imgW="203040" imgH="190440" progId="Equation.DSMT4">
                      <p:embed/>
                    </p:oleObj>
                  </mc:Choice>
                  <mc:Fallback>
                    <p:oleObj name="Equation" r:id="rId14" imgW="203040" imgH="190440" progId="Equation.DSMT4">
                      <p:embed/>
                      <p:pic>
                        <p:nvPicPr>
                          <p:cNvPr id="0" name="Picture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6" y="3113"/>
                            <a:ext cx="128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2954" name="Object 26"/>
              <p:cNvGraphicFramePr>
                <a:graphicFrameLocks noChangeAspect="1"/>
              </p:cNvGraphicFramePr>
              <p:nvPr/>
            </p:nvGraphicFramePr>
            <p:xfrm>
              <a:off x="4241" y="2840"/>
              <a:ext cx="16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3020" name="Equation" r:id="rId16" imgW="266400" imgH="330120" progId="Equation.DSMT4">
                      <p:embed/>
                    </p:oleObj>
                  </mc:Choice>
                  <mc:Fallback>
                    <p:oleObj name="Equation" r:id="rId16" imgW="266400" imgH="330120" progId="Equation.DSMT4">
                      <p:embed/>
                      <p:pic>
                        <p:nvPicPr>
                          <p:cNvPr id="0" name="Picture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1" y="2840"/>
                            <a:ext cx="168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2955" name="Object 27"/>
              <p:cNvGraphicFramePr>
                <a:graphicFrameLocks noChangeAspect="1"/>
              </p:cNvGraphicFramePr>
              <p:nvPr/>
            </p:nvGraphicFramePr>
            <p:xfrm>
              <a:off x="3606" y="2160"/>
              <a:ext cx="120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3021" name="Equation" r:id="rId18" imgW="190440" imgH="241200" progId="Equation.DSMT4">
                      <p:embed/>
                    </p:oleObj>
                  </mc:Choice>
                  <mc:Fallback>
                    <p:oleObj name="Equation" r:id="rId18" imgW="190440" imgH="241200" progId="Equation.DSMT4">
                      <p:embed/>
                      <p:pic>
                        <p:nvPicPr>
                          <p:cNvPr id="0" name="Picture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6" y="2160"/>
                            <a:ext cx="120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2956" name="Object 28"/>
              <p:cNvGraphicFramePr>
                <a:graphicFrameLocks noChangeAspect="1"/>
              </p:cNvGraphicFramePr>
              <p:nvPr/>
            </p:nvGraphicFramePr>
            <p:xfrm>
              <a:off x="3606" y="3113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3022" name="Equation" r:id="rId20" imgW="228600" imgH="241200" progId="Equation.DSMT4">
                      <p:embed/>
                    </p:oleObj>
                  </mc:Choice>
                  <mc:Fallback>
                    <p:oleObj name="Equation" r:id="rId20" imgW="228600" imgH="241200" progId="Equation.DSMT4">
                      <p:embed/>
                      <p:pic>
                        <p:nvPicPr>
                          <p:cNvPr id="0" name="Picture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6" y="3113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52957" name="Object 29"/>
            <p:cNvGraphicFramePr>
              <a:graphicFrameLocks noChangeAspect="1"/>
            </p:cNvGraphicFramePr>
            <p:nvPr/>
          </p:nvGraphicFramePr>
          <p:xfrm>
            <a:off x="4332" y="2341"/>
            <a:ext cx="6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023" name="Equation" r:id="rId22" imgW="990360" imgH="291960" progId="Equation.DSMT4">
                    <p:embed/>
                  </p:oleObj>
                </mc:Choice>
                <mc:Fallback>
                  <p:oleObj name="Equation" r:id="rId22" imgW="990360" imgH="291960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2341"/>
                          <a:ext cx="62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2958" name="Rectangle 30"/>
          <p:cNvSpPr>
            <a:spLocks noChangeArrowheads="1"/>
          </p:cNvSpPr>
          <p:nvPr/>
        </p:nvSpPr>
        <p:spPr bwMode="auto">
          <a:xfrm>
            <a:off x="323850" y="2442985"/>
            <a:ext cx="8605868" cy="1200329"/>
          </a:xfrm>
          <a:prstGeom prst="rect">
            <a:avLst/>
          </a:prstGeom>
          <a:gradFill rotWithShape="1">
            <a:gsLst>
              <a:gs pos="0">
                <a:srgbClr val="FFCBE5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/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This relation shows that, if one of the one-side limits does not exist, or if both of them exists but are not equal, then the limit of   </a:t>
            </a:r>
            <a:r>
              <a:rPr lang="en-US" altLang="zh-CN" sz="2400" b="1" i="1" dirty="0">
                <a:solidFill>
                  <a:srgbClr val="0000FF"/>
                </a:solidFill>
                <a:ea typeface="宋体" pitchFamily="2" charset="-122"/>
              </a:rPr>
              <a:t>f 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sz="2400" b="1" i="1" dirty="0">
                <a:solidFill>
                  <a:srgbClr val="0000FF"/>
                </a:solidFill>
                <a:ea typeface="宋体" pitchFamily="2" charset="-122"/>
              </a:rPr>
              <a:t>x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</a:rPr>
              <a:t>)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 does not exist.</a:t>
            </a:r>
          </a:p>
        </p:txBody>
      </p:sp>
      <p:sp>
        <p:nvSpPr>
          <p:cNvPr id="252959" name="Rectangle 31"/>
          <p:cNvSpPr>
            <a:spLocks noChangeArrowheads="1"/>
          </p:cNvSpPr>
          <p:nvPr/>
        </p:nvSpPr>
        <p:spPr bwMode="auto">
          <a:xfrm>
            <a:off x="214282" y="1357298"/>
            <a:ext cx="7143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Remark</a:t>
            </a:r>
            <a:r>
              <a:rPr kumimoji="0" lang="en-US" altLang="zh-CN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It is easy to prove the relationship that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2" name="Object 30"/>
          <p:cNvGraphicFramePr>
            <a:graphicFrameLocks noChangeAspect="1"/>
          </p:cNvGraphicFramePr>
          <p:nvPr/>
        </p:nvGraphicFramePr>
        <p:xfrm>
          <a:off x="2309813" y="1928802"/>
          <a:ext cx="49244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24" name="Equation" r:id="rId24" imgW="4927320" imgH="469800" progId="Equation.DSMT4">
                  <p:embed/>
                </p:oleObj>
              </mc:Choice>
              <mc:Fallback>
                <p:oleObj name="Equation" r:id="rId24" imgW="4927320" imgH="4698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1928802"/>
                        <a:ext cx="49244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5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5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The concept of limit of a function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85BBF-DE51-442F-BAF4-195F98C1A86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53958" name="Rectangle 6"/>
          <p:cNvSpPr>
            <a:spLocks noChangeArrowheads="1"/>
          </p:cNvSpPr>
          <p:nvPr/>
        </p:nvSpPr>
        <p:spPr bwMode="auto">
          <a:xfrm>
            <a:off x="500034" y="1214422"/>
            <a:ext cx="5641975" cy="457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Aggregation principle of functional limits</a:t>
            </a:r>
            <a:r>
              <a:rPr lang="en-US" altLang="zh-CN" sz="2400">
                <a:solidFill>
                  <a:schemeClr val="bg1"/>
                </a:solidFill>
                <a:ea typeface="宋体" pitchFamily="2" charset="-122"/>
              </a:rPr>
              <a:t> 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800869" y="2116427"/>
            <a:ext cx="6557213" cy="1455449"/>
            <a:chOff x="2000248" y="2824459"/>
            <a:chExt cx="6557213" cy="1455449"/>
          </a:xfrm>
        </p:grpSpPr>
        <p:graphicFrame>
          <p:nvGraphicFramePr>
            <p:cNvPr id="9" name="Object 1"/>
            <p:cNvGraphicFramePr>
              <a:graphicFrameLocks noChangeAspect="1"/>
            </p:cNvGraphicFramePr>
            <p:nvPr/>
          </p:nvGraphicFramePr>
          <p:xfrm>
            <a:off x="4141017" y="3870333"/>
            <a:ext cx="1701800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003" name="Equation" r:id="rId4" imgW="1701720" imgH="406080" progId="Equation.DSMT4">
                    <p:embed/>
                  </p:oleObj>
                </mc:Choice>
                <mc:Fallback>
                  <p:oleObj name="Equation" r:id="rId4" imgW="1701720" imgH="40608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1017" y="3870333"/>
                          <a:ext cx="1701800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组合 40"/>
            <p:cNvGrpSpPr/>
            <p:nvPr/>
          </p:nvGrpSpPr>
          <p:grpSpPr>
            <a:xfrm>
              <a:off x="2000248" y="2857496"/>
              <a:ext cx="5214958" cy="461665"/>
              <a:chOff x="3357554" y="2928934"/>
              <a:chExt cx="5214958" cy="461665"/>
            </a:xfrm>
          </p:grpSpPr>
          <p:graphicFrame>
            <p:nvGraphicFramePr>
              <p:cNvPr id="22" name="Object 9"/>
              <p:cNvGraphicFramePr>
                <a:graphicFrameLocks noChangeAspect="1"/>
              </p:cNvGraphicFramePr>
              <p:nvPr/>
            </p:nvGraphicFramePr>
            <p:xfrm>
              <a:off x="7604137" y="3000359"/>
              <a:ext cx="968375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4004" name="Equation" r:id="rId6" imgW="965160" imgH="330120" progId="Equation.DSMT4">
                      <p:embed/>
                    </p:oleObj>
                  </mc:Choice>
                  <mc:Fallback>
                    <p:oleObj name="Equation" r:id="rId6" imgW="965160" imgH="330120" progId="Equation.DSMT4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04137" y="3000359"/>
                            <a:ext cx="968375" cy="333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3357554" y="2928934"/>
                <a:ext cx="464037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2400" dirty="0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T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aking </a:t>
                </a:r>
                <a:r>
                  <a:rPr lang="en-US" altLang="zh-CN" sz="2400" dirty="0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a sequence  {</a:t>
                </a:r>
                <a:r>
                  <a:rPr lang="en-US" altLang="zh-CN" sz="2400" b="1" i="1" dirty="0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x</a:t>
                </a:r>
                <a:r>
                  <a:rPr lang="en-US" altLang="zh-CN" sz="2400" b="1" i="1" baseline="-25000" dirty="0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n</a:t>
                </a:r>
                <a:r>
                  <a:rPr lang="en-US" altLang="zh-CN" sz="2400" dirty="0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} such that   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1" name="组合 44"/>
            <p:cNvGrpSpPr/>
            <p:nvPr/>
          </p:nvGrpSpPr>
          <p:grpSpPr>
            <a:xfrm>
              <a:off x="2143108" y="3357562"/>
              <a:ext cx="3610142" cy="461665"/>
              <a:chOff x="2143108" y="3357562"/>
              <a:chExt cx="3610142" cy="461665"/>
            </a:xfrm>
          </p:grpSpPr>
          <p:graphicFrame>
            <p:nvGraphicFramePr>
              <p:cNvPr id="20" name="Object 7"/>
              <p:cNvGraphicFramePr>
                <a:graphicFrameLocks noChangeAspect="1"/>
              </p:cNvGraphicFramePr>
              <p:nvPr/>
            </p:nvGraphicFramePr>
            <p:xfrm>
              <a:off x="2143108" y="3440115"/>
              <a:ext cx="1001713" cy="346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4005" name="Equation" r:id="rId8" imgW="1002960" imgH="342720" progId="Equation.DSMT4">
                      <p:embed/>
                    </p:oleObj>
                  </mc:Choice>
                  <mc:Fallback>
                    <p:oleObj name="Equation" r:id="rId8" imgW="1002960" imgH="342720" progId="Equation.DSMT4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43108" y="3440115"/>
                            <a:ext cx="1001713" cy="3460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Rectangle 30"/>
              <p:cNvSpPr>
                <a:spLocks noChangeArrowheads="1"/>
              </p:cNvSpPr>
              <p:nvPr/>
            </p:nvSpPr>
            <p:spPr bwMode="auto">
              <a:xfrm>
                <a:off x="3143240" y="3357562"/>
                <a:ext cx="261001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is also a sequence. 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" name="组合 43"/>
            <p:cNvGrpSpPr/>
            <p:nvPr/>
          </p:nvGrpSpPr>
          <p:grpSpPr>
            <a:xfrm>
              <a:off x="7215206" y="2824459"/>
              <a:ext cx="1273973" cy="461665"/>
              <a:chOff x="6929454" y="5181913"/>
              <a:chExt cx="1273973" cy="461665"/>
            </a:xfrm>
          </p:grpSpPr>
          <p:graphicFrame>
            <p:nvGraphicFramePr>
              <p:cNvPr id="18" name="Object 9"/>
              <p:cNvGraphicFramePr>
                <a:graphicFrameLocks noChangeAspect="1"/>
              </p:cNvGraphicFramePr>
              <p:nvPr/>
            </p:nvGraphicFramePr>
            <p:xfrm>
              <a:off x="7325540" y="5351478"/>
              <a:ext cx="877887" cy="268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4006" name="Equation" r:id="rId10" imgW="876240" imgH="266400" progId="Equation.DSMT4">
                      <p:embed/>
                    </p:oleObj>
                  </mc:Choice>
                  <mc:Fallback>
                    <p:oleObj name="Equation" r:id="rId10" imgW="876240" imgH="266400" progId="Equation.DSMT4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25540" y="5351478"/>
                            <a:ext cx="877887" cy="268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6929454" y="5181913"/>
                <a:ext cx="44114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/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as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3" name="组合 42"/>
            <p:cNvGrpSpPr/>
            <p:nvPr/>
          </p:nvGrpSpPr>
          <p:grpSpPr>
            <a:xfrm>
              <a:off x="5643570" y="3357562"/>
              <a:ext cx="2069368" cy="533103"/>
              <a:chOff x="3502764" y="3253087"/>
              <a:chExt cx="2069368" cy="533103"/>
            </a:xfrm>
          </p:grpSpPr>
          <p:graphicFrame>
            <p:nvGraphicFramePr>
              <p:cNvPr id="16" name="Object 17"/>
              <p:cNvGraphicFramePr>
                <a:graphicFrameLocks noChangeAspect="1"/>
              </p:cNvGraphicFramePr>
              <p:nvPr/>
            </p:nvGraphicFramePr>
            <p:xfrm>
              <a:off x="3984632" y="3336927"/>
              <a:ext cx="1587500" cy="449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4007" name="Equation" r:id="rId12" imgW="1587240" imgH="444240" progId="Equation.DSMT4">
                      <p:embed/>
                    </p:oleObj>
                  </mc:Choice>
                  <mc:Fallback>
                    <p:oleObj name="Equation" r:id="rId12" imgW="1587240" imgH="444240" progId="Equation.DSMT4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632" y="3336927"/>
                            <a:ext cx="1587500" cy="4492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矩形 16"/>
              <p:cNvSpPr/>
              <p:nvPr/>
            </p:nvSpPr>
            <p:spPr>
              <a:xfrm>
                <a:off x="3502764" y="3253087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If</a:t>
                </a:r>
                <a:endParaRPr lang="zh-CN" altLang="en-US" sz="2400" dirty="0"/>
              </a:p>
            </p:txBody>
          </p:sp>
        </p:grpSp>
        <p:sp>
          <p:nvSpPr>
            <p:cNvPr id="14" name="Rectangle 30"/>
            <p:cNvSpPr>
              <a:spLocks noChangeArrowheads="1"/>
            </p:cNvSpPr>
            <p:nvPr/>
          </p:nvSpPr>
          <p:spPr bwMode="auto">
            <a:xfrm>
              <a:off x="7826171" y="3357562"/>
              <a:ext cx="73129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It is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" name="Rectangle 30"/>
            <p:cNvSpPr>
              <a:spLocks noChangeArrowheads="1"/>
            </p:cNvSpPr>
            <p:nvPr/>
          </p:nvSpPr>
          <p:spPr bwMode="auto">
            <a:xfrm>
              <a:off x="2071670" y="3786190"/>
              <a:ext cx="201208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obviously</a:t>
              </a:r>
              <a:r>
                <a:rPr kumimoji="0" lang="en-US" altLang="zh-CN" sz="2400" b="0" i="0" u="none" strike="noStrike" cap="none" normalizeH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that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8662" y="4214818"/>
            <a:ext cx="6735370" cy="1000132"/>
            <a:chOff x="2143108" y="4429132"/>
            <a:chExt cx="6735370" cy="1000132"/>
          </a:xfrm>
        </p:grpSpPr>
        <p:sp>
          <p:nvSpPr>
            <p:cNvPr id="25" name="Rectangle 32"/>
            <p:cNvSpPr>
              <a:spLocks noChangeArrowheads="1"/>
            </p:cNvSpPr>
            <p:nvPr/>
          </p:nvSpPr>
          <p:spPr bwMode="auto">
            <a:xfrm>
              <a:off x="2143108" y="4429132"/>
              <a:ext cx="6735370" cy="978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>
                <a:lnSpc>
                  <a:spcPct val="120000"/>
                </a:lnSpc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Conversely, if                         holds </a:t>
              </a:r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for any sequence </a:t>
              </a:r>
            </a:p>
            <a:p>
              <a:pPr lvl="0">
                <a:lnSpc>
                  <a:spcPct val="120000"/>
                </a:lnSpc>
              </a:pPr>
              <a:r>
                <a:rPr lang="en-US" altLang="zh-CN" sz="2400" b="1" i="1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400" baseline="-250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n</a:t>
              </a:r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 →</a:t>
              </a:r>
              <a:r>
                <a:rPr lang="en-US" altLang="zh-CN" sz="2400" b="1" i="1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 x</a:t>
              </a:r>
              <a:r>
                <a:rPr lang="en-US" altLang="zh-CN" sz="2400" baseline="-250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0</a:t>
              </a:r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 as n →∞, then we have 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26" name="Object 20"/>
            <p:cNvGraphicFramePr>
              <a:graphicFrameLocks noChangeAspect="1"/>
            </p:cNvGraphicFramePr>
            <p:nvPr/>
          </p:nvGraphicFramePr>
          <p:xfrm>
            <a:off x="4008446" y="4572008"/>
            <a:ext cx="1778000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008" name="Equation" r:id="rId14" imgW="1777680" imgH="457200" progId="Equation.DSMT4">
                    <p:embed/>
                  </p:oleObj>
                </mc:Choice>
                <mc:Fallback>
                  <p:oleObj name="Equation" r:id="rId14" imgW="1777680" imgH="45720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8446" y="4572008"/>
                          <a:ext cx="1778000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17"/>
            <p:cNvGraphicFramePr>
              <a:graphicFrameLocks noChangeAspect="1"/>
            </p:cNvGraphicFramePr>
            <p:nvPr/>
          </p:nvGraphicFramePr>
          <p:xfrm>
            <a:off x="6127772" y="4980001"/>
            <a:ext cx="1587500" cy="449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009" name="Equation" r:id="rId16" imgW="1587240" imgH="444240" progId="Equation.DSMT4">
                    <p:embed/>
                  </p:oleObj>
                </mc:Choice>
                <mc:Fallback>
                  <p:oleObj name="Equation" r:id="rId16" imgW="1587240" imgH="44424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7772" y="4980001"/>
                          <a:ext cx="1587500" cy="449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The concept of limit of a function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F84B-3B24-47E2-8757-A79BB24CE266}" type="slidenum">
              <a:rPr lang="en-US" altLang="en-US" smtClean="0"/>
              <a:pPr/>
              <a:t>26</a:t>
            </a:fld>
            <a:endParaRPr lang="en-US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28596" y="1857364"/>
            <a:ext cx="8358246" cy="2214578"/>
            <a:chOff x="428596" y="1714488"/>
            <a:chExt cx="8358246" cy="2214578"/>
          </a:xfrm>
        </p:grpSpPr>
        <p:sp>
          <p:nvSpPr>
            <p:cNvPr id="17" name="圆角矩形 16"/>
            <p:cNvSpPr/>
            <p:nvPr/>
          </p:nvSpPr>
          <p:spPr>
            <a:xfrm>
              <a:off x="428596" y="1714488"/>
              <a:ext cx="8358246" cy="221457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00034" y="1714488"/>
              <a:ext cx="8072494" cy="1957400"/>
              <a:chOff x="500034" y="1714488"/>
              <a:chExt cx="8072494" cy="1957400"/>
            </a:xfrm>
          </p:grpSpPr>
          <p:graphicFrame>
            <p:nvGraphicFramePr>
              <p:cNvPr id="562182" name="Object 6"/>
              <p:cNvGraphicFramePr>
                <a:graphicFrameLocks noChangeAspect="1"/>
              </p:cNvGraphicFramePr>
              <p:nvPr/>
            </p:nvGraphicFramePr>
            <p:xfrm>
              <a:off x="6770688" y="1714488"/>
              <a:ext cx="1755775" cy="4857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2203" name="Equation" r:id="rId3" imgW="1752480" imgH="482400" progId="Equation.DSMT4">
                      <p:embed/>
                    </p:oleObj>
                  </mc:Choice>
                  <mc:Fallback>
                    <p:oleObj name="Equation" r:id="rId3" imgW="1752480" imgH="48240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70688" y="1714488"/>
                            <a:ext cx="1755775" cy="4857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2181" name="Object 5"/>
              <p:cNvGraphicFramePr>
                <a:graphicFrameLocks noChangeAspect="1"/>
              </p:cNvGraphicFramePr>
              <p:nvPr/>
            </p:nvGraphicFramePr>
            <p:xfrm>
              <a:off x="911225" y="3071813"/>
              <a:ext cx="2120900" cy="460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2204" name="Equation" r:id="rId5" imgW="2120760" imgH="457200" progId="Equation.DSMT4">
                      <p:embed/>
                    </p:oleObj>
                  </mc:Choice>
                  <mc:Fallback>
                    <p:oleObj name="Equation" r:id="rId5" imgW="2120760" imgH="45720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1225" y="3071813"/>
                            <a:ext cx="2120900" cy="460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2180" name="Object 4"/>
              <p:cNvGraphicFramePr>
                <a:graphicFrameLocks noChangeAspect="1"/>
              </p:cNvGraphicFramePr>
              <p:nvPr/>
            </p:nvGraphicFramePr>
            <p:xfrm>
              <a:off x="5457853" y="2714625"/>
              <a:ext cx="3114675" cy="4857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2205" name="Equation" r:id="rId7" imgW="3111480" imgH="482400" progId="Equation.DSMT4">
                      <p:embed/>
                    </p:oleObj>
                  </mc:Choice>
                  <mc:Fallback>
                    <p:oleObj name="Equation" r:id="rId7" imgW="3111480" imgH="482400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57853" y="2714625"/>
                            <a:ext cx="3114675" cy="4857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2179" name="Object 3"/>
              <p:cNvGraphicFramePr>
                <a:graphicFrameLocks noChangeAspect="1"/>
              </p:cNvGraphicFramePr>
              <p:nvPr/>
            </p:nvGraphicFramePr>
            <p:xfrm>
              <a:off x="3240090" y="3224213"/>
              <a:ext cx="1689100" cy="447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2206" name="Equation" r:id="rId9" imgW="1104840" imgH="279360" progId="Equation.DSMT4">
                      <p:embed/>
                    </p:oleObj>
                  </mc:Choice>
                  <mc:Fallback>
                    <p:oleObj name="Equation" r:id="rId9" imgW="1104840" imgH="279360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0090" y="3224213"/>
                            <a:ext cx="1689100" cy="4476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2183" name="Rectangle 7"/>
              <p:cNvSpPr>
                <a:spLocks noChangeArrowheads="1"/>
              </p:cNvSpPr>
              <p:nvPr/>
            </p:nvSpPr>
            <p:spPr bwMode="auto">
              <a:xfrm>
                <a:off x="500034" y="1785926"/>
                <a:ext cx="637392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Theorem 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(Heine's theorem) 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Consider a function 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62185" name="Rectangle 9"/>
              <p:cNvSpPr>
                <a:spLocks noChangeArrowheads="1"/>
              </p:cNvSpPr>
              <p:nvPr/>
            </p:nvSpPr>
            <p:spPr bwMode="auto">
              <a:xfrm>
                <a:off x="3143240" y="2786058"/>
                <a:ext cx="242245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for any sequence 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62186" name="Rectangle 10"/>
              <p:cNvSpPr>
                <a:spLocks noChangeArrowheads="1"/>
              </p:cNvSpPr>
              <p:nvPr/>
            </p:nvSpPr>
            <p:spPr bwMode="auto">
              <a:xfrm>
                <a:off x="566689" y="2357430"/>
                <a:ext cx="790601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then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562187" name="Rectangle 11"/>
          <p:cNvSpPr>
            <a:spLocks noChangeArrowheads="1"/>
          </p:cNvSpPr>
          <p:nvPr/>
        </p:nvSpPr>
        <p:spPr bwMode="auto">
          <a:xfrm>
            <a:off x="112713" y="2447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00034" y="1214422"/>
            <a:ext cx="5641975" cy="457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Aggregation principle of functional limits</a:t>
            </a:r>
            <a:r>
              <a:rPr lang="en-US" altLang="zh-CN" sz="2400" dirty="0">
                <a:solidFill>
                  <a:schemeClr val="bg1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20" name="矩形 19"/>
          <p:cNvSpPr/>
          <p:nvPr/>
        </p:nvSpPr>
        <p:spPr>
          <a:xfrm>
            <a:off x="857224" y="4429132"/>
            <a:ext cx="72866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Remark</a:t>
            </a:r>
            <a:r>
              <a:rPr lang="en-US" sz="2400" b="1" dirty="0">
                <a:solidFill>
                  <a:srgbClr val="0000FF"/>
                </a:solidFill>
              </a:rPr>
              <a:t>  </a:t>
            </a:r>
            <a:r>
              <a:rPr lang="en-US" sz="2400" dirty="0">
                <a:solidFill>
                  <a:srgbClr val="0000FF"/>
                </a:solidFill>
              </a:rPr>
              <a:t> The corresponding conclusion of the Heine’s theorem is also suitable for the case  </a:t>
            </a:r>
            <a:r>
              <a:rPr lang="en-US" altLang="zh-CN" sz="2400" b="1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→</a:t>
            </a:r>
            <a:r>
              <a:rPr lang="en-US" altLang="zh-CN" sz="2400" b="1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x</a:t>
            </a:r>
            <a:r>
              <a:rPr lang="en-US" altLang="zh-CN" sz="2400" baseline="-25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0</a:t>
            </a:r>
            <a:r>
              <a:rPr lang="en-US" sz="2400" baseline="30000" dirty="0">
                <a:solidFill>
                  <a:srgbClr val="0000FF"/>
                </a:solidFill>
              </a:rPr>
              <a:t>+</a:t>
            </a:r>
            <a:r>
              <a:rPr lang="en-US" sz="2400" dirty="0">
                <a:solidFill>
                  <a:srgbClr val="0000FF"/>
                </a:solidFill>
              </a:rPr>
              <a:t> ,  </a:t>
            </a:r>
            <a:r>
              <a:rPr lang="en-US" altLang="zh-CN" sz="2400" b="1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→</a:t>
            </a:r>
            <a:r>
              <a:rPr lang="en-US" altLang="zh-CN" sz="2400" b="1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x</a:t>
            </a:r>
            <a:r>
              <a:rPr lang="en-US" altLang="zh-CN" sz="2400" baseline="-25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0</a:t>
            </a:r>
            <a:r>
              <a:rPr lang="en-US" altLang="zh-CN" sz="2400" baseline="30000" dirty="0">
                <a:solidFill>
                  <a:srgbClr val="0000FF"/>
                </a:solidFill>
              </a:rPr>
              <a:t>-</a:t>
            </a:r>
            <a:r>
              <a:rPr lang="en-US" altLang="zh-CN" sz="2400" b="1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, 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b="1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→</a:t>
            </a:r>
            <a:r>
              <a:rPr lang="en-US" altLang="zh-CN" sz="2400" b="1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+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∞, </a:t>
            </a:r>
            <a:r>
              <a:rPr lang="en-US" altLang="zh-CN" sz="2400" b="1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x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→</a:t>
            </a:r>
            <a:r>
              <a:rPr lang="en-US" altLang="zh-CN" sz="2400" b="1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-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∞ and </a:t>
            </a:r>
            <a:r>
              <a:rPr lang="en-US" altLang="zh-CN" sz="2400" b="1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x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→ ∞.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zh-CN" altLang="en-US" sz="2400" baseline="30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The concept of limit of a function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C220-A7F2-49F3-9B6F-AB3C45A089A7}" type="slidenum">
              <a:rPr lang="en-US" altLang="en-US"/>
              <a:pPr/>
              <a:t>27</a:t>
            </a:fld>
            <a:endParaRPr lang="en-US" altLang="en-US"/>
          </a:p>
        </p:txBody>
      </p:sp>
      <p:graphicFrame>
        <p:nvGraphicFramePr>
          <p:cNvPr id="254979" name="Object 3"/>
          <p:cNvGraphicFramePr>
            <a:graphicFrameLocks noChangeAspect="1"/>
          </p:cNvGraphicFramePr>
          <p:nvPr/>
        </p:nvGraphicFramePr>
        <p:xfrm>
          <a:off x="517557" y="1997075"/>
          <a:ext cx="8626475" cy="347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85" name="Document" r:id="rId4" imgW="8854375" imgH="3566796" progId="Word.Document.8">
                  <p:embed/>
                </p:oleObj>
              </mc:Choice>
              <mc:Fallback>
                <p:oleObj name="Document" r:id="rId4" imgW="8854375" imgH="3566796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57" y="1997075"/>
                        <a:ext cx="8626475" cy="347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00034" y="1214422"/>
            <a:ext cx="5641975" cy="457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Aggregation principle of functional limits</a:t>
            </a:r>
            <a:r>
              <a:rPr lang="en-US" altLang="zh-CN" sz="2400" dirty="0">
                <a:solidFill>
                  <a:schemeClr val="bg1"/>
                </a:solidFill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5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The concept of limit of a function</a:t>
            </a:r>
          </a:p>
        </p:txBody>
      </p:sp>
      <p:sp>
        <p:nvSpPr>
          <p:cNvPr id="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649E-D1EB-4FD9-B3C8-A8081DCC3251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99029" name="Rectangle 21"/>
          <p:cNvSpPr>
            <a:spLocks noChangeArrowheads="1"/>
          </p:cNvSpPr>
          <p:nvPr/>
        </p:nvSpPr>
        <p:spPr bwMode="auto">
          <a:xfrm>
            <a:off x="1301750" y="2420938"/>
            <a:ext cx="2333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>
                <a:ea typeface="宋体" pitchFamily="2" charset="-122"/>
                <a:cs typeface="Times New Roman" pitchFamily="18" charset="0"/>
              </a:rPr>
              <a:t>Taking the sequence </a:t>
            </a:r>
            <a:endParaRPr lang="en-US" altLang="zh-CN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99046" name="Group 38"/>
          <p:cNvGrpSpPr>
            <a:grpSpLocks/>
          </p:cNvGrpSpPr>
          <p:nvPr/>
        </p:nvGrpSpPr>
        <p:grpSpPr bwMode="auto">
          <a:xfrm>
            <a:off x="3563938" y="2305050"/>
            <a:ext cx="1319212" cy="619125"/>
            <a:chOff x="2245" y="1434"/>
            <a:chExt cx="831" cy="390"/>
          </a:xfrm>
        </p:grpSpPr>
        <p:graphicFrame>
          <p:nvGraphicFramePr>
            <p:cNvPr id="299024" name="Object 16"/>
            <p:cNvGraphicFramePr>
              <a:graphicFrameLocks noChangeAspect="1"/>
            </p:cNvGraphicFramePr>
            <p:nvPr/>
          </p:nvGraphicFramePr>
          <p:xfrm>
            <a:off x="2245" y="1434"/>
            <a:ext cx="642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98" r:id="rId4" imgW="1016000" imgH="622300" progId="Equation.DSMT4">
                    <p:embed/>
                  </p:oleObj>
                </mc:Choice>
                <mc:Fallback>
                  <p:oleObj r:id="rId4" imgW="1016000" imgH="622300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1434"/>
                          <a:ext cx="642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9030" name="Rectangle 22"/>
            <p:cNvSpPr>
              <a:spLocks noChangeArrowheads="1"/>
            </p:cNvSpPr>
            <p:nvPr/>
          </p:nvSpPr>
          <p:spPr bwMode="auto">
            <a:xfrm>
              <a:off x="2880" y="14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pitchFamily="2" charset="-122"/>
                  <a:cs typeface="Times New Roman" pitchFamily="18" charset="0"/>
                </a:rPr>
                <a:t>, </a:t>
              </a:r>
              <a:endParaRPr lang="en-US" altLang="zh-CN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299047" name="Group 39"/>
          <p:cNvGrpSpPr>
            <a:grpSpLocks/>
          </p:cNvGrpSpPr>
          <p:nvPr/>
        </p:nvGrpSpPr>
        <p:grpSpPr bwMode="auto">
          <a:xfrm>
            <a:off x="4787900" y="2384425"/>
            <a:ext cx="958850" cy="396875"/>
            <a:chOff x="3016" y="1502"/>
            <a:chExt cx="604" cy="250"/>
          </a:xfrm>
        </p:grpSpPr>
        <p:graphicFrame>
          <p:nvGraphicFramePr>
            <p:cNvPr id="299023" name="Object 15"/>
            <p:cNvGraphicFramePr>
              <a:graphicFrameLocks noChangeAspect="1"/>
            </p:cNvGraphicFramePr>
            <p:nvPr/>
          </p:nvGraphicFramePr>
          <p:xfrm>
            <a:off x="3016" y="1542"/>
            <a:ext cx="45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99" r:id="rId6" imgW="723586" imgH="330057" progId="Equation.DSMT4">
                    <p:embed/>
                  </p:oleObj>
                </mc:Choice>
                <mc:Fallback>
                  <p:oleObj r:id="rId6" imgW="723586" imgH="330057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1542"/>
                          <a:ext cx="45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9031" name="Rectangle 23"/>
            <p:cNvSpPr>
              <a:spLocks noChangeArrowheads="1"/>
            </p:cNvSpPr>
            <p:nvPr/>
          </p:nvSpPr>
          <p:spPr bwMode="auto">
            <a:xfrm>
              <a:off x="3424" y="150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pitchFamily="2" charset="-122"/>
                  <a:cs typeface="Times New Roman" pitchFamily="18" charset="0"/>
                </a:rPr>
                <a:t>, </a:t>
              </a:r>
              <a:endParaRPr lang="en-US" altLang="zh-CN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299048" name="Group 40"/>
          <p:cNvGrpSpPr>
            <a:grpSpLocks/>
          </p:cNvGrpSpPr>
          <p:nvPr/>
        </p:nvGrpSpPr>
        <p:grpSpPr bwMode="auto">
          <a:xfrm>
            <a:off x="5683250" y="2384425"/>
            <a:ext cx="1984375" cy="396875"/>
            <a:chOff x="3580" y="1502"/>
            <a:chExt cx="1250" cy="250"/>
          </a:xfrm>
        </p:grpSpPr>
        <p:graphicFrame>
          <p:nvGraphicFramePr>
            <p:cNvPr id="299022" name="Object 14"/>
            <p:cNvGraphicFramePr>
              <a:graphicFrameLocks noChangeAspect="1"/>
            </p:cNvGraphicFramePr>
            <p:nvPr/>
          </p:nvGraphicFramePr>
          <p:xfrm>
            <a:off x="3580" y="1518"/>
            <a:ext cx="57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100" r:id="rId8" imgW="901309" imgH="368140" progId="Equation.DSMT4">
                    <p:embed/>
                  </p:oleObj>
                </mc:Choice>
                <mc:Fallback>
                  <p:oleObj r:id="rId8" imgW="901309" imgH="36814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0" y="1518"/>
                          <a:ext cx="570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9032" name="Rectangle 24"/>
            <p:cNvSpPr>
              <a:spLocks noChangeArrowheads="1"/>
            </p:cNvSpPr>
            <p:nvPr/>
          </p:nvSpPr>
          <p:spPr bwMode="auto">
            <a:xfrm>
              <a:off x="4105" y="150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>
                  <a:ea typeface="宋体" pitchFamily="2" charset="-122"/>
                  <a:cs typeface="Times New Roman" pitchFamily="18" charset="0"/>
                </a:rPr>
                <a:t>as </a:t>
              </a:r>
              <a:endParaRPr lang="en-US" altLang="zh-CN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99021" name="Object 13"/>
            <p:cNvGraphicFramePr>
              <a:graphicFrameLocks noChangeAspect="1"/>
            </p:cNvGraphicFramePr>
            <p:nvPr/>
          </p:nvGraphicFramePr>
          <p:xfrm>
            <a:off x="4368" y="1570"/>
            <a:ext cx="462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101" r:id="rId10" imgW="736600" imgH="203200" progId="Equation.DSMT4">
                    <p:embed/>
                  </p:oleObj>
                </mc:Choice>
                <mc:Fallback>
                  <p:oleObj r:id="rId10" imgW="736600" imgH="20320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570"/>
                          <a:ext cx="462" cy="1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9033" name="Rectangle 25"/>
          <p:cNvSpPr>
            <a:spLocks noChangeArrowheads="1"/>
          </p:cNvSpPr>
          <p:nvPr/>
        </p:nvSpPr>
        <p:spPr bwMode="auto">
          <a:xfrm>
            <a:off x="7575550" y="2384425"/>
            <a:ext cx="741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, and </a:t>
            </a:r>
            <a:endParaRPr lang="en-US" altLang="zh-CN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99020" name="Object 12"/>
          <p:cNvGraphicFramePr>
            <a:graphicFrameLocks noChangeAspect="1"/>
          </p:cNvGraphicFramePr>
          <p:nvPr/>
        </p:nvGraphicFramePr>
        <p:xfrm>
          <a:off x="603250" y="2852738"/>
          <a:ext cx="8001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02" r:id="rId12" imgW="800100" imgH="368300" progId="Equation.DSMT4">
                  <p:embed/>
                </p:oleObj>
              </mc:Choice>
              <mc:Fallback>
                <p:oleObj r:id="rId12" imgW="800100" imgH="3683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2852738"/>
                        <a:ext cx="8001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34" name="Rectangle 26"/>
          <p:cNvSpPr>
            <a:spLocks noChangeArrowheads="1"/>
          </p:cNvSpPr>
          <p:nvPr/>
        </p:nvSpPr>
        <p:spPr bwMode="auto">
          <a:xfrm>
            <a:off x="1333500" y="2852738"/>
            <a:ext cx="1150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, we have</a:t>
            </a:r>
            <a:endParaRPr lang="en-US" altLang="zh-CN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9035" name="Rectangle 27"/>
          <p:cNvSpPr>
            <a:spLocks noChangeArrowheads="1"/>
          </p:cNvSpPr>
          <p:nvPr/>
        </p:nvSpPr>
        <p:spPr bwMode="auto">
          <a:xfrm>
            <a:off x="568325" y="3895725"/>
            <a:ext cx="1628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>
                <a:ea typeface="宋体" pitchFamily="2" charset="-122"/>
                <a:cs typeface="Times New Roman" pitchFamily="18" charset="0"/>
              </a:rPr>
              <a:t>Again, taking </a:t>
            </a:r>
            <a:endParaRPr lang="en-US" altLang="zh-CN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99051" name="Group 43"/>
          <p:cNvGrpSpPr>
            <a:grpSpLocks/>
          </p:cNvGrpSpPr>
          <p:nvPr/>
        </p:nvGrpSpPr>
        <p:grpSpPr bwMode="auto">
          <a:xfrm>
            <a:off x="2197100" y="3789363"/>
            <a:ext cx="1831975" cy="942975"/>
            <a:chOff x="1474" y="2341"/>
            <a:chExt cx="1154" cy="594"/>
          </a:xfrm>
        </p:grpSpPr>
        <p:graphicFrame>
          <p:nvGraphicFramePr>
            <p:cNvPr id="299018" name="Object 10"/>
            <p:cNvGraphicFramePr>
              <a:graphicFrameLocks noChangeAspect="1"/>
            </p:cNvGraphicFramePr>
            <p:nvPr/>
          </p:nvGraphicFramePr>
          <p:xfrm>
            <a:off x="1474" y="2341"/>
            <a:ext cx="1014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103" r:id="rId14" imgW="1612900" imgH="939800" progId="Equation.DSMT4">
                    <p:embed/>
                  </p:oleObj>
                </mc:Choice>
                <mc:Fallback>
                  <p:oleObj r:id="rId14" imgW="1612900" imgH="9398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2341"/>
                          <a:ext cx="1014" cy="5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9036" name="Rectangle 28"/>
            <p:cNvSpPr>
              <a:spLocks noChangeArrowheads="1"/>
            </p:cNvSpPr>
            <p:nvPr/>
          </p:nvSpPr>
          <p:spPr bwMode="auto">
            <a:xfrm>
              <a:off x="2472" y="2387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pitchFamily="2" charset="-122"/>
                  <a:cs typeface="Times New Roman" pitchFamily="18" charset="0"/>
                </a:rPr>
                <a:t>,</a:t>
              </a:r>
              <a:endParaRPr lang="en-US" altLang="zh-CN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299052" name="Group 44"/>
          <p:cNvGrpSpPr>
            <a:grpSpLocks/>
          </p:cNvGrpSpPr>
          <p:nvPr/>
        </p:nvGrpSpPr>
        <p:grpSpPr bwMode="auto">
          <a:xfrm>
            <a:off x="3995738" y="3860800"/>
            <a:ext cx="960437" cy="406400"/>
            <a:chOff x="2562" y="2432"/>
            <a:chExt cx="605" cy="256"/>
          </a:xfrm>
        </p:grpSpPr>
        <p:graphicFrame>
          <p:nvGraphicFramePr>
            <p:cNvPr id="299017" name="Object 9"/>
            <p:cNvGraphicFramePr>
              <a:graphicFrameLocks noChangeAspect="1"/>
            </p:cNvGraphicFramePr>
            <p:nvPr/>
          </p:nvGraphicFramePr>
          <p:xfrm>
            <a:off x="2562" y="2478"/>
            <a:ext cx="45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104" r:id="rId16" imgW="723586" imgH="330057" progId="Equation.DSMT4">
                    <p:embed/>
                  </p:oleObj>
                </mc:Choice>
                <mc:Fallback>
                  <p:oleObj r:id="rId16" imgW="723586" imgH="330057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478"/>
                          <a:ext cx="45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9037" name="Rectangle 29"/>
            <p:cNvSpPr>
              <a:spLocks noChangeArrowheads="1"/>
            </p:cNvSpPr>
            <p:nvPr/>
          </p:nvSpPr>
          <p:spPr bwMode="auto">
            <a:xfrm>
              <a:off x="2971" y="243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pitchFamily="2" charset="-122"/>
                  <a:cs typeface="Times New Roman" pitchFamily="18" charset="0"/>
                </a:rPr>
                <a:t>, </a:t>
              </a:r>
              <a:endParaRPr lang="en-US" altLang="zh-CN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299040" name="Rectangle 32"/>
          <p:cNvSpPr>
            <a:spLocks noChangeArrowheads="1"/>
          </p:cNvSpPr>
          <p:nvPr/>
        </p:nvSpPr>
        <p:spPr bwMode="auto">
          <a:xfrm>
            <a:off x="612775" y="4797425"/>
            <a:ext cx="1023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we have</a:t>
            </a:r>
            <a:endParaRPr lang="en-US" altLang="zh-CN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9041" name="Rectangle 33"/>
          <p:cNvSpPr>
            <a:spLocks noChangeArrowheads="1"/>
          </p:cNvSpPr>
          <p:nvPr/>
        </p:nvSpPr>
        <p:spPr bwMode="auto">
          <a:xfrm>
            <a:off x="539750" y="5949950"/>
            <a:ext cx="561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>
                <a:ea typeface="宋体" pitchFamily="2" charset="-122"/>
                <a:cs typeface="Times New Roman" pitchFamily="18" charset="0"/>
              </a:rPr>
              <a:t>By Heine’s theorem, we have the conclusion follows.</a:t>
            </a:r>
            <a:endParaRPr lang="en-US" altLang="zh-CN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9045" name="Rectangle 37"/>
          <p:cNvSpPr>
            <a:spLocks noChangeArrowheads="1"/>
          </p:cNvSpPr>
          <p:nvPr/>
        </p:nvSpPr>
        <p:spPr bwMode="auto">
          <a:xfrm>
            <a:off x="539750" y="2420938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b="1">
                <a:ea typeface="宋体" pitchFamily="2" charset="-122"/>
                <a:cs typeface="Times New Roman" pitchFamily="18" charset="0"/>
              </a:rPr>
              <a:t>Proof</a:t>
            </a:r>
            <a:endParaRPr lang="en-US" altLang="zh-CN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99050" name="Group 42"/>
          <p:cNvGrpSpPr>
            <a:grpSpLocks/>
          </p:cNvGrpSpPr>
          <p:nvPr/>
        </p:nvGrpSpPr>
        <p:grpSpPr bwMode="auto">
          <a:xfrm>
            <a:off x="2771775" y="3213100"/>
            <a:ext cx="3032126" cy="447675"/>
            <a:chOff x="1746" y="2160"/>
            <a:chExt cx="1910" cy="282"/>
          </a:xfrm>
        </p:grpSpPr>
        <p:graphicFrame>
          <p:nvGraphicFramePr>
            <p:cNvPr id="299019" name="Object 11"/>
            <p:cNvGraphicFramePr>
              <a:graphicFrameLocks noChangeAspect="1"/>
            </p:cNvGraphicFramePr>
            <p:nvPr/>
          </p:nvGraphicFramePr>
          <p:xfrm>
            <a:off x="1746" y="2160"/>
            <a:ext cx="179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105" r:id="rId18" imgW="2844800" imgH="444500" progId="Equation.DSMT4">
                    <p:embed/>
                  </p:oleObj>
                </mc:Choice>
                <mc:Fallback>
                  <p:oleObj r:id="rId18" imgW="2844800" imgH="4445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2160"/>
                          <a:ext cx="1794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9049" name="Rectangle 41"/>
            <p:cNvSpPr>
              <a:spLocks noChangeArrowheads="1"/>
            </p:cNvSpPr>
            <p:nvPr/>
          </p:nvSpPr>
          <p:spPr bwMode="auto">
            <a:xfrm>
              <a:off x="3495" y="2160"/>
              <a:ext cx="1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.</a:t>
              </a:r>
            </a:p>
          </p:txBody>
        </p:sp>
      </p:grpSp>
      <p:grpSp>
        <p:nvGrpSpPr>
          <p:cNvPr id="299054" name="Group 46"/>
          <p:cNvGrpSpPr>
            <a:grpSpLocks/>
          </p:cNvGrpSpPr>
          <p:nvPr/>
        </p:nvGrpSpPr>
        <p:grpSpPr bwMode="auto">
          <a:xfrm>
            <a:off x="4860926" y="3860800"/>
            <a:ext cx="3495676" cy="431800"/>
            <a:chOff x="3107" y="2432"/>
            <a:chExt cx="2202" cy="272"/>
          </a:xfrm>
        </p:grpSpPr>
        <p:graphicFrame>
          <p:nvGraphicFramePr>
            <p:cNvPr id="299016" name="Object 8"/>
            <p:cNvGraphicFramePr>
              <a:graphicFrameLocks noChangeAspect="1"/>
            </p:cNvGraphicFramePr>
            <p:nvPr/>
          </p:nvGraphicFramePr>
          <p:xfrm>
            <a:off x="3107" y="2470"/>
            <a:ext cx="576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106" r:id="rId20" imgW="914400" imgH="368300" progId="Equation.DSMT4">
                    <p:embed/>
                  </p:oleObj>
                </mc:Choice>
                <mc:Fallback>
                  <p:oleObj r:id="rId20" imgW="914400" imgH="3683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2470"/>
                          <a:ext cx="576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9038" name="Rectangle 30"/>
            <p:cNvSpPr>
              <a:spLocks noChangeArrowheads="1"/>
            </p:cNvSpPr>
            <p:nvPr/>
          </p:nvSpPr>
          <p:spPr bwMode="auto">
            <a:xfrm>
              <a:off x="3606" y="243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>
                  <a:ea typeface="宋体" pitchFamily="2" charset="-122"/>
                  <a:cs typeface="Times New Roman" pitchFamily="18" charset="0"/>
                </a:rPr>
                <a:t>as </a:t>
              </a:r>
              <a:endParaRPr lang="en-US" altLang="zh-CN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99015" name="Object 7"/>
            <p:cNvGraphicFramePr>
              <a:graphicFrameLocks noChangeAspect="1"/>
            </p:cNvGraphicFramePr>
            <p:nvPr/>
          </p:nvGraphicFramePr>
          <p:xfrm>
            <a:off x="3878" y="2488"/>
            <a:ext cx="462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107" r:id="rId22" imgW="736600" imgH="203200" progId="Equation.DSMT4">
                    <p:embed/>
                  </p:oleObj>
                </mc:Choice>
                <mc:Fallback>
                  <p:oleObj r:id="rId22" imgW="736600" imgH="2032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2488"/>
                          <a:ext cx="462" cy="1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9039" name="Rectangle 31"/>
            <p:cNvSpPr>
              <a:spLocks noChangeArrowheads="1"/>
            </p:cNvSpPr>
            <p:nvPr/>
          </p:nvSpPr>
          <p:spPr bwMode="auto">
            <a:xfrm>
              <a:off x="4286" y="2432"/>
              <a:ext cx="4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pitchFamily="2" charset="-122"/>
                  <a:cs typeface="Times New Roman" pitchFamily="18" charset="0"/>
                </a:rPr>
                <a:t>, and </a:t>
              </a:r>
              <a:endParaRPr lang="en-US" altLang="zh-CN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99014" name="Object 6"/>
            <p:cNvGraphicFramePr>
              <a:graphicFrameLocks noChangeAspect="1"/>
            </p:cNvGraphicFramePr>
            <p:nvPr/>
          </p:nvGraphicFramePr>
          <p:xfrm>
            <a:off x="4694" y="2432"/>
            <a:ext cx="51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108" r:id="rId24" imgW="812447" imgH="368140" progId="Equation.DSMT4">
                    <p:embed/>
                  </p:oleObj>
                </mc:Choice>
                <mc:Fallback>
                  <p:oleObj r:id="rId24" imgW="812447" imgH="36814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2432"/>
                          <a:ext cx="510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9053" name="Rectangle 45"/>
            <p:cNvSpPr>
              <a:spLocks noChangeArrowheads="1"/>
            </p:cNvSpPr>
            <p:nvPr/>
          </p:nvSpPr>
          <p:spPr bwMode="auto">
            <a:xfrm>
              <a:off x="5148" y="2432"/>
              <a:ext cx="1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,</a:t>
              </a: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99056" name="Group 48"/>
          <p:cNvGrpSpPr>
            <a:grpSpLocks/>
          </p:cNvGrpSpPr>
          <p:nvPr/>
        </p:nvGrpSpPr>
        <p:grpSpPr bwMode="auto">
          <a:xfrm>
            <a:off x="2339975" y="5084763"/>
            <a:ext cx="3711576" cy="619125"/>
            <a:chOff x="1565" y="3249"/>
            <a:chExt cx="2338" cy="390"/>
          </a:xfrm>
        </p:grpSpPr>
        <p:graphicFrame>
          <p:nvGraphicFramePr>
            <p:cNvPr id="299013" name="Object 5"/>
            <p:cNvGraphicFramePr>
              <a:graphicFrameLocks noChangeAspect="1"/>
            </p:cNvGraphicFramePr>
            <p:nvPr/>
          </p:nvGraphicFramePr>
          <p:xfrm>
            <a:off x="1565" y="3249"/>
            <a:ext cx="2250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109" r:id="rId26" imgW="3568700" imgH="622300" progId="Equation.DSMT4">
                    <p:embed/>
                  </p:oleObj>
                </mc:Choice>
                <mc:Fallback>
                  <p:oleObj r:id="rId26" imgW="3568700" imgH="6223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3249"/>
                          <a:ext cx="2250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9055" name="Rectangle 47"/>
            <p:cNvSpPr>
              <a:spLocks noChangeArrowheads="1"/>
            </p:cNvSpPr>
            <p:nvPr/>
          </p:nvSpPr>
          <p:spPr bwMode="auto">
            <a:xfrm>
              <a:off x="3742" y="3339"/>
              <a:ext cx="1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.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28596" y="1231905"/>
            <a:ext cx="7393917" cy="1054087"/>
            <a:chOff x="428596" y="1422402"/>
            <a:chExt cx="7393917" cy="1054087"/>
          </a:xfrm>
        </p:grpSpPr>
        <p:grpSp>
          <p:nvGrpSpPr>
            <p:cNvPr id="299043" name="Group 35"/>
            <p:cNvGrpSpPr>
              <a:grpSpLocks/>
            </p:cNvGrpSpPr>
            <p:nvPr/>
          </p:nvGrpSpPr>
          <p:grpSpPr bwMode="auto">
            <a:xfrm>
              <a:off x="428596" y="1422402"/>
              <a:ext cx="4129091" cy="461963"/>
              <a:chOff x="295" y="896"/>
              <a:chExt cx="2601" cy="291"/>
            </a:xfrm>
          </p:grpSpPr>
          <p:sp>
            <p:nvSpPr>
              <p:cNvPr id="299027" name="Rectangle 19"/>
              <p:cNvSpPr>
                <a:spLocks noChangeArrowheads="1"/>
              </p:cNvSpPr>
              <p:nvPr/>
            </p:nvSpPr>
            <p:spPr bwMode="auto">
              <a:xfrm>
                <a:off x="295" y="896"/>
                <a:ext cx="220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  <a:cs typeface="Times New Roman" pitchFamily="18" charset="0"/>
                  </a:rPr>
                  <a:t>Example</a:t>
                </a:r>
                <a:r>
                  <a:rPr lang="en-US" altLang="zh-CN" sz="2400" dirty="0"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Prove that when </a:t>
                </a:r>
              </a:p>
            </p:txBody>
          </p:sp>
          <p:graphicFrame>
            <p:nvGraphicFramePr>
              <p:cNvPr id="299026" name="Object 18"/>
              <p:cNvGraphicFramePr>
                <a:graphicFrameLocks noChangeAspect="1"/>
              </p:cNvGraphicFramePr>
              <p:nvPr/>
            </p:nvGraphicFramePr>
            <p:xfrm>
              <a:off x="2392" y="971"/>
              <a:ext cx="504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9110" name="Equation" r:id="rId28" imgW="799920" imgH="304560" progId="Equation.DSMT4">
                      <p:embed/>
                    </p:oleObj>
                  </mc:Choice>
                  <mc:Fallback>
                    <p:oleObj name="Equation" r:id="rId28" imgW="799920" imgH="304560" progId="Equation.DSMT4">
                      <p:embed/>
                      <p:pic>
                        <p:nvPicPr>
                          <p:cNvPr id="0" name="Picture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92" y="971"/>
                            <a:ext cx="504" cy="18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9028" name="Rectangle 20"/>
            <p:cNvSpPr>
              <a:spLocks noChangeArrowheads="1"/>
            </p:cNvSpPr>
            <p:nvPr/>
          </p:nvSpPr>
          <p:spPr bwMode="auto">
            <a:xfrm>
              <a:off x="4643438" y="1447801"/>
              <a:ext cx="317907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the limit of the function </a:t>
              </a:r>
              <a:endParaRPr lang="en-US" altLang="zh-CN" sz="2400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9042" name="Rectangle 34"/>
            <p:cNvSpPr>
              <a:spLocks noChangeArrowheads="1"/>
            </p:cNvSpPr>
            <p:nvPr/>
          </p:nvSpPr>
          <p:spPr bwMode="auto">
            <a:xfrm>
              <a:off x="2113649" y="1928802"/>
              <a:ext cx="202972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does not exist.</a:t>
              </a:r>
              <a:endParaRPr lang="en-US" altLang="zh-CN" sz="2400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49" name="Object 17"/>
            <p:cNvGraphicFramePr>
              <a:graphicFrameLocks noChangeAspect="1"/>
            </p:cNvGraphicFramePr>
            <p:nvPr/>
          </p:nvGraphicFramePr>
          <p:xfrm>
            <a:off x="571472" y="1857364"/>
            <a:ext cx="1473200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111" name="Equation" r:id="rId30" imgW="1473120" imgH="622080" progId="Equation.DSMT4">
                    <p:embed/>
                  </p:oleObj>
                </mc:Choice>
                <mc:Fallback>
                  <p:oleObj name="Equation" r:id="rId30" imgW="1473120" imgH="622080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472" y="1857364"/>
                          <a:ext cx="1473200" cy="619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9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9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99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9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99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9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99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9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9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9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9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9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9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9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29" grpId="0"/>
      <p:bldP spid="299033" grpId="0"/>
      <p:bldP spid="299034" grpId="0"/>
      <p:bldP spid="299035" grpId="0"/>
      <p:bldP spid="299040" grpId="0"/>
      <p:bldP spid="299041" grpId="0"/>
      <p:bldP spid="2990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The properties of functional limits</a:t>
            </a:r>
          </a:p>
        </p:txBody>
      </p:sp>
      <p:sp>
        <p:nvSpPr>
          <p:cNvPr id="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CD72-E246-49DF-A0BA-2B73ADF6222B}" type="slidenum">
              <a:rPr lang="en-US" altLang="en-US"/>
              <a:pPr/>
              <a:t>29</a:t>
            </a:fld>
            <a:endParaRPr lang="en-US" altLang="en-US"/>
          </a:p>
        </p:txBody>
      </p:sp>
      <p:grpSp>
        <p:nvGrpSpPr>
          <p:cNvPr id="300044" name="Group 12"/>
          <p:cNvGrpSpPr>
            <a:grpSpLocks/>
          </p:cNvGrpSpPr>
          <p:nvPr/>
        </p:nvGrpSpPr>
        <p:grpSpPr bwMode="auto">
          <a:xfrm>
            <a:off x="395288" y="2095500"/>
            <a:ext cx="6846887" cy="396875"/>
            <a:chOff x="612" y="1842"/>
            <a:chExt cx="4313" cy="250"/>
          </a:xfrm>
        </p:grpSpPr>
        <p:sp>
          <p:nvSpPr>
            <p:cNvPr id="300041" name="Rectangle 9"/>
            <p:cNvSpPr>
              <a:spLocks noChangeArrowheads="1"/>
            </p:cNvSpPr>
            <p:nvPr/>
          </p:nvSpPr>
          <p:spPr bwMode="auto">
            <a:xfrm>
              <a:off x="612" y="1842"/>
              <a:ext cx="43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  <a:cs typeface="Times New Roman" pitchFamily="18" charset="0"/>
                </a:rPr>
                <a:t>(1) </a:t>
              </a:r>
              <a:r>
                <a:rPr lang="en-US" altLang="zh-CN">
                  <a:solidFill>
                    <a:srgbClr val="000000"/>
                  </a:solidFill>
                  <a:ea typeface="宋体" pitchFamily="2" charset="-122"/>
                  <a:cs typeface="Times New Roman" pitchFamily="18" charset="0"/>
                </a:rPr>
                <a:t>(</a:t>
              </a:r>
              <a:r>
                <a:rPr lang="en-US" altLang="zh-CN" b="1">
                  <a:solidFill>
                    <a:srgbClr val="000000"/>
                  </a:solidFill>
                  <a:ea typeface="宋体" pitchFamily="2" charset="-122"/>
                  <a:cs typeface="Times New Roman" pitchFamily="18" charset="0"/>
                </a:rPr>
                <a:t>uniqueness</a:t>
              </a:r>
              <a:r>
                <a:rPr lang="en-US" altLang="zh-CN">
                  <a:solidFill>
                    <a:srgbClr val="000000"/>
                  </a:solidFill>
                  <a:ea typeface="宋体" pitchFamily="2" charset="-122"/>
                  <a:cs typeface="Times New Roman" pitchFamily="18" charset="0"/>
                </a:rPr>
                <a:t>)</a:t>
              </a:r>
              <a:r>
                <a:rPr lang="en-US" altLang="zh-CN">
                  <a:ea typeface="宋体" pitchFamily="2" charset="-122"/>
                  <a:cs typeface="Times New Roman" pitchFamily="18" charset="0"/>
                </a:rPr>
                <a:t> The limit of  </a:t>
              </a:r>
              <a:r>
                <a:rPr lang="en-US" altLang="zh-CN" b="1" i="1">
                  <a:ea typeface="宋体" pitchFamily="2" charset="-122"/>
                  <a:cs typeface="Times New Roman" pitchFamily="18" charset="0"/>
                </a:rPr>
                <a:t>f </a:t>
              </a:r>
              <a:r>
                <a:rPr lang="en-US" altLang="zh-CN" b="1">
                  <a:ea typeface="宋体" pitchFamily="2" charset="-122"/>
                  <a:cs typeface="Times New Roman" pitchFamily="18" charset="0"/>
                </a:rPr>
                <a:t>(</a:t>
              </a:r>
              <a:r>
                <a:rPr lang="en-US" altLang="zh-CN" b="1" i="1"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b="1">
                  <a:ea typeface="宋体" pitchFamily="2" charset="-122"/>
                  <a:cs typeface="Times New Roman" pitchFamily="18" charset="0"/>
                </a:rPr>
                <a:t>)</a:t>
              </a:r>
              <a:r>
                <a:rPr lang="en-US" altLang="zh-CN">
                  <a:ea typeface="宋体" pitchFamily="2" charset="-122"/>
                  <a:cs typeface="Times New Roman" pitchFamily="18" charset="0"/>
                </a:rPr>
                <a:t> must be unique as               .   </a:t>
              </a:r>
              <a:endParaRPr lang="en-US" altLang="zh-CN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300042" name="Object 10"/>
            <p:cNvGraphicFramePr>
              <a:graphicFrameLocks noChangeAspect="1"/>
            </p:cNvGraphicFramePr>
            <p:nvPr/>
          </p:nvGraphicFramePr>
          <p:xfrm>
            <a:off x="4132" y="1842"/>
            <a:ext cx="517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181" name="Equation" r:id="rId4" imgW="495000" imgH="228600" progId="Equation.3">
                    <p:embed/>
                  </p:oleObj>
                </mc:Choice>
                <mc:Fallback>
                  <p:oleObj name="Equation" r:id="rId4" imgW="495000" imgH="2286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2" y="1842"/>
                          <a:ext cx="517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0049" name="Rectangle 17"/>
          <p:cNvSpPr>
            <a:spLocks noChangeArrowheads="1"/>
          </p:cNvSpPr>
          <p:nvPr/>
        </p:nvSpPr>
        <p:spPr bwMode="auto">
          <a:xfrm>
            <a:off x="395288" y="2565400"/>
            <a:ext cx="7972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>
                <a:ea typeface="宋体" pitchFamily="2" charset="-122"/>
                <a:cs typeface="Times New Roman" pitchFamily="18" charset="0"/>
              </a:rPr>
              <a:t>(2)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local boundedness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b="1" i="1">
                <a:ea typeface="宋体" pitchFamily="2" charset="-122"/>
                <a:cs typeface="Times New Roman" pitchFamily="18" charset="0"/>
              </a:rPr>
              <a:t>f </a:t>
            </a:r>
            <a:r>
              <a:rPr lang="en-US" altLang="zh-CN" b="1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b="1" i="1"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b="1">
                <a:ea typeface="宋体" pitchFamily="2" charset="-122"/>
                <a:cs typeface="Times New Roman" pitchFamily="18" charset="0"/>
              </a:rPr>
              <a:t>)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 is bounded in the deleted neighborhood of </a:t>
            </a:r>
            <a:r>
              <a:rPr lang="en-US" altLang="zh-CN" b="1" i="1"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i="1" baseline="-25000">
                <a:ea typeface="宋体" pitchFamily="2" charset="-122"/>
                <a:cs typeface="Times New Roman" pitchFamily="18" charset="0"/>
              </a:rPr>
              <a:t>0 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.</a:t>
            </a:r>
            <a:endParaRPr lang="en-US" altLang="zh-CN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300076" name="Group 44"/>
          <p:cNvGrpSpPr>
            <a:grpSpLocks/>
          </p:cNvGrpSpPr>
          <p:nvPr/>
        </p:nvGrpSpPr>
        <p:grpSpPr bwMode="auto">
          <a:xfrm>
            <a:off x="4062413" y="5084763"/>
            <a:ext cx="1335087" cy="936625"/>
            <a:chOff x="2514" y="2976"/>
            <a:chExt cx="841" cy="590"/>
          </a:xfrm>
        </p:grpSpPr>
        <p:sp>
          <p:nvSpPr>
            <p:cNvPr id="300077" name="Line 45"/>
            <p:cNvSpPr>
              <a:spLocks noChangeShapeType="1"/>
            </p:cNvSpPr>
            <p:nvPr/>
          </p:nvSpPr>
          <p:spPr bwMode="auto">
            <a:xfrm>
              <a:off x="2933" y="3294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0078" name="Group 46"/>
            <p:cNvGrpSpPr>
              <a:grpSpLocks/>
            </p:cNvGrpSpPr>
            <p:nvPr/>
          </p:nvGrpSpPr>
          <p:grpSpPr bwMode="auto">
            <a:xfrm>
              <a:off x="2514" y="2976"/>
              <a:ext cx="841" cy="590"/>
              <a:chOff x="2514" y="2976"/>
              <a:chExt cx="841" cy="590"/>
            </a:xfrm>
          </p:grpSpPr>
          <p:sp>
            <p:nvSpPr>
              <p:cNvPr id="300079" name="Line 47"/>
              <p:cNvSpPr>
                <a:spLocks noChangeShapeType="1"/>
              </p:cNvSpPr>
              <p:nvPr/>
            </p:nvSpPr>
            <p:spPr bwMode="auto">
              <a:xfrm flipV="1">
                <a:off x="3355" y="2976"/>
                <a:ext cx="0" cy="5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0080" name="Line 48"/>
              <p:cNvSpPr>
                <a:spLocks noChangeShapeType="1"/>
              </p:cNvSpPr>
              <p:nvPr/>
            </p:nvSpPr>
            <p:spPr bwMode="auto">
              <a:xfrm flipV="1">
                <a:off x="2514" y="2976"/>
                <a:ext cx="3" cy="5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00081" name="Group 49"/>
          <p:cNvGrpSpPr>
            <a:grpSpLocks/>
          </p:cNvGrpSpPr>
          <p:nvPr/>
        </p:nvGrpSpPr>
        <p:grpSpPr bwMode="auto">
          <a:xfrm>
            <a:off x="3130550" y="4294188"/>
            <a:ext cx="2808288" cy="1943100"/>
            <a:chOff x="1927" y="2478"/>
            <a:chExt cx="1769" cy="1224"/>
          </a:xfrm>
        </p:grpSpPr>
        <p:sp>
          <p:nvSpPr>
            <p:cNvPr id="300082" name="Freeform 50"/>
            <p:cNvSpPr>
              <a:spLocks/>
            </p:cNvSpPr>
            <p:nvPr/>
          </p:nvSpPr>
          <p:spPr bwMode="auto">
            <a:xfrm>
              <a:off x="1927" y="2478"/>
              <a:ext cx="1769" cy="1224"/>
            </a:xfrm>
            <a:custGeom>
              <a:avLst/>
              <a:gdLst/>
              <a:ahLst/>
              <a:cxnLst>
                <a:cxn ang="0">
                  <a:pos x="0" y="1224"/>
                </a:cxn>
                <a:cxn ang="0">
                  <a:pos x="409" y="589"/>
                </a:cxn>
                <a:cxn ang="0">
                  <a:pos x="1134" y="771"/>
                </a:cxn>
                <a:cxn ang="0">
                  <a:pos x="1769" y="0"/>
                </a:cxn>
              </a:cxnLst>
              <a:rect l="0" t="0" r="r" b="b"/>
              <a:pathLst>
                <a:path w="1769" h="1224">
                  <a:moveTo>
                    <a:pt x="0" y="1224"/>
                  </a:moveTo>
                  <a:cubicBezTo>
                    <a:pt x="110" y="944"/>
                    <a:pt x="220" y="665"/>
                    <a:pt x="409" y="589"/>
                  </a:cubicBezTo>
                  <a:cubicBezTo>
                    <a:pt x="598" y="513"/>
                    <a:pt x="907" y="869"/>
                    <a:pt x="1134" y="771"/>
                  </a:cubicBezTo>
                  <a:cubicBezTo>
                    <a:pt x="1361" y="673"/>
                    <a:pt x="1565" y="336"/>
                    <a:pt x="1769" y="0"/>
                  </a:cubicBezTo>
                </a:path>
              </a:pathLst>
            </a:custGeom>
            <a:noFill/>
            <a:ln w="38100">
              <a:solidFill>
                <a:srgbClr val="9900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300083" name="Oval 51"/>
            <p:cNvSpPr>
              <a:spLocks noChangeArrowheads="1"/>
            </p:cNvSpPr>
            <p:nvPr/>
          </p:nvSpPr>
          <p:spPr bwMode="auto">
            <a:xfrm>
              <a:off x="2903" y="3226"/>
              <a:ext cx="68" cy="68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0084" name="Object 52"/>
            <p:cNvGraphicFramePr>
              <a:graphicFrameLocks noChangeAspect="1"/>
            </p:cNvGraphicFramePr>
            <p:nvPr/>
          </p:nvGraphicFramePr>
          <p:xfrm>
            <a:off x="2880" y="2568"/>
            <a:ext cx="6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182" name="Equation" r:id="rId6" imgW="990360" imgH="291960" progId="Equation.DSMT4">
                    <p:embed/>
                  </p:oleObj>
                </mc:Choice>
                <mc:Fallback>
                  <p:oleObj name="Equation" r:id="rId6" imgW="990360" imgH="291960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568"/>
                          <a:ext cx="62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0085" name="Group 53"/>
          <p:cNvGrpSpPr>
            <a:grpSpLocks/>
          </p:cNvGrpSpPr>
          <p:nvPr/>
        </p:nvGrpSpPr>
        <p:grpSpPr bwMode="auto">
          <a:xfrm>
            <a:off x="2627313" y="4076700"/>
            <a:ext cx="3960812" cy="2376488"/>
            <a:chOff x="1610" y="2341"/>
            <a:chExt cx="2495" cy="1497"/>
          </a:xfrm>
        </p:grpSpPr>
        <p:sp>
          <p:nvSpPr>
            <p:cNvPr id="300086" name="Line 54"/>
            <p:cNvSpPr>
              <a:spLocks noChangeShapeType="1"/>
            </p:cNvSpPr>
            <p:nvPr/>
          </p:nvSpPr>
          <p:spPr bwMode="auto">
            <a:xfrm>
              <a:off x="1610" y="3566"/>
              <a:ext cx="24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087" name="Line 55"/>
            <p:cNvSpPr>
              <a:spLocks noChangeShapeType="1"/>
            </p:cNvSpPr>
            <p:nvPr/>
          </p:nvSpPr>
          <p:spPr bwMode="auto">
            <a:xfrm flipV="1">
              <a:off x="2200" y="2341"/>
              <a:ext cx="0" cy="14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0088" name="Object 56"/>
            <p:cNvGraphicFramePr>
              <a:graphicFrameLocks noChangeAspect="1"/>
            </p:cNvGraphicFramePr>
            <p:nvPr/>
          </p:nvGraphicFramePr>
          <p:xfrm>
            <a:off x="3878" y="3612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183" name="Equation" r:id="rId8" imgW="203040" imgH="190440" progId="Equation.DSMT4">
                    <p:embed/>
                  </p:oleObj>
                </mc:Choice>
                <mc:Fallback>
                  <p:oleObj name="Equation" r:id="rId8" imgW="203040" imgH="190440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612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0089" name="Object 57"/>
            <p:cNvGraphicFramePr>
              <a:graphicFrameLocks noChangeAspect="1"/>
            </p:cNvGraphicFramePr>
            <p:nvPr/>
          </p:nvGraphicFramePr>
          <p:xfrm>
            <a:off x="2018" y="2387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184" name="Equation" r:id="rId10" imgW="190440" imgH="241200" progId="Equation.DSMT4">
                    <p:embed/>
                  </p:oleObj>
                </mc:Choice>
                <mc:Fallback>
                  <p:oleObj name="Equation" r:id="rId10" imgW="190440" imgH="241200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387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0090" name="Object 58"/>
            <p:cNvGraphicFramePr>
              <a:graphicFrameLocks noChangeAspect="1"/>
            </p:cNvGraphicFramePr>
            <p:nvPr/>
          </p:nvGraphicFramePr>
          <p:xfrm>
            <a:off x="2018" y="361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185" name="Equation" r:id="rId12" imgW="228600" imgH="241200" progId="Equation.DSMT4">
                    <p:embed/>
                  </p:oleObj>
                </mc:Choice>
                <mc:Fallback>
                  <p:oleObj name="Equation" r:id="rId12" imgW="228600" imgH="241200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3612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0091" name="Group 59"/>
          <p:cNvGrpSpPr>
            <a:grpSpLocks/>
          </p:cNvGrpSpPr>
          <p:nvPr/>
        </p:nvGrpSpPr>
        <p:grpSpPr bwMode="auto">
          <a:xfrm>
            <a:off x="3059113" y="4797425"/>
            <a:ext cx="3168650" cy="287338"/>
            <a:chOff x="1882" y="2795"/>
            <a:chExt cx="1996" cy="181"/>
          </a:xfrm>
        </p:grpSpPr>
        <p:sp>
          <p:nvSpPr>
            <p:cNvPr id="300092" name="Line 60"/>
            <p:cNvSpPr>
              <a:spLocks noChangeShapeType="1"/>
            </p:cNvSpPr>
            <p:nvPr/>
          </p:nvSpPr>
          <p:spPr bwMode="auto">
            <a:xfrm>
              <a:off x="1882" y="2976"/>
              <a:ext cx="199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0093" name="Object 61"/>
            <p:cNvGraphicFramePr>
              <a:graphicFrameLocks noChangeAspect="1"/>
            </p:cNvGraphicFramePr>
            <p:nvPr/>
          </p:nvGraphicFramePr>
          <p:xfrm>
            <a:off x="1973" y="2795"/>
            <a:ext cx="19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186" name="Equation" r:id="rId14" imgW="304560" imgH="228600" progId="Equation.DSMT4">
                    <p:embed/>
                  </p:oleObj>
                </mc:Choice>
                <mc:Fallback>
                  <p:oleObj name="Equation" r:id="rId14" imgW="304560" imgH="2286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795"/>
                          <a:ext cx="192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0094" name="Group 62"/>
          <p:cNvGrpSpPr>
            <a:grpSpLocks/>
          </p:cNvGrpSpPr>
          <p:nvPr/>
        </p:nvGrpSpPr>
        <p:grpSpPr bwMode="auto">
          <a:xfrm>
            <a:off x="3706813" y="6021388"/>
            <a:ext cx="2054225" cy="330200"/>
            <a:chOff x="2290" y="3566"/>
            <a:chExt cx="1294" cy="208"/>
          </a:xfrm>
        </p:grpSpPr>
        <p:graphicFrame>
          <p:nvGraphicFramePr>
            <p:cNvPr id="300095" name="Object 63"/>
            <p:cNvGraphicFramePr>
              <a:graphicFrameLocks noChangeAspect="1"/>
            </p:cNvGraphicFramePr>
            <p:nvPr/>
          </p:nvGraphicFramePr>
          <p:xfrm>
            <a:off x="2880" y="3566"/>
            <a:ext cx="1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187" name="Equation" r:id="rId16" imgW="266400" imgH="330120" progId="Equation.DSMT4">
                    <p:embed/>
                  </p:oleObj>
                </mc:Choice>
                <mc:Fallback>
                  <p:oleObj name="Equation" r:id="rId16" imgW="266400" imgH="330120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566"/>
                          <a:ext cx="16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0096" name="Object 64"/>
            <p:cNvGraphicFramePr>
              <a:graphicFrameLocks noChangeAspect="1"/>
            </p:cNvGraphicFramePr>
            <p:nvPr/>
          </p:nvGraphicFramePr>
          <p:xfrm>
            <a:off x="2290" y="3566"/>
            <a:ext cx="43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188" name="Equation" r:id="rId18" imgW="685800" imgH="330120" progId="Equation.DSMT4">
                    <p:embed/>
                  </p:oleObj>
                </mc:Choice>
                <mc:Fallback>
                  <p:oleObj name="Equation" r:id="rId18" imgW="685800" imgH="33012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3566"/>
                          <a:ext cx="43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0097" name="Object 65"/>
            <p:cNvGraphicFramePr>
              <a:graphicFrameLocks noChangeAspect="1"/>
            </p:cNvGraphicFramePr>
            <p:nvPr/>
          </p:nvGraphicFramePr>
          <p:xfrm>
            <a:off x="3152" y="3566"/>
            <a:ext cx="43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189" name="Equation" r:id="rId20" imgW="685800" imgH="330120" progId="Equation.DSMT4">
                    <p:embed/>
                  </p:oleObj>
                </mc:Choice>
                <mc:Fallback>
                  <p:oleObj name="Equation" r:id="rId20" imgW="685800" imgH="33012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3566"/>
                          <a:ext cx="43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0098" name="Rectangle 66"/>
          <p:cNvSpPr>
            <a:spLocks noChangeArrowheads="1"/>
          </p:cNvSpPr>
          <p:nvPr/>
        </p:nvSpPr>
        <p:spPr bwMode="auto">
          <a:xfrm>
            <a:off x="4079875" y="5084763"/>
            <a:ext cx="1296988" cy="911225"/>
          </a:xfrm>
          <a:prstGeom prst="rect">
            <a:avLst/>
          </a:prstGeom>
          <a:solidFill>
            <a:srgbClr val="00FFFF">
              <a:alpha val="2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0105" name="Rectangle 73"/>
          <p:cNvSpPr>
            <a:spLocks noChangeArrowheads="1"/>
          </p:cNvSpPr>
          <p:nvPr/>
        </p:nvSpPr>
        <p:spPr bwMode="auto">
          <a:xfrm>
            <a:off x="755650" y="3032125"/>
            <a:ext cx="1008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That is, </a:t>
            </a:r>
            <a:endParaRPr lang="en-US" altLang="zh-CN" sz="180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00104" name="Object 72"/>
          <p:cNvGraphicFramePr>
            <a:graphicFrameLocks noChangeAspect="1"/>
          </p:cNvGraphicFramePr>
          <p:nvPr/>
        </p:nvGraphicFramePr>
        <p:xfrm>
          <a:off x="1619250" y="3141663"/>
          <a:ext cx="8096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90" r:id="rId22" imgW="812447" imgH="241195" progId="Equation.DSMT4">
                  <p:embed/>
                </p:oleObj>
              </mc:Choice>
              <mc:Fallback>
                <p:oleObj r:id="rId22" imgW="812447" imgH="241195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141663"/>
                        <a:ext cx="8096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106" name="Rectangle 74"/>
          <p:cNvSpPr>
            <a:spLocks noChangeArrowheads="1"/>
          </p:cNvSpPr>
          <p:nvPr/>
        </p:nvSpPr>
        <p:spPr bwMode="auto">
          <a:xfrm>
            <a:off x="2339975" y="3032125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and </a:t>
            </a:r>
            <a:endParaRPr lang="en-US" altLang="zh-CN" sz="180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00103" name="Object 71"/>
          <p:cNvGraphicFramePr>
            <a:graphicFrameLocks noChangeAspect="1"/>
          </p:cNvGraphicFramePr>
          <p:nvPr/>
        </p:nvGraphicFramePr>
        <p:xfrm>
          <a:off x="2987675" y="3141663"/>
          <a:ext cx="5810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91" r:id="rId24" imgW="583947" imgH="241195" progId="Equation.DSMT4">
                  <p:embed/>
                </p:oleObj>
              </mc:Choice>
              <mc:Fallback>
                <p:oleObj r:id="rId24" imgW="583947" imgH="241195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141663"/>
                        <a:ext cx="5810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107" name="Rectangle 75"/>
          <p:cNvSpPr>
            <a:spLocks noChangeArrowheads="1"/>
          </p:cNvSpPr>
          <p:nvPr/>
        </p:nvSpPr>
        <p:spPr bwMode="auto">
          <a:xfrm>
            <a:off x="3497263" y="3032125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723900" algn="l"/>
              </a:tabLst>
            </a:pPr>
            <a:r>
              <a:rPr lang="zh-CN" altLang="en-US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such that </a:t>
            </a:r>
            <a:endParaRPr lang="en-US" altLang="zh-CN" sz="180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00102" name="Object 70"/>
          <p:cNvGraphicFramePr>
            <a:graphicFrameLocks noChangeAspect="1"/>
          </p:cNvGraphicFramePr>
          <p:nvPr/>
        </p:nvGraphicFramePr>
        <p:xfrm>
          <a:off x="2273300" y="3573463"/>
          <a:ext cx="12192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92" r:id="rId26" imgW="1218671" imgH="291973" progId="Equation.DSMT4">
                  <p:embed/>
                </p:oleObj>
              </mc:Choice>
              <mc:Fallback>
                <p:oleObj r:id="rId26" imgW="1218671" imgH="291973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3573463"/>
                        <a:ext cx="12192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108" name="Rectangle 76"/>
          <p:cNvSpPr>
            <a:spLocks noChangeArrowheads="1"/>
          </p:cNvSpPr>
          <p:nvPr/>
        </p:nvSpPr>
        <p:spPr bwMode="auto">
          <a:xfrm>
            <a:off x="3492500" y="3463925"/>
            <a:ext cx="922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for all </a:t>
            </a:r>
            <a:endParaRPr lang="en-US" altLang="zh-CN" sz="180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300113" name="Group 81"/>
          <p:cNvGrpSpPr>
            <a:grpSpLocks/>
          </p:cNvGrpSpPr>
          <p:nvPr/>
        </p:nvGrpSpPr>
        <p:grpSpPr bwMode="auto">
          <a:xfrm>
            <a:off x="4427538" y="3454400"/>
            <a:ext cx="2913062" cy="442913"/>
            <a:chOff x="2789" y="2176"/>
            <a:chExt cx="1835" cy="279"/>
          </a:xfrm>
        </p:grpSpPr>
        <p:grpSp>
          <p:nvGrpSpPr>
            <p:cNvPr id="300112" name="Group 80"/>
            <p:cNvGrpSpPr>
              <a:grpSpLocks/>
            </p:cNvGrpSpPr>
            <p:nvPr/>
          </p:nvGrpSpPr>
          <p:grpSpPr bwMode="auto">
            <a:xfrm>
              <a:off x="2789" y="2176"/>
              <a:ext cx="1724" cy="256"/>
              <a:chOff x="2789" y="2205"/>
              <a:chExt cx="1724" cy="256"/>
            </a:xfrm>
          </p:grpSpPr>
          <p:grpSp>
            <p:nvGrpSpPr>
              <p:cNvPr id="300111" name="Group 79"/>
              <p:cNvGrpSpPr>
                <a:grpSpLocks/>
              </p:cNvGrpSpPr>
              <p:nvPr/>
            </p:nvGrpSpPr>
            <p:grpSpPr bwMode="auto">
              <a:xfrm>
                <a:off x="2789" y="2205"/>
                <a:ext cx="814" cy="250"/>
                <a:chOff x="2789" y="2205"/>
                <a:chExt cx="814" cy="250"/>
              </a:xfrm>
            </p:grpSpPr>
            <p:graphicFrame>
              <p:nvGraphicFramePr>
                <p:cNvPr id="300101" name="Object 69"/>
                <p:cNvGraphicFramePr>
                  <a:graphicFrameLocks noChangeAspect="1"/>
                </p:cNvGraphicFramePr>
                <p:nvPr/>
              </p:nvGraphicFramePr>
              <p:xfrm>
                <a:off x="2789" y="2296"/>
                <a:ext cx="126" cy="1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0193" r:id="rId28" imgW="203112" imgH="190417" progId="Equation.DSMT4">
                        <p:embed/>
                      </p:oleObj>
                    </mc:Choice>
                    <mc:Fallback>
                      <p:oleObj r:id="rId28" imgW="203112" imgH="190417" progId="Equation.DSMT4">
                        <p:embed/>
                        <p:pic>
                          <p:nvPicPr>
                            <p:cNvPr id="0" name="Picture 6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89" y="2296"/>
                              <a:ext cx="126" cy="12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00109" name="Rectangle 77"/>
                <p:cNvSpPr>
                  <a:spLocks noChangeArrowheads="1"/>
                </p:cNvSpPr>
                <p:nvPr/>
              </p:nvSpPr>
              <p:spPr bwMode="auto">
                <a:xfrm>
                  <a:off x="2835" y="2205"/>
                  <a:ext cx="76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zh-CN" altLang="en-US">
                      <a:ea typeface="宋体" pitchFamily="2" charset="-122"/>
                      <a:cs typeface="Times New Roman" pitchFamily="18" charset="0"/>
                    </a:rPr>
                    <a:t> </a:t>
                  </a:r>
                  <a:r>
                    <a:rPr lang="en-US" altLang="zh-CN">
                      <a:ea typeface="宋体" pitchFamily="2" charset="-122"/>
                      <a:cs typeface="Times New Roman" pitchFamily="18" charset="0"/>
                    </a:rPr>
                    <a:t>such that </a:t>
                  </a:r>
                  <a:endParaRPr lang="en-US" altLang="zh-CN" sz="1800">
                    <a:latin typeface="Arial" pitchFamily="34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</p:grpSp>
          <p:graphicFrame>
            <p:nvGraphicFramePr>
              <p:cNvPr id="300100" name="Object 68"/>
              <p:cNvGraphicFramePr>
                <a:graphicFrameLocks noChangeAspect="1"/>
              </p:cNvGraphicFramePr>
              <p:nvPr/>
            </p:nvGraphicFramePr>
            <p:xfrm>
              <a:off x="3535" y="2251"/>
              <a:ext cx="978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0194" r:id="rId30" imgW="1549400" imgH="330200" progId="Equation.DSMT4">
                      <p:embed/>
                    </p:oleObj>
                  </mc:Choice>
                  <mc:Fallback>
                    <p:oleObj r:id="rId30" imgW="1549400" imgH="330200" progId="Equation.DSMT4">
                      <p:embed/>
                      <p:pic>
                        <p:nvPicPr>
                          <p:cNvPr id="0" name="Picture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35" y="2251"/>
                            <a:ext cx="978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0110" name="Rectangle 78"/>
            <p:cNvSpPr>
              <a:spLocks noChangeArrowheads="1"/>
            </p:cNvSpPr>
            <p:nvPr/>
          </p:nvSpPr>
          <p:spPr bwMode="auto">
            <a:xfrm>
              <a:off x="4468" y="2205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tabLst>
                  <a:tab pos="4064000" algn="ctr"/>
                  <a:tab pos="8128000" algn="r"/>
                </a:tabLst>
              </a:pPr>
              <a:r>
                <a:rPr lang="en-US" altLang="zh-CN">
                  <a:ea typeface="宋体" pitchFamily="2" charset="-122"/>
                  <a:cs typeface="Times New Roman" pitchFamily="18" charset="0"/>
                </a:rPr>
                <a:t>.</a:t>
              </a:r>
              <a:endParaRPr lang="en-US" altLang="zh-CN" sz="180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51" name="Group 22"/>
          <p:cNvGrpSpPr>
            <a:grpSpLocks/>
          </p:cNvGrpSpPr>
          <p:nvPr/>
        </p:nvGrpSpPr>
        <p:grpSpPr bwMode="auto">
          <a:xfrm>
            <a:off x="395288" y="1557338"/>
            <a:ext cx="7820026" cy="485775"/>
            <a:chOff x="249" y="901"/>
            <a:chExt cx="4926" cy="306"/>
          </a:xfrm>
        </p:grpSpPr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>
              <a:off x="249" y="909"/>
              <a:ext cx="39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  <a:cs typeface="Times New Roman" pitchFamily="18" charset="0"/>
                </a:rPr>
                <a:t>Theorem</a:t>
              </a:r>
              <a:r>
                <a:rPr lang="en-US" altLang="zh-CN" b="1" dirty="0">
                  <a:solidFill>
                    <a:srgbClr val="000000"/>
                  </a:solidFill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b="1" dirty="0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(Properties of functional limits)</a:t>
              </a:r>
              <a:r>
                <a:rPr lang="en-US" altLang="zh-CN" dirty="0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    </a:t>
              </a:r>
              <a:r>
                <a:rPr lang="en-US" altLang="zh-CN" dirty="0">
                  <a:ea typeface="宋体" pitchFamily="2" charset="-122"/>
                  <a:cs typeface="Times New Roman" pitchFamily="18" charset="0"/>
                </a:rPr>
                <a:t>Suppose that </a:t>
              </a:r>
            </a:p>
          </p:txBody>
        </p:sp>
        <p:grpSp>
          <p:nvGrpSpPr>
            <p:cNvPr id="53" name="Group 24"/>
            <p:cNvGrpSpPr>
              <a:grpSpLocks/>
            </p:cNvGrpSpPr>
            <p:nvPr/>
          </p:nvGrpSpPr>
          <p:grpSpPr bwMode="auto">
            <a:xfrm>
              <a:off x="4118" y="901"/>
              <a:ext cx="1057" cy="306"/>
              <a:chOff x="4" y="1320"/>
              <a:chExt cx="1057" cy="306"/>
            </a:xfrm>
          </p:grpSpPr>
          <p:graphicFrame>
            <p:nvGraphicFramePr>
              <p:cNvPr id="54" name="Object 25"/>
              <p:cNvGraphicFramePr>
                <a:graphicFrameLocks noChangeAspect="1"/>
              </p:cNvGraphicFramePr>
              <p:nvPr/>
            </p:nvGraphicFramePr>
            <p:xfrm>
              <a:off x="4" y="1344"/>
              <a:ext cx="918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0195" r:id="rId32" imgW="1459866" imgH="444307" progId="Equation.DSMT4">
                      <p:embed/>
                    </p:oleObj>
                  </mc:Choice>
                  <mc:Fallback>
                    <p:oleObj r:id="rId32" imgW="1459866" imgH="444307" progId="Equation.DSMT4">
                      <p:embed/>
                      <p:pic>
                        <p:nvPicPr>
                          <p:cNvPr id="0" name="Picture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" y="1344"/>
                            <a:ext cx="918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" name="Rectangle 26"/>
              <p:cNvSpPr>
                <a:spLocks noChangeArrowheads="1"/>
              </p:cNvSpPr>
              <p:nvPr/>
            </p:nvSpPr>
            <p:spPr bwMode="auto">
              <a:xfrm>
                <a:off x="911" y="1320"/>
                <a:ext cx="15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 altLang="zh-CN">
                    <a:ea typeface="宋体" pitchFamily="2" charset="-122"/>
                    <a:cs typeface="Times New Roman" pitchFamily="18" charset="0"/>
                  </a:rPr>
                  <a:t>.</a:t>
                </a:r>
                <a:endParaRPr lang="en-US" altLang="zh-CN" sz="1800"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0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0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0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0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0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0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0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0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0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0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0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0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0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0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49" grpId="0"/>
      <p:bldP spid="300098" grpId="0" animBg="1"/>
      <p:bldP spid="300105" grpId="0"/>
      <p:bldP spid="300106" grpId="0"/>
      <p:bldP spid="300107" grpId="0"/>
      <p:bldP spid="30010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The concept of limit of a function</a:t>
            </a:r>
          </a:p>
        </p:txBody>
      </p:sp>
      <p:sp>
        <p:nvSpPr>
          <p:cNvPr id="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2A74-4D55-4EBC-A510-2C41BF0D561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79577" name="Rectangle 25"/>
          <p:cNvSpPr>
            <a:spLocks noChangeArrowheads="1"/>
          </p:cNvSpPr>
          <p:nvPr/>
        </p:nvSpPr>
        <p:spPr bwMode="auto">
          <a:xfrm>
            <a:off x="357158" y="2203567"/>
            <a:ext cx="8542369" cy="939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we always use </a:t>
            </a:r>
            <a:r>
              <a:rPr lang="en-US" altLang="zh-CN" sz="2400" b="1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to express an interval (may be finite or infinite, open, closed or half open).</a:t>
            </a:r>
            <a:endParaRPr lang="en-US" altLang="zh-CN" sz="2400" dirty="0">
              <a:solidFill>
                <a:srgbClr val="0000FF"/>
              </a:solidFill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285720" y="1214422"/>
            <a:ext cx="8482665" cy="571504"/>
            <a:chOff x="285720" y="1285860"/>
            <a:chExt cx="8482665" cy="571504"/>
          </a:xfrm>
        </p:grpSpPr>
        <p:sp>
          <p:nvSpPr>
            <p:cNvPr id="83" name="矩形 82"/>
            <p:cNvSpPr/>
            <p:nvPr/>
          </p:nvSpPr>
          <p:spPr>
            <a:xfrm>
              <a:off x="285720" y="1285860"/>
              <a:ext cx="8429684" cy="5715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357158" y="1357298"/>
              <a:ext cx="8411227" cy="461965"/>
              <a:chOff x="528606" y="1428736"/>
              <a:chExt cx="8411227" cy="461965"/>
            </a:xfrm>
          </p:grpSpPr>
          <p:grpSp>
            <p:nvGrpSpPr>
              <p:cNvPr id="279600" name="Group 48"/>
              <p:cNvGrpSpPr>
                <a:grpSpLocks/>
              </p:cNvGrpSpPr>
              <p:nvPr/>
            </p:nvGrpSpPr>
            <p:grpSpPr bwMode="auto">
              <a:xfrm>
                <a:off x="1963706" y="1428738"/>
                <a:ext cx="1766887" cy="461963"/>
                <a:chOff x="766" y="957"/>
                <a:chExt cx="1113" cy="291"/>
              </a:xfrm>
            </p:grpSpPr>
            <p:graphicFrame>
              <p:nvGraphicFramePr>
                <p:cNvPr id="279576" name="Object 24"/>
                <p:cNvGraphicFramePr>
                  <a:graphicFrameLocks noChangeAspect="1"/>
                </p:cNvGraphicFramePr>
                <p:nvPr/>
              </p:nvGraphicFramePr>
              <p:xfrm>
                <a:off x="766" y="1022"/>
                <a:ext cx="122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9692" name="Equation" r:id="rId4" imgW="190440" imgH="241200" progId="Equation.DSMT4">
                        <p:embed/>
                      </p:oleObj>
                    </mc:Choice>
                    <mc:Fallback>
                      <p:oleObj name="Equation" r:id="rId4" imgW="190440" imgH="241200" progId="Equation.DSMT4">
                        <p:embed/>
                        <p:pic>
                          <p:nvPicPr>
                            <p:cNvPr id="0" name="Picture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66" y="1022"/>
                              <a:ext cx="122" cy="15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79599" name="Rectangle 47"/>
                <p:cNvSpPr>
                  <a:spLocks noChangeArrowheads="1"/>
                </p:cNvSpPr>
                <p:nvPr/>
              </p:nvSpPr>
              <p:spPr bwMode="auto">
                <a:xfrm>
                  <a:off x="839" y="957"/>
                  <a:ext cx="1040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solidFill>
                        <a:srgbClr val="0000FF"/>
                      </a:solidFill>
                      <a:ea typeface="宋体" pitchFamily="2" charset="-122"/>
                      <a:cs typeface="Times New Roman" pitchFamily="18" charset="0"/>
                    </a:rPr>
                    <a:t>: an interval</a:t>
                  </a:r>
                  <a:endParaRPr lang="en-US" altLang="zh-CN" sz="2400">
                    <a:solidFill>
                      <a:srgbClr val="0000FF"/>
                    </a:solidFill>
                    <a:latin typeface="Arial" pitchFamily="34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79601" name="Rectangle 49"/>
              <p:cNvSpPr>
                <a:spLocks noChangeArrowheads="1"/>
              </p:cNvSpPr>
              <p:nvPr/>
            </p:nvSpPr>
            <p:spPr bwMode="auto">
              <a:xfrm>
                <a:off x="528606" y="1428736"/>
                <a:ext cx="150874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00FF"/>
                    </a:solidFill>
                    <a:latin typeface="Arial" pitchFamily="34" charset="0"/>
                    <a:ea typeface="宋体" pitchFamily="2" charset="-122"/>
                    <a:cs typeface="Times New Roman" pitchFamily="18" charset="0"/>
                  </a:rPr>
                  <a:t>Notation</a:t>
                </a:r>
                <a:r>
                  <a:rPr lang="en-US" altLang="zh-CN" sz="2400" dirty="0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 </a:t>
                </a:r>
                <a:endParaRPr lang="en-US" altLang="zh-CN" sz="2400" dirty="0">
                  <a:solidFill>
                    <a:srgbClr val="0000FF"/>
                  </a:solidFill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79611" name="Rectangle 59"/>
              <p:cNvSpPr>
                <a:spLocks noChangeArrowheads="1"/>
              </p:cNvSpPr>
              <p:nvPr/>
            </p:nvSpPr>
            <p:spPr bwMode="auto">
              <a:xfrm>
                <a:off x="3697256" y="1428736"/>
                <a:ext cx="227658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b="1" i="1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lang="en-US" altLang="zh-CN" sz="2400" b="1" i="1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f </a:t>
                </a:r>
                <a:r>
                  <a:rPr lang="en-US" altLang="zh-CN" sz="2400" b="1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(</a:t>
                </a:r>
                <a:r>
                  <a:rPr lang="en-US" altLang="zh-CN" sz="2400" b="1" i="1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x</a:t>
                </a:r>
                <a:r>
                  <a:rPr lang="en-US" altLang="zh-CN" sz="2400" b="1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)</a:t>
                </a: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 : a function</a:t>
                </a:r>
                <a:endParaRPr lang="en-US" altLang="zh-CN" sz="2400">
                  <a:solidFill>
                    <a:srgbClr val="0000FF"/>
                  </a:solidFill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79612" name="Rectangle 60"/>
              <p:cNvSpPr>
                <a:spLocks noChangeArrowheads="1"/>
              </p:cNvSpPr>
              <p:nvPr/>
            </p:nvSpPr>
            <p:spPr bwMode="auto">
              <a:xfrm>
                <a:off x="5786406" y="1428736"/>
                <a:ext cx="3153427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solidFill>
                      <a:srgbClr val="0000FF"/>
                    </a:solidFill>
                    <a:ea typeface="宋体" pitchFamily="2" charset="-122"/>
                  </a:rPr>
                  <a:t>x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Arial" pitchFamily="34" charset="0"/>
                    <a:ea typeface="宋体" pitchFamily="2" charset="-122"/>
                  </a:rPr>
                  <a:t>: </a:t>
                </a:r>
                <a:r>
                  <a:rPr lang="en-US" altLang="zh-CN" sz="2400" dirty="0">
                    <a:solidFill>
                      <a:srgbClr val="0000FF"/>
                    </a:solidFill>
                    <a:ea typeface="宋体" pitchFamily="2" charset="-122"/>
                  </a:rPr>
                  <a:t>independent variable</a:t>
                </a:r>
              </a:p>
            </p:txBody>
          </p:sp>
        </p:grpSp>
      </p:grpSp>
      <p:grpSp>
        <p:nvGrpSpPr>
          <p:cNvPr id="86" name="组合 85"/>
          <p:cNvGrpSpPr/>
          <p:nvPr/>
        </p:nvGrpSpPr>
        <p:grpSpPr>
          <a:xfrm>
            <a:off x="428596" y="3500438"/>
            <a:ext cx="8429684" cy="890967"/>
            <a:chOff x="357158" y="2712361"/>
            <a:chExt cx="8429684" cy="890967"/>
          </a:xfrm>
        </p:grpSpPr>
        <p:graphicFrame>
          <p:nvGraphicFramePr>
            <p:cNvPr id="279575" name="Object 23"/>
            <p:cNvGraphicFramePr>
              <a:graphicFrameLocks noChangeAspect="1"/>
            </p:cNvGraphicFramePr>
            <p:nvPr/>
          </p:nvGraphicFramePr>
          <p:xfrm>
            <a:off x="1582738" y="2822573"/>
            <a:ext cx="1054100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693" name="Equation" r:id="rId6" imgW="1054080" imgH="317160" progId="Equation.DSMT4">
                    <p:embed/>
                  </p:oleObj>
                </mc:Choice>
                <mc:Fallback>
                  <p:oleObj name="Equation" r:id="rId6" imgW="1054080" imgH="317160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2738" y="2822573"/>
                          <a:ext cx="1054100" cy="320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9580" name="Rectangle 28"/>
            <p:cNvSpPr>
              <a:spLocks noChangeArrowheads="1"/>
            </p:cNvSpPr>
            <p:nvPr/>
          </p:nvSpPr>
          <p:spPr bwMode="auto">
            <a:xfrm>
              <a:off x="6050195" y="2712361"/>
              <a:ext cx="273664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then its independent </a:t>
              </a:r>
              <a:endParaRPr lang="en-US" altLang="zh-CN" sz="2400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79602" name="Rectangle 50"/>
            <p:cNvSpPr>
              <a:spLocks noChangeArrowheads="1"/>
            </p:cNvSpPr>
            <p:nvPr/>
          </p:nvSpPr>
          <p:spPr bwMode="auto">
            <a:xfrm>
              <a:off x="357158" y="2725723"/>
              <a:ext cx="142876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0" hangingPunct="0"/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Function </a:t>
              </a:r>
              <a:endParaRPr lang="en-US" altLang="zh-CN" sz="2400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79579" name="Rectangle 27"/>
            <p:cNvSpPr>
              <a:spLocks noChangeArrowheads="1"/>
            </p:cNvSpPr>
            <p:nvPr/>
          </p:nvSpPr>
          <p:spPr bwMode="auto">
            <a:xfrm>
              <a:off x="2543164" y="2712361"/>
              <a:ext cx="359104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is defined in an interval </a:t>
              </a:r>
              <a:r>
                <a:rPr lang="en-US" altLang="zh-CN" sz="2400" b="1" i="1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I</a:t>
              </a:r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 , </a:t>
              </a:r>
              <a:endParaRPr lang="en-US" altLang="zh-CN" sz="2400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>
              <a:off x="400024" y="3141663"/>
              <a:ext cx="600837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variable  </a:t>
              </a:r>
              <a:r>
                <a:rPr lang="en-US" altLang="zh-CN" sz="2400" b="1" i="1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x </a:t>
              </a:r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 has many changes in several ways: </a:t>
              </a:r>
              <a:endParaRPr lang="en-US" altLang="zh-CN" sz="2400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aphicFrame>
        <p:nvGraphicFramePr>
          <p:cNvPr id="76" name="Object 19"/>
          <p:cNvGraphicFramePr>
            <a:graphicFrameLocks noChangeAspect="1"/>
          </p:cNvGraphicFramePr>
          <p:nvPr/>
        </p:nvGraphicFramePr>
        <p:xfrm>
          <a:off x="2859102" y="4773613"/>
          <a:ext cx="10318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94" name="Equation" r:id="rId8" imgW="1028520" imgH="228600" progId="Equation.DSMT4">
                  <p:embed/>
                </p:oleObj>
              </mc:Choice>
              <mc:Fallback>
                <p:oleObj name="Equation" r:id="rId8" imgW="102852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102" y="4773613"/>
                        <a:ext cx="10318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17"/>
          <p:cNvGraphicFramePr>
            <a:graphicFrameLocks noChangeAspect="1"/>
          </p:cNvGraphicFramePr>
          <p:nvPr/>
        </p:nvGraphicFramePr>
        <p:xfrm>
          <a:off x="4071934" y="4775211"/>
          <a:ext cx="103346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95" name="Equation" r:id="rId10" imgW="1028520" imgH="228600" progId="Equation.DSMT4">
                  <p:embed/>
                </p:oleObj>
              </mc:Choice>
              <mc:Fallback>
                <p:oleObj name="Equation" r:id="rId10" imgW="102852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4775211"/>
                        <a:ext cx="1033463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14"/>
          <p:cNvGraphicFramePr>
            <a:graphicFrameLocks noChangeAspect="1"/>
          </p:cNvGraphicFramePr>
          <p:nvPr/>
        </p:nvGraphicFramePr>
        <p:xfrm>
          <a:off x="5360999" y="4789488"/>
          <a:ext cx="8540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96" name="Equation" r:id="rId12" imgW="850680" imgH="228600" progId="Equation.DSMT4">
                  <p:embed/>
                </p:oleObj>
              </mc:Choice>
              <mc:Fallback>
                <p:oleObj name="Equation" r:id="rId12" imgW="85068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0999" y="4789488"/>
                        <a:ext cx="8540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77"/>
          <p:cNvGraphicFramePr>
            <a:graphicFrameLocks noChangeAspect="1"/>
          </p:cNvGraphicFramePr>
          <p:nvPr/>
        </p:nvGraphicFramePr>
        <p:xfrm>
          <a:off x="5367349" y="5284803"/>
          <a:ext cx="9191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97" name="Equation" r:id="rId14" imgW="914400" imgH="355320" progId="Equation.DSMT4">
                  <p:embed/>
                </p:oleObj>
              </mc:Choice>
              <mc:Fallback>
                <p:oleObj name="Equation" r:id="rId14" imgW="914400" imgH="355320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349" y="5284803"/>
                        <a:ext cx="919163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8"/>
          <p:cNvGraphicFramePr>
            <a:graphicFrameLocks noChangeAspect="1"/>
          </p:cNvGraphicFramePr>
          <p:nvPr/>
        </p:nvGraphicFramePr>
        <p:xfrm>
          <a:off x="4079890" y="5273675"/>
          <a:ext cx="9556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98" name="Equation" r:id="rId16" imgW="952200" imgH="393480" progId="Equation.DSMT4">
                  <p:embed/>
                </p:oleObj>
              </mc:Choice>
              <mc:Fallback>
                <p:oleObj name="Equation" r:id="rId16" imgW="95220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90" y="5273675"/>
                        <a:ext cx="9556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11"/>
          <p:cNvGraphicFramePr>
            <a:graphicFrameLocks noChangeAspect="1"/>
          </p:cNvGraphicFramePr>
          <p:nvPr/>
        </p:nvGraphicFramePr>
        <p:xfrm>
          <a:off x="2857488" y="5286388"/>
          <a:ext cx="9572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99" name="Equation" r:id="rId18" imgW="952200" imgH="393480" progId="Equation.DSMT4">
                  <p:embed/>
                </p:oleObj>
              </mc:Choice>
              <mc:Fallback>
                <p:oleObj name="Equation" r:id="rId18" imgW="952200" imgH="393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5286388"/>
                        <a:ext cx="957263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7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The properties of functional limits</a:t>
            </a:r>
          </a:p>
        </p:txBody>
      </p:sp>
      <p:sp>
        <p:nvSpPr>
          <p:cNvPr id="4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4B81-2096-48AC-B6AD-F9915A7B873C}" type="slidenum">
              <a:rPr lang="en-US" altLang="en-US"/>
              <a:pPr/>
              <a:t>30</a:t>
            </a:fld>
            <a:endParaRPr lang="en-US" altLang="en-US"/>
          </a:p>
        </p:txBody>
      </p:sp>
      <p:grpSp>
        <p:nvGrpSpPr>
          <p:cNvPr id="258052" name="Group 4"/>
          <p:cNvGrpSpPr>
            <a:grpSpLocks/>
          </p:cNvGrpSpPr>
          <p:nvPr/>
        </p:nvGrpSpPr>
        <p:grpSpPr bwMode="auto">
          <a:xfrm>
            <a:off x="3924300" y="4292600"/>
            <a:ext cx="1295400" cy="792163"/>
            <a:chOff x="2472" y="2523"/>
            <a:chExt cx="816" cy="499"/>
          </a:xfrm>
        </p:grpSpPr>
        <p:sp>
          <p:nvSpPr>
            <p:cNvPr id="258053" name="Line 5"/>
            <p:cNvSpPr>
              <a:spLocks noChangeShapeType="1"/>
            </p:cNvSpPr>
            <p:nvPr/>
          </p:nvSpPr>
          <p:spPr bwMode="auto">
            <a:xfrm>
              <a:off x="2880" y="2523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054" name="Line 6"/>
            <p:cNvSpPr>
              <a:spLocks noChangeShapeType="1"/>
            </p:cNvSpPr>
            <p:nvPr/>
          </p:nvSpPr>
          <p:spPr bwMode="auto">
            <a:xfrm flipV="1">
              <a:off x="2472" y="2614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055" name="Line 7"/>
            <p:cNvSpPr>
              <a:spLocks noChangeShapeType="1"/>
            </p:cNvSpPr>
            <p:nvPr/>
          </p:nvSpPr>
          <p:spPr bwMode="auto">
            <a:xfrm flipV="1">
              <a:off x="3288" y="2523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8056" name="Group 8"/>
          <p:cNvGrpSpPr>
            <a:grpSpLocks/>
          </p:cNvGrpSpPr>
          <p:nvPr/>
        </p:nvGrpSpPr>
        <p:grpSpPr bwMode="auto">
          <a:xfrm>
            <a:off x="2987675" y="4208463"/>
            <a:ext cx="3816350" cy="1744662"/>
            <a:chOff x="1882" y="2470"/>
            <a:chExt cx="2404" cy="1099"/>
          </a:xfrm>
        </p:grpSpPr>
        <p:sp>
          <p:nvSpPr>
            <p:cNvPr id="258057" name="Freeform 9"/>
            <p:cNvSpPr>
              <a:spLocks/>
            </p:cNvSpPr>
            <p:nvPr/>
          </p:nvSpPr>
          <p:spPr bwMode="auto">
            <a:xfrm>
              <a:off x="1882" y="2485"/>
              <a:ext cx="2404" cy="1081"/>
            </a:xfrm>
            <a:custGeom>
              <a:avLst/>
              <a:gdLst/>
              <a:ahLst/>
              <a:cxnLst>
                <a:cxn ang="0">
                  <a:pos x="0" y="1036"/>
                </a:cxn>
                <a:cxn ang="0">
                  <a:pos x="272" y="355"/>
                </a:cxn>
                <a:cxn ang="0">
                  <a:pos x="862" y="38"/>
                </a:cxn>
                <a:cxn ang="0">
                  <a:pos x="1588" y="129"/>
                </a:cxn>
                <a:cxn ang="0">
                  <a:pos x="2132" y="809"/>
                </a:cxn>
                <a:cxn ang="0">
                  <a:pos x="2404" y="1081"/>
                </a:cxn>
              </a:cxnLst>
              <a:rect l="0" t="0" r="r" b="b"/>
              <a:pathLst>
                <a:path w="2404" h="1081">
                  <a:moveTo>
                    <a:pt x="0" y="1036"/>
                  </a:moveTo>
                  <a:cubicBezTo>
                    <a:pt x="64" y="778"/>
                    <a:pt x="128" y="521"/>
                    <a:pt x="272" y="355"/>
                  </a:cubicBezTo>
                  <a:cubicBezTo>
                    <a:pt x="416" y="189"/>
                    <a:pt x="643" y="76"/>
                    <a:pt x="862" y="38"/>
                  </a:cubicBezTo>
                  <a:cubicBezTo>
                    <a:pt x="1081" y="0"/>
                    <a:pt x="1376" y="1"/>
                    <a:pt x="1588" y="129"/>
                  </a:cubicBezTo>
                  <a:cubicBezTo>
                    <a:pt x="1800" y="257"/>
                    <a:pt x="1996" y="650"/>
                    <a:pt x="2132" y="809"/>
                  </a:cubicBezTo>
                  <a:cubicBezTo>
                    <a:pt x="2268" y="968"/>
                    <a:pt x="2336" y="1024"/>
                    <a:pt x="2404" y="1081"/>
                  </a:cubicBezTo>
                </a:path>
              </a:pathLst>
            </a:custGeom>
            <a:noFill/>
            <a:ln w="38100">
              <a:solidFill>
                <a:srgbClr val="9900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58058" name="Oval 10"/>
            <p:cNvSpPr>
              <a:spLocks noChangeArrowheads="1"/>
            </p:cNvSpPr>
            <p:nvPr/>
          </p:nvSpPr>
          <p:spPr bwMode="auto">
            <a:xfrm>
              <a:off x="2849" y="2470"/>
              <a:ext cx="68" cy="68"/>
            </a:xfrm>
            <a:prstGeom prst="ellipse">
              <a:avLst/>
            </a:prstGeom>
            <a:ln w="254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8059" name="Object 11"/>
            <p:cNvGraphicFramePr>
              <a:graphicFrameLocks noChangeAspect="1"/>
            </p:cNvGraphicFramePr>
            <p:nvPr/>
          </p:nvGraphicFramePr>
          <p:xfrm>
            <a:off x="3379" y="3385"/>
            <a:ext cx="6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51" name="Equation" r:id="rId4" imgW="990360" imgH="291960" progId="Equation.DSMT4">
                    <p:embed/>
                  </p:oleObj>
                </mc:Choice>
                <mc:Fallback>
                  <p:oleObj name="Equation" r:id="rId4" imgW="990360" imgH="29196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3385"/>
                          <a:ext cx="62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8060" name="Group 12"/>
          <p:cNvGrpSpPr>
            <a:grpSpLocks/>
          </p:cNvGrpSpPr>
          <p:nvPr/>
        </p:nvGrpSpPr>
        <p:grpSpPr bwMode="auto">
          <a:xfrm>
            <a:off x="2268538" y="3716338"/>
            <a:ext cx="4608512" cy="2520950"/>
            <a:chOff x="1429" y="2160"/>
            <a:chExt cx="2903" cy="1588"/>
          </a:xfrm>
        </p:grpSpPr>
        <p:sp>
          <p:nvSpPr>
            <p:cNvPr id="258061" name="Line 13"/>
            <p:cNvSpPr>
              <a:spLocks noChangeShapeType="1"/>
            </p:cNvSpPr>
            <p:nvPr/>
          </p:nvSpPr>
          <p:spPr bwMode="auto">
            <a:xfrm>
              <a:off x="1429" y="3022"/>
              <a:ext cx="29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062" name="Line 14"/>
            <p:cNvSpPr>
              <a:spLocks noChangeShapeType="1"/>
            </p:cNvSpPr>
            <p:nvPr/>
          </p:nvSpPr>
          <p:spPr bwMode="auto">
            <a:xfrm flipV="1">
              <a:off x="2137" y="2160"/>
              <a:ext cx="0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8063" name="Object 15"/>
            <p:cNvGraphicFramePr>
              <a:graphicFrameLocks noChangeAspect="1"/>
            </p:cNvGraphicFramePr>
            <p:nvPr/>
          </p:nvGraphicFramePr>
          <p:xfrm>
            <a:off x="4150" y="2840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52" name="Equation" r:id="rId6" imgW="203040" imgH="190440" progId="Equation.DSMT4">
                    <p:embed/>
                  </p:oleObj>
                </mc:Choice>
                <mc:Fallback>
                  <p:oleObj name="Equation" r:id="rId6" imgW="203040" imgH="19044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840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064" name="Object 16"/>
            <p:cNvGraphicFramePr>
              <a:graphicFrameLocks noChangeAspect="1"/>
            </p:cNvGraphicFramePr>
            <p:nvPr/>
          </p:nvGraphicFramePr>
          <p:xfrm>
            <a:off x="1927" y="2189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53" name="Equation" r:id="rId8" imgW="190440" imgH="241200" progId="Equation.DSMT4">
                    <p:embed/>
                  </p:oleObj>
                </mc:Choice>
                <mc:Fallback>
                  <p:oleObj name="Equation" r:id="rId8" imgW="190440" imgH="241200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2189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065" name="Object 17"/>
            <p:cNvGraphicFramePr>
              <a:graphicFrameLocks noChangeAspect="1"/>
            </p:cNvGraphicFramePr>
            <p:nvPr/>
          </p:nvGraphicFramePr>
          <p:xfrm>
            <a:off x="1956" y="3067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54" name="Equation" r:id="rId10" imgW="228600" imgH="241200" progId="Equation.DSMT4">
                    <p:embed/>
                  </p:oleObj>
                </mc:Choice>
                <mc:Fallback>
                  <p:oleObj name="Equation" r:id="rId10" imgW="228600" imgH="241200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6" y="3067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8066" name="Group 18"/>
          <p:cNvGrpSpPr>
            <a:grpSpLocks/>
          </p:cNvGrpSpPr>
          <p:nvPr/>
        </p:nvGrpSpPr>
        <p:grpSpPr bwMode="auto">
          <a:xfrm>
            <a:off x="3559175" y="5084763"/>
            <a:ext cx="2054225" cy="330200"/>
            <a:chOff x="2290" y="3566"/>
            <a:chExt cx="1294" cy="208"/>
          </a:xfrm>
        </p:grpSpPr>
        <p:graphicFrame>
          <p:nvGraphicFramePr>
            <p:cNvPr id="258067" name="Object 19"/>
            <p:cNvGraphicFramePr>
              <a:graphicFrameLocks noChangeAspect="1"/>
            </p:cNvGraphicFramePr>
            <p:nvPr/>
          </p:nvGraphicFramePr>
          <p:xfrm>
            <a:off x="2880" y="3566"/>
            <a:ext cx="1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55" name="Equation" r:id="rId12" imgW="266400" imgH="330120" progId="Equation.DSMT4">
                    <p:embed/>
                  </p:oleObj>
                </mc:Choice>
                <mc:Fallback>
                  <p:oleObj name="Equation" r:id="rId12" imgW="266400" imgH="330120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566"/>
                          <a:ext cx="16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068" name="Object 20"/>
            <p:cNvGraphicFramePr>
              <a:graphicFrameLocks noChangeAspect="1"/>
            </p:cNvGraphicFramePr>
            <p:nvPr/>
          </p:nvGraphicFramePr>
          <p:xfrm>
            <a:off x="2290" y="3566"/>
            <a:ext cx="43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56" name="Equation" r:id="rId14" imgW="685800" imgH="330120" progId="Equation.DSMT4">
                    <p:embed/>
                  </p:oleObj>
                </mc:Choice>
                <mc:Fallback>
                  <p:oleObj name="Equation" r:id="rId14" imgW="685800" imgH="330120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3566"/>
                          <a:ext cx="43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069" name="Object 21"/>
            <p:cNvGraphicFramePr>
              <a:graphicFrameLocks noChangeAspect="1"/>
            </p:cNvGraphicFramePr>
            <p:nvPr/>
          </p:nvGraphicFramePr>
          <p:xfrm>
            <a:off x="3152" y="3566"/>
            <a:ext cx="43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57" name="Equation" r:id="rId16" imgW="685800" imgH="330120" progId="Equation.DSMT4">
                    <p:embed/>
                  </p:oleObj>
                </mc:Choice>
                <mc:Fallback>
                  <p:oleObj name="Equation" r:id="rId16" imgW="685800" imgH="330120" progId="Equation.DSMT4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3566"/>
                          <a:ext cx="43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8070" name="Group 22"/>
          <p:cNvGrpSpPr>
            <a:grpSpLocks/>
          </p:cNvGrpSpPr>
          <p:nvPr/>
        </p:nvGrpSpPr>
        <p:grpSpPr bwMode="auto">
          <a:xfrm>
            <a:off x="395288" y="1557338"/>
            <a:ext cx="7820026" cy="485775"/>
            <a:chOff x="249" y="901"/>
            <a:chExt cx="4926" cy="306"/>
          </a:xfrm>
        </p:grpSpPr>
        <p:sp>
          <p:nvSpPr>
            <p:cNvPr id="258071" name="Rectangle 23"/>
            <p:cNvSpPr>
              <a:spLocks noChangeArrowheads="1"/>
            </p:cNvSpPr>
            <p:nvPr/>
          </p:nvSpPr>
          <p:spPr bwMode="auto">
            <a:xfrm>
              <a:off x="249" y="909"/>
              <a:ext cx="39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  <a:cs typeface="Times New Roman" pitchFamily="18" charset="0"/>
                </a:rPr>
                <a:t>Theorem</a:t>
              </a:r>
              <a:r>
                <a:rPr lang="en-US" altLang="zh-CN" b="1" dirty="0">
                  <a:solidFill>
                    <a:srgbClr val="000000"/>
                  </a:solidFill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b="1" dirty="0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(Properties of functional limits)</a:t>
              </a:r>
              <a:r>
                <a:rPr lang="en-US" altLang="zh-CN" dirty="0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    </a:t>
              </a:r>
              <a:r>
                <a:rPr lang="en-US" altLang="zh-CN" dirty="0">
                  <a:ea typeface="宋体" pitchFamily="2" charset="-122"/>
                  <a:cs typeface="Times New Roman" pitchFamily="18" charset="0"/>
                </a:rPr>
                <a:t>Suppose that </a:t>
              </a:r>
            </a:p>
          </p:txBody>
        </p:sp>
        <p:grpSp>
          <p:nvGrpSpPr>
            <p:cNvPr id="258072" name="Group 24"/>
            <p:cNvGrpSpPr>
              <a:grpSpLocks/>
            </p:cNvGrpSpPr>
            <p:nvPr/>
          </p:nvGrpSpPr>
          <p:grpSpPr bwMode="auto">
            <a:xfrm>
              <a:off x="4118" y="901"/>
              <a:ext cx="1057" cy="306"/>
              <a:chOff x="4" y="1320"/>
              <a:chExt cx="1057" cy="306"/>
            </a:xfrm>
          </p:grpSpPr>
          <p:graphicFrame>
            <p:nvGraphicFramePr>
              <p:cNvPr id="258073" name="Object 25"/>
              <p:cNvGraphicFramePr>
                <a:graphicFrameLocks noChangeAspect="1"/>
              </p:cNvGraphicFramePr>
              <p:nvPr/>
            </p:nvGraphicFramePr>
            <p:xfrm>
              <a:off x="4" y="1344"/>
              <a:ext cx="918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8158" r:id="rId18" imgW="1459866" imgH="444307" progId="Equation.DSMT4">
                      <p:embed/>
                    </p:oleObj>
                  </mc:Choice>
                  <mc:Fallback>
                    <p:oleObj r:id="rId18" imgW="1459866" imgH="444307" progId="Equation.DSMT4">
                      <p:embed/>
                      <p:pic>
                        <p:nvPicPr>
                          <p:cNvPr id="0" name="Picture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" y="1344"/>
                            <a:ext cx="918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8074" name="Rectangle 26"/>
              <p:cNvSpPr>
                <a:spLocks noChangeArrowheads="1"/>
              </p:cNvSpPr>
              <p:nvPr/>
            </p:nvSpPr>
            <p:spPr bwMode="auto">
              <a:xfrm>
                <a:off x="911" y="1320"/>
                <a:ext cx="15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 altLang="zh-CN">
                    <a:ea typeface="宋体" pitchFamily="2" charset="-122"/>
                    <a:cs typeface="Times New Roman" pitchFamily="18" charset="0"/>
                  </a:rPr>
                  <a:t>.</a:t>
                </a:r>
                <a:endParaRPr lang="en-US" altLang="zh-CN" sz="1800"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</p:grpSp>
      </p:grpSp>
      <p:sp>
        <p:nvSpPr>
          <p:cNvPr id="258081" name="Rectangle 33"/>
          <p:cNvSpPr>
            <a:spLocks noChangeArrowheads="1"/>
          </p:cNvSpPr>
          <p:nvPr/>
        </p:nvSpPr>
        <p:spPr bwMode="auto">
          <a:xfrm>
            <a:off x="395288" y="2025650"/>
            <a:ext cx="3522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(3)</a:t>
            </a:r>
            <a:r>
              <a:rPr lang="en-US" altLang="zh-CN" b="1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(Local preservation of sign)</a:t>
            </a:r>
            <a:endParaRPr lang="en-US" altLang="zh-CN">
              <a:solidFill>
                <a:srgbClr val="000000"/>
              </a:solidFill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8082" name="Rectangle 34"/>
          <p:cNvSpPr>
            <a:spLocks noChangeArrowheads="1"/>
          </p:cNvSpPr>
          <p:nvPr/>
        </p:nvSpPr>
        <p:spPr bwMode="auto">
          <a:xfrm>
            <a:off x="5273675" y="2025650"/>
            <a:ext cx="811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, then </a:t>
            </a:r>
            <a:endParaRPr lang="en-US" altLang="zh-CN" sz="180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58090" name="Group 42"/>
          <p:cNvGrpSpPr>
            <a:grpSpLocks/>
          </p:cNvGrpSpPr>
          <p:nvPr/>
        </p:nvGrpSpPr>
        <p:grpSpPr bwMode="auto">
          <a:xfrm>
            <a:off x="5978525" y="1989138"/>
            <a:ext cx="2409825" cy="396875"/>
            <a:chOff x="3742" y="1389"/>
            <a:chExt cx="1518" cy="250"/>
          </a:xfrm>
        </p:grpSpPr>
        <p:graphicFrame>
          <p:nvGraphicFramePr>
            <p:cNvPr id="258079" name="Object 31"/>
            <p:cNvGraphicFramePr>
              <a:graphicFrameLocks noChangeAspect="1"/>
            </p:cNvGraphicFramePr>
            <p:nvPr/>
          </p:nvGraphicFramePr>
          <p:xfrm>
            <a:off x="3742" y="1466"/>
            <a:ext cx="46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59" r:id="rId20" imgW="736600" imgH="241300" progId="Equation.DSMT4">
                    <p:embed/>
                  </p:oleObj>
                </mc:Choice>
                <mc:Fallback>
                  <p:oleObj r:id="rId20" imgW="736600" imgH="241300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1466"/>
                          <a:ext cx="462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8083" name="Rectangle 35"/>
            <p:cNvSpPr>
              <a:spLocks noChangeArrowheads="1"/>
            </p:cNvSpPr>
            <p:nvPr/>
          </p:nvSpPr>
          <p:spPr bwMode="auto">
            <a:xfrm>
              <a:off x="4150" y="1389"/>
              <a:ext cx="11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>
                  <a:ea typeface="宋体" pitchFamily="2" charset="-122"/>
                  <a:cs typeface="Times New Roman" pitchFamily="18" charset="0"/>
                </a:rPr>
                <a:t>and a constant </a:t>
              </a:r>
              <a:endParaRPr lang="en-US" altLang="zh-CN" sz="180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aphicFrame>
        <p:nvGraphicFramePr>
          <p:cNvPr id="258078" name="Object 30"/>
          <p:cNvGraphicFramePr>
            <a:graphicFrameLocks noChangeAspect="1"/>
          </p:cNvGraphicFramePr>
          <p:nvPr/>
        </p:nvGraphicFramePr>
        <p:xfrm>
          <a:off x="611188" y="2601913"/>
          <a:ext cx="5619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60" r:id="rId22" imgW="558558" imgH="291973" progId="Equation.DSMT4">
                  <p:embed/>
                </p:oleObj>
              </mc:Choice>
              <mc:Fallback>
                <p:oleObj r:id="rId22" imgW="558558" imgH="291973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601913"/>
                        <a:ext cx="56197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84" name="Rectangle 36"/>
          <p:cNvSpPr>
            <a:spLocks noChangeArrowheads="1"/>
          </p:cNvSpPr>
          <p:nvPr/>
        </p:nvSpPr>
        <p:spPr bwMode="auto">
          <a:xfrm>
            <a:off x="1042988" y="2528888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723900" algn="l"/>
              </a:tabLst>
            </a:pPr>
            <a:r>
              <a:rPr lang="zh-CN" altLang="en-US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such that </a:t>
            </a:r>
            <a:endParaRPr lang="en-US" altLang="zh-CN" sz="180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58077" name="Object 29"/>
          <p:cNvGraphicFramePr>
            <a:graphicFrameLocks noChangeAspect="1"/>
          </p:cNvGraphicFramePr>
          <p:nvPr/>
        </p:nvGraphicFramePr>
        <p:xfrm>
          <a:off x="1619250" y="2924175"/>
          <a:ext cx="29813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61" r:id="rId24" imgW="2984500" imgH="292100" progId="Equation.DSMT4">
                  <p:embed/>
                </p:oleObj>
              </mc:Choice>
              <mc:Fallback>
                <p:oleObj r:id="rId24" imgW="2984500" imgH="2921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924175"/>
                        <a:ext cx="29813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8093" name="Group 45"/>
          <p:cNvGrpSpPr>
            <a:grpSpLocks/>
          </p:cNvGrpSpPr>
          <p:nvPr/>
        </p:nvGrpSpPr>
        <p:grpSpPr bwMode="auto">
          <a:xfrm>
            <a:off x="4538663" y="2851150"/>
            <a:ext cx="3849687" cy="433388"/>
            <a:chOff x="2834" y="1774"/>
            <a:chExt cx="2425" cy="273"/>
          </a:xfrm>
        </p:grpSpPr>
        <p:sp>
          <p:nvSpPr>
            <p:cNvPr id="258085" name="Rectangle 37"/>
            <p:cNvSpPr>
              <a:spLocks noChangeArrowheads="1"/>
            </p:cNvSpPr>
            <p:nvPr/>
          </p:nvSpPr>
          <p:spPr bwMode="auto">
            <a:xfrm>
              <a:off x="2834" y="1774"/>
              <a:ext cx="5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>
                  <a:ea typeface="宋体" pitchFamily="2" charset="-122"/>
                  <a:cs typeface="Times New Roman" pitchFamily="18" charset="0"/>
                </a:rPr>
                <a:t>for all </a:t>
              </a:r>
              <a:endParaRPr lang="en-US" altLang="zh-CN" sz="180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58076" name="Object 28"/>
            <p:cNvGraphicFramePr>
              <a:graphicFrameLocks noChangeAspect="1"/>
            </p:cNvGraphicFramePr>
            <p:nvPr/>
          </p:nvGraphicFramePr>
          <p:xfrm>
            <a:off x="3378" y="1859"/>
            <a:ext cx="126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62" r:id="rId26" imgW="203112" imgH="190417" progId="Equation.DSMT4">
                    <p:embed/>
                  </p:oleObj>
                </mc:Choice>
                <mc:Fallback>
                  <p:oleObj r:id="rId26" imgW="203112" imgH="190417" progId="Equation.DSMT4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8" y="1859"/>
                          <a:ext cx="126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8086" name="Rectangle 38"/>
            <p:cNvSpPr>
              <a:spLocks noChangeArrowheads="1"/>
            </p:cNvSpPr>
            <p:nvPr/>
          </p:nvSpPr>
          <p:spPr bwMode="auto">
            <a:xfrm>
              <a:off x="3424" y="1774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>
                  <a:ea typeface="宋体" pitchFamily="2" charset="-122"/>
                  <a:cs typeface="Times New Roman" pitchFamily="18" charset="0"/>
                </a:rPr>
                <a:t>such that </a:t>
              </a:r>
              <a:endParaRPr lang="en-US" altLang="zh-CN" sz="180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58075" name="Object 27"/>
            <p:cNvGraphicFramePr>
              <a:graphicFrameLocks noChangeAspect="1"/>
            </p:cNvGraphicFramePr>
            <p:nvPr/>
          </p:nvGraphicFramePr>
          <p:xfrm>
            <a:off x="4150" y="1814"/>
            <a:ext cx="97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63" r:id="rId28" imgW="1549400" imgH="330200" progId="Equation.DSMT4">
                    <p:embed/>
                  </p:oleObj>
                </mc:Choice>
                <mc:Fallback>
                  <p:oleObj r:id="rId28" imgW="1549400" imgH="330200" progId="Equation.DSMT4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814"/>
                          <a:ext cx="97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8087" name="Rectangle 39"/>
            <p:cNvSpPr>
              <a:spLocks noChangeArrowheads="1"/>
            </p:cNvSpPr>
            <p:nvPr/>
          </p:nvSpPr>
          <p:spPr bwMode="auto">
            <a:xfrm>
              <a:off x="5103" y="1797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tabLst>
                  <a:tab pos="4064000" algn="ctr"/>
                  <a:tab pos="8128000" algn="r"/>
                </a:tabLst>
              </a:pPr>
              <a:r>
                <a:rPr lang="en-US" altLang="zh-CN">
                  <a:ea typeface="宋体" pitchFamily="2" charset="-122"/>
                  <a:cs typeface="Times New Roman" pitchFamily="18" charset="0"/>
                </a:rPr>
                <a:t>.</a:t>
              </a:r>
              <a:endParaRPr lang="en-US" altLang="zh-CN" sz="180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258089" name="Group 41"/>
          <p:cNvGrpSpPr>
            <a:grpSpLocks/>
          </p:cNvGrpSpPr>
          <p:nvPr/>
        </p:nvGrpSpPr>
        <p:grpSpPr bwMode="auto">
          <a:xfrm>
            <a:off x="3924300" y="2025650"/>
            <a:ext cx="1439863" cy="396875"/>
            <a:chOff x="2472" y="1389"/>
            <a:chExt cx="907" cy="250"/>
          </a:xfrm>
        </p:grpSpPr>
        <p:graphicFrame>
          <p:nvGraphicFramePr>
            <p:cNvPr id="258080" name="Object 32"/>
            <p:cNvGraphicFramePr>
              <a:graphicFrameLocks noChangeAspect="1"/>
            </p:cNvGraphicFramePr>
            <p:nvPr/>
          </p:nvGraphicFramePr>
          <p:xfrm>
            <a:off x="2677" y="1430"/>
            <a:ext cx="70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64" r:id="rId30" imgW="1117600" imgH="292100" progId="Equation.DSMT4">
                    <p:embed/>
                  </p:oleObj>
                </mc:Choice>
                <mc:Fallback>
                  <p:oleObj r:id="rId30" imgW="1117600" imgH="292100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7" y="1430"/>
                          <a:ext cx="702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8088" name="Rectangle 40"/>
            <p:cNvSpPr>
              <a:spLocks noChangeArrowheads="1"/>
            </p:cNvSpPr>
            <p:nvPr/>
          </p:nvSpPr>
          <p:spPr bwMode="auto">
            <a:xfrm>
              <a:off x="2472" y="1389"/>
              <a:ext cx="2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pitchFamily="2" charset="-122"/>
                  <a:cs typeface="Times New Roman" pitchFamily="18" charset="0"/>
                </a:rPr>
                <a:t>If </a:t>
              </a:r>
              <a:endParaRPr lang="en-US" altLang="zh-CN" sz="180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ea typeface="宋体" pitchFamily="2" charset="-122"/>
              </a:rPr>
              <a:t>The properties of functional limits</a:t>
            </a:r>
          </a:p>
        </p:txBody>
      </p:sp>
      <p:sp>
        <p:nvSpPr>
          <p:cNvPr id="5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2BCF-DDE0-4ED8-83BE-B3E8EF6B300A}" type="slidenum">
              <a:rPr lang="en-US" altLang="en-US"/>
              <a:pPr/>
              <a:t>31</a:t>
            </a:fld>
            <a:endParaRPr lang="en-US" altLang="en-US"/>
          </a:p>
        </p:txBody>
      </p:sp>
      <p:grpSp>
        <p:nvGrpSpPr>
          <p:cNvPr id="259076" name="Group 4"/>
          <p:cNvGrpSpPr>
            <a:grpSpLocks/>
          </p:cNvGrpSpPr>
          <p:nvPr/>
        </p:nvGrpSpPr>
        <p:grpSpPr bwMode="auto">
          <a:xfrm>
            <a:off x="2914650" y="4137025"/>
            <a:ext cx="3816350" cy="1744663"/>
            <a:chOff x="1882" y="2470"/>
            <a:chExt cx="2404" cy="1099"/>
          </a:xfrm>
        </p:grpSpPr>
        <p:sp>
          <p:nvSpPr>
            <p:cNvPr id="259077" name="Freeform 5"/>
            <p:cNvSpPr>
              <a:spLocks/>
            </p:cNvSpPr>
            <p:nvPr/>
          </p:nvSpPr>
          <p:spPr bwMode="auto">
            <a:xfrm>
              <a:off x="1882" y="2485"/>
              <a:ext cx="2404" cy="1081"/>
            </a:xfrm>
            <a:custGeom>
              <a:avLst/>
              <a:gdLst/>
              <a:ahLst/>
              <a:cxnLst>
                <a:cxn ang="0">
                  <a:pos x="0" y="1036"/>
                </a:cxn>
                <a:cxn ang="0">
                  <a:pos x="272" y="355"/>
                </a:cxn>
                <a:cxn ang="0">
                  <a:pos x="862" y="38"/>
                </a:cxn>
                <a:cxn ang="0">
                  <a:pos x="1588" y="129"/>
                </a:cxn>
                <a:cxn ang="0">
                  <a:pos x="2132" y="809"/>
                </a:cxn>
                <a:cxn ang="0">
                  <a:pos x="2404" y="1081"/>
                </a:cxn>
              </a:cxnLst>
              <a:rect l="0" t="0" r="r" b="b"/>
              <a:pathLst>
                <a:path w="2404" h="1081">
                  <a:moveTo>
                    <a:pt x="0" y="1036"/>
                  </a:moveTo>
                  <a:cubicBezTo>
                    <a:pt x="64" y="778"/>
                    <a:pt x="128" y="521"/>
                    <a:pt x="272" y="355"/>
                  </a:cubicBezTo>
                  <a:cubicBezTo>
                    <a:pt x="416" y="189"/>
                    <a:pt x="643" y="76"/>
                    <a:pt x="862" y="38"/>
                  </a:cubicBezTo>
                  <a:cubicBezTo>
                    <a:pt x="1081" y="0"/>
                    <a:pt x="1376" y="1"/>
                    <a:pt x="1588" y="129"/>
                  </a:cubicBezTo>
                  <a:cubicBezTo>
                    <a:pt x="1800" y="257"/>
                    <a:pt x="1996" y="650"/>
                    <a:pt x="2132" y="809"/>
                  </a:cubicBezTo>
                  <a:cubicBezTo>
                    <a:pt x="2268" y="968"/>
                    <a:pt x="2336" y="1024"/>
                    <a:pt x="2404" y="1081"/>
                  </a:cubicBezTo>
                </a:path>
              </a:pathLst>
            </a:custGeom>
            <a:noFill/>
            <a:ln w="38100">
              <a:solidFill>
                <a:srgbClr val="9900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59078" name="Oval 6"/>
            <p:cNvSpPr>
              <a:spLocks noChangeArrowheads="1"/>
            </p:cNvSpPr>
            <p:nvPr/>
          </p:nvSpPr>
          <p:spPr bwMode="auto">
            <a:xfrm>
              <a:off x="2849" y="2470"/>
              <a:ext cx="68" cy="68"/>
            </a:xfrm>
            <a:prstGeom prst="ellipse">
              <a:avLst/>
            </a:prstGeom>
            <a:ln w="254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9079" name="Object 7"/>
            <p:cNvGraphicFramePr>
              <a:graphicFrameLocks noChangeAspect="1"/>
            </p:cNvGraphicFramePr>
            <p:nvPr/>
          </p:nvGraphicFramePr>
          <p:xfrm>
            <a:off x="3379" y="3385"/>
            <a:ext cx="6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187" name="Equation" r:id="rId4" imgW="990360" imgH="291960" progId="Equation.DSMT4">
                    <p:embed/>
                  </p:oleObj>
                </mc:Choice>
                <mc:Fallback>
                  <p:oleObj name="Equation" r:id="rId4" imgW="990360" imgH="29196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3385"/>
                          <a:ext cx="62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9080" name="Group 8"/>
          <p:cNvGrpSpPr>
            <a:grpSpLocks/>
          </p:cNvGrpSpPr>
          <p:nvPr/>
        </p:nvGrpSpPr>
        <p:grpSpPr bwMode="auto">
          <a:xfrm>
            <a:off x="2195513" y="3644900"/>
            <a:ext cx="4608512" cy="2520950"/>
            <a:chOff x="1429" y="2160"/>
            <a:chExt cx="2903" cy="1588"/>
          </a:xfrm>
        </p:grpSpPr>
        <p:sp>
          <p:nvSpPr>
            <p:cNvPr id="259081" name="Line 9"/>
            <p:cNvSpPr>
              <a:spLocks noChangeShapeType="1"/>
            </p:cNvSpPr>
            <p:nvPr/>
          </p:nvSpPr>
          <p:spPr bwMode="auto">
            <a:xfrm>
              <a:off x="1429" y="3022"/>
              <a:ext cx="29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082" name="Line 10"/>
            <p:cNvSpPr>
              <a:spLocks noChangeShapeType="1"/>
            </p:cNvSpPr>
            <p:nvPr/>
          </p:nvSpPr>
          <p:spPr bwMode="auto">
            <a:xfrm flipV="1">
              <a:off x="2137" y="2160"/>
              <a:ext cx="0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9083" name="Object 11"/>
            <p:cNvGraphicFramePr>
              <a:graphicFrameLocks noChangeAspect="1"/>
            </p:cNvGraphicFramePr>
            <p:nvPr/>
          </p:nvGraphicFramePr>
          <p:xfrm>
            <a:off x="4150" y="2840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188" name="Equation" r:id="rId6" imgW="203040" imgH="190440" progId="Equation.DSMT4">
                    <p:embed/>
                  </p:oleObj>
                </mc:Choice>
                <mc:Fallback>
                  <p:oleObj name="Equation" r:id="rId6" imgW="203040" imgH="19044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840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9084" name="Object 12"/>
            <p:cNvGraphicFramePr>
              <a:graphicFrameLocks noChangeAspect="1"/>
            </p:cNvGraphicFramePr>
            <p:nvPr/>
          </p:nvGraphicFramePr>
          <p:xfrm>
            <a:off x="1927" y="2189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189" name="Equation" r:id="rId8" imgW="190440" imgH="241200" progId="Equation.DSMT4">
                    <p:embed/>
                  </p:oleObj>
                </mc:Choice>
                <mc:Fallback>
                  <p:oleObj name="Equation" r:id="rId8" imgW="190440" imgH="24120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2189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9085" name="Object 13"/>
            <p:cNvGraphicFramePr>
              <a:graphicFrameLocks noChangeAspect="1"/>
            </p:cNvGraphicFramePr>
            <p:nvPr/>
          </p:nvGraphicFramePr>
          <p:xfrm>
            <a:off x="1956" y="3067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190" name="Equation" r:id="rId10" imgW="228600" imgH="241200" progId="Equation.DSMT4">
                    <p:embed/>
                  </p:oleObj>
                </mc:Choice>
                <mc:Fallback>
                  <p:oleObj name="Equation" r:id="rId10" imgW="228600" imgH="24120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6" y="3067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9086" name="Group 14"/>
          <p:cNvGrpSpPr>
            <a:grpSpLocks/>
          </p:cNvGrpSpPr>
          <p:nvPr/>
        </p:nvGrpSpPr>
        <p:grpSpPr bwMode="auto">
          <a:xfrm>
            <a:off x="3486150" y="5013325"/>
            <a:ext cx="2054225" cy="330200"/>
            <a:chOff x="2290" y="3566"/>
            <a:chExt cx="1294" cy="208"/>
          </a:xfrm>
        </p:grpSpPr>
        <p:graphicFrame>
          <p:nvGraphicFramePr>
            <p:cNvPr id="259087" name="Object 15"/>
            <p:cNvGraphicFramePr>
              <a:graphicFrameLocks noChangeAspect="1"/>
            </p:cNvGraphicFramePr>
            <p:nvPr/>
          </p:nvGraphicFramePr>
          <p:xfrm>
            <a:off x="2880" y="3566"/>
            <a:ext cx="1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191" name="Equation" r:id="rId12" imgW="266400" imgH="330120" progId="Equation.DSMT4">
                    <p:embed/>
                  </p:oleObj>
                </mc:Choice>
                <mc:Fallback>
                  <p:oleObj name="Equation" r:id="rId12" imgW="266400" imgH="33012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566"/>
                          <a:ext cx="16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9088" name="Object 16"/>
            <p:cNvGraphicFramePr>
              <a:graphicFrameLocks noChangeAspect="1"/>
            </p:cNvGraphicFramePr>
            <p:nvPr/>
          </p:nvGraphicFramePr>
          <p:xfrm>
            <a:off x="2290" y="3566"/>
            <a:ext cx="43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192" name="Equation" r:id="rId14" imgW="685800" imgH="330120" progId="Equation.DSMT4">
                    <p:embed/>
                  </p:oleObj>
                </mc:Choice>
                <mc:Fallback>
                  <p:oleObj name="Equation" r:id="rId14" imgW="685800" imgH="330120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3566"/>
                          <a:ext cx="43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9089" name="Object 17"/>
            <p:cNvGraphicFramePr>
              <a:graphicFrameLocks noChangeAspect="1"/>
            </p:cNvGraphicFramePr>
            <p:nvPr/>
          </p:nvGraphicFramePr>
          <p:xfrm>
            <a:off x="3152" y="3566"/>
            <a:ext cx="43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193" name="Equation" r:id="rId16" imgW="685800" imgH="330120" progId="Equation.DSMT4">
                    <p:embed/>
                  </p:oleObj>
                </mc:Choice>
                <mc:Fallback>
                  <p:oleObj name="Equation" r:id="rId16" imgW="685800" imgH="330120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3566"/>
                          <a:ext cx="43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9090" name="Group 18"/>
          <p:cNvGrpSpPr>
            <a:grpSpLocks/>
          </p:cNvGrpSpPr>
          <p:nvPr/>
        </p:nvGrpSpPr>
        <p:grpSpPr bwMode="auto">
          <a:xfrm>
            <a:off x="2484438" y="3789363"/>
            <a:ext cx="4032250" cy="1822450"/>
            <a:chOff x="1610" y="2236"/>
            <a:chExt cx="2540" cy="1148"/>
          </a:xfrm>
        </p:grpSpPr>
        <p:sp>
          <p:nvSpPr>
            <p:cNvPr id="259091" name="Freeform 19"/>
            <p:cNvSpPr>
              <a:spLocks/>
            </p:cNvSpPr>
            <p:nvPr/>
          </p:nvSpPr>
          <p:spPr bwMode="auto">
            <a:xfrm>
              <a:off x="1610" y="2236"/>
              <a:ext cx="2540" cy="1148"/>
            </a:xfrm>
            <a:custGeom>
              <a:avLst/>
              <a:gdLst/>
              <a:ahLst/>
              <a:cxnLst>
                <a:cxn ang="0">
                  <a:pos x="0" y="650"/>
                </a:cxn>
                <a:cxn ang="0">
                  <a:pos x="454" y="1103"/>
                </a:cxn>
                <a:cxn ang="0">
                  <a:pos x="862" y="378"/>
                </a:cxn>
                <a:cxn ang="0">
                  <a:pos x="1270" y="15"/>
                </a:cxn>
                <a:cxn ang="0">
                  <a:pos x="1678" y="287"/>
                </a:cxn>
                <a:cxn ang="0">
                  <a:pos x="2132" y="922"/>
                </a:cxn>
                <a:cxn ang="0">
                  <a:pos x="2540" y="15"/>
                </a:cxn>
              </a:cxnLst>
              <a:rect l="0" t="0" r="r" b="b"/>
              <a:pathLst>
                <a:path w="2540" h="1148">
                  <a:moveTo>
                    <a:pt x="0" y="650"/>
                  </a:moveTo>
                  <a:cubicBezTo>
                    <a:pt x="155" y="899"/>
                    <a:pt x="310" y="1148"/>
                    <a:pt x="454" y="1103"/>
                  </a:cubicBezTo>
                  <a:cubicBezTo>
                    <a:pt x="598" y="1058"/>
                    <a:pt x="726" y="559"/>
                    <a:pt x="862" y="378"/>
                  </a:cubicBezTo>
                  <a:cubicBezTo>
                    <a:pt x="998" y="197"/>
                    <a:pt x="1134" y="30"/>
                    <a:pt x="1270" y="15"/>
                  </a:cubicBezTo>
                  <a:cubicBezTo>
                    <a:pt x="1406" y="0"/>
                    <a:pt x="1534" y="136"/>
                    <a:pt x="1678" y="287"/>
                  </a:cubicBezTo>
                  <a:cubicBezTo>
                    <a:pt x="1822" y="438"/>
                    <a:pt x="1988" y="967"/>
                    <a:pt x="2132" y="922"/>
                  </a:cubicBezTo>
                  <a:cubicBezTo>
                    <a:pt x="2276" y="877"/>
                    <a:pt x="2408" y="446"/>
                    <a:pt x="2540" y="15"/>
                  </a:cubicBezTo>
                </a:path>
              </a:pathLst>
            </a:custGeom>
            <a:noFill/>
            <a:ln w="38100">
              <a:solidFill>
                <a:srgbClr val="3399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9092" name="Object 20"/>
            <p:cNvGraphicFramePr>
              <a:graphicFrameLocks noChangeAspect="1"/>
            </p:cNvGraphicFramePr>
            <p:nvPr/>
          </p:nvGraphicFramePr>
          <p:xfrm>
            <a:off x="3470" y="2251"/>
            <a:ext cx="6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194" name="Equation" r:id="rId18" imgW="952200" imgH="291960" progId="Equation.DSMT4">
                    <p:embed/>
                  </p:oleObj>
                </mc:Choice>
                <mc:Fallback>
                  <p:oleObj name="Equation" r:id="rId18" imgW="952200" imgH="291960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2251"/>
                          <a:ext cx="60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9093" name="Group 21"/>
          <p:cNvGrpSpPr>
            <a:grpSpLocks/>
          </p:cNvGrpSpPr>
          <p:nvPr/>
        </p:nvGrpSpPr>
        <p:grpSpPr bwMode="auto">
          <a:xfrm>
            <a:off x="3851275" y="3730625"/>
            <a:ext cx="1295400" cy="1282700"/>
            <a:chOff x="2472" y="2214"/>
            <a:chExt cx="816" cy="808"/>
          </a:xfrm>
        </p:grpSpPr>
        <p:grpSp>
          <p:nvGrpSpPr>
            <p:cNvPr id="259094" name="Group 22"/>
            <p:cNvGrpSpPr>
              <a:grpSpLocks/>
            </p:cNvGrpSpPr>
            <p:nvPr/>
          </p:nvGrpSpPr>
          <p:grpSpPr bwMode="auto">
            <a:xfrm>
              <a:off x="2472" y="2523"/>
              <a:ext cx="816" cy="499"/>
              <a:chOff x="2472" y="2523"/>
              <a:chExt cx="816" cy="499"/>
            </a:xfrm>
          </p:grpSpPr>
          <p:sp>
            <p:nvSpPr>
              <p:cNvPr id="259095" name="Line 23"/>
              <p:cNvSpPr>
                <a:spLocks noChangeShapeType="1"/>
              </p:cNvSpPr>
              <p:nvPr/>
            </p:nvSpPr>
            <p:spPr bwMode="auto">
              <a:xfrm>
                <a:off x="2880" y="2523"/>
                <a:ext cx="0" cy="49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9096" name="Line 24"/>
              <p:cNvSpPr>
                <a:spLocks noChangeShapeType="1"/>
              </p:cNvSpPr>
              <p:nvPr/>
            </p:nvSpPr>
            <p:spPr bwMode="auto">
              <a:xfrm flipV="1">
                <a:off x="2472" y="2614"/>
                <a:ext cx="0" cy="4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9097" name="Line 25"/>
              <p:cNvSpPr>
                <a:spLocks noChangeShapeType="1"/>
              </p:cNvSpPr>
              <p:nvPr/>
            </p:nvSpPr>
            <p:spPr bwMode="auto">
              <a:xfrm flipV="1">
                <a:off x="3288" y="2523"/>
                <a:ext cx="0" cy="49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9098" name="Line 26"/>
            <p:cNvSpPr>
              <a:spLocks noChangeShapeType="1"/>
            </p:cNvSpPr>
            <p:nvPr/>
          </p:nvSpPr>
          <p:spPr bwMode="auto">
            <a:xfrm flipV="1">
              <a:off x="2880" y="2296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59099" name="Oval 27"/>
            <p:cNvSpPr>
              <a:spLocks noChangeArrowheads="1"/>
            </p:cNvSpPr>
            <p:nvPr/>
          </p:nvSpPr>
          <p:spPr bwMode="auto">
            <a:xfrm>
              <a:off x="2848" y="2214"/>
              <a:ext cx="68" cy="68"/>
            </a:xfrm>
            <a:prstGeom prst="ellipse">
              <a:avLst/>
            </a:prstGeom>
            <a:ln w="25400">
              <a:solidFill>
                <a:srgbClr val="00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9111" name="Rectangle 39"/>
          <p:cNvSpPr>
            <a:spLocks noChangeArrowheads="1"/>
          </p:cNvSpPr>
          <p:nvPr/>
        </p:nvSpPr>
        <p:spPr bwMode="auto">
          <a:xfrm>
            <a:off x="287338" y="2133600"/>
            <a:ext cx="2916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(4)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(Local isotone of sign)</a:t>
            </a:r>
            <a:endParaRPr lang="en-US" altLang="zh-CN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59110" name="Object 38"/>
          <p:cNvGraphicFramePr>
            <a:graphicFrameLocks noChangeAspect="1"/>
          </p:cNvGraphicFramePr>
          <p:nvPr/>
        </p:nvGraphicFramePr>
        <p:xfrm>
          <a:off x="3443288" y="2189163"/>
          <a:ext cx="14192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95" r:id="rId20" imgW="1422400" imgH="444500" progId="Equation.DSMT4">
                  <p:embed/>
                </p:oleObj>
              </mc:Choice>
              <mc:Fallback>
                <p:oleObj r:id="rId20" imgW="1422400" imgH="4445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288" y="2189163"/>
                        <a:ext cx="14192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112" name="Rectangle 40"/>
          <p:cNvSpPr>
            <a:spLocks noChangeArrowheads="1"/>
          </p:cNvSpPr>
          <p:nvPr/>
        </p:nvSpPr>
        <p:spPr bwMode="auto">
          <a:xfrm>
            <a:off x="4860925" y="2133600"/>
            <a:ext cx="1223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and </a:t>
            </a:r>
            <a:endParaRPr lang="en-US" altLang="zh-CN" sz="180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59109" name="Object 37"/>
          <p:cNvGraphicFramePr>
            <a:graphicFrameLocks noChangeAspect="1"/>
          </p:cNvGraphicFramePr>
          <p:nvPr/>
        </p:nvGraphicFramePr>
        <p:xfrm>
          <a:off x="5435600" y="2254250"/>
          <a:ext cx="7334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96" r:id="rId22" imgW="736600" imgH="241300" progId="Equation.DSMT4">
                  <p:embed/>
                </p:oleObj>
              </mc:Choice>
              <mc:Fallback>
                <p:oleObj r:id="rId22" imgW="736600" imgH="2413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254250"/>
                        <a:ext cx="7334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108" name="Object 36"/>
          <p:cNvGraphicFramePr>
            <a:graphicFrameLocks noChangeAspect="1"/>
          </p:cNvGraphicFramePr>
          <p:nvPr/>
        </p:nvGraphicFramePr>
        <p:xfrm>
          <a:off x="7308850" y="2197100"/>
          <a:ext cx="13239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97" r:id="rId24" imgW="1320227" imgH="291973" progId="Equation.DSMT4">
                  <p:embed/>
                </p:oleObj>
              </mc:Choice>
              <mc:Fallback>
                <p:oleObj r:id="rId24" imgW="1320227" imgH="291973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197100"/>
                        <a:ext cx="132397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9122" name="Group 50"/>
          <p:cNvGrpSpPr>
            <a:grpSpLocks/>
          </p:cNvGrpSpPr>
          <p:nvPr/>
        </p:nvGrpSpPr>
        <p:grpSpPr bwMode="auto">
          <a:xfrm>
            <a:off x="84138" y="2635250"/>
            <a:ext cx="2408237" cy="433388"/>
            <a:chOff x="68" y="1638"/>
            <a:chExt cx="1517" cy="273"/>
          </a:xfrm>
        </p:grpSpPr>
        <p:grpSp>
          <p:nvGrpSpPr>
            <p:cNvPr id="259121" name="Group 49"/>
            <p:cNvGrpSpPr>
              <a:grpSpLocks/>
            </p:cNvGrpSpPr>
            <p:nvPr/>
          </p:nvGrpSpPr>
          <p:grpSpPr bwMode="auto">
            <a:xfrm>
              <a:off x="68" y="1661"/>
              <a:ext cx="816" cy="250"/>
              <a:chOff x="68" y="1661"/>
              <a:chExt cx="816" cy="250"/>
            </a:xfrm>
          </p:grpSpPr>
          <p:sp>
            <p:nvSpPr>
              <p:cNvPr id="259114" name="Rectangle 42"/>
              <p:cNvSpPr>
                <a:spLocks noChangeArrowheads="1"/>
              </p:cNvSpPr>
              <p:nvPr/>
            </p:nvSpPr>
            <p:spPr bwMode="auto">
              <a:xfrm>
                <a:off x="68" y="1661"/>
                <a:ext cx="70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>
                    <a:ea typeface="宋体" pitchFamily="2" charset="-122"/>
                    <a:cs typeface="Times New Roman" pitchFamily="18" charset="0"/>
                  </a:rPr>
                  <a:t>     </a:t>
                </a:r>
                <a:r>
                  <a:rPr lang="en-US" altLang="zh-CN">
                    <a:ea typeface="宋体" pitchFamily="2" charset="-122"/>
                    <a:cs typeface="Times New Roman" pitchFamily="18" charset="0"/>
                  </a:rPr>
                  <a:t>for all</a:t>
                </a:r>
                <a:endParaRPr lang="en-US" altLang="zh-CN" sz="1800"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259107" name="Object 35"/>
              <p:cNvGraphicFramePr>
                <a:graphicFrameLocks noChangeAspect="1"/>
              </p:cNvGraphicFramePr>
              <p:nvPr/>
            </p:nvGraphicFramePr>
            <p:xfrm>
              <a:off x="758" y="1722"/>
              <a:ext cx="126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9198" r:id="rId26" imgW="203112" imgH="190417" progId="Equation.DSMT4">
                      <p:embed/>
                    </p:oleObj>
                  </mc:Choice>
                  <mc:Fallback>
                    <p:oleObj r:id="rId26" imgW="203112" imgH="190417" progId="Equation.DSMT4">
                      <p:embed/>
                      <p:pic>
                        <p:nvPicPr>
                          <p:cNvPr id="0" name="Picture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8" y="1722"/>
                            <a:ext cx="126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9115" name="Rectangle 43"/>
            <p:cNvSpPr>
              <a:spLocks noChangeArrowheads="1"/>
            </p:cNvSpPr>
            <p:nvPr/>
          </p:nvSpPr>
          <p:spPr bwMode="auto">
            <a:xfrm>
              <a:off x="657" y="1638"/>
              <a:ext cx="9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pitchFamily="2" charset="-122"/>
                  <a:cs typeface="Times New Roman" pitchFamily="18" charset="0"/>
                </a:rPr>
                <a:t>     </a:t>
              </a:r>
              <a:r>
                <a:rPr lang="en-US" altLang="zh-CN">
                  <a:ea typeface="宋体" pitchFamily="2" charset="-122"/>
                  <a:cs typeface="Times New Roman" pitchFamily="18" charset="0"/>
                </a:rPr>
                <a:t>such that </a:t>
              </a:r>
              <a:endParaRPr lang="en-US" altLang="zh-CN" sz="180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aphicFrame>
        <p:nvGraphicFramePr>
          <p:cNvPr id="259106" name="Object 34"/>
          <p:cNvGraphicFramePr>
            <a:graphicFrameLocks noChangeAspect="1"/>
          </p:cNvGraphicFramePr>
          <p:nvPr/>
        </p:nvGraphicFramePr>
        <p:xfrm>
          <a:off x="2484438" y="2663825"/>
          <a:ext cx="15525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99" r:id="rId28" imgW="1549400" imgH="330200" progId="Equation.DSMT4">
                  <p:embed/>
                </p:oleObj>
              </mc:Choice>
              <mc:Fallback>
                <p:oleObj r:id="rId28" imgW="1549400" imgH="3302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663825"/>
                        <a:ext cx="155257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116" name="Rectangle 44"/>
          <p:cNvSpPr>
            <a:spLocks noChangeArrowheads="1"/>
          </p:cNvSpPr>
          <p:nvPr/>
        </p:nvSpPr>
        <p:spPr bwMode="auto">
          <a:xfrm>
            <a:off x="3924300" y="2600325"/>
            <a:ext cx="747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, then</a:t>
            </a:r>
            <a:endParaRPr lang="en-US" altLang="zh-CN" sz="180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9119" name="Rectangle 47"/>
          <p:cNvSpPr>
            <a:spLocks noChangeArrowheads="1"/>
          </p:cNvSpPr>
          <p:nvPr/>
        </p:nvSpPr>
        <p:spPr bwMode="auto">
          <a:xfrm>
            <a:off x="3059113" y="2133600"/>
            <a:ext cx="479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 If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59120" name="Rectangle 48"/>
          <p:cNvSpPr>
            <a:spLocks noChangeArrowheads="1"/>
          </p:cNvSpPr>
          <p:nvPr/>
        </p:nvSpPr>
        <p:spPr bwMode="auto">
          <a:xfrm>
            <a:off x="6156325" y="2133600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 such that </a:t>
            </a:r>
            <a:endParaRPr lang="zh-CN" altLang="en-US">
              <a:ea typeface="宋体" pitchFamily="2" charset="-122"/>
            </a:endParaRPr>
          </a:p>
        </p:txBody>
      </p:sp>
      <p:grpSp>
        <p:nvGrpSpPr>
          <p:cNvPr id="259126" name="Group 54"/>
          <p:cNvGrpSpPr>
            <a:grpSpLocks/>
          </p:cNvGrpSpPr>
          <p:nvPr/>
        </p:nvGrpSpPr>
        <p:grpSpPr bwMode="auto">
          <a:xfrm>
            <a:off x="4643438" y="2636838"/>
            <a:ext cx="792162" cy="431800"/>
            <a:chOff x="2971" y="1616"/>
            <a:chExt cx="499" cy="272"/>
          </a:xfrm>
        </p:grpSpPr>
        <p:grpSp>
          <p:nvGrpSpPr>
            <p:cNvPr id="259124" name="Group 52"/>
            <p:cNvGrpSpPr>
              <a:grpSpLocks/>
            </p:cNvGrpSpPr>
            <p:nvPr/>
          </p:nvGrpSpPr>
          <p:grpSpPr bwMode="auto">
            <a:xfrm>
              <a:off x="2971" y="1616"/>
              <a:ext cx="426" cy="231"/>
              <a:chOff x="2562" y="1888"/>
              <a:chExt cx="426" cy="231"/>
            </a:xfrm>
          </p:grpSpPr>
          <p:graphicFrame>
            <p:nvGraphicFramePr>
              <p:cNvPr id="259105" name="Object 33"/>
              <p:cNvGraphicFramePr>
                <a:graphicFrameLocks noChangeAspect="1"/>
              </p:cNvGraphicFramePr>
              <p:nvPr/>
            </p:nvGraphicFramePr>
            <p:xfrm>
              <a:off x="2562" y="1933"/>
              <a:ext cx="42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9200" r:id="rId30" imgW="672808" imgH="228501" progId="Equation.DSMT4">
                      <p:embed/>
                    </p:oleObj>
                  </mc:Choice>
                  <mc:Fallback>
                    <p:oleObj r:id="rId30" imgW="672808" imgH="228501" progId="Equation.DSMT4">
                      <p:embed/>
                      <p:pic>
                        <p:nvPicPr>
                          <p:cNvPr id="0" name="Picture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62" y="1933"/>
                            <a:ext cx="426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9123" name="Rectangle 51"/>
              <p:cNvSpPr>
                <a:spLocks noChangeArrowheads="1"/>
              </p:cNvSpPr>
              <p:nvPr/>
            </p:nvSpPr>
            <p:spPr bwMode="auto">
              <a:xfrm>
                <a:off x="2744" y="1888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latin typeface="Arial" pitchFamily="34" charset="0"/>
                    <a:ea typeface="宋体" pitchFamily="2" charset="-122"/>
                  </a:rPr>
                  <a:t>.</a:t>
                </a:r>
              </a:p>
            </p:txBody>
          </p:sp>
        </p:grpSp>
        <p:sp>
          <p:nvSpPr>
            <p:cNvPr id="259125" name="Rectangle 53"/>
            <p:cNvSpPr>
              <a:spLocks noChangeArrowheads="1"/>
            </p:cNvSpPr>
            <p:nvPr/>
          </p:nvSpPr>
          <p:spPr bwMode="auto">
            <a:xfrm>
              <a:off x="3314" y="1657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宋体" pitchFamily="2" charset="-122"/>
                </a:rPr>
                <a:t>.</a:t>
              </a: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53" name="Group 22"/>
          <p:cNvGrpSpPr>
            <a:grpSpLocks/>
          </p:cNvGrpSpPr>
          <p:nvPr/>
        </p:nvGrpSpPr>
        <p:grpSpPr bwMode="auto">
          <a:xfrm>
            <a:off x="395288" y="1557338"/>
            <a:ext cx="7820026" cy="485775"/>
            <a:chOff x="249" y="901"/>
            <a:chExt cx="4926" cy="306"/>
          </a:xfrm>
        </p:grpSpPr>
        <p:sp>
          <p:nvSpPr>
            <p:cNvPr id="54" name="Rectangle 23"/>
            <p:cNvSpPr>
              <a:spLocks noChangeArrowheads="1"/>
            </p:cNvSpPr>
            <p:nvPr/>
          </p:nvSpPr>
          <p:spPr bwMode="auto">
            <a:xfrm>
              <a:off x="249" y="909"/>
              <a:ext cx="39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  <a:cs typeface="Times New Roman" pitchFamily="18" charset="0"/>
                </a:rPr>
                <a:t>Theorem</a:t>
              </a:r>
              <a:r>
                <a:rPr lang="en-US" altLang="zh-CN" b="1" dirty="0">
                  <a:solidFill>
                    <a:srgbClr val="000000"/>
                  </a:solidFill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b="1" dirty="0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(Properties of functional limits)</a:t>
              </a:r>
              <a:r>
                <a:rPr lang="en-US" altLang="zh-CN" dirty="0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    </a:t>
              </a:r>
              <a:r>
                <a:rPr lang="en-US" altLang="zh-CN" dirty="0">
                  <a:ea typeface="宋体" pitchFamily="2" charset="-122"/>
                  <a:cs typeface="Times New Roman" pitchFamily="18" charset="0"/>
                </a:rPr>
                <a:t>Suppose that </a:t>
              </a:r>
            </a:p>
          </p:txBody>
        </p:sp>
        <p:grpSp>
          <p:nvGrpSpPr>
            <p:cNvPr id="55" name="Group 24"/>
            <p:cNvGrpSpPr>
              <a:grpSpLocks/>
            </p:cNvGrpSpPr>
            <p:nvPr/>
          </p:nvGrpSpPr>
          <p:grpSpPr bwMode="auto">
            <a:xfrm>
              <a:off x="4118" y="901"/>
              <a:ext cx="1057" cy="306"/>
              <a:chOff x="4" y="1320"/>
              <a:chExt cx="1057" cy="306"/>
            </a:xfrm>
          </p:grpSpPr>
          <p:graphicFrame>
            <p:nvGraphicFramePr>
              <p:cNvPr id="56" name="Object 25"/>
              <p:cNvGraphicFramePr>
                <a:graphicFrameLocks noChangeAspect="1"/>
              </p:cNvGraphicFramePr>
              <p:nvPr/>
            </p:nvGraphicFramePr>
            <p:xfrm>
              <a:off x="4" y="1344"/>
              <a:ext cx="918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9201" r:id="rId32" imgW="1459866" imgH="444307" progId="Equation.DSMT4">
                      <p:embed/>
                    </p:oleObj>
                  </mc:Choice>
                  <mc:Fallback>
                    <p:oleObj r:id="rId32" imgW="1459866" imgH="444307" progId="Equation.DSMT4">
                      <p:embed/>
                      <p:pic>
                        <p:nvPicPr>
                          <p:cNvPr id="0" name="Picture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" y="1344"/>
                            <a:ext cx="918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Rectangle 26"/>
              <p:cNvSpPr>
                <a:spLocks noChangeArrowheads="1"/>
              </p:cNvSpPr>
              <p:nvPr/>
            </p:nvSpPr>
            <p:spPr bwMode="auto">
              <a:xfrm>
                <a:off x="911" y="1320"/>
                <a:ext cx="15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 altLang="zh-CN">
                    <a:ea typeface="宋体" pitchFamily="2" charset="-122"/>
                    <a:cs typeface="Times New Roman" pitchFamily="18" charset="0"/>
                  </a:rPr>
                  <a:t>.</a:t>
                </a:r>
                <a:endParaRPr lang="en-US" altLang="zh-CN" sz="1800"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The properties of functional limits</a:t>
            </a:r>
          </a:p>
        </p:txBody>
      </p:sp>
      <p:sp>
        <p:nvSpPr>
          <p:cNvPr id="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2F-486E-487F-BD6F-E9787F05FA40}" type="slidenum">
              <a:rPr lang="en-US" altLang="en-US"/>
              <a:pPr/>
              <a:t>32</a:t>
            </a:fld>
            <a:endParaRPr lang="en-US" altLang="en-US"/>
          </a:p>
        </p:txBody>
      </p:sp>
      <p:grpSp>
        <p:nvGrpSpPr>
          <p:cNvPr id="260100" name="Group 4"/>
          <p:cNvGrpSpPr>
            <a:grpSpLocks/>
          </p:cNvGrpSpPr>
          <p:nvPr/>
        </p:nvGrpSpPr>
        <p:grpSpPr bwMode="auto">
          <a:xfrm>
            <a:off x="2268538" y="3787775"/>
            <a:ext cx="4608512" cy="2520950"/>
            <a:chOff x="1429" y="2160"/>
            <a:chExt cx="2903" cy="1588"/>
          </a:xfrm>
        </p:grpSpPr>
        <p:sp>
          <p:nvSpPr>
            <p:cNvPr id="260101" name="Line 5"/>
            <p:cNvSpPr>
              <a:spLocks noChangeShapeType="1"/>
            </p:cNvSpPr>
            <p:nvPr/>
          </p:nvSpPr>
          <p:spPr bwMode="auto">
            <a:xfrm>
              <a:off x="1429" y="3022"/>
              <a:ext cx="29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102" name="Line 6"/>
            <p:cNvSpPr>
              <a:spLocks noChangeShapeType="1"/>
            </p:cNvSpPr>
            <p:nvPr/>
          </p:nvSpPr>
          <p:spPr bwMode="auto">
            <a:xfrm flipV="1">
              <a:off x="2137" y="2160"/>
              <a:ext cx="0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0103" name="Object 7"/>
            <p:cNvGraphicFramePr>
              <a:graphicFrameLocks noChangeAspect="1"/>
            </p:cNvGraphicFramePr>
            <p:nvPr/>
          </p:nvGraphicFramePr>
          <p:xfrm>
            <a:off x="4150" y="2840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216" name="Equation" r:id="rId4" imgW="203040" imgH="190440" progId="Equation.DSMT4">
                    <p:embed/>
                  </p:oleObj>
                </mc:Choice>
                <mc:Fallback>
                  <p:oleObj name="Equation" r:id="rId4" imgW="203040" imgH="19044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840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0104" name="Object 8"/>
            <p:cNvGraphicFramePr>
              <a:graphicFrameLocks noChangeAspect="1"/>
            </p:cNvGraphicFramePr>
            <p:nvPr/>
          </p:nvGraphicFramePr>
          <p:xfrm>
            <a:off x="1927" y="2189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217" name="Equation" r:id="rId6" imgW="190440" imgH="241200" progId="Equation.DSMT4">
                    <p:embed/>
                  </p:oleObj>
                </mc:Choice>
                <mc:Fallback>
                  <p:oleObj name="Equation" r:id="rId6" imgW="190440" imgH="2412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2189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0105" name="Object 9"/>
            <p:cNvGraphicFramePr>
              <a:graphicFrameLocks noChangeAspect="1"/>
            </p:cNvGraphicFramePr>
            <p:nvPr/>
          </p:nvGraphicFramePr>
          <p:xfrm>
            <a:off x="1956" y="3067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218" name="Equation" r:id="rId8" imgW="228600" imgH="241200" progId="Equation.DSMT4">
                    <p:embed/>
                  </p:oleObj>
                </mc:Choice>
                <mc:Fallback>
                  <p:oleObj name="Equation" r:id="rId8" imgW="228600" imgH="2412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6" y="3067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0106" name="Group 10"/>
          <p:cNvGrpSpPr>
            <a:grpSpLocks/>
          </p:cNvGrpSpPr>
          <p:nvPr/>
        </p:nvGrpSpPr>
        <p:grpSpPr bwMode="auto">
          <a:xfrm>
            <a:off x="3559175" y="5156200"/>
            <a:ext cx="2054225" cy="330200"/>
            <a:chOff x="2290" y="3566"/>
            <a:chExt cx="1294" cy="208"/>
          </a:xfrm>
        </p:grpSpPr>
        <p:graphicFrame>
          <p:nvGraphicFramePr>
            <p:cNvPr id="260107" name="Object 11"/>
            <p:cNvGraphicFramePr>
              <a:graphicFrameLocks noChangeAspect="1"/>
            </p:cNvGraphicFramePr>
            <p:nvPr/>
          </p:nvGraphicFramePr>
          <p:xfrm>
            <a:off x="2880" y="3566"/>
            <a:ext cx="1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219" name="Equation" r:id="rId10" imgW="266400" imgH="330120" progId="Equation.DSMT4">
                    <p:embed/>
                  </p:oleObj>
                </mc:Choice>
                <mc:Fallback>
                  <p:oleObj name="Equation" r:id="rId10" imgW="266400" imgH="33012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566"/>
                          <a:ext cx="16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0108" name="Object 12"/>
            <p:cNvGraphicFramePr>
              <a:graphicFrameLocks noChangeAspect="1"/>
            </p:cNvGraphicFramePr>
            <p:nvPr/>
          </p:nvGraphicFramePr>
          <p:xfrm>
            <a:off x="2290" y="3566"/>
            <a:ext cx="43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220" name="Equation" r:id="rId12" imgW="685800" imgH="330120" progId="Equation.DSMT4">
                    <p:embed/>
                  </p:oleObj>
                </mc:Choice>
                <mc:Fallback>
                  <p:oleObj name="Equation" r:id="rId12" imgW="685800" imgH="33012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3566"/>
                          <a:ext cx="43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0109" name="Object 13"/>
            <p:cNvGraphicFramePr>
              <a:graphicFrameLocks noChangeAspect="1"/>
            </p:cNvGraphicFramePr>
            <p:nvPr/>
          </p:nvGraphicFramePr>
          <p:xfrm>
            <a:off x="3152" y="3566"/>
            <a:ext cx="43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221" name="Equation" r:id="rId14" imgW="685800" imgH="330120" progId="Equation.DSMT4">
                    <p:embed/>
                  </p:oleObj>
                </mc:Choice>
                <mc:Fallback>
                  <p:oleObj name="Equation" r:id="rId14" imgW="685800" imgH="33012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3566"/>
                          <a:ext cx="43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0110" name="Group 14"/>
          <p:cNvGrpSpPr>
            <a:grpSpLocks/>
          </p:cNvGrpSpPr>
          <p:nvPr/>
        </p:nvGrpSpPr>
        <p:grpSpPr bwMode="auto">
          <a:xfrm>
            <a:off x="2051050" y="3741738"/>
            <a:ext cx="4465638" cy="636587"/>
            <a:chOff x="1292" y="2221"/>
            <a:chExt cx="2813" cy="401"/>
          </a:xfrm>
        </p:grpSpPr>
        <p:sp>
          <p:nvSpPr>
            <p:cNvPr id="260111" name="Freeform 15"/>
            <p:cNvSpPr>
              <a:spLocks/>
            </p:cNvSpPr>
            <p:nvPr/>
          </p:nvSpPr>
          <p:spPr bwMode="auto">
            <a:xfrm>
              <a:off x="1792" y="2221"/>
              <a:ext cx="2313" cy="401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680" y="272"/>
                </a:cxn>
                <a:cxn ang="0">
                  <a:pos x="1134" y="363"/>
                </a:cxn>
                <a:cxn ang="0">
                  <a:pos x="1905" y="45"/>
                </a:cxn>
                <a:cxn ang="0">
                  <a:pos x="2313" y="91"/>
                </a:cxn>
              </a:cxnLst>
              <a:rect l="0" t="0" r="r" b="b"/>
              <a:pathLst>
                <a:path w="2313" h="401">
                  <a:moveTo>
                    <a:pt x="0" y="91"/>
                  </a:moveTo>
                  <a:cubicBezTo>
                    <a:pt x="245" y="159"/>
                    <a:pt x="491" y="227"/>
                    <a:pt x="680" y="272"/>
                  </a:cubicBezTo>
                  <a:cubicBezTo>
                    <a:pt x="869" y="317"/>
                    <a:pt x="930" y="401"/>
                    <a:pt x="1134" y="363"/>
                  </a:cubicBezTo>
                  <a:cubicBezTo>
                    <a:pt x="1338" y="325"/>
                    <a:pt x="1709" y="90"/>
                    <a:pt x="1905" y="45"/>
                  </a:cubicBezTo>
                  <a:cubicBezTo>
                    <a:pt x="2101" y="0"/>
                    <a:pt x="2207" y="45"/>
                    <a:pt x="2313" y="91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0112" name="Object 16"/>
            <p:cNvGraphicFramePr>
              <a:graphicFrameLocks noChangeAspect="1"/>
            </p:cNvGraphicFramePr>
            <p:nvPr/>
          </p:nvGraphicFramePr>
          <p:xfrm>
            <a:off x="1292" y="2341"/>
            <a:ext cx="6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222" name="Equation" r:id="rId16" imgW="952200" imgH="291960" progId="Equation.DSMT4">
                    <p:embed/>
                  </p:oleObj>
                </mc:Choice>
                <mc:Fallback>
                  <p:oleObj name="Equation" r:id="rId16" imgW="952200" imgH="291960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2341"/>
                          <a:ext cx="60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0113" name="Group 17"/>
          <p:cNvGrpSpPr>
            <a:grpSpLocks/>
          </p:cNvGrpSpPr>
          <p:nvPr/>
        </p:nvGrpSpPr>
        <p:grpSpPr bwMode="auto">
          <a:xfrm>
            <a:off x="1979613" y="4019550"/>
            <a:ext cx="4392612" cy="1063625"/>
            <a:chOff x="1247" y="2400"/>
            <a:chExt cx="2767" cy="670"/>
          </a:xfrm>
        </p:grpSpPr>
        <p:sp>
          <p:nvSpPr>
            <p:cNvPr id="260114" name="Freeform 18"/>
            <p:cNvSpPr>
              <a:spLocks/>
            </p:cNvSpPr>
            <p:nvPr/>
          </p:nvSpPr>
          <p:spPr bwMode="auto">
            <a:xfrm>
              <a:off x="1882" y="2400"/>
              <a:ext cx="2132" cy="658"/>
            </a:xfrm>
            <a:custGeom>
              <a:avLst/>
              <a:gdLst/>
              <a:ahLst/>
              <a:cxnLst>
                <a:cxn ang="0">
                  <a:pos x="0" y="658"/>
                </a:cxn>
                <a:cxn ang="0">
                  <a:pos x="363" y="341"/>
                </a:cxn>
                <a:cxn ang="0">
                  <a:pos x="680" y="205"/>
                </a:cxn>
                <a:cxn ang="0">
                  <a:pos x="998" y="205"/>
                </a:cxn>
                <a:cxn ang="0">
                  <a:pos x="1678" y="23"/>
                </a:cxn>
                <a:cxn ang="0">
                  <a:pos x="2132" y="69"/>
                </a:cxn>
              </a:cxnLst>
              <a:rect l="0" t="0" r="r" b="b"/>
              <a:pathLst>
                <a:path w="2132" h="658">
                  <a:moveTo>
                    <a:pt x="0" y="658"/>
                  </a:moveTo>
                  <a:cubicBezTo>
                    <a:pt x="125" y="537"/>
                    <a:pt x="250" y="416"/>
                    <a:pt x="363" y="341"/>
                  </a:cubicBezTo>
                  <a:cubicBezTo>
                    <a:pt x="476" y="266"/>
                    <a:pt x="574" y="228"/>
                    <a:pt x="680" y="205"/>
                  </a:cubicBezTo>
                  <a:cubicBezTo>
                    <a:pt x="786" y="182"/>
                    <a:pt x="832" y="235"/>
                    <a:pt x="998" y="205"/>
                  </a:cubicBezTo>
                  <a:cubicBezTo>
                    <a:pt x="1164" y="175"/>
                    <a:pt x="1489" y="46"/>
                    <a:pt x="1678" y="23"/>
                  </a:cubicBezTo>
                  <a:cubicBezTo>
                    <a:pt x="1867" y="0"/>
                    <a:pt x="1999" y="34"/>
                    <a:pt x="2132" y="69"/>
                  </a:cubicBezTo>
                </a:path>
              </a:pathLst>
            </a:custGeom>
            <a:noFill/>
            <a:ln w="38100">
              <a:solidFill>
                <a:srgbClr val="9900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0115" name="Object 19"/>
            <p:cNvGraphicFramePr>
              <a:graphicFrameLocks noChangeAspect="1"/>
            </p:cNvGraphicFramePr>
            <p:nvPr/>
          </p:nvGraphicFramePr>
          <p:xfrm>
            <a:off x="1247" y="2886"/>
            <a:ext cx="60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223" name="Equation" r:id="rId18" imgW="965160" imgH="291960" progId="Equation.DSMT4">
                    <p:embed/>
                  </p:oleObj>
                </mc:Choice>
                <mc:Fallback>
                  <p:oleObj name="Equation" r:id="rId18" imgW="965160" imgH="291960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886"/>
                          <a:ext cx="608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0116" name="Group 20"/>
          <p:cNvGrpSpPr>
            <a:grpSpLocks/>
          </p:cNvGrpSpPr>
          <p:nvPr/>
        </p:nvGrpSpPr>
        <p:grpSpPr bwMode="auto">
          <a:xfrm>
            <a:off x="3924300" y="4076700"/>
            <a:ext cx="1295400" cy="1079500"/>
            <a:chOff x="2472" y="2432"/>
            <a:chExt cx="816" cy="680"/>
          </a:xfrm>
        </p:grpSpPr>
        <p:sp>
          <p:nvSpPr>
            <p:cNvPr id="260117" name="Line 21"/>
            <p:cNvSpPr>
              <a:spLocks noChangeShapeType="1"/>
            </p:cNvSpPr>
            <p:nvPr/>
          </p:nvSpPr>
          <p:spPr bwMode="auto">
            <a:xfrm>
              <a:off x="2880" y="2613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118" name="Line 22"/>
            <p:cNvSpPr>
              <a:spLocks noChangeShapeType="1"/>
            </p:cNvSpPr>
            <p:nvPr/>
          </p:nvSpPr>
          <p:spPr bwMode="auto">
            <a:xfrm flipV="1">
              <a:off x="2472" y="2478"/>
              <a:ext cx="0" cy="6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119" name="Line 23"/>
            <p:cNvSpPr>
              <a:spLocks noChangeShapeType="1"/>
            </p:cNvSpPr>
            <p:nvPr/>
          </p:nvSpPr>
          <p:spPr bwMode="auto">
            <a:xfrm flipV="1">
              <a:off x="3288" y="2432"/>
              <a:ext cx="0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0120" name="Group 24"/>
          <p:cNvGrpSpPr>
            <a:grpSpLocks/>
          </p:cNvGrpSpPr>
          <p:nvPr/>
        </p:nvGrpSpPr>
        <p:grpSpPr bwMode="auto">
          <a:xfrm>
            <a:off x="2987675" y="4279900"/>
            <a:ext cx="3816350" cy="1744663"/>
            <a:chOff x="1882" y="2470"/>
            <a:chExt cx="2404" cy="1099"/>
          </a:xfrm>
        </p:grpSpPr>
        <p:sp>
          <p:nvSpPr>
            <p:cNvPr id="260121" name="Freeform 25"/>
            <p:cNvSpPr>
              <a:spLocks/>
            </p:cNvSpPr>
            <p:nvPr/>
          </p:nvSpPr>
          <p:spPr bwMode="auto">
            <a:xfrm>
              <a:off x="1882" y="2485"/>
              <a:ext cx="2404" cy="1081"/>
            </a:xfrm>
            <a:custGeom>
              <a:avLst/>
              <a:gdLst/>
              <a:ahLst/>
              <a:cxnLst>
                <a:cxn ang="0">
                  <a:pos x="0" y="1036"/>
                </a:cxn>
                <a:cxn ang="0">
                  <a:pos x="272" y="355"/>
                </a:cxn>
                <a:cxn ang="0">
                  <a:pos x="862" y="38"/>
                </a:cxn>
                <a:cxn ang="0">
                  <a:pos x="1588" y="129"/>
                </a:cxn>
                <a:cxn ang="0">
                  <a:pos x="2132" y="809"/>
                </a:cxn>
                <a:cxn ang="0">
                  <a:pos x="2404" y="1081"/>
                </a:cxn>
              </a:cxnLst>
              <a:rect l="0" t="0" r="r" b="b"/>
              <a:pathLst>
                <a:path w="2404" h="1081">
                  <a:moveTo>
                    <a:pt x="0" y="1036"/>
                  </a:moveTo>
                  <a:cubicBezTo>
                    <a:pt x="64" y="778"/>
                    <a:pt x="128" y="521"/>
                    <a:pt x="272" y="355"/>
                  </a:cubicBezTo>
                  <a:cubicBezTo>
                    <a:pt x="416" y="189"/>
                    <a:pt x="643" y="76"/>
                    <a:pt x="862" y="38"/>
                  </a:cubicBezTo>
                  <a:cubicBezTo>
                    <a:pt x="1081" y="0"/>
                    <a:pt x="1376" y="1"/>
                    <a:pt x="1588" y="129"/>
                  </a:cubicBezTo>
                  <a:cubicBezTo>
                    <a:pt x="1800" y="257"/>
                    <a:pt x="1996" y="650"/>
                    <a:pt x="2132" y="809"/>
                  </a:cubicBezTo>
                  <a:cubicBezTo>
                    <a:pt x="2268" y="968"/>
                    <a:pt x="2336" y="1024"/>
                    <a:pt x="2404" y="108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60122" name="Oval 26"/>
            <p:cNvSpPr>
              <a:spLocks noChangeArrowheads="1"/>
            </p:cNvSpPr>
            <p:nvPr/>
          </p:nvSpPr>
          <p:spPr bwMode="auto">
            <a:xfrm>
              <a:off x="2849" y="2470"/>
              <a:ext cx="68" cy="68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0123" name="Object 27"/>
            <p:cNvGraphicFramePr>
              <a:graphicFrameLocks noChangeAspect="1"/>
            </p:cNvGraphicFramePr>
            <p:nvPr/>
          </p:nvGraphicFramePr>
          <p:xfrm>
            <a:off x="3379" y="3385"/>
            <a:ext cx="6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224" name="Equation" r:id="rId20" imgW="990360" imgH="291960" progId="Equation.DSMT4">
                    <p:embed/>
                  </p:oleObj>
                </mc:Choice>
                <mc:Fallback>
                  <p:oleObj name="Equation" r:id="rId20" imgW="990360" imgH="291960" progId="Equation.DSMT4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3385"/>
                          <a:ext cx="62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0135" name="Rectangle 39"/>
          <p:cNvSpPr>
            <a:spLocks noChangeArrowheads="1"/>
          </p:cNvSpPr>
          <p:nvPr/>
        </p:nvSpPr>
        <p:spPr bwMode="auto">
          <a:xfrm>
            <a:off x="285720" y="2060575"/>
            <a:ext cx="27560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(5)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(Sandwich theorem)</a:t>
            </a:r>
            <a:endParaRPr lang="en-US" altLang="zh-CN" sz="1800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60144" name="Group 48"/>
          <p:cNvGrpSpPr>
            <a:grpSpLocks/>
          </p:cNvGrpSpPr>
          <p:nvPr/>
        </p:nvGrpSpPr>
        <p:grpSpPr bwMode="auto">
          <a:xfrm>
            <a:off x="3203575" y="2060575"/>
            <a:ext cx="2605088" cy="504825"/>
            <a:chOff x="2055" y="1298"/>
            <a:chExt cx="1641" cy="318"/>
          </a:xfrm>
        </p:grpSpPr>
        <p:graphicFrame>
          <p:nvGraphicFramePr>
            <p:cNvPr id="260134" name="Object 38"/>
            <p:cNvGraphicFramePr>
              <a:graphicFrameLocks noChangeAspect="1"/>
            </p:cNvGraphicFramePr>
            <p:nvPr/>
          </p:nvGraphicFramePr>
          <p:xfrm>
            <a:off x="2055" y="1334"/>
            <a:ext cx="89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225" r:id="rId22" imgW="1422400" imgH="444500" progId="Equation.DSMT4">
                    <p:embed/>
                  </p:oleObj>
                </mc:Choice>
                <mc:Fallback>
                  <p:oleObj r:id="rId22" imgW="1422400" imgH="444500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5" y="1334"/>
                          <a:ext cx="894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0136" name="Rectangle 40"/>
            <p:cNvSpPr>
              <a:spLocks noChangeArrowheads="1"/>
            </p:cNvSpPr>
            <p:nvPr/>
          </p:nvSpPr>
          <p:spPr bwMode="auto">
            <a:xfrm>
              <a:off x="2871" y="1298"/>
              <a:ext cx="4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>
                  <a:ea typeface="宋体" pitchFamily="2" charset="-122"/>
                  <a:cs typeface="Times New Roman" pitchFamily="18" charset="0"/>
                </a:rPr>
                <a:t>and </a:t>
              </a:r>
              <a:endParaRPr lang="en-US" altLang="zh-CN" sz="180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60133" name="Object 37"/>
            <p:cNvGraphicFramePr>
              <a:graphicFrameLocks noChangeAspect="1"/>
            </p:cNvGraphicFramePr>
            <p:nvPr/>
          </p:nvGraphicFramePr>
          <p:xfrm>
            <a:off x="3234" y="1344"/>
            <a:ext cx="46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226" r:id="rId24" imgW="736600" imgH="241300" progId="Equation.DSMT4">
                    <p:embed/>
                  </p:oleObj>
                </mc:Choice>
                <mc:Fallback>
                  <p:oleObj r:id="rId24" imgW="736600" imgH="24130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4" y="1344"/>
                          <a:ext cx="462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0137" name="Rectangle 41"/>
          <p:cNvSpPr>
            <a:spLocks noChangeArrowheads="1"/>
          </p:cNvSpPr>
          <p:nvPr/>
        </p:nvSpPr>
        <p:spPr bwMode="auto">
          <a:xfrm>
            <a:off x="5729288" y="2024063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such that </a:t>
            </a:r>
            <a:endParaRPr lang="en-US" altLang="zh-CN" sz="180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60132" name="Object 36"/>
          <p:cNvGraphicFramePr>
            <a:graphicFrameLocks noChangeAspect="1"/>
          </p:cNvGraphicFramePr>
          <p:nvPr/>
        </p:nvGraphicFramePr>
        <p:xfrm>
          <a:off x="6878638" y="2060575"/>
          <a:ext cx="20859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27" r:id="rId26" imgW="2082800" imgH="292100" progId="Equation.DSMT4">
                  <p:embed/>
                </p:oleObj>
              </mc:Choice>
              <mc:Fallback>
                <p:oleObj r:id="rId26" imgW="2082800" imgH="2921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8638" y="2060575"/>
                        <a:ext cx="208597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0146" name="Group 50"/>
          <p:cNvGrpSpPr>
            <a:grpSpLocks/>
          </p:cNvGrpSpPr>
          <p:nvPr/>
        </p:nvGrpSpPr>
        <p:grpSpPr bwMode="auto">
          <a:xfrm>
            <a:off x="539750" y="2565400"/>
            <a:ext cx="3713163" cy="404813"/>
            <a:chOff x="340" y="1616"/>
            <a:chExt cx="2339" cy="255"/>
          </a:xfrm>
        </p:grpSpPr>
        <p:grpSp>
          <p:nvGrpSpPr>
            <p:cNvPr id="260145" name="Group 49"/>
            <p:cNvGrpSpPr>
              <a:grpSpLocks/>
            </p:cNvGrpSpPr>
            <p:nvPr/>
          </p:nvGrpSpPr>
          <p:grpSpPr bwMode="auto">
            <a:xfrm>
              <a:off x="340" y="1616"/>
              <a:ext cx="670" cy="250"/>
              <a:chOff x="340" y="1661"/>
              <a:chExt cx="670" cy="250"/>
            </a:xfrm>
          </p:grpSpPr>
          <p:sp>
            <p:nvSpPr>
              <p:cNvPr id="260138" name="Rectangle 42"/>
              <p:cNvSpPr>
                <a:spLocks noChangeArrowheads="1"/>
              </p:cNvSpPr>
              <p:nvPr/>
            </p:nvSpPr>
            <p:spPr bwMode="auto">
              <a:xfrm>
                <a:off x="340" y="1661"/>
                <a:ext cx="58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lang="en-US" altLang="zh-CN">
                    <a:ea typeface="宋体" pitchFamily="2" charset="-122"/>
                    <a:cs typeface="Times New Roman" pitchFamily="18" charset="0"/>
                  </a:rPr>
                  <a:t>for all </a:t>
                </a:r>
                <a:endParaRPr lang="en-US" altLang="zh-CN" sz="1800"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260131" name="Object 35"/>
              <p:cNvGraphicFramePr>
                <a:graphicFrameLocks noChangeAspect="1"/>
              </p:cNvGraphicFramePr>
              <p:nvPr/>
            </p:nvGraphicFramePr>
            <p:xfrm>
              <a:off x="884" y="1752"/>
              <a:ext cx="126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0228" r:id="rId28" imgW="203112" imgH="190417" progId="Equation.DSMT4">
                      <p:embed/>
                    </p:oleObj>
                  </mc:Choice>
                  <mc:Fallback>
                    <p:oleObj r:id="rId28" imgW="203112" imgH="190417" progId="Equation.DSMT4">
                      <p:embed/>
                      <p:pic>
                        <p:nvPicPr>
                          <p:cNvPr id="0" name="Picture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4" y="1752"/>
                            <a:ext cx="126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60139" name="Rectangle 43"/>
            <p:cNvSpPr>
              <a:spLocks noChangeArrowheads="1"/>
            </p:cNvSpPr>
            <p:nvPr/>
          </p:nvSpPr>
          <p:spPr bwMode="auto">
            <a:xfrm>
              <a:off x="975" y="1616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>
                  <a:ea typeface="宋体" pitchFamily="2" charset="-122"/>
                  <a:cs typeface="Times New Roman" pitchFamily="18" charset="0"/>
                </a:rPr>
                <a:t>such that </a:t>
              </a:r>
              <a:endParaRPr lang="en-US" altLang="zh-CN" sz="180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60130" name="Object 34"/>
            <p:cNvGraphicFramePr>
              <a:graphicFrameLocks noChangeAspect="1"/>
            </p:cNvGraphicFramePr>
            <p:nvPr/>
          </p:nvGraphicFramePr>
          <p:xfrm>
            <a:off x="1701" y="1661"/>
            <a:ext cx="97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229" r:id="rId30" imgW="1549400" imgH="330200" progId="Equation.DSMT4">
                    <p:embed/>
                  </p:oleObj>
                </mc:Choice>
                <mc:Fallback>
                  <p:oleObj r:id="rId30" imgW="1549400" imgH="33020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1661"/>
                          <a:ext cx="97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0140" name="Rectangle 44"/>
          <p:cNvSpPr>
            <a:spLocks noChangeArrowheads="1"/>
          </p:cNvSpPr>
          <p:nvPr/>
        </p:nvSpPr>
        <p:spPr bwMode="auto">
          <a:xfrm>
            <a:off x="4140200" y="2565400"/>
            <a:ext cx="747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, then</a:t>
            </a:r>
            <a:endParaRPr lang="en-US" altLang="zh-CN" sz="180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60147" name="Group 51"/>
          <p:cNvGrpSpPr>
            <a:grpSpLocks/>
          </p:cNvGrpSpPr>
          <p:nvPr/>
        </p:nvGrpSpPr>
        <p:grpSpPr bwMode="auto">
          <a:xfrm>
            <a:off x="3492500" y="3068638"/>
            <a:ext cx="1655763" cy="447675"/>
            <a:chOff x="2200" y="1933"/>
            <a:chExt cx="1043" cy="282"/>
          </a:xfrm>
        </p:grpSpPr>
        <p:graphicFrame>
          <p:nvGraphicFramePr>
            <p:cNvPr id="260129" name="Object 33"/>
            <p:cNvGraphicFramePr>
              <a:graphicFrameLocks noChangeAspect="1"/>
            </p:cNvGraphicFramePr>
            <p:nvPr/>
          </p:nvGraphicFramePr>
          <p:xfrm>
            <a:off x="2200" y="1933"/>
            <a:ext cx="89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230" r:id="rId32" imgW="1422400" imgH="444500" progId="Equation.DSMT4">
                    <p:embed/>
                  </p:oleObj>
                </mc:Choice>
                <mc:Fallback>
                  <p:oleObj r:id="rId32" imgW="1422400" imgH="44450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1933"/>
                          <a:ext cx="894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0141" name="Rectangle 45"/>
            <p:cNvSpPr>
              <a:spLocks noChangeArrowheads="1"/>
            </p:cNvSpPr>
            <p:nvPr/>
          </p:nvSpPr>
          <p:spPr bwMode="auto">
            <a:xfrm>
              <a:off x="3051" y="1933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ea typeface="宋体" pitchFamily="2" charset="-122"/>
                  <a:cs typeface="Times New Roman" pitchFamily="18" charset="0"/>
                </a:rPr>
                <a:t>.</a:t>
              </a:r>
              <a:r>
                <a:rPr lang="en-US" altLang="zh-CN" sz="1800">
                  <a:latin typeface="Arial" pitchFamily="34" charset="0"/>
                  <a:ea typeface="宋体" pitchFamily="2" charset="-122"/>
                  <a:cs typeface="Times New Roman" pitchFamily="18" charset="0"/>
                </a:rPr>
                <a:t> </a:t>
              </a:r>
            </a:p>
          </p:txBody>
        </p:sp>
      </p:grpSp>
      <p:sp>
        <p:nvSpPr>
          <p:cNvPr id="260142" name="Rectangle 46"/>
          <p:cNvSpPr>
            <a:spLocks noChangeArrowheads="1"/>
          </p:cNvSpPr>
          <p:nvPr/>
        </p:nvSpPr>
        <p:spPr bwMode="auto">
          <a:xfrm>
            <a:off x="2860675" y="2060575"/>
            <a:ext cx="415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If </a:t>
            </a:r>
            <a:endParaRPr lang="en-US" altLang="zh-CN" sz="180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52" name="Group 22"/>
          <p:cNvGrpSpPr>
            <a:grpSpLocks/>
          </p:cNvGrpSpPr>
          <p:nvPr/>
        </p:nvGrpSpPr>
        <p:grpSpPr bwMode="auto">
          <a:xfrm>
            <a:off x="395288" y="1557338"/>
            <a:ext cx="7820026" cy="485775"/>
            <a:chOff x="249" y="901"/>
            <a:chExt cx="4926" cy="306"/>
          </a:xfrm>
        </p:grpSpPr>
        <p:sp>
          <p:nvSpPr>
            <p:cNvPr id="53" name="Rectangle 23"/>
            <p:cNvSpPr>
              <a:spLocks noChangeArrowheads="1"/>
            </p:cNvSpPr>
            <p:nvPr/>
          </p:nvSpPr>
          <p:spPr bwMode="auto">
            <a:xfrm>
              <a:off x="249" y="909"/>
              <a:ext cx="39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  <a:cs typeface="Times New Roman" pitchFamily="18" charset="0"/>
                </a:rPr>
                <a:t>Theorem</a:t>
              </a:r>
              <a:r>
                <a:rPr lang="en-US" altLang="zh-CN" b="1" dirty="0">
                  <a:solidFill>
                    <a:srgbClr val="000000"/>
                  </a:solidFill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b="1" dirty="0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(Properties of functional limits)</a:t>
              </a:r>
              <a:r>
                <a:rPr lang="en-US" altLang="zh-CN" dirty="0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    </a:t>
              </a:r>
              <a:r>
                <a:rPr lang="en-US" altLang="zh-CN" dirty="0">
                  <a:ea typeface="宋体" pitchFamily="2" charset="-122"/>
                  <a:cs typeface="Times New Roman" pitchFamily="18" charset="0"/>
                </a:rPr>
                <a:t>Suppose that </a:t>
              </a:r>
            </a:p>
          </p:txBody>
        </p:sp>
        <p:grpSp>
          <p:nvGrpSpPr>
            <p:cNvPr id="54" name="Group 24"/>
            <p:cNvGrpSpPr>
              <a:grpSpLocks/>
            </p:cNvGrpSpPr>
            <p:nvPr/>
          </p:nvGrpSpPr>
          <p:grpSpPr bwMode="auto">
            <a:xfrm>
              <a:off x="4118" y="901"/>
              <a:ext cx="1057" cy="306"/>
              <a:chOff x="4" y="1320"/>
              <a:chExt cx="1057" cy="306"/>
            </a:xfrm>
          </p:grpSpPr>
          <p:graphicFrame>
            <p:nvGraphicFramePr>
              <p:cNvPr id="55" name="Object 25"/>
              <p:cNvGraphicFramePr>
                <a:graphicFrameLocks noChangeAspect="1"/>
              </p:cNvGraphicFramePr>
              <p:nvPr/>
            </p:nvGraphicFramePr>
            <p:xfrm>
              <a:off x="4" y="1344"/>
              <a:ext cx="918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0231" r:id="rId34" imgW="1459866" imgH="444307" progId="Equation.DSMT4">
                      <p:embed/>
                    </p:oleObj>
                  </mc:Choice>
                  <mc:Fallback>
                    <p:oleObj r:id="rId34" imgW="1459866" imgH="444307" progId="Equation.DSMT4">
                      <p:embed/>
                      <p:pic>
                        <p:nvPicPr>
                          <p:cNvPr id="0" name="Picture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" y="1344"/>
                            <a:ext cx="918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" name="Rectangle 26"/>
              <p:cNvSpPr>
                <a:spLocks noChangeArrowheads="1"/>
              </p:cNvSpPr>
              <p:nvPr/>
            </p:nvSpPr>
            <p:spPr bwMode="auto">
              <a:xfrm>
                <a:off x="911" y="1320"/>
                <a:ext cx="15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 altLang="zh-CN">
                    <a:ea typeface="宋体" pitchFamily="2" charset="-122"/>
                    <a:cs typeface="Times New Roman" pitchFamily="18" charset="0"/>
                  </a:rPr>
                  <a:t>.</a:t>
                </a:r>
                <a:endParaRPr lang="en-US" altLang="zh-CN" sz="1800"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0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The properties of functional limits</a:t>
            </a:r>
          </a:p>
        </p:txBody>
      </p:sp>
      <p:sp>
        <p:nvSpPr>
          <p:cNvPr id="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5363-897B-4142-A05F-BAF131B815E3}" type="slidenum">
              <a:rPr lang="en-US" altLang="en-US"/>
              <a:pPr/>
              <a:t>33</a:t>
            </a:fld>
            <a:endParaRPr lang="en-US" altLang="en-US"/>
          </a:p>
        </p:txBody>
      </p:sp>
      <p:grpSp>
        <p:nvGrpSpPr>
          <p:cNvPr id="261139" name="Group 19"/>
          <p:cNvGrpSpPr>
            <a:grpSpLocks/>
          </p:cNvGrpSpPr>
          <p:nvPr/>
        </p:nvGrpSpPr>
        <p:grpSpPr bwMode="auto">
          <a:xfrm>
            <a:off x="5508625" y="3933825"/>
            <a:ext cx="2592388" cy="1582738"/>
            <a:chOff x="3469" y="2478"/>
            <a:chExt cx="1633" cy="997"/>
          </a:xfrm>
        </p:grpSpPr>
        <p:sp>
          <p:nvSpPr>
            <p:cNvPr id="261140" name="Freeform 20"/>
            <p:cNvSpPr>
              <a:spLocks/>
            </p:cNvSpPr>
            <p:nvPr/>
          </p:nvSpPr>
          <p:spPr bwMode="auto">
            <a:xfrm flipV="1">
              <a:off x="3469" y="2478"/>
              <a:ext cx="1633" cy="9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4" y="725"/>
                </a:cxn>
                <a:cxn ang="0">
                  <a:pos x="1633" y="997"/>
                </a:cxn>
              </a:cxnLst>
              <a:rect l="0" t="0" r="r" b="b"/>
              <a:pathLst>
                <a:path w="1633" h="997">
                  <a:moveTo>
                    <a:pt x="0" y="0"/>
                  </a:moveTo>
                  <a:cubicBezTo>
                    <a:pt x="91" y="279"/>
                    <a:pt x="182" y="559"/>
                    <a:pt x="454" y="725"/>
                  </a:cubicBezTo>
                  <a:cubicBezTo>
                    <a:pt x="726" y="891"/>
                    <a:pt x="1179" y="944"/>
                    <a:pt x="1633" y="997"/>
                  </a:cubicBezTo>
                </a:path>
              </a:pathLst>
            </a:custGeom>
            <a:noFill/>
            <a:ln w="38100">
              <a:solidFill>
                <a:srgbClr val="9900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1141" name="Object 21"/>
            <p:cNvGraphicFramePr>
              <a:graphicFrameLocks noChangeAspect="1"/>
            </p:cNvGraphicFramePr>
            <p:nvPr/>
          </p:nvGraphicFramePr>
          <p:xfrm>
            <a:off x="4105" y="2750"/>
            <a:ext cx="6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229" name="Equation" r:id="rId4" imgW="990360" imgH="291960" progId="Equation.DSMT4">
                    <p:embed/>
                  </p:oleObj>
                </mc:Choice>
                <mc:Fallback>
                  <p:oleObj name="Equation" r:id="rId4" imgW="990360" imgH="291960" progId="Equation.DSMT4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2750"/>
                          <a:ext cx="62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1145" name="Group 25"/>
          <p:cNvGrpSpPr>
            <a:grpSpLocks/>
          </p:cNvGrpSpPr>
          <p:nvPr/>
        </p:nvGrpSpPr>
        <p:grpSpPr bwMode="auto">
          <a:xfrm>
            <a:off x="4859338" y="3573463"/>
            <a:ext cx="3600450" cy="2447925"/>
            <a:chOff x="476" y="2251"/>
            <a:chExt cx="2268" cy="1542"/>
          </a:xfrm>
        </p:grpSpPr>
        <p:sp>
          <p:nvSpPr>
            <p:cNvPr id="261146" name="Line 26"/>
            <p:cNvSpPr>
              <a:spLocks noChangeShapeType="1"/>
            </p:cNvSpPr>
            <p:nvPr/>
          </p:nvSpPr>
          <p:spPr bwMode="auto">
            <a:xfrm>
              <a:off x="476" y="3566"/>
              <a:ext cx="22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147" name="Line 27"/>
            <p:cNvSpPr>
              <a:spLocks noChangeShapeType="1"/>
            </p:cNvSpPr>
            <p:nvPr/>
          </p:nvSpPr>
          <p:spPr bwMode="auto">
            <a:xfrm flipV="1">
              <a:off x="748" y="2251"/>
              <a:ext cx="0" cy="15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1148" name="Object 28"/>
            <p:cNvGraphicFramePr>
              <a:graphicFrameLocks noChangeAspect="1"/>
            </p:cNvGraphicFramePr>
            <p:nvPr/>
          </p:nvGraphicFramePr>
          <p:xfrm>
            <a:off x="2517" y="3612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230" name="Equation" r:id="rId6" imgW="203040" imgH="190440" progId="Equation.DSMT4">
                    <p:embed/>
                  </p:oleObj>
                </mc:Choice>
                <mc:Fallback>
                  <p:oleObj name="Equation" r:id="rId6" imgW="203040" imgH="190440" progId="Equation.DSMT4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3612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1149" name="Object 29"/>
            <p:cNvGraphicFramePr>
              <a:graphicFrameLocks noChangeAspect="1"/>
            </p:cNvGraphicFramePr>
            <p:nvPr/>
          </p:nvGraphicFramePr>
          <p:xfrm>
            <a:off x="567" y="2341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231" name="Equation" r:id="rId8" imgW="190440" imgH="241200" progId="Equation.DSMT4">
                    <p:embed/>
                  </p:oleObj>
                </mc:Choice>
                <mc:Fallback>
                  <p:oleObj name="Equation" r:id="rId8" imgW="190440" imgH="241200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341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1150" name="Object 30"/>
            <p:cNvGraphicFramePr>
              <a:graphicFrameLocks noChangeAspect="1"/>
            </p:cNvGraphicFramePr>
            <p:nvPr/>
          </p:nvGraphicFramePr>
          <p:xfrm>
            <a:off x="567" y="359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232" name="Equation" r:id="rId10" imgW="228600" imgH="241200" progId="Equation.DSMT4">
                    <p:embed/>
                  </p:oleObj>
                </mc:Choice>
                <mc:Fallback>
                  <p:oleObj name="Equation" r:id="rId10" imgW="228600" imgH="241200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3596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1123" name="Object 3"/>
          <p:cNvGraphicFramePr>
            <a:graphicFrameLocks noChangeAspect="1"/>
          </p:cNvGraphicFramePr>
          <p:nvPr/>
        </p:nvGraphicFramePr>
        <p:xfrm>
          <a:off x="396875" y="2001839"/>
          <a:ext cx="8153400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33" name="Document" r:id="rId12" imgW="8227039" imgH="1587883" progId="Word.Document.8">
                  <p:embed/>
                </p:oleObj>
              </mc:Choice>
              <mc:Fallback>
                <p:oleObj name="Document" r:id="rId12" imgW="8227039" imgH="1587883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2001839"/>
                        <a:ext cx="8153400" cy="157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1124" name="Group 4"/>
          <p:cNvGrpSpPr>
            <a:grpSpLocks/>
          </p:cNvGrpSpPr>
          <p:nvPr/>
        </p:nvGrpSpPr>
        <p:grpSpPr bwMode="auto">
          <a:xfrm>
            <a:off x="1403350" y="3933825"/>
            <a:ext cx="2592388" cy="1582738"/>
            <a:chOff x="884" y="2478"/>
            <a:chExt cx="1633" cy="997"/>
          </a:xfrm>
        </p:grpSpPr>
        <p:sp>
          <p:nvSpPr>
            <p:cNvPr id="261125" name="Freeform 5"/>
            <p:cNvSpPr>
              <a:spLocks/>
            </p:cNvSpPr>
            <p:nvPr/>
          </p:nvSpPr>
          <p:spPr bwMode="auto">
            <a:xfrm>
              <a:off x="884" y="2478"/>
              <a:ext cx="1633" cy="9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4" y="725"/>
                </a:cxn>
                <a:cxn ang="0">
                  <a:pos x="1633" y="997"/>
                </a:cxn>
              </a:cxnLst>
              <a:rect l="0" t="0" r="r" b="b"/>
              <a:pathLst>
                <a:path w="1633" h="997">
                  <a:moveTo>
                    <a:pt x="0" y="0"/>
                  </a:moveTo>
                  <a:cubicBezTo>
                    <a:pt x="91" y="279"/>
                    <a:pt x="182" y="559"/>
                    <a:pt x="454" y="725"/>
                  </a:cubicBezTo>
                  <a:cubicBezTo>
                    <a:pt x="726" y="891"/>
                    <a:pt x="1179" y="944"/>
                    <a:pt x="1633" y="997"/>
                  </a:cubicBezTo>
                </a:path>
              </a:pathLst>
            </a:custGeom>
            <a:noFill/>
            <a:ln w="38100">
              <a:solidFill>
                <a:srgbClr val="9900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1126" name="Object 6"/>
            <p:cNvGraphicFramePr>
              <a:graphicFrameLocks noChangeAspect="1"/>
            </p:cNvGraphicFramePr>
            <p:nvPr/>
          </p:nvGraphicFramePr>
          <p:xfrm>
            <a:off x="1837" y="3158"/>
            <a:ext cx="6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234" name="Equation" r:id="rId14" imgW="990360" imgH="291960" progId="Equation.DSMT4">
                    <p:embed/>
                  </p:oleObj>
                </mc:Choice>
                <mc:Fallback>
                  <p:oleObj name="Equation" r:id="rId14" imgW="990360" imgH="29196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3158"/>
                          <a:ext cx="62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1127" name="Group 7"/>
          <p:cNvGrpSpPr>
            <a:grpSpLocks/>
          </p:cNvGrpSpPr>
          <p:nvPr/>
        </p:nvGrpSpPr>
        <p:grpSpPr bwMode="auto">
          <a:xfrm>
            <a:off x="1331913" y="3933825"/>
            <a:ext cx="177800" cy="1990725"/>
            <a:chOff x="839" y="2478"/>
            <a:chExt cx="112" cy="1254"/>
          </a:xfrm>
        </p:grpSpPr>
        <p:sp>
          <p:nvSpPr>
            <p:cNvPr id="261128" name="Line 8"/>
            <p:cNvSpPr>
              <a:spLocks noChangeShapeType="1"/>
            </p:cNvSpPr>
            <p:nvPr/>
          </p:nvSpPr>
          <p:spPr bwMode="auto">
            <a:xfrm>
              <a:off x="884" y="2478"/>
              <a:ext cx="0" cy="10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1129" name="Object 9"/>
            <p:cNvGraphicFramePr>
              <a:graphicFrameLocks noChangeAspect="1"/>
            </p:cNvGraphicFramePr>
            <p:nvPr/>
          </p:nvGraphicFramePr>
          <p:xfrm>
            <a:off x="839" y="3612"/>
            <a:ext cx="112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235" name="Equation" r:id="rId16" imgW="177480" imgH="190440" progId="Equation.DSMT4">
                    <p:embed/>
                  </p:oleObj>
                </mc:Choice>
                <mc:Fallback>
                  <p:oleObj name="Equation" r:id="rId16" imgW="177480" imgH="19044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3612"/>
                          <a:ext cx="112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1130" name="Group 10"/>
          <p:cNvGrpSpPr>
            <a:grpSpLocks/>
          </p:cNvGrpSpPr>
          <p:nvPr/>
        </p:nvGrpSpPr>
        <p:grpSpPr bwMode="auto">
          <a:xfrm>
            <a:off x="755650" y="3573463"/>
            <a:ext cx="3600450" cy="2447925"/>
            <a:chOff x="476" y="2251"/>
            <a:chExt cx="2268" cy="1542"/>
          </a:xfrm>
        </p:grpSpPr>
        <p:sp>
          <p:nvSpPr>
            <p:cNvPr id="261131" name="Line 11"/>
            <p:cNvSpPr>
              <a:spLocks noChangeShapeType="1"/>
            </p:cNvSpPr>
            <p:nvPr/>
          </p:nvSpPr>
          <p:spPr bwMode="auto">
            <a:xfrm>
              <a:off x="476" y="3566"/>
              <a:ext cx="22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132" name="Line 12"/>
            <p:cNvSpPr>
              <a:spLocks noChangeShapeType="1"/>
            </p:cNvSpPr>
            <p:nvPr/>
          </p:nvSpPr>
          <p:spPr bwMode="auto">
            <a:xfrm flipV="1">
              <a:off x="748" y="2251"/>
              <a:ext cx="0" cy="15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1133" name="Object 13"/>
            <p:cNvGraphicFramePr>
              <a:graphicFrameLocks noChangeAspect="1"/>
            </p:cNvGraphicFramePr>
            <p:nvPr/>
          </p:nvGraphicFramePr>
          <p:xfrm>
            <a:off x="2517" y="3612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236" name="Equation" r:id="rId18" imgW="203040" imgH="190440" progId="Equation.DSMT4">
                    <p:embed/>
                  </p:oleObj>
                </mc:Choice>
                <mc:Fallback>
                  <p:oleObj name="Equation" r:id="rId18" imgW="203040" imgH="19044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3612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1134" name="Object 14"/>
            <p:cNvGraphicFramePr>
              <a:graphicFrameLocks noChangeAspect="1"/>
            </p:cNvGraphicFramePr>
            <p:nvPr/>
          </p:nvGraphicFramePr>
          <p:xfrm>
            <a:off x="567" y="2341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237" name="Equation" r:id="rId19" imgW="190440" imgH="241200" progId="Equation.DSMT4">
                    <p:embed/>
                  </p:oleObj>
                </mc:Choice>
                <mc:Fallback>
                  <p:oleObj name="Equation" r:id="rId19" imgW="190440" imgH="24120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341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1135" name="Object 15"/>
            <p:cNvGraphicFramePr>
              <a:graphicFrameLocks noChangeAspect="1"/>
            </p:cNvGraphicFramePr>
            <p:nvPr/>
          </p:nvGraphicFramePr>
          <p:xfrm>
            <a:off x="567" y="359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238" name="Equation" r:id="rId20" imgW="228600" imgH="241200" progId="Equation.DSMT4">
                    <p:embed/>
                  </p:oleObj>
                </mc:Choice>
                <mc:Fallback>
                  <p:oleObj name="Equation" r:id="rId20" imgW="228600" imgH="24120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3596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1136" name="Group 16"/>
          <p:cNvGrpSpPr>
            <a:grpSpLocks/>
          </p:cNvGrpSpPr>
          <p:nvPr/>
        </p:nvGrpSpPr>
        <p:grpSpPr bwMode="auto">
          <a:xfrm>
            <a:off x="900113" y="5373688"/>
            <a:ext cx="3240087" cy="228600"/>
            <a:chOff x="567" y="3385"/>
            <a:chExt cx="2041" cy="144"/>
          </a:xfrm>
        </p:grpSpPr>
        <p:sp>
          <p:nvSpPr>
            <p:cNvPr id="261137" name="Line 17"/>
            <p:cNvSpPr>
              <a:spLocks noChangeShapeType="1"/>
            </p:cNvSpPr>
            <p:nvPr/>
          </p:nvSpPr>
          <p:spPr bwMode="auto">
            <a:xfrm>
              <a:off x="749" y="3521"/>
              <a:ext cx="1859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1138" name="Object 18"/>
            <p:cNvGraphicFramePr>
              <a:graphicFrameLocks noChangeAspect="1"/>
            </p:cNvGraphicFramePr>
            <p:nvPr/>
          </p:nvGraphicFramePr>
          <p:xfrm>
            <a:off x="567" y="3385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239" name="Equation" r:id="rId21" imgW="228600" imgH="228600" progId="Equation.DSMT4">
                    <p:embed/>
                  </p:oleObj>
                </mc:Choice>
                <mc:Fallback>
                  <p:oleObj name="Equation" r:id="rId21" imgW="228600" imgH="228600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3385"/>
                          <a:ext cx="14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1142" name="Group 22"/>
          <p:cNvGrpSpPr>
            <a:grpSpLocks/>
          </p:cNvGrpSpPr>
          <p:nvPr/>
        </p:nvGrpSpPr>
        <p:grpSpPr bwMode="auto">
          <a:xfrm>
            <a:off x="5435600" y="5516563"/>
            <a:ext cx="177800" cy="407987"/>
            <a:chOff x="3424" y="3475"/>
            <a:chExt cx="112" cy="257"/>
          </a:xfrm>
        </p:grpSpPr>
        <p:sp>
          <p:nvSpPr>
            <p:cNvPr id="261143" name="Line 23"/>
            <p:cNvSpPr>
              <a:spLocks noChangeShapeType="1"/>
            </p:cNvSpPr>
            <p:nvPr/>
          </p:nvSpPr>
          <p:spPr bwMode="auto">
            <a:xfrm flipH="1">
              <a:off x="3469" y="3475"/>
              <a:ext cx="1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1144" name="Object 24"/>
            <p:cNvGraphicFramePr>
              <a:graphicFrameLocks noChangeAspect="1"/>
            </p:cNvGraphicFramePr>
            <p:nvPr/>
          </p:nvGraphicFramePr>
          <p:xfrm>
            <a:off x="3424" y="3612"/>
            <a:ext cx="112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240" name="Equation" r:id="rId23" imgW="177480" imgH="190440" progId="Equation.DSMT4">
                    <p:embed/>
                  </p:oleObj>
                </mc:Choice>
                <mc:Fallback>
                  <p:oleObj name="Equation" r:id="rId23" imgW="177480" imgH="190440" progId="Equation.DSMT4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3612"/>
                          <a:ext cx="112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1151" name="Group 31"/>
          <p:cNvGrpSpPr>
            <a:grpSpLocks/>
          </p:cNvGrpSpPr>
          <p:nvPr/>
        </p:nvGrpSpPr>
        <p:grpSpPr bwMode="auto">
          <a:xfrm>
            <a:off x="5292725" y="3860800"/>
            <a:ext cx="2951163" cy="373063"/>
            <a:chOff x="3334" y="2432"/>
            <a:chExt cx="1859" cy="235"/>
          </a:xfrm>
        </p:grpSpPr>
        <p:sp>
          <p:nvSpPr>
            <p:cNvPr id="261152" name="Line 32"/>
            <p:cNvSpPr>
              <a:spLocks noChangeShapeType="1"/>
            </p:cNvSpPr>
            <p:nvPr/>
          </p:nvSpPr>
          <p:spPr bwMode="auto">
            <a:xfrm>
              <a:off x="3334" y="2432"/>
              <a:ext cx="1859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1153" name="Object 33"/>
            <p:cNvGraphicFramePr>
              <a:graphicFrameLocks noChangeAspect="1"/>
            </p:cNvGraphicFramePr>
            <p:nvPr/>
          </p:nvGraphicFramePr>
          <p:xfrm>
            <a:off x="3379" y="2523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241" name="Equation" r:id="rId24" imgW="228600" imgH="228600" progId="Equation.DSMT4">
                    <p:embed/>
                  </p:oleObj>
                </mc:Choice>
                <mc:Fallback>
                  <p:oleObj name="Equation" r:id="rId24" imgW="228600" imgH="22860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2523"/>
                          <a:ext cx="14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Group 22"/>
          <p:cNvGrpSpPr>
            <a:grpSpLocks/>
          </p:cNvGrpSpPr>
          <p:nvPr/>
        </p:nvGrpSpPr>
        <p:grpSpPr bwMode="auto">
          <a:xfrm>
            <a:off x="395288" y="1557338"/>
            <a:ext cx="7820026" cy="485775"/>
            <a:chOff x="249" y="901"/>
            <a:chExt cx="4926" cy="306"/>
          </a:xfrm>
        </p:grpSpPr>
        <p:sp>
          <p:nvSpPr>
            <p:cNvPr id="42" name="Rectangle 23"/>
            <p:cNvSpPr>
              <a:spLocks noChangeArrowheads="1"/>
            </p:cNvSpPr>
            <p:nvPr/>
          </p:nvSpPr>
          <p:spPr bwMode="auto">
            <a:xfrm>
              <a:off x="249" y="909"/>
              <a:ext cx="39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  <a:cs typeface="Times New Roman" pitchFamily="18" charset="0"/>
                </a:rPr>
                <a:t>Theorem</a:t>
              </a:r>
              <a:r>
                <a:rPr lang="en-US" altLang="zh-CN" b="1" dirty="0">
                  <a:solidFill>
                    <a:srgbClr val="000000"/>
                  </a:solidFill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b="1" dirty="0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(Properties of functional limits)</a:t>
              </a:r>
              <a:r>
                <a:rPr lang="en-US" altLang="zh-CN" dirty="0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    </a:t>
              </a:r>
              <a:r>
                <a:rPr lang="en-US" altLang="zh-CN" dirty="0">
                  <a:ea typeface="宋体" pitchFamily="2" charset="-122"/>
                  <a:cs typeface="Times New Roman" pitchFamily="18" charset="0"/>
                </a:rPr>
                <a:t>Suppose that </a:t>
              </a:r>
            </a:p>
          </p:txBody>
        </p:sp>
        <p:grpSp>
          <p:nvGrpSpPr>
            <p:cNvPr id="43" name="Group 24"/>
            <p:cNvGrpSpPr>
              <a:grpSpLocks/>
            </p:cNvGrpSpPr>
            <p:nvPr/>
          </p:nvGrpSpPr>
          <p:grpSpPr bwMode="auto">
            <a:xfrm>
              <a:off x="4118" y="901"/>
              <a:ext cx="1057" cy="306"/>
              <a:chOff x="4" y="1320"/>
              <a:chExt cx="1057" cy="306"/>
            </a:xfrm>
          </p:grpSpPr>
          <p:graphicFrame>
            <p:nvGraphicFramePr>
              <p:cNvPr id="44" name="Object 25"/>
              <p:cNvGraphicFramePr>
                <a:graphicFrameLocks noChangeAspect="1"/>
              </p:cNvGraphicFramePr>
              <p:nvPr/>
            </p:nvGraphicFramePr>
            <p:xfrm>
              <a:off x="4" y="1344"/>
              <a:ext cx="918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1242" r:id="rId25" imgW="1459866" imgH="444307" progId="Equation.DSMT4">
                      <p:embed/>
                    </p:oleObj>
                  </mc:Choice>
                  <mc:Fallback>
                    <p:oleObj r:id="rId25" imgW="1459866" imgH="444307" progId="Equation.DSMT4">
                      <p:embed/>
                      <p:pic>
                        <p:nvPicPr>
                          <p:cNvPr id="0" name="Picture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" y="1344"/>
                            <a:ext cx="918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" name="Rectangle 26"/>
              <p:cNvSpPr>
                <a:spLocks noChangeArrowheads="1"/>
              </p:cNvSpPr>
              <p:nvPr/>
            </p:nvSpPr>
            <p:spPr bwMode="auto">
              <a:xfrm>
                <a:off x="911" y="1320"/>
                <a:ext cx="15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 altLang="zh-CN">
                    <a:ea typeface="宋体" pitchFamily="2" charset="-122"/>
                    <a:cs typeface="Times New Roman" pitchFamily="18" charset="0"/>
                  </a:rPr>
                  <a:t>.</a:t>
                </a:r>
                <a:endParaRPr lang="en-US" altLang="zh-CN" sz="1800"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76276" y="1428736"/>
            <a:ext cx="7858180" cy="46434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28604"/>
            <a:ext cx="8115328" cy="796086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Operation rules of functional limits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BF229-D32F-4FC0-840A-62CF54D35FEE}" type="slidenum">
              <a:rPr lang="en-US" altLang="en-US"/>
              <a:pPr/>
              <a:t>34</a:t>
            </a:fld>
            <a:endParaRPr lang="en-US" altLang="en-US"/>
          </a:p>
        </p:txBody>
      </p:sp>
      <p:graphicFrame>
        <p:nvGraphicFramePr>
          <p:cNvPr id="302085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63643" y="1574801"/>
          <a:ext cx="7894637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03" name="Document" r:id="rId4" imgW="6408901" imgH="1319635" progId="Word.Document.8">
                  <p:embed/>
                </p:oleObj>
              </mc:Choice>
              <mc:Fallback>
                <p:oleObj name="Document" r:id="rId4" imgW="6408901" imgH="1319635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43" y="1574801"/>
                        <a:ext cx="7894637" cy="161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92" name="Object 1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260530" y="3482995"/>
          <a:ext cx="7131050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04" name="Document" r:id="rId6" imgW="6371771" imgH="2505327" progId="Word.Document.8">
                  <p:embed/>
                </p:oleObj>
              </mc:Choice>
              <mc:Fallback>
                <p:oleObj name="Document" r:id="rId6" imgW="6371771" imgH="2505327" progId="Word.Document.8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530" y="3482995"/>
                        <a:ext cx="7131050" cy="280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087" name="Rectangle 7"/>
          <p:cNvSpPr>
            <a:spLocks noChangeArrowheads="1"/>
          </p:cNvSpPr>
          <p:nvPr/>
        </p:nvSpPr>
        <p:spPr bwMode="auto">
          <a:xfrm>
            <a:off x="930305" y="2779714"/>
            <a:ext cx="816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Then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0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Operation rules of functional limits</a:t>
            </a: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CE19-EF1E-4C08-88DD-EFBF98C9211A}" type="slidenum">
              <a:rPr lang="en-US" altLang="en-US"/>
              <a:pPr/>
              <a:t>35</a:t>
            </a:fld>
            <a:endParaRPr lang="en-US" altLang="en-US"/>
          </a:p>
        </p:txBody>
      </p:sp>
      <p:graphicFrame>
        <p:nvGraphicFramePr>
          <p:cNvPr id="307205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85786" y="1500174"/>
          <a:ext cx="800735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1" name="Document" r:id="rId4" imgW="8073104" imgH="2534852" progId="Word.Document.8">
                  <p:embed/>
                </p:oleObj>
              </mc:Choice>
              <mc:Fallback>
                <p:oleObj name="Document" r:id="rId4" imgW="8073104" imgH="2534852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500174"/>
                        <a:ext cx="8007350" cy="251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857224" y="4429132"/>
            <a:ext cx="72866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Remark</a:t>
            </a:r>
            <a:r>
              <a:rPr lang="en-US" sz="2400" b="1" dirty="0">
                <a:solidFill>
                  <a:srgbClr val="0000FF"/>
                </a:solidFill>
              </a:rPr>
              <a:t>  </a:t>
            </a:r>
            <a:r>
              <a:rPr lang="en-US" sz="2400" dirty="0">
                <a:solidFill>
                  <a:srgbClr val="0000FF"/>
                </a:solidFill>
              </a:rPr>
              <a:t> The conclusions of the last theorem and its corollary are also correct for the case  </a:t>
            </a:r>
            <a:r>
              <a:rPr lang="en-US" altLang="zh-CN" sz="2400" b="1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→</a:t>
            </a:r>
            <a:r>
              <a:rPr lang="en-US" altLang="zh-CN" sz="2400" b="1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x</a:t>
            </a:r>
            <a:r>
              <a:rPr lang="en-US" altLang="zh-CN" sz="2400" baseline="-25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0</a:t>
            </a:r>
            <a:r>
              <a:rPr lang="en-US" sz="2400" baseline="30000" dirty="0">
                <a:solidFill>
                  <a:srgbClr val="0000FF"/>
                </a:solidFill>
              </a:rPr>
              <a:t>+</a:t>
            </a:r>
            <a:r>
              <a:rPr lang="en-US" sz="2400" dirty="0">
                <a:solidFill>
                  <a:srgbClr val="0000FF"/>
                </a:solidFill>
              </a:rPr>
              <a:t> ,  </a:t>
            </a:r>
            <a:r>
              <a:rPr lang="en-US" altLang="zh-CN" sz="2400" b="1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→</a:t>
            </a:r>
            <a:r>
              <a:rPr lang="en-US" altLang="zh-CN" sz="2400" b="1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x</a:t>
            </a:r>
            <a:r>
              <a:rPr lang="en-US" altLang="zh-CN" sz="2400" baseline="-25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0</a:t>
            </a:r>
            <a:r>
              <a:rPr lang="en-US" altLang="zh-CN" sz="2400" baseline="30000" dirty="0">
                <a:solidFill>
                  <a:srgbClr val="0000FF"/>
                </a:solidFill>
              </a:rPr>
              <a:t>-</a:t>
            </a:r>
            <a:r>
              <a:rPr lang="en-US" altLang="zh-CN" sz="2400" b="1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, 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b="1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→</a:t>
            </a:r>
            <a:r>
              <a:rPr lang="en-US" altLang="zh-CN" sz="2400" b="1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+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∞, </a:t>
            </a:r>
            <a:r>
              <a:rPr lang="en-US" altLang="zh-CN" sz="2400" b="1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x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→</a:t>
            </a:r>
            <a:r>
              <a:rPr lang="en-US" altLang="zh-CN" sz="2400" b="1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-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∞ and </a:t>
            </a:r>
            <a:r>
              <a:rPr lang="en-US" altLang="zh-CN" sz="2400" b="1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x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→ ∞.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zh-CN" altLang="en-US" sz="2400" baseline="30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Operation rules of functional limits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35AF-9F71-4293-AAD9-0E05191B6570}" type="slidenum">
              <a:rPr lang="en-US" altLang="en-US"/>
              <a:pPr/>
              <a:t>36</a:t>
            </a:fld>
            <a:endParaRPr lang="en-US" altLang="en-US"/>
          </a:p>
        </p:txBody>
      </p:sp>
      <p:graphicFrame>
        <p:nvGraphicFramePr>
          <p:cNvPr id="399368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000251" y="2285992"/>
          <a:ext cx="1142990" cy="59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8" name="Equation" r:id="rId4" imgW="1002960" imgH="520560" progId="Equation.DSMT4">
                  <p:embed/>
                </p:oleObj>
              </mc:Choice>
              <mc:Fallback>
                <p:oleObj name="Equation" r:id="rId4" imgW="1002960" imgH="5205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1" y="2285992"/>
                        <a:ext cx="1142990" cy="59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0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849434" y="3008323"/>
          <a:ext cx="2852838" cy="777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9" name="Equation" r:id="rId6" imgW="1536480" imgH="419040" progId="Equation.DSMT4">
                  <p:embed/>
                </p:oleObj>
              </mc:Choice>
              <mc:Fallback>
                <p:oleObj name="Equation" r:id="rId6" imgW="1536480" imgH="4190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4" y="3008323"/>
                        <a:ext cx="2852838" cy="777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2" name="Object 1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857355" y="4051198"/>
          <a:ext cx="2214579" cy="59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0" name="Equation" r:id="rId8" imgW="1091880" imgH="291960" progId="Equation.DSMT4">
                  <p:embed/>
                </p:oleObj>
              </mc:Choice>
              <mc:Fallback>
                <p:oleObj name="Equation" r:id="rId8" imgW="1091880" imgH="29196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5" y="4051198"/>
                        <a:ext cx="2214579" cy="592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4" name="Object 1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997060" y="4822837"/>
          <a:ext cx="50323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1" name="Equation" r:id="rId10" imgW="279360" imgH="177480" progId="Equation.DSMT4">
                  <p:embed/>
                </p:oleObj>
              </mc:Choice>
              <mc:Fallback>
                <p:oleObj name="Equation" r:id="rId10" imgW="279360" imgH="1774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60" y="4822837"/>
                        <a:ext cx="503238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366" name="Group 6"/>
          <p:cNvGrpSpPr>
            <a:grpSpLocks/>
          </p:cNvGrpSpPr>
          <p:nvPr/>
        </p:nvGrpSpPr>
        <p:grpSpPr bwMode="auto">
          <a:xfrm>
            <a:off x="611188" y="1471612"/>
            <a:ext cx="3389309" cy="682624"/>
            <a:chOff x="385" y="927"/>
            <a:chExt cx="2135" cy="430"/>
          </a:xfrm>
        </p:grpSpPr>
        <p:sp>
          <p:nvSpPr>
            <p:cNvPr id="399364" name="Rectangle 4"/>
            <p:cNvSpPr>
              <a:spLocks noChangeArrowheads="1"/>
            </p:cNvSpPr>
            <p:nvPr/>
          </p:nvSpPr>
          <p:spPr bwMode="auto">
            <a:xfrm>
              <a:off x="385" y="988"/>
              <a:ext cx="134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  <a:cs typeface="Times New Roman" pitchFamily="18" charset="0"/>
                </a:rPr>
                <a:t>Example </a:t>
              </a:r>
              <a:r>
                <a:rPr lang="en-US" altLang="zh-CN" sz="2400" b="1" dirty="0"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Find </a:t>
              </a:r>
              <a:endParaRPr lang="en-US" altLang="zh-CN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399365" name="Object 5"/>
            <p:cNvGraphicFramePr>
              <a:graphicFrameLocks noChangeAspect="1"/>
            </p:cNvGraphicFramePr>
            <p:nvPr/>
          </p:nvGraphicFramePr>
          <p:xfrm>
            <a:off x="1722" y="927"/>
            <a:ext cx="798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12" name="Equation" r:id="rId12" imgW="799920" imgH="431640" progId="Equation.DSMT4">
                    <p:embed/>
                  </p:oleObj>
                </mc:Choice>
                <mc:Fallback>
                  <p:oleObj name="Equation" r:id="rId12" imgW="799920" imgH="43164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2" y="927"/>
                          <a:ext cx="798" cy="4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367" name="Rectangle 7"/>
          <p:cNvSpPr>
            <a:spLocks noChangeArrowheads="1"/>
          </p:cNvSpPr>
          <p:nvPr/>
        </p:nvSpPr>
        <p:spPr bwMode="auto">
          <a:xfrm>
            <a:off x="642910" y="2395831"/>
            <a:ext cx="12795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Solution</a:t>
            </a:r>
            <a:endParaRPr lang="zh-CN" altLang="en-US" sz="2400" b="1" dirty="0">
              <a:ea typeface="宋体" pitchFamily="2" charset="-122"/>
            </a:endParaRPr>
          </a:p>
        </p:txBody>
      </p:sp>
      <p:grpSp>
        <p:nvGrpSpPr>
          <p:cNvPr id="399381" name="Group 21"/>
          <p:cNvGrpSpPr>
            <a:grpSpLocks/>
          </p:cNvGrpSpPr>
          <p:nvPr/>
        </p:nvGrpSpPr>
        <p:grpSpPr bwMode="auto">
          <a:xfrm>
            <a:off x="4067175" y="1847850"/>
            <a:ext cx="4032250" cy="644525"/>
            <a:chOff x="3016" y="2661"/>
            <a:chExt cx="2540" cy="406"/>
          </a:xfrm>
        </p:grpSpPr>
        <p:sp>
          <p:nvSpPr>
            <p:cNvPr id="399380" name="AutoShape 20"/>
            <p:cNvSpPr>
              <a:spLocks/>
            </p:cNvSpPr>
            <p:nvPr/>
          </p:nvSpPr>
          <p:spPr bwMode="auto">
            <a:xfrm>
              <a:off x="3016" y="2661"/>
              <a:ext cx="2540" cy="406"/>
            </a:xfrm>
            <a:prstGeom prst="borderCallout1">
              <a:avLst>
                <a:gd name="adj1" fmla="val -11824"/>
                <a:gd name="adj2" fmla="val 97167"/>
                <a:gd name="adj3" fmla="val -11824"/>
                <a:gd name="adj4" fmla="val -9801"/>
              </a:avLst>
            </a:prstGeom>
            <a:solidFill>
              <a:srgbClr val="FFFFC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399378" name="Group 18"/>
            <p:cNvGrpSpPr>
              <a:grpSpLocks/>
            </p:cNvGrpSpPr>
            <p:nvPr/>
          </p:nvGrpSpPr>
          <p:grpSpPr bwMode="auto">
            <a:xfrm>
              <a:off x="3019" y="2750"/>
              <a:ext cx="2380" cy="310"/>
              <a:chOff x="2520" y="1071"/>
              <a:chExt cx="2380" cy="310"/>
            </a:xfrm>
          </p:grpSpPr>
          <p:sp>
            <p:nvSpPr>
              <p:cNvPr id="399376" name="Text Box 16"/>
              <p:cNvSpPr txBox="1">
                <a:spLocks noChangeArrowheads="1"/>
              </p:cNvSpPr>
              <p:nvPr/>
            </p:nvSpPr>
            <p:spPr bwMode="auto">
              <a:xfrm>
                <a:off x="2520" y="1073"/>
                <a:ext cx="226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CC0000"/>
                    </a:solidFill>
                    <a:ea typeface="宋体" pitchFamily="2" charset="-122"/>
                  </a:rPr>
                  <a:t>An indeterminate form of type </a:t>
                </a:r>
              </a:p>
            </p:txBody>
          </p:sp>
          <p:graphicFrame>
            <p:nvGraphicFramePr>
              <p:cNvPr id="399377" name="Object 17"/>
              <p:cNvGraphicFramePr>
                <a:graphicFrameLocks noChangeAspect="1"/>
              </p:cNvGraphicFramePr>
              <p:nvPr/>
            </p:nvGraphicFramePr>
            <p:xfrm>
              <a:off x="4694" y="1071"/>
              <a:ext cx="206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413" name="Equation" r:id="rId14" imgW="139680" imgH="406080" progId="Equation.DSMT4">
                      <p:embed/>
                    </p:oleObj>
                  </mc:Choice>
                  <mc:Fallback>
                    <p:oleObj name="Equation" r:id="rId14" imgW="139680" imgH="406080" progId="Equation.DSMT4">
                      <p:embed/>
                      <p:pic>
                        <p:nvPicPr>
                          <p:cNvPr id="0" name="Picture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94" y="1071"/>
                            <a:ext cx="206" cy="3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9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399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9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001-1EF9-4286-AEEF-656E9B67BADE}" type="slidenum">
              <a:rPr lang="en-US" altLang="en-US"/>
              <a:pPr/>
              <a:t>37</a:t>
            </a:fld>
            <a:endParaRPr lang="en-US" altLang="en-US"/>
          </a:p>
        </p:txBody>
      </p:sp>
      <p:graphicFrame>
        <p:nvGraphicFramePr>
          <p:cNvPr id="397320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285984" y="2285992"/>
          <a:ext cx="2000265" cy="80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71" name="Equation" r:id="rId4" imgW="1041120" imgH="419040" progId="Equation.DSMT4">
                  <p:embed/>
                </p:oleObj>
              </mc:Choice>
              <mc:Fallback>
                <p:oleObj name="Equation" r:id="rId4" imgW="1041120" imgH="419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2285992"/>
                        <a:ext cx="2000265" cy="804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2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571604" y="3286124"/>
          <a:ext cx="2552523" cy="142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72" name="Equation" r:id="rId6" imgW="1384200" imgH="774360" progId="Equation.DSMT4">
                  <p:embed/>
                </p:oleObj>
              </mc:Choice>
              <mc:Fallback>
                <p:oleObj name="Equation" r:id="rId6" imgW="1384200" imgH="7743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3286124"/>
                        <a:ext cx="2552523" cy="1428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4" name="Object 1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429124" y="3428999"/>
          <a:ext cx="2071702" cy="1396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73" name="Equation" r:id="rId8" imgW="1130040" imgH="761760" progId="Equation.DSMT4">
                  <p:embed/>
                </p:oleObj>
              </mc:Choice>
              <mc:Fallback>
                <p:oleObj name="Equation" r:id="rId8" imgW="1130040" imgH="76176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3428999"/>
                        <a:ext cx="2071702" cy="13969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6" name="Object 1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571604" y="4786322"/>
          <a:ext cx="2500330" cy="1340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74" name="Equation" r:id="rId10" imgW="1422360" imgH="761760" progId="Equation.DSMT4">
                  <p:embed/>
                </p:oleObj>
              </mc:Choice>
              <mc:Fallback>
                <p:oleObj name="Equation" r:id="rId10" imgW="1422360" imgH="76176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4786322"/>
                        <a:ext cx="2500330" cy="13400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7328" name="Group 16"/>
          <p:cNvGrpSpPr>
            <a:grpSpLocks/>
          </p:cNvGrpSpPr>
          <p:nvPr/>
        </p:nvGrpSpPr>
        <p:grpSpPr bwMode="auto">
          <a:xfrm>
            <a:off x="611188" y="1471612"/>
            <a:ext cx="4103684" cy="682624"/>
            <a:chOff x="385" y="927"/>
            <a:chExt cx="2585" cy="430"/>
          </a:xfrm>
        </p:grpSpPr>
        <p:sp>
          <p:nvSpPr>
            <p:cNvPr id="397317" name="Rectangle 5"/>
            <p:cNvSpPr>
              <a:spLocks noChangeArrowheads="1"/>
            </p:cNvSpPr>
            <p:nvPr/>
          </p:nvSpPr>
          <p:spPr bwMode="auto">
            <a:xfrm>
              <a:off x="385" y="988"/>
              <a:ext cx="134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  <a:cs typeface="Times New Roman" pitchFamily="18" charset="0"/>
                </a:rPr>
                <a:t>Example</a:t>
              </a:r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Find</a:t>
              </a:r>
              <a:r>
                <a:rPr lang="en-US" altLang="zh-CN" sz="2400" dirty="0">
                  <a:ea typeface="宋体" pitchFamily="2" charset="-122"/>
                  <a:cs typeface="Times New Roman" pitchFamily="18" charset="0"/>
                </a:rPr>
                <a:t> 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397318" name="Object 6"/>
            <p:cNvGraphicFramePr>
              <a:graphicFrameLocks noChangeAspect="1"/>
            </p:cNvGraphicFramePr>
            <p:nvPr/>
          </p:nvGraphicFramePr>
          <p:xfrm>
            <a:off x="1717" y="927"/>
            <a:ext cx="1253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375" name="Equation" r:id="rId12" imgW="1257120" imgH="431640" progId="Equation.DSMT4">
                    <p:embed/>
                  </p:oleObj>
                </mc:Choice>
                <mc:Fallback>
                  <p:oleObj name="Equation" r:id="rId12" imgW="1257120" imgH="43164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7" y="927"/>
                          <a:ext cx="1253" cy="4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7329" name="Rectangle 17"/>
          <p:cNvSpPr>
            <a:spLocks noChangeArrowheads="1"/>
          </p:cNvSpPr>
          <p:nvPr/>
        </p:nvSpPr>
        <p:spPr bwMode="auto">
          <a:xfrm>
            <a:off x="649277" y="2467269"/>
            <a:ext cx="12795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Solution</a:t>
            </a:r>
            <a:endParaRPr lang="zh-CN" altLang="en-US" sz="2400" b="1" dirty="0">
              <a:ea typeface="宋体" pitchFamily="2" charset="-122"/>
            </a:endParaRPr>
          </a:p>
        </p:txBody>
      </p:sp>
      <p:graphicFrame>
        <p:nvGraphicFramePr>
          <p:cNvPr id="397330" name="Object 18"/>
          <p:cNvGraphicFramePr>
            <a:graphicFrameLocks noChangeAspect="1"/>
          </p:cNvGraphicFramePr>
          <p:nvPr/>
        </p:nvGraphicFramePr>
        <p:xfrm>
          <a:off x="4500562" y="5143512"/>
          <a:ext cx="672279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76" name="Equation" r:id="rId14" imgW="317160" imgH="406080" progId="Equation.DSMT4">
                  <p:embed/>
                </p:oleObj>
              </mc:Choice>
              <mc:Fallback>
                <p:oleObj name="Equation" r:id="rId14" imgW="317160" imgH="40608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5143512"/>
                        <a:ext cx="672279" cy="857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7331" name="Group 19"/>
          <p:cNvGrpSpPr>
            <a:grpSpLocks/>
          </p:cNvGrpSpPr>
          <p:nvPr/>
        </p:nvGrpSpPr>
        <p:grpSpPr bwMode="auto">
          <a:xfrm>
            <a:off x="4572000" y="1847850"/>
            <a:ext cx="4500565" cy="644525"/>
            <a:chOff x="2970" y="2661"/>
            <a:chExt cx="2835" cy="406"/>
          </a:xfrm>
        </p:grpSpPr>
        <p:sp>
          <p:nvSpPr>
            <p:cNvPr id="397332" name="AutoShape 20"/>
            <p:cNvSpPr>
              <a:spLocks/>
            </p:cNvSpPr>
            <p:nvPr/>
          </p:nvSpPr>
          <p:spPr bwMode="auto">
            <a:xfrm>
              <a:off x="3016" y="2661"/>
              <a:ext cx="2789" cy="406"/>
            </a:xfrm>
            <a:prstGeom prst="borderCallout1">
              <a:avLst>
                <a:gd name="adj1" fmla="val -11824"/>
                <a:gd name="adj2" fmla="val 97167"/>
                <a:gd name="adj3" fmla="val -11824"/>
                <a:gd name="adj4" fmla="val -9801"/>
              </a:avLst>
            </a:prstGeom>
            <a:solidFill>
              <a:srgbClr val="FFFFC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 sz="2400"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397333" name="Group 21"/>
            <p:cNvGrpSpPr>
              <a:grpSpLocks/>
            </p:cNvGrpSpPr>
            <p:nvPr/>
          </p:nvGrpSpPr>
          <p:grpSpPr bwMode="auto">
            <a:xfrm>
              <a:off x="2970" y="2750"/>
              <a:ext cx="2790" cy="310"/>
              <a:chOff x="2471" y="1071"/>
              <a:chExt cx="2790" cy="310"/>
            </a:xfrm>
          </p:grpSpPr>
          <p:sp>
            <p:nvSpPr>
              <p:cNvPr id="397334" name="Text Box 22"/>
              <p:cNvSpPr txBox="1">
                <a:spLocks noChangeArrowheads="1"/>
              </p:cNvSpPr>
              <p:nvPr/>
            </p:nvSpPr>
            <p:spPr bwMode="auto">
              <a:xfrm>
                <a:off x="2471" y="1073"/>
                <a:ext cx="253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rgbClr val="CC0000"/>
                    </a:solidFill>
                    <a:ea typeface="宋体" pitchFamily="2" charset="-122"/>
                  </a:rPr>
                  <a:t>An indeterminate form of type </a:t>
                </a:r>
              </a:p>
            </p:txBody>
          </p:sp>
          <p:graphicFrame>
            <p:nvGraphicFramePr>
              <p:cNvPr id="397335" name="Object 23"/>
              <p:cNvGraphicFramePr>
                <a:graphicFrameLocks noChangeAspect="1"/>
              </p:cNvGraphicFramePr>
              <p:nvPr/>
            </p:nvGraphicFramePr>
            <p:xfrm>
              <a:off x="4998" y="1071"/>
              <a:ext cx="263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7377" name="Equation" r:id="rId16" imgW="177480" imgH="406080" progId="Equation.DSMT4">
                      <p:embed/>
                    </p:oleObj>
                  </mc:Choice>
                  <mc:Fallback>
                    <p:oleObj name="Equation" r:id="rId16" imgW="177480" imgH="406080" progId="Equation.DSMT4">
                      <p:embed/>
                      <p:pic>
                        <p:nvPicPr>
                          <p:cNvPr id="0" name="Picture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8" y="1071"/>
                            <a:ext cx="263" cy="3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9" name="Rectangle 4"/>
          <p:cNvSpPr txBox="1">
            <a:spLocks noChangeArrowheads="1"/>
          </p:cNvSpPr>
          <p:nvPr/>
        </p:nvSpPr>
        <p:spPr>
          <a:xfrm>
            <a:off x="457200" y="428604"/>
            <a:ext cx="8305800" cy="796086"/>
          </a:xfrm>
          <a:prstGeom prst="rect">
            <a:avLst/>
          </a:prstGeom>
          <a:noFill/>
          <a:ln/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j-cs"/>
              </a:rPr>
              <a:t>Operation rules of functional limits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9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397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9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9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Operation rules of functional limits</a:t>
            </a: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0072-AEB1-4BE0-91D8-3CE20B827F0E}" type="slidenum">
              <a:rPr lang="en-US" altLang="en-US"/>
              <a:pPr/>
              <a:t>38</a:t>
            </a:fld>
            <a:endParaRPr lang="en-US" altLang="en-US"/>
          </a:p>
        </p:txBody>
      </p:sp>
      <p:grpSp>
        <p:nvGrpSpPr>
          <p:cNvPr id="409614" name="Group 14"/>
          <p:cNvGrpSpPr>
            <a:grpSpLocks/>
          </p:cNvGrpSpPr>
          <p:nvPr/>
        </p:nvGrpSpPr>
        <p:grpSpPr bwMode="auto">
          <a:xfrm>
            <a:off x="611188" y="1571627"/>
            <a:ext cx="4421184" cy="673100"/>
            <a:chOff x="385" y="944"/>
            <a:chExt cx="2785" cy="424"/>
          </a:xfrm>
        </p:grpSpPr>
        <p:sp>
          <p:nvSpPr>
            <p:cNvPr id="409606" name="Rectangle 6"/>
            <p:cNvSpPr>
              <a:spLocks noChangeArrowheads="1"/>
            </p:cNvSpPr>
            <p:nvPr/>
          </p:nvSpPr>
          <p:spPr bwMode="auto">
            <a:xfrm>
              <a:off x="385" y="988"/>
              <a:ext cx="13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  <a:cs typeface="Times New Roman" pitchFamily="18" charset="0"/>
                </a:rPr>
                <a:t>Example</a:t>
              </a:r>
              <a:r>
                <a:rPr lang="en-US" altLang="zh-CN" sz="2400" dirty="0"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Find </a:t>
              </a:r>
              <a:endParaRPr lang="en-US" altLang="zh-CN" sz="2400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409607" name="Object 7"/>
            <p:cNvGraphicFramePr>
              <a:graphicFrameLocks noChangeAspect="1"/>
            </p:cNvGraphicFramePr>
            <p:nvPr/>
          </p:nvGraphicFramePr>
          <p:xfrm>
            <a:off x="1620" y="944"/>
            <a:ext cx="1550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64" name="Equation" r:id="rId4" imgW="1625400" imgH="444240" progId="Equation.DSMT4">
                    <p:embed/>
                  </p:oleObj>
                </mc:Choice>
                <mc:Fallback>
                  <p:oleObj name="Equation" r:id="rId4" imgW="1625400" imgH="44424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0" y="944"/>
                          <a:ext cx="1550" cy="4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608" name="Rectangle 8"/>
          <p:cNvSpPr>
            <a:spLocks noChangeArrowheads="1"/>
          </p:cNvSpPr>
          <p:nvPr/>
        </p:nvSpPr>
        <p:spPr bwMode="auto">
          <a:xfrm>
            <a:off x="649277" y="2643182"/>
            <a:ext cx="12795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Solution</a:t>
            </a:r>
            <a:endParaRPr lang="zh-CN" altLang="en-US" sz="2400" b="1" dirty="0">
              <a:ea typeface="宋体" pitchFamily="2" charset="-122"/>
            </a:endParaRPr>
          </a:p>
        </p:txBody>
      </p:sp>
      <p:grpSp>
        <p:nvGrpSpPr>
          <p:cNvPr id="409625" name="Group 25"/>
          <p:cNvGrpSpPr>
            <a:grpSpLocks/>
          </p:cNvGrpSpPr>
          <p:nvPr/>
        </p:nvGrpSpPr>
        <p:grpSpPr bwMode="auto">
          <a:xfrm>
            <a:off x="4143378" y="2347909"/>
            <a:ext cx="4676778" cy="652463"/>
            <a:chOff x="2610" y="1434"/>
            <a:chExt cx="2946" cy="411"/>
          </a:xfrm>
        </p:grpSpPr>
        <p:sp>
          <p:nvSpPr>
            <p:cNvPr id="409610" name="AutoShape 10"/>
            <p:cNvSpPr>
              <a:spLocks/>
            </p:cNvSpPr>
            <p:nvPr/>
          </p:nvSpPr>
          <p:spPr bwMode="auto">
            <a:xfrm>
              <a:off x="2610" y="1434"/>
              <a:ext cx="2946" cy="411"/>
            </a:xfrm>
            <a:prstGeom prst="borderCallout1">
              <a:avLst>
                <a:gd name="adj1" fmla="val -11681"/>
                <a:gd name="adj2" fmla="val 97310"/>
                <a:gd name="adj3" fmla="val -11681"/>
                <a:gd name="adj4" fmla="val -14574"/>
              </a:avLst>
            </a:prstGeom>
            <a:solidFill>
              <a:srgbClr val="FFFFC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 sz="2400"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409624" name="Group 24"/>
            <p:cNvGrpSpPr>
              <a:grpSpLocks/>
            </p:cNvGrpSpPr>
            <p:nvPr/>
          </p:nvGrpSpPr>
          <p:grpSpPr bwMode="auto">
            <a:xfrm>
              <a:off x="2655" y="1488"/>
              <a:ext cx="2855" cy="291"/>
              <a:chOff x="2700" y="2441"/>
              <a:chExt cx="2855" cy="291"/>
            </a:xfrm>
          </p:grpSpPr>
          <p:sp>
            <p:nvSpPr>
              <p:cNvPr id="409612" name="Text Box 12"/>
              <p:cNvSpPr txBox="1">
                <a:spLocks noChangeArrowheads="1"/>
              </p:cNvSpPr>
              <p:nvPr/>
            </p:nvSpPr>
            <p:spPr bwMode="auto">
              <a:xfrm>
                <a:off x="2700" y="2441"/>
                <a:ext cx="252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rgbClr val="CC0000"/>
                    </a:solidFill>
                    <a:ea typeface="宋体" pitchFamily="2" charset="-122"/>
                  </a:rPr>
                  <a:t>an indeterminate form of type  </a:t>
                </a:r>
              </a:p>
            </p:txBody>
          </p:sp>
          <p:graphicFrame>
            <p:nvGraphicFramePr>
              <p:cNvPr id="409622" name="Object 22"/>
              <p:cNvGraphicFramePr>
                <a:graphicFrameLocks noChangeAspect="1"/>
              </p:cNvGraphicFramePr>
              <p:nvPr/>
            </p:nvGraphicFramePr>
            <p:xfrm>
              <a:off x="5057" y="2548"/>
              <a:ext cx="498" cy="1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665" name="Equation" r:id="rId6" imgW="406080" imgH="126720" progId="Equation.DSMT4">
                      <p:embed/>
                    </p:oleObj>
                  </mc:Choice>
                  <mc:Fallback>
                    <p:oleObj name="Equation" r:id="rId6" imgW="406080" imgH="126720" progId="Equation.DSMT4">
                      <p:embed/>
                      <p:pic>
                        <p:nvPicPr>
                          <p:cNvPr id="0" name="Picture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57" y="2548"/>
                            <a:ext cx="498" cy="1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409628" name="Object 28"/>
          <p:cNvGraphicFramePr>
            <a:graphicFrameLocks noChangeAspect="1"/>
          </p:cNvGraphicFramePr>
          <p:nvPr/>
        </p:nvGraphicFramePr>
        <p:xfrm>
          <a:off x="1928794" y="3000372"/>
          <a:ext cx="2378034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6" name="Equation" r:id="rId8" imgW="1231560" imgH="406080" progId="Equation.DSMT4">
                  <p:embed/>
                </p:oleObj>
              </mc:Choice>
              <mc:Fallback>
                <p:oleObj name="Equation" r:id="rId8" imgW="1231560" imgH="40608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3000372"/>
                        <a:ext cx="2378034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29" name="Object 29"/>
          <p:cNvGraphicFramePr>
            <a:graphicFrameLocks noChangeAspect="1"/>
          </p:cNvGraphicFramePr>
          <p:nvPr/>
        </p:nvGraphicFramePr>
        <p:xfrm>
          <a:off x="1667657" y="3929066"/>
          <a:ext cx="1547021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7" name="Equation" r:id="rId10" imgW="799920" imgH="406080" progId="Equation.DSMT4">
                  <p:embed/>
                </p:oleObj>
              </mc:Choice>
              <mc:Fallback>
                <p:oleObj name="Equation" r:id="rId10" imgW="799920" imgH="40608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657" y="3929066"/>
                        <a:ext cx="1547021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0" name="Object 30"/>
          <p:cNvGraphicFramePr>
            <a:graphicFrameLocks noChangeAspect="1"/>
          </p:cNvGraphicFramePr>
          <p:nvPr/>
        </p:nvGraphicFramePr>
        <p:xfrm>
          <a:off x="4973630" y="3948176"/>
          <a:ext cx="598502" cy="766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8" name="Equation" r:id="rId12" imgW="317160" imgH="406080" progId="Equation.DSMT4">
                  <p:embed/>
                </p:oleObj>
              </mc:Choice>
              <mc:Fallback>
                <p:oleObj name="Equation" r:id="rId12" imgW="317160" imgH="40608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30" y="3948176"/>
                        <a:ext cx="598502" cy="7667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3" name="Object 33"/>
          <p:cNvGraphicFramePr>
            <a:graphicFrameLocks noChangeAspect="1"/>
          </p:cNvGraphicFramePr>
          <p:nvPr/>
        </p:nvGraphicFramePr>
        <p:xfrm>
          <a:off x="3357554" y="3929066"/>
          <a:ext cx="1500198" cy="81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9" name="Equation" r:id="rId14" imgW="749160" imgH="406080" progId="Equation.DSMT4">
                  <p:embed/>
                </p:oleObj>
              </mc:Choice>
              <mc:Fallback>
                <p:oleObj name="Equation" r:id="rId14" imgW="749160" imgH="40608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3929066"/>
                        <a:ext cx="1500198" cy="813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0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0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0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409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0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71438" y="1214422"/>
            <a:ext cx="9000000" cy="4429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476250"/>
            <a:ext cx="8032777" cy="725488"/>
          </a:xfrm>
        </p:spPr>
        <p:txBody>
          <a:bodyPr>
            <a:noAutofit/>
          </a:bodyPr>
          <a:lstStyle/>
          <a:p>
            <a:r>
              <a:rPr lang="en-US" altLang="zh-CN" b="1" dirty="0">
                <a:ea typeface="宋体" pitchFamily="2" charset="-122"/>
              </a:rPr>
              <a:t>Operation rules of functional limits</a:t>
            </a:r>
          </a:p>
        </p:txBody>
      </p:sp>
      <p:graphicFrame>
        <p:nvGraphicFramePr>
          <p:cNvPr id="264196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47670" y="1714488"/>
          <a:ext cx="8996362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23" name="Document" r:id="rId4" imgW="7663803" imgH="1389848" progId="Word.Document.8">
                  <p:embed/>
                </p:oleObj>
              </mc:Choice>
              <mc:Fallback>
                <p:oleObj name="Document" r:id="rId4" imgW="7663803" imgH="1389848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70" y="1714488"/>
                        <a:ext cx="8996362" cy="163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8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28596" y="3438524"/>
          <a:ext cx="6929486" cy="72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24" name="Document" r:id="rId6" imgW="5683572" imgH="594466" progId="Word.Document.8">
                  <p:embed/>
                </p:oleObj>
              </mc:Choice>
              <mc:Fallback>
                <p:oleObj name="Document" r:id="rId6" imgW="5683572" imgH="594466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3438524"/>
                        <a:ext cx="6929486" cy="7240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00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81078" y="4000504"/>
          <a:ext cx="7862888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25" name="Document" r:id="rId8" imgW="6956324" imgH="1301272" progId="Word.Document.8">
                  <p:embed/>
                </p:oleObj>
              </mc:Choice>
              <mc:Fallback>
                <p:oleObj name="Document" r:id="rId8" imgW="6956324" imgH="1301272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78" y="4000504"/>
                        <a:ext cx="7862888" cy="147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CDF7-6E27-438B-AFD4-DCBF062D8E96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264203" name="Rectangle 11"/>
          <p:cNvSpPr>
            <a:spLocks noChangeArrowheads="1"/>
          </p:cNvSpPr>
          <p:nvPr/>
        </p:nvSpPr>
        <p:spPr bwMode="auto">
          <a:xfrm>
            <a:off x="0" y="2976561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4205" name="Rectangle 13"/>
          <p:cNvSpPr>
            <a:spLocks noChangeArrowheads="1"/>
          </p:cNvSpPr>
          <p:nvPr/>
        </p:nvSpPr>
        <p:spPr bwMode="auto">
          <a:xfrm>
            <a:off x="0" y="2976561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64210" name="Group 18"/>
          <p:cNvGrpSpPr>
            <a:grpSpLocks/>
          </p:cNvGrpSpPr>
          <p:nvPr/>
        </p:nvGrpSpPr>
        <p:grpSpPr bwMode="auto">
          <a:xfrm>
            <a:off x="260371" y="5572140"/>
            <a:ext cx="8455033" cy="461963"/>
            <a:chOff x="-526" y="3714"/>
            <a:chExt cx="5326" cy="291"/>
          </a:xfrm>
        </p:grpSpPr>
        <p:graphicFrame>
          <p:nvGraphicFramePr>
            <p:cNvPr id="264202" name="Object 10"/>
            <p:cNvGraphicFramePr>
              <a:graphicFrameLocks noChangeAspect="1"/>
            </p:cNvGraphicFramePr>
            <p:nvPr/>
          </p:nvGraphicFramePr>
          <p:xfrm>
            <a:off x="3926" y="3752"/>
            <a:ext cx="726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226" name="Equation" r:id="rId10" imgW="1155600" imgH="368280" progId="Equation.DSMT4">
                    <p:embed/>
                  </p:oleObj>
                </mc:Choice>
                <mc:Fallback>
                  <p:oleObj name="Equation" r:id="rId10" imgW="1155600" imgH="36828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6" y="3752"/>
                          <a:ext cx="726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4208" name="Text Box 16"/>
            <p:cNvSpPr txBox="1">
              <a:spLocks noChangeArrowheads="1"/>
            </p:cNvSpPr>
            <p:nvPr/>
          </p:nvSpPr>
          <p:spPr bwMode="auto">
            <a:xfrm>
              <a:off x="-526" y="3714"/>
              <a:ext cx="455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  <a:ea typeface="宋体" pitchFamily="2" charset="-122"/>
                </a:rPr>
                <a:t>Question: Why does  the theorem need the condition :</a:t>
              </a:r>
              <a:endParaRPr lang="zh-CN" altLang="en-US" sz="2400" b="1" dirty="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264209" name="Rectangle 17"/>
            <p:cNvSpPr>
              <a:spLocks noChangeArrowheads="1"/>
            </p:cNvSpPr>
            <p:nvPr/>
          </p:nvSpPr>
          <p:spPr bwMode="auto">
            <a:xfrm>
              <a:off x="4604" y="373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ea typeface="宋体" pitchFamily="2" charset="-122"/>
                </a:rPr>
                <a:t>?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71406" y="1214422"/>
            <a:ext cx="7143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rgbClr val="FF0000"/>
                </a:solidFill>
              </a:rPr>
              <a:t>(Composition of rational operation rules)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6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6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214282" y="1357298"/>
            <a:ext cx="5786478" cy="57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38298" name="Rectangle 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The concept of limit of a function</a:t>
            </a:r>
          </a:p>
        </p:txBody>
      </p:sp>
      <p:sp>
        <p:nvSpPr>
          <p:cNvPr id="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F847-DDC2-4672-9617-49A4AB80DB2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38275" name="Rectangle 3"/>
          <p:cNvSpPr>
            <a:spLocks noChangeArrowheads="1"/>
          </p:cNvSpPr>
          <p:nvPr/>
        </p:nvSpPr>
        <p:spPr bwMode="auto">
          <a:xfrm>
            <a:off x="252412" y="1377949"/>
            <a:ext cx="58633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Limit of a function for </a:t>
            </a:r>
            <a:r>
              <a:rPr lang="en-US" altLang="zh-CN" sz="2400" b="1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tending to infinity </a:t>
            </a:r>
            <a:endParaRPr lang="en-US" altLang="zh-CN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38278" name="Rectangle 6"/>
          <p:cNvSpPr>
            <a:spLocks noChangeArrowheads="1"/>
          </p:cNvSpPr>
          <p:nvPr/>
        </p:nvSpPr>
        <p:spPr bwMode="auto">
          <a:xfrm>
            <a:off x="285720" y="2285992"/>
            <a:ext cx="8391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itchFamily="2" charset="-122"/>
                <a:cs typeface="Times New Roman" pitchFamily="18" charset="0"/>
              </a:rPr>
              <a:t>Definition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宋体" pitchFamily="2" charset="-122"/>
                <a:cs typeface="Times New Roman" pitchFamily="18" charset="0"/>
              </a:rPr>
              <a:t>(Limit of a function as 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  <a:ea typeface="宋体" pitchFamily="2" charset="-122"/>
                <a:cs typeface="Times New Roman" pitchFamily="18" charset="0"/>
              </a:rPr>
              <a:t>x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宋体" pitchFamily="2" charset="-122"/>
                <a:cs typeface="Times New Roman" pitchFamily="18" charset="0"/>
              </a:rPr>
              <a:t>tends to positive infinity) </a:t>
            </a:r>
          </a:p>
        </p:txBody>
      </p:sp>
      <p:sp>
        <p:nvSpPr>
          <p:cNvPr id="438280" name="Rectangle 8"/>
          <p:cNvSpPr>
            <a:spLocks noChangeArrowheads="1"/>
          </p:cNvSpPr>
          <p:nvPr/>
        </p:nvSpPr>
        <p:spPr bwMode="auto">
          <a:xfrm>
            <a:off x="357158" y="2714620"/>
            <a:ext cx="64294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pitchFamily="2" charset="-122"/>
                <a:cs typeface="Times New Roman" pitchFamily="18" charset="0"/>
              </a:rPr>
              <a:t>Suppose that 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pitchFamily="2" charset="-122"/>
                <a:cs typeface="Times New Roman" pitchFamily="18" charset="0"/>
              </a:rPr>
              <a:t> is a constant and the function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499989" y="3681715"/>
            <a:ext cx="3786259" cy="461665"/>
            <a:chOff x="285720" y="3896029"/>
            <a:chExt cx="3786259" cy="461665"/>
          </a:xfrm>
        </p:grpSpPr>
        <p:sp>
          <p:nvSpPr>
            <p:cNvPr id="438283" name="Rectangle 11"/>
            <p:cNvSpPr>
              <a:spLocks noChangeArrowheads="1"/>
            </p:cNvSpPr>
            <p:nvPr/>
          </p:nvSpPr>
          <p:spPr bwMode="auto">
            <a:xfrm>
              <a:off x="285720" y="3896029"/>
              <a:ext cx="4667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+mn-lt"/>
                  <a:ea typeface="宋体" pitchFamily="2" charset="-122"/>
                  <a:cs typeface="Times New Roman" pitchFamily="18" charset="0"/>
                </a:rPr>
                <a:t>If </a:t>
              </a:r>
            </a:p>
          </p:txBody>
        </p:sp>
        <p:graphicFrame>
          <p:nvGraphicFramePr>
            <p:cNvPr id="438285" name="Object 13"/>
            <p:cNvGraphicFramePr>
              <a:graphicFrameLocks noChangeAspect="1"/>
            </p:cNvGraphicFramePr>
            <p:nvPr/>
          </p:nvGraphicFramePr>
          <p:xfrm>
            <a:off x="666750" y="3979863"/>
            <a:ext cx="930275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368" name="Equation" r:id="rId4" imgW="927000" imgH="330120" progId="Equation.DSMT4">
                    <p:embed/>
                  </p:oleObj>
                </mc:Choice>
                <mc:Fallback>
                  <p:oleObj name="Equation" r:id="rId4" imgW="927000" imgH="33012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750" y="3979863"/>
                          <a:ext cx="930275" cy="3254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8287" name="Object 15"/>
            <p:cNvGraphicFramePr>
              <a:graphicFrameLocks noChangeAspect="1"/>
            </p:cNvGraphicFramePr>
            <p:nvPr/>
          </p:nvGraphicFramePr>
          <p:xfrm>
            <a:off x="1622425" y="4002088"/>
            <a:ext cx="1236663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369" name="Equation" r:id="rId6" imgW="1231560" imgH="317160" progId="Equation.DSMT4">
                    <p:embed/>
                  </p:oleObj>
                </mc:Choice>
                <mc:Fallback>
                  <p:oleObj name="Equation" r:id="rId6" imgW="1231560" imgH="31716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2425" y="4002088"/>
                          <a:ext cx="1236663" cy="320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8288" name="Rectangle 16"/>
            <p:cNvSpPr>
              <a:spLocks noChangeArrowheads="1"/>
            </p:cNvSpPr>
            <p:nvPr/>
          </p:nvSpPr>
          <p:spPr bwMode="auto">
            <a:xfrm>
              <a:off x="2786050" y="3896029"/>
              <a:ext cx="128592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+mn-lt"/>
                  <a:ea typeface="宋体" pitchFamily="2" charset="-122"/>
                  <a:cs typeface="Times New Roman" pitchFamily="18" charset="0"/>
                </a:rPr>
                <a:t>such that</a:t>
              </a:r>
            </a:p>
          </p:txBody>
        </p:sp>
      </p:grpSp>
      <p:grpSp>
        <p:nvGrpSpPr>
          <p:cNvPr id="438289" name="Group 17"/>
          <p:cNvGrpSpPr>
            <a:grpSpLocks/>
          </p:cNvGrpSpPr>
          <p:nvPr/>
        </p:nvGrpSpPr>
        <p:grpSpPr bwMode="auto">
          <a:xfrm>
            <a:off x="3032139" y="4071942"/>
            <a:ext cx="3468687" cy="461962"/>
            <a:chOff x="1501" y="2136"/>
            <a:chExt cx="2185" cy="291"/>
          </a:xfrm>
        </p:grpSpPr>
        <p:graphicFrame>
          <p:nvGraphicFramePr>
            <p:cNvPr id="438290" name="Object 18"/>
            <p:cNvGraphicFramePr>
              <a:graphicFrameLocks noChangeAspect="1"/>
            </p:cNvGraphicFramePr>
            <p:nvPr/>
          </p:nvGraphicFramePr>
          <p:xfrm>
            <a:off x="1501" y="2189"/>
            <a:ext cx="1083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370" name="Equation" r:id="rId8" imgW="1714320" imgH="342720" progId="Equation.DSMT4">
                    <p:embed/>
                  </p:oleObj>
                </mc:Choice>
                <mc:Fallback>
                  <p:oleObj name="Equation" r:id="rId8" imgW="1714320" imgH="342720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1" y="2189"/>
                          <a:ext cx="1083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8291" name="Rectangle 19"/>
            <p:cNvSpPr>
              <a:spLocks noChangeArrowheads="1"/>
            </p:cNvSpPr>
            <p:nvPr/>
          </p:nvSpPr>
          <p:spPr bwMode="auto">
            <a:xfrm>
              <a:off x="2556" y="2136"/>
              <a:ext cx="7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+mn-lt"/>
                  <a:ea typeface="宋体" pitchFamily="2" charset="-122"/>
                  <a:cs typeface="Times New Roman" pitchFamily="18" charset="0"/>
                </a:rPr>
                <a:t> for all  </a:t>
              </a:r>
            </a:p>
          </p:txBody>
        </p:sp>
        <p:graphicFrame>
          <p:nvGraphicFramePr>
            <p:cNvPr id="438293" name="Object 21"/>
            <p:cNvGraphicFramePr>
              <a:graphicFrameLocks noChangeAspect="1"/>
            </p:cNvGraphicFramePr>
            <p:nvPr/>
          </p:nvGraphicFramePr>
          <p:xfrm>
            <a:off x="3150" y="2179"/>
            <a:ext cx="536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371" name="Equation" r:id="rId10" imgW="850680" imgH="330120" progId="Equation.DSMT4">
                    <p:embed/>
                  </p:oleObj>
                </mc:Choice>
                <mc:Fallback>
                  <p:oleObj name="Equation" r:id="rId10" imgW="850680" imgH="330120" progId="Equation.DSMT4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0" y="2179"/>
                          <a:ext cx="536" cy="2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8295" name="Group 23"/>
          <p:cNvGrpSpPr>
            <a:grpSpLocks/>
          </p:cNvGrpSpPr>
          <p:nvPr/>
        </p:nvGrpSpPr>
        <p:grpSpPr bwMode="auto">
          <a:xfrm>
            <a:off x="2192369" y="5472128"/>
            <a:ext cx="2368551" cy="547689"/>
            <a:chOff x="1357" y="2999"/>
            <a:chExt cx="1492" cy="345"/>
          </a:xfrm>
        </p:grpSpPr>
        <p:graphicFrame>
          <p:nvGraphicFramePr>
            <p:cNvPr id="438296" name="Object 24"/>
            <p:cNvGraphicFramePr>
              <a:graphicFrameLocks noChangeAspect="1"/>
            </p:cNvGraphicFramePr>
            <p:nvPr/>
          </p:nvGraphicFramePr>
          <p:xfrm>
            <a:off x="1357" y="3078"/>
            <a:ext cx="1118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372" name="Equation" r:id="rId12" imgW="1777680" imgH="419040" progId="Equation.DSMT4">
                    <p:embed/>
                  </p:oleObj>
                </mc:Choice>
                <mc:Fallback>
                  <p:oleObj name="Equation" r:id="rId12" imgW="1777680" imgH="419040" progId="Equation.DSMT4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" y="3078"/>
                          <a:ext cx="1118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8297" name="Rectangle 25"/>
            <p:cNvSpPr>
              <a:spLocks noChangeArrowheads="1"/>
            </p:cNvSpPr>
            <p:nvPr/>
          </p:nvSpPr>
          <p:spPr bwMode="auto">
            <a:xfrm>
              <a:off x="2426" y="2999"/>
              <a:ext cx="42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  <a:latin typeface="+mn-lt"/>
                  <a:ea typeface="宋体" pitchFamily="2" charset="-122"/>
                  <a:cs typeface="Times New Roman" pitchFamily="18" charset="0"/>
                </a:rPr>
                <a:t>, or </a:t>
              </a:r>
            </a:p>
          </p:txBody>
        </p:sp>
      </p:grpSp>
      <p:grpSp>
        <p:nvGrpSpPr>
          <p:cNvPr id="438299" name="Group 27"/>
          <p:cNvGrpSpPr>
            <a:grpSpLocks/>
          </p:cNvGrpSpPr>
          <p:nvPr/>
        </p:nvGrpSpPr>
        <p:grpSpPr bwMode="auto">
          <a:xfrm>
            <a:off x="5795963" y="1127125"/>
            <a:ext cx="3240087" cy="1006475"/>
            <a:chOff x="3016" y="890"/>
            <a:chExt cx="2041" cy="634"/>
          </a:xfrm>
        </p:grpSpPr>
        <p:sp>
          <p:nvSpPr>
            <p:cNvPr id="438300" name="Text Box 28"/>
            <p:cNvSpPr txBox="1">
              <a:spLocks noChangeArrowheads="1"/>
            </p:cNvSpPr>
            <p:nvPr/>
          </p:nvSpPr>
          <p:spPr bwMode="auto">
            <a:xfrm>
              <a:off x="3016" y="890"/>
              <a:ext cx="2041" cy="63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>
                    <a:alpha val="39999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Arial" pitchFamily="34" charset="0"/>
                <a:ea typeface="宋体" pitchFamily="2" charset="-122"/>
              </a:endParaRPr>
            </a:p>
            <a:p>
              <a:endParaRPr lang="zh-CN" altLang="en-US">
                <a:latin typeface="Arial" pitchFamily="34" charset="0"/>
                <a:ea typeface="宋体" pitchFamily="2" charset="-122"/>
              </a:endParaRPr>
            </a:p>
            <a:p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438301" name="Group 29"/>
            <p:cNvGrpSpPr>
              <a:grpSpLocks/>
            </p:cNvGrpSpPr>
            <p:nvPr/>
          </p:nvGrpSpPr>
          <p:grpSpPr bwMode="auto">
            <a:xfrm>
              <a:off x="3107" y="890"/>
              <a:ext cx="1912" cy="613"/>
              <a:chOff x="748" y="1207"/>
              <a:chExt cx="1912" cy="613"/>
            </a:xfrm>
          </p:grpSpPr>
          <p:graphicFrame>
            <p:nvGraphicFramePr>
              <p:cNvPr id="438302" name="Object 30"/>
              <p:cNvGraphicFramePr>
                <a:graphicFrameLocks noChangeAspect="1"/>
              </p:cNvGraphicFramePr>
              <p:nvPr/>
            </p:nvGraphicFramePr>
            <p:xfrm>
              <a:off x="839" y="1480"/>
              <a:ext cx="570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8373" r:id="rId14" imgW="901309" imgH="203112" progId="Equation.DSMT4">
                      <p:embed/>
                    </p:oleObj>
                  </mc:Choice>
                  <mc:Fallback>
                    <p:oleObj r:id="rId14" imgW="901309" imgH="203112" progId="Equation.DSMT4">
                      <p:embed/>
                      <p:pic>
                        <p:nvPicPr>
                          <p:cNvPr id="0" name="Picture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9" y="1480"/>
                            <a:ext cx="570" cy="1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8303" name="Rectangle 31"/>
              <p:cNvSpPr>
                <a:spLocks noChangeArrowheads="1"/>
              </p:cNvSpPr>
              <p:nvPr/>
            </p:nvSpPr>
            <p:spPr bwMode="auto">
              <a:xfrm>
                <a:off x="748" y="1207"/>
                <a:ext cx="191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lang="en-US" altLang="zh-CN">
                    <a:ea typeface="宋体" pitchFamily="2" charset="-122"/>
                    <a:cs typeface="Times New Roman" pitchFamily="18" charset="0"/>
                  </a:rPr>
                  <a:t>We mainly discuss the case </a:t>
                </a:r>
                <a:endParaRPr lang="en-US" altLang="zh-CN" sz="1800"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438304" name="Rectangle 32"/>
              <p:cNvSpPr>
                <a:spLocks noChangeArrowheads="1"/>
              </p:cNvSpPr>
              <p:nvPr/>
            </p:nvSpPr>
            <p:spPr bwMode="auto">
              <a:xfrm>
                <a:off x="748" y="1570"/>
                <a:ext cx="127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 altLang="zh-CN" dirty="0">
                    <a:ea typeface="宋体" pitchFamily="2" charset="-122"/>
                    <a:cs typeface="Times New Roman" pitchFamily="18" charset="0"/>
                  </a:rPr>
                  <a:t>cases are similar.</a:t>
                </a:r>
                <a:endParaRPr lang="en-US" altLang="zh-CN" dirty="0"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438305" name="Rectangle 33"/>
              <p:cNvSpPr>
                <a:spLocks noChangeArrowheads="1"/>
              </p:cNvSpPr>
              <p:nvPr/>
            </p:nvSpPr>
            <p:spPr bwMode="auto">
              <a:xfrm>
                <a:off x="1383" y="1389"/>
                <a:ext cx="127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zh-CN" altLang="en-US"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lang="en-US" altLang="zh-CN">
                    <a:ea typeface="宋体" pitchFamily="2" charset="-122"/>
                    <a:cs typeface="Times New Roman" pitchFamily="18" charset="0"/>
                  </a:rPr>
                  <a:t>and the other two</a:t>
                </a:r>
                <a:endParaRPr lang="en-US" altLang="zh-CN" sz="1800"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</p:grpSp>
      </p:grpSp>
      <p:grpSp>
        <p:nvGrpSpPr>
          <p:cNvPr id="438307" name="Group 35"/>
          <p:cNvGrpSpPr>
            <a:grpSpLocks/>
          </p:cNvGrpSpPr>
          <p:nvPr/>
        </p:nvGrpSpPr>
        <p:grpSpPr bwMode="auto">
          <a:xfrm>
            <a:off x="3462348" y="3286125"/>
            <a:ext cx="2752726" cy="379413"/>
            <a:chOff x="3394" y="1661"/>
            <a:chExt cx="1734" cy="239"/>
          </a:xfrm>
        </p:grpSpPr>
        <p:graphicFrame>
          <p:nvGraphicFramePr>
            <p:cNvPr id="438309" name="Object 37"/>
            <p:cNvGraphicFramePr>
              <a:graphicFrameLocks noChangeAspect="1"/>
            </p:cNvGraphicFramePr>
            <p:nvPr/>
          </p:nvGraphicFramePr>
          <p:xfrm>
            <a:off x="3394" y="1690"/>
            <a:ext cx="120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374" name="Equation" r:id="rId16" imgW="1917360" imgH="330120" progId="Equation.DSMT4">
                    <p:embed/>
                  </p:oleObj>
                </mc:Choice>
                <mc:Fallback>
                  <p:oleObj name="Equation" r:id="rId16" imgW="1917360" imgH="33012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4" y="1690"/>
                          <a:ext cx="120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8311" name="Object 39"/>
            <p:cNvGraphicFramePr>
              <a:graphicFrameLocks noChangeAspect="1"/>
            </p:cNvGraphicFramePr>
            <p:nvPr/>
          </p:nvGraphicFramePr>
          <p:xfrm>
            <a:off x="4651" y="1661"/>
            <a:ext cx="477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375" name="Equation" r:id="rId18" imgW="761760" imgH="279360" progId="Equation.DSMT4">
                    <p:embed/>
                  </p:oleObj>
                </mc:Choice>
                <mc:Fallback>
                  <p:oleObj name="Equation" r:id="rId18" imgW="761760" imgH="27936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1" y="1661"/>
                          <a:ext cx="477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8313" name="Group 41"/>
          <p:cNvGrpSpPr>
            <a:grpSpLocks/>
          </p:cNvGrpSpPr>
          <p:nvPr/>
        </p:nvGrpSpPr>
        <p:grpSpPr bwMode="auto">
          <a:xfrm>
            <a:off x="4559347" y="5483238"/>
            <a:ext cx="2803526" cy="465138"/>
            <a:chOff x="2692" y="2931"/>
            <a:chExt cx="1766" cy="293"/>
          </a:xfrm>
        </p:grpSpPr>
        <p:graphicFrame>
          <p:nvGraphicFramePr>
            <p:cNvPr id="438314" name="Object 42"/>
            <p:cNvGraphicFramePr>
              <a:graphicFrameLocks noChangeAspect="1"/>
            </p:cNvGraphicFramePr>
            <p:nvPr/>
          </p:nvGraphicFramePr>
          <p:xfrm>
            <a:off x="2692" y="3006"/>
            <a:ext cx="81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376" name="Equation" r:id="rId20" imgW="1295280" imgH="342720" progId="Equation.DSMT4">
                    <p:embed/>
                  </p:oleObj>
                </mc:Choice>
                <mc:Fallback>
                  <p:oleObj name="Equation" r:id="rId20" imgW="1295280" imgH="342720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2" y="3006"/>
                          <a:ext cx="818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38315" name="Group 43"/>
            <p:cNvGrpSpPr>
              <a:grpSpLocks/>
            </p:cNvGrpSpPr>
            <p:nvPr/>
          </p:nvGrpSpPr>
          <p:grpSpPr bwMode="auto">
            <a:xfrm>
              <a:off x="3450" y="2931"/>
              <a:ext cx="1008" cy="291"/>
              <a:chOff x="3178" y="2433"/>
              <a:chExt cx="1008" cy="291"/>
            </a:xfrm>
          </p:grpSpPr>
          <p:sp>
            <p:nvSpPr>
              <p:cNvPr id="438316" name="Rectangle 44"/>
              <p:cNvSpPr>
                <a:spLocks noChangeArrowheads="1"/>
              </p:cNvSpPr>
              <p:nvPr/>
            </p:nvSpPr>
            <p:spPr bwMode="auto">
              <a:xfrm>
                <a:off x="3178" y="2433"/>
                <a:ext cx="37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FF"/>
                    </a:solidFill>
                    <a:latin typeface="+mn-lt"/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+mn-lt"/>
                    <a:ea typeface="宋体" pitchFamily="2" charset="-122"/>
                    <a:cs typeface="Times New Roman" pitchFamily="18" charset="0"/>
                  </a:rPr>
                  <a:t>as </a:t>
                </a:r>
              </a:p>
            </p:txBody>
          </p:sp>
          <p:graphicFrame>
            <p:nvGraphicFramePr>
              <p:cNvPr id="438317" name="Object 45"/>
              <p:cNvGraphicFramePr>
                <a:graphicFrameLocks noChangeAspect="1"/>
              </p:cNvGraphicFramePr>
              <p:nvPr/>
            </p:nvGraphicFramePr>
            <p:xfrm>
              <a:off x="3440" y="2522"/>
              <a:ext cx="746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8377" name="Equation" r:id="rId22" imgW="1180800" imgH="241200" progId="Equation.DSMT4">
                      <p:embed/>
                    </p:oleObj>
                  </mc:Choice>
                  <mc:Fallback>
                    <p:oleObj name="Equation" r:id="rId22" imgW="1180800" imgH="241200" progId="Equation.DSMT4">
                      <p:embed/>
                      <p:pic>
                        <p:nvPicPr>
                          <p:cNvPr id="0" name="Picture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0" y="2522"/>
                            <a:ext cx="746" cy="14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38319" name="Text Box 47"/>
          <p:cNvSpPr txBox="1">
            <a:spLocks noChangeArrowheads="1"/>
          </p:cNvSpPr>
          <p:nvPr/>
        </p:nvSpPr>
        <p:spPr bwMode="auto">
          <a:xfrm>
            <a:off x="431830" y="4500570"/>
            <a:ext cx="8497888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pitchFamily="2" charset="-122"/>
              </a:rPr>
              <a:t>then we say that  </a:t>
            </a:r>
            <a:r>
              <a:rPr lang="en-US" altLang="zh-CN" sz="2400" b="1" i="1" dirty="0">
                <a:solidFill>
                  <a:srgbClr val="CC0000"/>
                </a:solidFill>
                <a:latin typeface="+mn-lt"/>
                <a:ea typeface="宋体" pitchFamily="2" charset="-122"/>
              </a:rPr>
              <a:t>f </a:t>
            </a:r>
            <a:r>
              <a:rPr lang="en-US" altLang="zh-CN" sz="2400" dirty="0">
                <a:solidFill>
                  <a:srgbClr val="CC0000"/>
                </a:solidFill>
                <a:latin typeface="+mn-lt"/>
                <a:ea typeface="宋体" pitchFamily="2" charset="-122"/>
              </a:rPr>
              <a:t>(</a:t>
            </a:r>
            <a:r>
              <a:rPr lang="en-US" altLang="zh-CN" sz="2400" b="1" i="1" dirty="0">
                <a:solidFill>
                  <a:srgbClr val="CC0000"/>
                </a:solidFill>
                <a:latin typeface="+mn-lt"/>
                <a:ea typeface="宋体" pitchFamily="2" charset="-122"/>
              </a:rPr>
              <a:t>x</a:t>
            </a:r>
            <a:r>
              <a:rPr lang="en-US" altLang="zh-CN" sz="2400" dirty="0">
                <a:solidFill>
                  <a:srgbClr val="CC0000"/>
                </a:solidFill>
                <a:latin typeface="+mn-lt"/>
                <a:ea typeface="宋体" pitchFamily="2" charset="-122"/>
              </a:rPr>
              <a:t>) has a limit or the limit of   </a:t>
            </a:r>
            <a:r>
              <a:rPr lang="en-US" altLang="zh-CN" sz="2400" b="1" i="1" dirty="0">
                <a:solidFill>
                  <a:srgbClr val="CC0000"/>
                </a:solidFill>
                <a:latin typeface="+mn-lt"/>
                <a:ea typeface="宋体" pitchFamily="2" charset="-122"/>
              </a:rPr>
              <a:t>f</a:t>
            </a:r>
            <a:r>
              <a:rPr lang="en-US" altLang="zh-CN" sz="2400" i="1" dirty="0">
                <a:solidFill>
                  <a:srgbClr val="CC0000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rgbClr val="CC0000"/>
                </a:solidFill>
                <a:latin typeface="+mn-lt"/>
                <a:ea typeface="宋体" pitchFamily="2" charset="-122"/>
              </a:rPr>
              <a:t>(</a:t>
            </a:r>
            <a:r>
              <a:rPr lang="en-US" altLang="zh-CN" sz="2400" b="1" i="1" dirty="0">
                <a:solidFill>
                  <a:srgbClr val="CC0000"/>
                </a:solidFill>
                <a:latin typeface="+mn-lt"/>
                <a:ea typeface="宋体" pitchFamily="2" charset="-122"/>
              </a:rPr>
              <a:t>x</a:t>
            </a:r>
            <a:r>
              <a:rPr lang="en-US" altLang="zh-CN" sz="2400" dirty="0">
                <a:solidFill>
                  <a:srgbClr val="CC0000"/>
                </a:solidFill>
                <a:latin typeface="+mn-lt"/>
                <a:ea typeface="宋体" pitchFamily="2" charset="-122"/>
              </a:rPr>
              <a:t>) exists as </a:t>
            </a:r>
            <a:r>
              <a:rPr lang="en-US" altLang="zh-CN" sz="2400" b="1" i="1" dirty="0">
                <a:solidFill>
                  <a:srgbClr val="CC0000"/>
                </a:solidFill>
                <a:latin typeface="+mn-lt"/>
                <a:ea typeface="宋体" pitchFamily="2" charset="-122"/>
              </a:rPr>
              <a:t>x</a:t>
            </a:r>
            <a:r>
              <a:rPr lang="en-US" altLang="zh-CN" sz="2400" dirty="0">
                <a:solidFill>
                  <a:srgbClr val="CC0000"/>
                </a:solidFill>
                <a:latin typeface="+mn-lt"/>
                <a:ea typeface="宋体" pitchFamily="2" charset="-122"/>
              </a:rPr>
              <a:t> approaches infinity</a:t>
            </a:r>
            <a:r>
              <a:rPr lang="en-US" altLang="zh-CN" sz="2400" dirty="0">
                <a:latin typeface="+mn-lt"/>
                <a:ea typeface="宋体" pitchFamily="2" charset="-122"/>
              </a:rPr>
              <a:t>,</a:t>
            </a:r>
          </a:p>
        </p:txBody>
      </p:sp>
      <p:sp>
        <p:nvSpPr>
          <p:cNvPr id="438320" name="Text Box 48"/>
          <p:cNvSpPr txBox="1">
            <a:spLocks noChangeArrowheads="1"/>
          </p:cNvSpPr>
          <p:nvPr/>
        </p:nvSpPr>
        <p:spPr bwMode="auto">
          <a:xfrm>
            <a:off x="2895617" y="4986645"/>
            <a:ext cx="56362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pitchFamily="2" charset="-122"/>
              </a:rPr>
              <a:t>and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  <a:ea typeface="宋体" pitchFamily="2" charset="-122"/>
              </a:rPr>
              <a:t> A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pitchFamily="2" charset="-122"/>
              </a:rPr>
              <a:t> is called the limit of  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  <a:ea typeface="宋体" pitchFamily="2" charset="-122"/>
              </a:rPr>
              <a:t>f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pitchFamily="2" charset="-122"/>
              </a:rPr>
              <a:t>(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  <a:ea typeface="宋体" pitchFamily="2" charset="-122"/>
              </a:rPr>
              <a:t>x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pitchFamily="2" charset="-122"/>
              </a:rPr>
              <a:t>), denoted by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3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3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3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3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3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8" grpId="0"/>
      <p:bldP spid="438280" grpId="0"/>
      <p:bldP spid="438319" grpId="0"/>
      <p:bldP spid="4383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ea typeface="宋体" pitchFamily="2" charset="-122"/>
              </a:rPr>
              <a:t>Operation rules of functional limits</a:t>
            </a:r>
            <a:endParaRPr lang="zh-CN" altLang="en-US" sz="3600" dirty="0">
              <a:ea typeface="宋体" pitchFamily="2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9C13-B204-43BB-89EC-324960DD8688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14414" y="1643050"/>
            <a:ext cx="2103424" cy="72072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Example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graphicFrame>
        <p:nvGraphicFramePr>
          <p:cNvPr id="452612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214546" y="2285992"/>
          <a:ext cx="4317178" cy="150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24" name="Equation" r:id="rId4" imgW="2120760" imgH="736560" progId="Equation.DSMT4">
                  <p:embed/>
                </p:oleObj>
              </mc:Choice>
              <mc:Fallback>
                <p:oleObj name="Equation" r:id="rId4" imgW="2120760" imgH="736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2285992"/>
                        <a:ext cx="4317178" cy="15001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13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182825" y="4292600"/>
          <a:ext cx="4818067" cy="624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25" name="Equation" r:id="rId6" imgW="2158920" imgH="279360" progId="Equation.DSMT4">
                  <p:embed/>
                </p:oleObj>
              </mc:Choice>
              <mc:Fallback>
                <p:oleObj name="Equation" r:id="rId6" imgW="2158920" imgH="2793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25" y="4292600"/>
                        <a:ext cx="4818067" cy="624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85728"/>
            <a:ext cx="7818464" cy="101282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Operation rules of functional limits</a:t>
            </a:r>
          </a:p>
        </p:txBody>
      </p:sp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6E9E-E9AD-4A77-8D03-3BAD3E63EC1E}" type="slidenum">
              <a:rPr lang="en-US" altLang="en-US"/>
              <a:pPr/>
              <a:t>41</a:t>
            </a:fld>
            <a:endParaRPr lang="en-US" altLang="en-US"/>
          </a:p>
        </p:txBody>
      </p:sp>
      <p:grpSp>
        <p:nvGrpSpPr>
          <p:cNvPr id="312327" name="Group 7"/>
          <p:cNvGrpSpPr>
            <a:grpSpLocks/>
          </p:cNvGrpSpPr>
          <p:nvPr/>
        </p:nvGrpSpPr>
        <p:grpSpPr bwMode="auto">
          <a:xfrm>
            <a:off x="468313" y="1458912"/>
            <a:ext cx="4862515" cy="828674"/>
            <a:chOff x="295" y="919"/>
            <a:chExt cx="3063" cy="522"/>
          </a:xfrm>
        </p:grpSpPr>
        <p:sp>
          <p:nvSpPr>
            <p:cNvPr id="312325" name="Rectangle 5"/>
            <p:cNvSpPr>
              <a:spLocks noChangeArrowheads="1"/>
            </p:cNvSpPr>
            <p:nvPr/>
          </p:nvSpPr>
          <p:spPr bwMode="auto">
            <a:xfrm>
              <a:off x="295" y="1026"/>
              <a:ext cx="134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  <a:cs typeface="Times New Roman" pitchFamily="18" charset="0"/>
                </a:rPr>
                <a:t>Example</a:t>
              </a:r>
              <a:r>
                <a:rPr lang="en-US" altLang="zh-CN" sz="2400" b="1" dirty="0">
                  <a:ea typeface="宋体" pitchFamily="2" charset="-122"/>
                  <a:cs typeface="Times New Roman" pitchFamily="18" charset="0"/>
                </a:rPr>
                <a:t>  </a:t>
              </a:r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Find</a:t>
              </a:r>
              <a:r>
                <a:rPr lang="en-US" altLang="zh-CN" sz="2400" dirty="0">
                  <a:ea typeface="宋体" pitchFamily="2" charset="-122"/>
                  <a:cs typeface="Times New Roman" pitchFamily="18" charset="0"/>
                </a:rPr>
                <a:t> 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312326" name="Object 6"/>
            <p:cNvGraphicFramePr>
              <a:graphicFrameLocks noChangeAspect="1"/>
            </p:cNvGraphicFramePr>
            <p:nvPr/>
          </p:nvGraphicFramePr>
          <p:xfrm>
            <a:off x="1519" y="919"/>
            <a:ext cx="1839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94" name="Equation" r:id="rId4" imgW="1790640" imgH="507960" progId="Equation.DSMT4">
                    <p:embed/>
                  </p:oleObj>
                </mc:Choice>
                <mc:Fallback>
                  <p:oleObj name="Equation" r:id="rId4" imgW="1790640" imgH="50796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919"/>
                          <a:ext cx="1839" cy="5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2328" name="Group 8"/>
          <p:cNvGrpSpPr>
            <a:grpSpLocks/>
          </p:cNvGrpSpPr>
          <p:nvPr/>
        </p:nvGrpSpPr>
        <p:grpSpPr bwMode="auto">
          <a:xfrm>
            <a:off x="4214816" y="2276475"/>
            <a:ext cx="4460878" cy="644525"/>
            <a:chOff x="2746" y="2661"/>
            <a:chExt cx="2810" cy="406"/>
          </a:xfrm>
        </p:grpSpPr>
        <p:sp>
          <p:nvSpPr>
            <p:cNvPr id="312329" name="AutoShape 9"/>
            <p:cNvSpPr>
              <a:spLocks/>
            </p:cNvSpPr>
            <p:nvPr/>
          </p:nvSpPr>
          <p:spPr bwMode="auto">
            <a:xfrm>
              <a:off x="2746" y="2661"/>
              <a:ext cx="2810" cy="406"/>
            </a:xfrm>
            <a:prstGeom prst="borderCallout1">
              <a:avLst>
                <a:gd name="adj1" fmla="val -11824"/>
                <a:gd name="adj2" fmla="val 97167"/>
                <a:gd name="adj3" fmla="val -11824"/>
                <a:gd name="adj4" fmla="val -9801"/>
              </a:avLst>
            </a:prstGeom>
            <a:solidFill>
              <a:srgbClr val="FFFFC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 sz="2400"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312330" name="Group 10"/>
            <p:cNvGrpSpPr>
              <a:grpSpLocks/>
            </p:cNvGrpSpPr>
            <p:nvPr/>
          </p:nvGrpSpPr>
          <p:grpSpPr bwMode="auto">
            <a:xfrm>
              <a:off x="2780" y="2750"/>
              <a:ext cx="2619" cy="310"/>
              <a:chOff x="2281" y="1071"/>
              <a:chExt cx="2619" cy="310"/>
            </a:xfrm>
          </p:grpSpPr>
          <p:sp>
            <p:nvSpPr>
              <p:cNvPr id="312331" name="Text Box 11"/>
              <p:cNvSpPr txBox="1">
                <a:spLocks noChangeArrowheads="1"/>
              </p:cNvSpPr>
              <p:nvPr/>
            </p:nvSpPr>
            <p:spPr bwMode="auto">
              <a:xfrm>
                <a:off x="2281" y="1073"/>
                <a:ext cx="253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rgbClr val="CC0000"/>
                    </a:solidFill>
                    <a:ea typeface="宋体" pitchFamily="2" charset="-122"/>
                  </a:rPr>
                  <a:t>An indeterminate form of type </a:t>
                </a:r>
              </a:p>
            </p:txBody>
          </p:sp>
          <p:graphicFrame>
            <p:nvGraphicFramePr>
              <p:cNvPr id="312332" name="Object 12"/>
              <p:cNvGraphicFramePr>
                <a:graphicFrameLocks noChangeAspect="1"/>
              </p:cNvGraphicFramePr>
              <p:nvPr/>
            </p:nvGraphicFramePr>
            <p:xfrm>
              <a:off x="4694" y="1071"/>
              <a:ext cx="206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395" name="Equation" r:id="rId6" imgW="139680" imgH="406080" progId="Equation.DSMT4">
                      <p:embed/>
                    </p:oleObj>
                  </mc:Choice>
                  <mc:Fallback>
                    <p:oleObj name="Equation" r:id="rId6" imgW="139680" imgH="406080" progId="Equation.DSMT4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94" y="1071"/>
                            <a:ext cx="206" cy="3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12333" name="Rectangle 13"/>
          <p:cNvSpPr>
            <a:spLocks noChangeArrowheads="1"/>
          </p:cNvSpPr>
          <p:nvPr/>
        </p:nvSpPr>
        <p:spPr bwMode="auto">
          <a:xfrm>
            <a:off x="395288" y="2671763"/>
            <a:ext cx="16049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Solution</a:t>
            </a:r>
            <a:endParaRPr lang="zh-CN" altLang="en-US" sz="2400" b="1" dirty="0">
              <a:ea typeface="宋体" pitchFamily="2" charset="-122"/>
            </a:endParaRPr>
          </a:p>
        </p:txBody>
      </p:sp>
      <p:grpSp>
        <p:nvGrpSpPr>
          <p:cNvPr id="312336" name="Group 16"/>
          <p:cNvGrpSpPr>
            <a:grpSpLocks/>
          </p:cNvGrpSpPr>
          <p:nvPr/>
        </p:nvGrpSpPr>
        <p:grpSpPr bwMode="auto">
          <a:xfrm>
            <a:off x="468313" y="3140078"/>
            <a:ext cx="1798637" cy="461963"/>
            <a:chOff x="1021" y="1819"/>
            <a:chExt cx="1133" cy="291"/>
          </a:xfrm>
        </p:grpSpPr>
        <p:graphicFrame>
          <p:nvGraphicFramePr>
            <p:cNvPr id="312334" name="Object 14"/>
            <p:cNvGraphicFramePr>
              <a:graphicFrameLocks noChangeAspect="1"/>
            </p:cNvGraphicFramePr>
            <p:nvPr/>
          </p:nvGraphicFramePr>
          <p:xfrm>
            <a:off x="1381" y="1868"/>
            <a:ext cx="773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96" name="Equation" r:id="rId8" imgW="634680" imgH="164880" progId="Equation.DSMT4">
                    <p:embed/>
                  </p:oleObj>
                </mc:Choice>
                <mc:Fallback>
                  <p:oleObj name="Equation" r:id="rId8" imgW="634680" imgH="16488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1" y="1868"/>
                          <a:ext cx="773" cy="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335" name="Rectangle 15"/>
            <p:cNvSpPr>
              <a:spLocks noChangeArrowheads="1"/>
            </p:cNvSpPr>
            <p:nvPr/>
          </p:nvSpPr>
          <p:spPr bwMode="auto">
            <a:xfrm>
              <a:off x="1021" y="1819"/>
              <a:ext cx="4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Let</a:t>
              </a:r>
              <a:endParaRPr lang="zh-CN" altLang="en-US" sz="2400">
                <a:ea typeface="宋体" pitchFamily="2" charset="-122"/>
              </a:endParaRPr>
            </a:p>
          </p:txBody>
        </p:sp>
      </p:grpSp>
      <p:graphicFrame>
        <p:nvGraphicFramePr>
          <p:cNvPr id="312337" name="Object 17"/>
          <p:cNvGraphicFramePr>
            <a:graphicFrameLocks noChangeAspect="1"/>
          </p:cNvGraphicFramePr>
          <p:nvPr/>
        </p:nvGraphicFramePr>
        <p:xfrm>
          <a:off x="2320924" y="2997200"/>
          <a:ext cx="2179638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97" name="Equation" r:id="rId10" imgW="1295280" imgH="406080" progId="Equation.DSMT4">
                  <p:embed/>
                </p:oleObj>
              </mc:Choice>
              <mc:Fallback>
                <p:oleObj name="Equation" r:id="rId10" imgW="1295280" imgH="40608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4" y="2997200"/>
                        <a:ext cx="2179638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38" name="Object 18"/>
          <p:cNvGraphicFramePr>
            <a:graphicFrameLocks noChangeAspect="1"/>
          </p:cNvGraphicFramePr>
          <p:nvPr/>
        </p:nvGraphicFramePr>
        <p:xfrm>
          <a:off x="782517" y="4162425"/>
          <a:ext cx="2997322" cy="9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98" name="Equation" r:id="rId12" imgW="1511280" imgH="495000" progId="Equation.DSMT4">
                  <p:embed/>
                </p:oleObj>
              </mc:Choice>
              <mc:Fallback>
                <p:oleObj name="Equation" r:id="rId12" imgW="1511280" imgH="4950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517" y="4162425"/>
                        <a:ext cx="2997322" cy="981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39" name="Object 19"/>
          <p:cNvGraphicFramePr>
            <a:graphicFrameLocks noChangeAspect="1"/>
          </p:cNvGraphicFramePr>
          <p:nvPr/>
        </p:nvGraphicFramePr>
        <p:xfrm>
          <a:off x="3892887" y="4179453"/>
          <a:ext cx="2250749" cy="964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99" name="Equation" r:id="rId14" imgW="1155600" imgH="495000" progId="Equation.DSMT4">
                  <p:embed/>
                </p:oleObj>
              </mc:Choice>
              <mc:Fallback>
                <p:oleObj name="Equation" r:id="rId14" imgW="1155600" imgH="4950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887" y="4179453"/>
                        <a:ext cx="2250749" cy="9640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40" name="Object 20"/>
          <p:cNvGraphicFramePr>
            <a:graphicFrameLocks noChangeAspect="1"/>
          </p:cNvGraphicFramePr>
          <p:nvPr/>
        </p:nvGraphicFramePr>
        <p:xfrm>
          <a:off x="6290063" y="4143380"/>
          <a:ext cx="2639655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00" name="Equation" r:id="rId16" imgW="1371600" imgH="482400" progId="Equation.DSMT4">
                  <p:embed/>
                </p:oleObj>
              </mc:Choice>
              <mc:Fallback>
                <p:oleObj name="Equation" r:id="rId16" imgW="1371600" imgH="4824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0063" y="4143380"/>
                        <a:ext cx="2639655" cy="928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41" name="Object 21"/>
          <p:cNvGraphicFramePr>
            <a:graphicFrameLocks noChangeAspect="1"/>
          </p:cNvGraphicFramePr>
          <p:nvPr/>
        </p:nvGraphicFramePr>
        <p:xfrm>
          <a:off x="982811" y="5357826"/>
          <a:ext cx="1517487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01" name="Equation" r:id="rId18" imgW="787320" imgH="482400" progId="Equation.DSMT4">
                  <p:embed/>
                </p:oleObj>
              </mc:Choice>
              <mc:Fallback>
                <p:oleObj name="Equation" r:id="rId18" imgW="787320" imgH="4824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811" y="5357826"/>
                        <a:ext cx="1517487" cy="928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42" name="Object 22"/>
          <p:cNvGraphicFramePr>
            <a:graphicFrameLocks noChangeAspect="1"/>
          </p:cNvGraphicFramePr>
          <p:nvPr/>
        </p:nvGraphicFramePr>
        <p:xfrm>
          <a:off x="2544855" y="5072074"/>
          <a:ext cx="1669955" cy="142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02" name="Equation" r:id="rId20" imgW="876240" imgH="749160" progId="Equation.DSMT4">
                  <p:embed/>
                </p:oleObj>
              </mc:Choice>
              <mc:Fallback>
                <p:oleObj name="Equation" r:id="rId20" imgW="876240" imgH="74916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855" y="5072074"/>
                        <a:ext cx="1669955" cy="1428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43" name="Object 23"/>
          <p:cNvGraphicFramePr>
            <a:graphicFrameLocks noChangeAspect="1"/>
          </p:cNvGraphicFramePr>
          <p:nvPr/>
        </p:nvGraphicFramePr>
        <p:xfrm>
          <a:off x="4357687" y="5636592"/>
          <a:ext cx="571504" cy="36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03" name="Equation" r:id="rId22" imgW="279360" imgH="177480" progId="Equation.DSMT4">
                  <p:embed/>
                </p:oleObj>
              </mc:Choice>
              <mc:Fallback>
                <p:oleObj name="Equation" r:id="rId22" imgW="279360" imgH="17748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7" y="5636592"/>
                        <a:ext cx="571504" cy="3641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44" name="Rectangle 24"/>
          <p:cNvSpPr>
            <a:spLocks noChangeArrowheads="1"/>
          </p:cNvSpPr>
          <p:nvPr/>
        </p:nvSpPr>
        <p:spPr bwMode="auto">
          <a:xfrm>
            <a:off x="4522325" y="3110211"/>
            <a:ext cx="41216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By means of the composition of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312345" name="Rectangle 25"/>
          <p:cNvSpPr>
            <a:spLocks noChangeArrowheads="1"/>
          </p:cNvSpPr>
          <p:nvPr/>
        </p:nvSpPr>
        <p:spPr bwMode="auto">
          <a:xfrm>
            <a:off x="395288" y="3716338"/>
            <a:ext cx="31806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operation rule we obtain</a:t>
            </a:r>
            <a:endParaRPr lang="zh-CN" altLang="en-US" sz="2400">
              <a:ea typeface="宋体" pitchFamily="2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1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1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1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1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1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1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1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312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1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33" grpId="0"/>
      <p:bldP spid="312344" grpId="0"/>
      <p:bldP spid="31234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Two important limits</a:t>
            </a:r>
          </a:p>
        </p:txBody>
      </p:sp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7E45-1DC0-4686-B198-85F27BC31855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265220" name="Freeform 4"/>
          <p:cNvSpPr>
            <a:spLocks/>
          </p:cNvSpPr>
          <p:nvPr/>
        </p:nvSpPr>
        <p:spPr bwMode="auto">
          <a:xfrm>
            <a:off x="7046942" y="3959243"/>
            <a:ext cx="1089025" cy="877887"/>
          </a:xfrm>
          <a:custGeom>
            <a:avLst/>
            <a:gdLst/>
            <a:ahLst/>
            <a:cxnLst>
              <a:cxn ang="0">
                <a:pos x="393" y="0"/>
              </a:cxn>
              <a:cxn ang="0">
                <a:pos x="0" y="553"/>
              </a:cxn>
              <a:cxn ang="0">
                <a:pos x="686" y="548"/>
              </a:cxn>
            </a:cxnLst>
            <a:rect l="0" t="0" r="r" b="b"/>
            <a:pathLst>
              <a:path w="686" h="553">
                <a:moveTo>
                  <a:pt x="393" y="0"/>
                </a:moveTo>
                <a:lnTo>
                  <a:pt x="0" y="553"/>
                </a:lnTo>
                <a:lnTo>
                  <a:pt x="686" y="54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5221" name="Freeform 5"/>
          <p:cNvSpPr>
            <a:spLocks/>
          </p:cNvSpPr>
          <p:nvPr/>
        </p:nvSpPr>
        <p:spPr bwMode="auto">
          <a:xfrm>
            <a:off x="7050117" y="3314718"/>
            <a:ext cx="1089025" cy="1533525"/>
          </a:xfrm>
          <a:custGeom>
            <a:avLst/>
            <a:gdLst/>
            <a:ahLst/>
            <a:cxnLst>
              <a:cxn ang="0">
                <a:pos x="0" y="966"/>
              </a:cxn>
              <a:cxn ang="0">
                <a:pos x="686" y="961"/>
              </a:cxn>
              <a:cxn ang="0">
                <a:pos x="686" y="0"/>
              </a:cxn>
              <a:cxn ang="0">
                <a:pos x="0" y="966"/>
              </a:cxn>
            </a:cxnLst>
            <a:rect l="0" t="0" r="r" b="b"/>
            <a:pathLst>
              <a:path w="686" h="966">
                <a:moveTo>
                  <a:pt x="0" y="966"/>
                </a:moveTo>
                <a:lnTo>
                  <a:pt x="686" y="961"/>
                </a:lnTo>
                <a:lnTo>
                  <a:pt x="686" y="0"/>
                </a:lnTo>
                <a:lnTo>
                  <a:pt x="0" y="96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accent1"/>
              </a:gs>
            </a:gsLst>
            <a:path path="rect">
              <a:fillToRect l="50000" t="50000" r="50000" b="50000"/>
            </a:path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5222" name="Freeform 6"/>
          <p:cNvSpPr>
            <a:spLocks/>
          </p:cNvSpPr>
          <p:nvPr/>
        </p:nvSpPr>
        <p:spPr bwMode="auto">
          <a:xfrm>
            <a:off x="7059642" y="3984643"/>
            <a:ext cx="1103313" cy="863600"/>
          </a:xfrm>
          <a:custGeom>
            <a:avLst/>
            <a:gdLst/>
            <a:ahLst/>
            <a:cxnLst>
              <a:cxn ang="0">
                <a:pos x="393" y="0"/>
              </a:cxn>
              <a:cxn ang="0">
                <a:pos x="0" y="544"/>
              </a:cxn>
              <a:cxn ang="0">
                <a:pos x="695" y="539"/>
              </a:cxn>
              <a:cxn ang="0">
                <a:pos x="677" y="384"/>
              </a:cxn>
              <a:cxn ang="0">
                <a:pos x="624" y="256"/>
              </a:cxn>
              <a:cxn ang="0">
                <a:pos x="567" y="155"/>
              </a:cxn>
              <a:cxn ang="0">
                <a:pos x="485" y="64"/>
              </a:cxn>
              <a:cxn ang="0">
                <a:pos x="393" y="0"/>
              </a:cxn>
            </a:cxnLst>
            <a:rect l="0" t="0" r="r" b="b"/>
            <a:pathLst>
              <a:path w="695" h="544">
                <a:moveTo>
                  <a:pt x="393" y="0"/>
                </a:moveTo>
                <a:lnTo>
                  <a:pt x="0" y="544"/>
                </a:lnTo>
                <a:lnTo>
                  <a:pt x="695" y="539"/>
                </a:lnTo>
                <a:lnTo>
                  <a:pt x="677" y="384"/>
                </a:lnTo>
                <a:lnTo>
                  <a:pt x="624" y="256"/>
                </a:lnTo>
                <a:lnTo>
                  <a:pt x="567" y="155"/>
                </a:lnTo>
                <a:lnTo>
                  <a:pt x="485" y="64"/>
                </a:lnTo>
                <a:lnTo>
                  <a:pt x="393" y="0"/>
                </a:lnTo>
                <a:close/>
              </a:path>
            </a:pathLst>
          </a:custGeom>
          <a:solidFill>
            <a:srgbClr val="FF0000"/>
          </a:solidFill>
          <a:ln w="2540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5223" name="Freeform 7"/>
          <p:cNvSpPr>
            <a:spLocks/>
          </p:cNvSpPr>
          <p:nvPr/>
        </p:nvSpPr>
        <p:spPr bwMode="auto">
          <a:xfrm>
            <a:off x="7050117" y="3959243"/>
            <a:ext cx="1089025" cy="889000"/>
          </a:xfrm>
          <a:custGeom>
            <a:avLst/>
            <a:gdLst/>
            <a:ahLst/>
            <a:cxnLst>
              <a:cxn ang="0">
                <a:pos x="393" y="0"/>
              </a:cxn>
              <a:cxn ang="0">
                <a:pos x="0" y="560"/>
              </a:cxn>
              <a:cxn ang="0">
                <a:pos x="686" y="555"/>
              </a:cxn>
              <a:cxn ang="0">
                <a:pos x="393" y="0"/>
              </a:cxn>
            </a:cxnLst>
            <a:rect l="0" t="0" r="r" b="b"/>
            <a:pathLst>
              <a:path w="686" h="560">
                <a:moveTo>
                  <a:pt x="393" y="0"/>
                </a:moveTo>
                <a:lnTo>
                  <a:pt x="0" y="560"/>
                </a:lnTo>
                <a:lnTo>
                  <a:pt x="686" y="555"/>
                </a:lnTo>
                <a:lnTo>
                  <a:pt x="393" y="0"/>
                </a:lnTo>
                <a:close/>
              </a:path>
            </a:pathLst>
          </a:custGeom>
          <a:solidFill>
            <a:srgbClr val="00FF00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5227" name="Object 11"/>
          <p:cNvGraphicFramePr>
            <a:graphicFrameLocks noChangeAspect="1"/>
          </p:cNvGraphicFramePr>
          <p:nvPr/>
        </p:nvGraphicFramePr>
        <p:xfrm>
          <a:off x="6818342" y="4684730"/>
          <a:ext cx="227013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303" name="Equation" r:id="rId4" imgW="291960" imgH="317160" progId="Equation.3">
                  <p:embed/>
                </p:oleObj>
              </mc:Choice>
              <mc:Fallback>
                <p:oleObj name="Equation" r:id="rId4" imgW="291960" imgH="3171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8342" y="4684730"/>
                        <a:ext cx="227013" cy="24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8" name="Object 12"/>
          <p:cNvGraphicFramePr>
            <a:graphicFrameLocks noChangeAspect="1"/>
          </p:cNvGraphicFramePr>
          <p:nvPr/>
        </p:nvGraphicFramePr>
        <p:xfrm>
          <a:off x="8158192" y="472283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304" name="Equation" r:id="rId6" imgW="228600" imgH="228600" progId="Equation.DSMT4">
                  <p:embed/>
                </p:oleObj>
              </mc:Choice>
              <mc:Fallback>
                <p:oleObj name="Equation" r:id="rId6" imgW="228600" imgH="228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8192" y="4722830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9" name="Object 13"/>
          <p:cNvGraphicFramePr>
            <a:graphicFrameLocks noChangeAspect="1"/>
          </p:cNvGraphicFramePr>
          <p:nvPr/>
        </p:nvGraphicFramePr>
        <p:xfrm>
          <a:off x="7548592" y="358618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305" name="Equation" r:id="rId8" imgW="228600" imgH="228600" progId="Equation.DSMT4">
                  <p:embed/>
                </p:oleObj>
              </mc:Choice>
              <mc:Fallback>
                <p:oleObj name="Equation" r:id="rId8" imgW="228600" imgH="2286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8592" y="3586180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30" name="Oval 14"/>
          <p:cNvSpPr>
            <a:spLocks noChangeArrowheads="1"/>
          </p:cNvSpPr>
          <p:nvPr/>
        </p:nvSpPr>
        <p:spPr bwMode="auto">
          <a:xfrm>
            <a:off x="5980142" y="3770330"/>
            <a:ext cx="2159000" cy="2159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5231" name="Group 15"/>
          <p:cNvGrpSpPr>
            <a:grpSpLocks/>
          </p:cNvGrpSpPr>
          <p:nvPr/>
        </p:nvGrpSpPr>
        <p:grpSpPr bwMode="auto">
          <a:xfrm>
            <a:off x="7529542" y="3984643"/>
            <a:ext cx="241300" cy="1223962"/>
            <a:chOff x="3568" y="889"/>
            <a:chExt cx="152" cy="771"/>
          </a:xfrm>
        </p:grpSpPr>
        <p:graphicFrame>
          <p:nvGraphicFramePr>
            <p:cNvPr id="265232" name="Object 16"/>
            <p:cNvGraphicFramePr>
              <a:graphicFrameLocks noChangeAspect="1"/>
            </p:cNvGraphicFramePr>
            <p:nvPr/>
          </p:nvGraphicFramePr>
          <p:xfrm>
            <a:off x="3568" y="1516"/>
            <a:ext cx="15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306" name="Equation" r:id="rId10" imgW="241200" imgH="228600" progId="Equation.DSMT4">
                    <p:embed/>
                  </p:oleObj>
                </mc:Choice>
                <mc:Fallback>
                  <p:oleObj name="Equation" r:id="rId10" imgW="241200" imgH="228600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" y="1516"/>
                          <a:ext cx="152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5233" name="Line 17"/>
            <p:cNvSpPr>
              <a:spLocks noChangeShapeType="1"/>
            </p:cNvSpPr>
            <p:nvPr/>
          </p:nvSpPr>
          <p:spPr bwMode="auto">
            <a:xfrm>
              <a:off x="3648" y="889"/>
              <a:ext cx="0" cy="5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65234" name="Object 18"/>
          <p:cNvGraphicFramePr>
            <a:graphicFrameLocks noChangeAspect="1"/>
          </p:cNvGraphicFramePr>
          <p:nvPr/>
        </p:nvGraphicFramePr>
        <p:xfrm>
          <a:off x="8069292" y="304643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307" name="Equation" r:id="rId12" imgW="228600" imgH="241200" progId="Equation.DSMT4">
                  <p:embed/>
                </p:oleObj>
              </mc:Choice>
              <mc:Fallback>
                <p:oleObj name="Equation" r:id="rId12" imgW="228600" imgH="2412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9292" y="3046430"/>
                        <a:ext cx="228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35" name="Object 19"/>
          <p:cNvGraphicFramePr>
            <a:graphicFrameLocks noChangeAspect="1"/>
          </p:cNvGraphicFramePr>
          <p:nvPr/>
        </p:nvGraphicFramePr>
        <p:xfrm>
          <a:off x="8202642" y="3986230"/>
          <a:ext cx="584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308" name="Equation" r:id="rId14" imgW="583920" imgH="228600" progId="Equation.DSMT4">
                  <p:embed/>
                </p:oleObj>
              </mc:Choice>
              <mc:Fallback>
                <p:oleObj name="Equation" r:id="rId14" imgW="583920" imgH="2286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2642" y="3986230"/>
                        <a:ext cx="584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36" name="Object 20"/>
          <p:cNvGraphicFramePr>
            <a:graphicFrameLocks noChangeAspect="1"/>
          </p:cNvGraphicFramePr>
          <p:nvPr/>
        </p:nvGraphicFramePr>
        <p:xfrm>
          <a:off x="8212167" y="5210193"/>
          <a:ext cx="533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309" name="Equation" r:id="rId16" imgW="533160" imgH="241200" progId="Equation.DSMT4">
                  <p:embed/>
                </p:oleObj>
              </mc:Choice>
              <mc:Fallback>
                <p:oleObj name="Equation" r:id="rId16" imgW="533160" imgH="2412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2167" y="5210193"/>
                        <a:ext cx="5334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37" name="Line 21"/>
          <p:cNvSpPr>
            <a:spLocks noChangeShapeType="1"/>
          </p:cNvSpPr>
          <p:nvPr/>
        </p:nvSpPr>
        <p:spPr bwMode="auto">
          <a:xfrm flipH="1" flipV="1">
            <a:off x="7707342" y="4560905"/>
            <a:ext cx="576263" cy="6492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5240" name="Rectangle 24"/>
          <p:cNvSpPr>
            <a:spLocks noChangeArrowheads="1"/>
          </p:cNvSpPr>
          <p:nvPr/>
        </p:nvSpPr>
        <p:spPr bwMode="auto">
          <a:xfrm>
            <a:off x="1154113" y="2449513"/>
            <a:ext cx="2472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>
                <a:ea typeface="宋体" pitchFamily="2" charset="-122"/>
                <a:cs typeface="Times New Roman" pitchFamily="18" charset="0"/>
              </a:rPr>
              <a:t> Let’s assume that </a:t>
            </a:r>
            <a:endParaRPr lang="en-US" altLang="zh-CN" sz="240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65239" name="Object 23"/>
          <p:cNvGraphicFramePr>
            <a:graphicFrameLocks noChangeAspect="1"/>
          </p:cNvGraphicFramePr>
          <p:nvPr/>
        </p:nvGraphicFramePr>
        <p:xfrm>
          <a:off x="3475038" y="2381250"/>
          <a:ext cx="11017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310" name="Equation" r:id="rId18" imgW="1104840" imgH="622080" progId="Equation.DSMT4">
                  <p:embed/>
                </p:oleObj>
              </mc:Choice>
              <mc:Fallback>
                <p:oleObj name="Equation" r:id="rId18" imgW="1104840" imgH="62208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8" y="2381250"/>
                        <a:ext cx="110172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41" name="Rectangle 25"/>
          <p:cNvSpPr>
            <a:spLocks noChangeArrowheads="1"/>
          </p:cNvSpPr>
          <p:nvPr/>
        </p:nvSpPr>
        <p:spPr bwMode="auto">
          <a:xfrm>
            <a:off x="4618060" y="2459035"/>
            <a:ext cx="30972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and draw a unit circle. </a:t>
            </a:r>
            <a:endParaRPr lang="en-US" altLang="zh-CN" sz="2400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65244" name="Group 28"/>
          <p:cNvGrpSpPr>
            <a:grpSpLocks/>
          </p:cNvGrpSpPr>
          <p:nvPr/>
        </p:nvGrpSpPr>
        <p:grpSpPr bwMode="auto">
          <a:xfrm>
            <a:off x="1611314" y="4725989"/>
            <a:ext cx="2614614" cy="631825"/>
            <a:chOff x="854" y="2845"/>
            <a:chExt cx="1647" cy="398"/>
          </a:xfrm>
        </p:grpSpPr>
        <p:graphicFrame>
          <p:nvGraphicFramePr>
            <p:cNvPr id="265238" name="Object 22"/>
            <p:cNvGraphicFramePr>
              <a:graphicFrameLocks noChangeAspect="1"/>
            </p:cNvGraphicFramePr>
            <p:nvPr/>
          </p:nvGraphicFramePr>
          <p:xfrm>
            <a:off x="854" y="2845"/>
            <a:ext cx="1550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311" name="Equation" r:id="rId20" imgW="2463480" imgH="634680" progId="Equation.DSMT4">
                    <p:embed/>
                  </p:oleObj>
                </mc:Choice>
                <mc:Fallback>
                  <p:oleObj name="Equation" r:id="rId20" imgW="2463480" imgH="634680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4" y="2845"/>
                          <a:ext cx="1550" cy="3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5242" name="Rectangle 26"/>
            <p:cNvSpPr>
              <a:spLocks noChangeArrowheads="1"/>
            </p:cNvSpPr>
            <p:nvPr/>
          </p:nvSpPr>
          <p:spPr bwMode="auto">
            <a:xfrm>
              <a:off x="2336" y="2863"/>
              <a:ext cx="16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dirty="0">
                  <a:ea typeface="宋体" pitchFamily="2" charset="-122"/>
                  <a:cs typeface="Times New Roman" pitchFamily="18" charset="0"/>
                </a:rPr>
                <a:t>.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265243" name="Rectangle 27"/>
          <p:cNvSpPr>
            <a:spLocks noChangeArrowheads="1"/>
          </p:cNvSpPr>
          <p:nvPr/>
        </p:nvSpPr>
        <p:spPr bwMode="auto">
          <a:xfrm>
            <a:off x="142844" y="2455863"/>
            <a:ext cx="9132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Proof</a:t>
            </a:r>
            <a:endParaRPr lang="en-US" altLang="zh-CN" sz="2400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5245" name="Rectangle 29"/>
          <p:cNvSpPr>
            <a:spLocks noChangeArrowheads="1"/>
          </p:cNvSpPr>
          <p:nvPr/>
        </p:nvSpPr>
        <p:spPr bwMode="auto">
          <a:xfrm>
            <a:off x="142844" y="2997200"/>
            <a:ext cx="6818331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It is clear that</a:t>
            </a:r>
            <a:endParaRPr lang="en-US" altLang="zh-CN" sz="2400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  <a:p>
            <a:pPr eaLnBrk="0" hangingPunct="0">
              <a:spcBef>
                <a:spcPct val="30000"/>
              </a:spcBef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area(⊿OAB) &lt; area(sector OAB) &lt; area(⊿OAC)</a:t>
            </a:r>
            <a:endParaRPr lang="en-US" altLang="zh-CN" sz="2400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5246" name="Rectangle 30"/>
          <p:cNvSpPr>
            <a:spLocks noChangeArrowheads="1"/>
          </p:cNvSpPr>
          <p:nvPr/>
        </p:nvSpPr>
        <p:spPr bwMode="auto">
          <a:xfrm>
            <a:off x="357158" y="4110343"/>
            <a:ext cx="2319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so that, we have</a:t>
            </a:r>
            <a:endParaRPr lang="en-US" altLang="zh-CN" sz="2400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65224" name="Group 8"/>
          <p:cNvGrpSpPr>
            <a:grpSpLocks/>
          </p:cNvGrpSpPr>
          <p:nvPr/>
        </p:nvGrpSpPr>
        <p:grpSpPr bwMode="auto">
          <a:xfrm>
            <a:off x="7202517" y="4560905"/>
            <a:ext cx="381000" cy="292100"/>
            <a:chOff x="3360" y="1256"/>
            <a:chExt cx="240" cy="184"/>
          </a:xfrm>
        </p:grpSpPr>
        <p:sp>
          <p:nvSpPr>
            <p:cNvPr id="265225" name="Freeform 9"/>
            <p:cNvSpPr>
              <a:spLocks/>
            </p:cNvSpPr>
            <p:nvPr/>
          </p:nvSpPr>
          <p:spPr bwMode="auto">
            <a:xfrm>
              <a:off x="3360" y="1296"/>
              <a:ext cx="96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" y="48"/>
                </a:cxn>
                <a:cxn ang="0">
                  <a:pos x="96" y="144"/>
                </a:cxn>
              </a:cxnLst>
              <a:rect l="0" t="0" r="r" b="b"/>
              <a:pathLst>
                <a:path w="96" h="144">
                  <a:moveTo>
                    <a:pt x="0" y="0"/>
                  </a:moveTo>
                  <a:cubicBezTo>
                    <a:pt x="13" y="8"/>
                    <a:pt x="62" y="24"/>
                    <a:pt x="78" y="48"/>
                  </a:cubicBezTo>
                  <a:cubicBezTo>
                    <a:pt x="94" y="72"/>
                    <a:pt x="92" y="124"/>
                    <a:pt x="96" y="144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5226" name="Object 10"/>
            <p:cNvGraphicFramePr>
              <a:graphicFrameLocks noChangeAspect="1"/>
            </p:cNvGraphicFramePr>
            <p:nvPr/>
          </p:nvGraphicFramePr>
          <p:xfrm>
            <a:off x="3472" y="1256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312" name="Equation" r:id="rId22" imgW="203040" imgH="190440" progId="Equation.DSMT4">
                    <p:embed/>
                  </p:oleObj>
                </mc:Choice>
                <mc:Fallback>
                  <p:oleObj name="Equation" r:id="rId22" imgW="203040" imgH="19044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2" y="1256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5250" name="Group 34"/>
          <p:cNvGrpSpPr>
            <a:grpSpLocks/>
          </p:cNvGrpSpPr>
          <p:nvPr/>
        </p:nvGrpSpPr>
        <p:grpSpPr bwMode="auto">
          <a:xfrm>
            <a:off x="539750" y="1341438"/>
            <a:ext cx="1727200" cy="1079500"/>
            <a:chOff x="386" y="845"/>
            <a:chExt cx="1088" cy="680"/>
          </a:xfrm>
        </p:grpSpPr>
        <p:sp>
          <p:nvSpPr>
            <p:cNvPr id="265249" name="Rectangle 33"/>
            <p:cNvSpPr>
              <a:spLocks noChangeArrowheads="1"/>
            </p:cNvSpPr>
            <p:nvPr/>
          </p:nvSpPr>
          <p:spPr bwMode="auto">
            <a:xfrm>
              <a:off x="386" y="845"/>
              <a:ext cx="1088" cy="590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E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265247" name="Object 31"/>
            <p:cNvGraphicFramePr>
              <a:graphicFrameLocks noChangeAspect="1"/>
            </p:cNvGraphicFramePr>
            <p:nvPr/>
          </p:nvGraphicFramePr>
          <p:xfrm>
            <a:off x="424" y="883"/>
            <a:ext cx="1005" cy="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313" name="Document" r:id="rId24" imgW="1306114" imgH="834369" progId="Word.Document.8">
                    <p:embed/>
                  </p:oleObj>
                </mc:Choice>
                <mc:Fallback>
                  <p:oleObj name="Document" r:id="rId24" imgW="1306114" imgH="834369" progId="Word.Document.8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" y="883"/>
                          <a:ext cx="1005" cy="6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6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6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6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6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6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26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26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000"/>
                                        <p:tgtEl>
                                          <p:spTgt spid="26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26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 animBg="1"/>
      <p:bldP spid="265221" grpId="0" animBg="1"/>
      <p:bldP spid="265222" grpId="0" animBg="1"/>
      <p:bldP spid="265223" grpId="0" animBg="1"/>
      <p:bldP spid="265230" grpId="0" animBg="1"/>
      <p:bldP spid="265237" grpId="0" animBg="1"/>
      <p:bldP spid="265240" grpId="0"/>
      <p:bldP spid="265241" grpId="0"/>
      <p:bldP spid="265243" grpId="0"/>
      <p:bldP spid="265245" grpId="0"/>
      <p:bldP spid="26524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zh-CN" sz="4000" b="1" dirty="0">
                <a:ea typeface="宋体" pitchFamily="2" charset="-122"/>
              </a:rPr>
              <a:t>Two important limits</a:t>
            </a:r>
          </a:p>
        </p:txBody>
      </p:sp>
      <p:pic>
        <p:nvPicPr>
          <p:cNvPr id="316455" name="Picture 39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5572132" y="4214818"/>
            <a:ext cx="3060000" cy="1881000"/>
          </a:xfrm>
          <a:noFill/>
          <a:ln/>
        </p:spPr>
      </p:pic>
      <p:sp>
        <p:nvSpPr>
          <p:cNvPr id="39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D184-0337-40C0-B1D7-DCFD9EF16B6C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316429" name="Rectangle 13"/>
          <p:cNvSpPr>
            <a:spLocks noChangeArrowheads="1"/>
          </p:cNvSpPr>
          <p:nvPr/>
        </p:nvSpPr>
        <p:spPr bwMode="auto">
          <a:xfrm>
            <a:off x="2500298" y="1357298"/>
            <a:ext cx="2495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Proof (continued)</a:t>
            </a:r>
            <a:endParaRPr lang="en-US" altLang="zh-CN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16431" name="Rectangle 15"/>
          <p:cNvSpPr>
            <a:spLocks noChangeArrowheads="1"/>
          </p:cNvSpPr>
          <p:nvPr/>
        </p:nvSpPr>
        <p:spPr bwMode="auto">
          <a:xfrm>
            <a:off x="684213" y="2435243"/>
            <a:ext cx="12009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>
                <a:ea typeface="宋体" pitchFamily="2" charset="-122"/>
                <a:cs typeface="Times New Roman" pitchFamily="18" charset="0"/>
              </a:rPr>
              <a:t>we have</a:t>
            </a:r>
            <a:endParaRPr lang="en-US" altLang="zh-CN" sz="240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16426" name="Object 10"/>
          <p:cNvGraphicFramePr>
            <a:graphicFrameLocks noChangeAspect="1"/>
          </p:cNvGraphicFramePr>
          <p:nvPr/>
        </p:nvGraphicFramePr>
        <p:xfrm>
          <a:off x="2138363" y="2428868"/>
          <a:ext cx="18669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10" name="Equation" r:id="rId5" imgW="1866600" imgH="622080" progId="Equation.DSMT4">
                  <p:embed/>
                </p:oleObj>
              </mc:Choice>
              <mc:Fallback>
                <p:oleObj name="Equation" r:id="rId5" imgW="1866600" imgH="6220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2428868"/>
                        <a:ext cx="18669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33" name="Rectangle 17"/>
          <p:cNvSpPr>
            <a:spLocks noChangeArrowheads="1"/>
          </p:cNvSpPr>
          <p:nvPr/>
        </p:nvSpPr>
        <p:spPr bwMode="auto">
          <a:xfrm>
            <a:off x="4744653" y="3263918"/>
            <a:ext cx="41136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By sandwich theorem, we have </a:t>
            </a:r>
          </a:p>
        </p:txBody>
      </p:sp>
      <p:sp>
        <p:nvSpPr>
          <p:cNvPr id="316434" name="Rectangle 18"/>
          <p:cNvSpPr>
            <a:spLocks noChangeArrowheads="1"/>
          </p:cNvSpPr>
          <p:nvPr/>
        </p:nvSpPr>
        <p:spPr bwMode="auto">
          <a:xfrm>
            <a:off x="684213" y="4443431"/>
            <a:ext cx="42539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>
                <a:ea typeface="宋体" pitchFamily="2" charset="-122"/>
                <a:cs typeface="Times New Roman" pitchFamily="18" charset="0"/>
              </a:rPr>
              <a:t>Similarly, we can also proof that </a:t>
            </a:r>
            <a:endParaRPr lang="en-US" altLang="zh-CN" sz="240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16435" name="Rectangle 19"/>
          <p:cNvSpPr>
            <a:spLocks noChangeArrowheads="1"/>
          </p:cNvSpPr>
          <p:nvPr/>
        </p:nvSpPr>
        <p:spPr bwMode="auto">
          <a:xfrm>
            <a:off x="684213" y="5603893"/>
            <a:ext cx="38475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400">
                <a:ea typeface="宋体" pitchFamily="2" charset="-122"/>
                <a:cs typeface="Times New Roman" pitchFamily="18" charset="0"/>
              </a:rPr>
              <a:t>Then we have the conclusion.</a:t>
            </a:r>
            <a:endParaRPr lang="en-US" altLang="zh-CN" sz="240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316438" name="Group 22"/>
          <p:cNvGrpSpPr>
            <a:grpSpLocks/>
          </p:cNvGrpSpPr>
          <p:nvPr/>
        </p:nvGrpSpPr>
        <p:grpSpPr bwMode="auto">
          <a:xfrm>
            <a:off x="2500300" y="1846254"/>
            <a:ext cx="2076451" cy="511176"/>
            <a:chOff x="2472" y="1375"/>
            <a:chExt cx="1308" cy="322"/>
          </a:xfrm>
        </p:grpSpPr>
        <p:graphicFrame>
          <p:nvGraphicFramePr>
            <p:cNvPr id="316428" name="Object 12"/>
            <p:cNvGraphicFramePr>
              <a:graphicFrameLocks noChangeAspect="1"/>
            </p:cNvGraphicFramePr>
            <p:nvPr/>
          </p:nvGraphicFramePr>
          <p:xfrm>
            <a:off x="3001" y="1473"/>
            <a:ext cx="616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11" name="Equation" r:id="rId7" imgW="977760" imgH="266400" progId="Equation.DSMT4">
                    <p:embed/>
                  </p:oleObj>
                </mc:Choice>
                <mc:Fallback>
                  <p:oleObj name="Equation" r:id="rId7" imgW="977760" imgH="26640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1" y="1473"/>
                          <a:ext cx="616" cy="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6436" name="Rectangle 20"/>
            <p:cNvSpPr>
              <a:spLocks noChangeArrowheads="1"/>
            </p:cNvSpPr>
            <p:nvPr/>
          </p:nvSpPr>
          <p:spPr bwMode="auto">
            <a:xfrm>
              <a:off x="2472" y="1406"/>
              <a:ext cx="59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  <a:cs typeface="Times New Roman" pitchFamily="18" charset="0"/>
                </a:rPr>
                <a:t>Since 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16437" name="Rectangle 21"/>
            <p:cNvSpPr>
              <a:spLocks noChangeArrowheads="1"/>
            </p:cNvSpPr>
            <p:nvPr/>
          </p:nvSpPr>
          <p:spPr bwMode="auto">
            <a:xfrm>
              <a:off x="3470" y="1375"/>
              <a:ext cx="3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  , </a:t>
              </a:r>
            </a:p>
          </p:txBody>
        </p:sp>
      </p:grpSp>
      <p:grpSp>
        <p:nvGrpSpPr>
          <p:cNvPr id="316462" name="Group 46"/>
          <p:cNvGrpSpPr>
            <a:grpSpLocks/>
          </p:cNvGrpSpPr>
          <p:nvPr/>
        </p:nvGrpSpPr>
        <p:grpSpPr bwMode="auto">
          <a:xfrm>
            <a:off x="4337037" y="1785926"/>
            <a:ext cx="4664073" cy="619125"/>
            <a:chOff x="2858" y="1298"/>
            <a:chExt cx="2938" cy="390"/>
          </a:xfrm>
        </p:grpSpPr>
        <p:sp>
          <p:nvSpPr>
            <p:cNvPr id="316430" name="Rectangle 14"/>
            <p:cNvSpPr>
              <a:spLocks noChangeArrowheads="1"/>
            </p:cNvSpPr>
            <p:nvPr/>
          </p:nvSpPr>
          <p:spPr bwMode="auto">
            <a:xfrm>
              <a:off x="2858" y="1322"/>
              <a:ext cx="6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 dirty="0"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ea typeface="宋体" pitchFamily="2" charset="-122"/>
                  <a:cs typeface="Times New Roman" pitchFamily="18" charset="0"/>
                </a:rPr>
                <a:t>while 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316427" name="Object 11"/>
            <p:cNvGraphicFramePr>
              <a:graphicFrameLocks noChangeAspect="1"/>
            </p:cNvGraphicFramePr>
            <p:nvPr/>
          </p:nvGraphicFramePr>
          <p:xfrm>
            <a:off x="3406" y="1298"/>
            <a:ext cx="694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12" name="Equation" r:id="rId9" imgW="1104840" imgH="622080" progId="Equation.DSMT4">
                    <p:embed/>
                  </p:oleObj>
                </mc:Choice>
                <mc:Fallback>
                  <p:oleObj name="Equation" r:id="rId9" imgW="1104840" imgH="62208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6" y="1298"/>
                          <a:ext cx="694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6440" name="Rectangle 24"/>
            <p:cNvSpPr>
              <a:spLocks noChangeArrowheads="1"/>
            </p:cNvSpPr>
            <p:nvPr/>
          </p:nvSpPr>
          <p:spPr bwMode="auto">
            <a:xfrm>
              <a:off x="4025" y="1298"/>
              <a:ext cx="19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  <a:cs typeface="Times New Roman" pitchFamily="18" charset="0"/>
                </a:rPr>
                <a:t>, 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pSp>
          <p:nvGrpSpPr>
            <p:cNvPr id="316444" name="Group 28"/>
            <p:cNvGrpSpPr>
              <a:grpSpLocks/>
            </p:cNvGrpSpPr>
            <p:nvPr/>
          </p:nvGrpSpPr>
          <p:grpSpPr bwMode="auto">
            <a:xfrm>
              <a:off x="4221" y="1298"/>
              <a:ext cx="1575" cy="390"/>
              <a:chOff x="4151" y="1407"/>
              <a:chExt cx="1575" cy="390"/>
            </a:xfrm>
          </p:grpSpPr>
          <p:graphicFrame>
            <p:nvGraphicFramePr>
              <p:cNvPr id="316442" name="Object 26"/>
              <p:cNvGraphicFramePr>
                <a:graphicFrameLocks noChangeAspect="1"/>
              </p:cNvGraphicFramePr>
              <p:nvPr/>
            </p:nvGraphicFramePr>
            <p:xfrm>
              <a:off x="4151" y="1407"/>
              <a:ext cx="1453" cy="3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513" name="Equation" r:id="rId11" imgW="2311200" imgH="622080" progId="Equation.DSMT4">
                      <p:embed/>
                    </p:oleObj>
                  </mc:Choice>
                  <mc:Fallback>
                    <p:oleObj name="Equation" r:id="rId11" imgW="2311200" imgH="622080" progId="Equation.DSMT4">
                      <p:embed/>
                      <p:pic>
                        <p:nvPicPr>
                          <p:cNvPr id="0" name="Picture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1" y="1407"/>
                            <a:ext cx="1453" cy="39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6443" name="Rectangle 27"/>
              <p:cNvSpPr>
                <a:spLocks noChangeArrowheads="1"/>
              </p:cNvSpPr>
              <p:nvPr/>
            </p:nvSpPr>
            <p:spPr bwMode="auto">
              <a:xfrm>
                <a:off x="5561" y="1431"/>
                <a:ext cx="16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400" dirty="0">
                    <a:ea typeface="宋体" pitchFamily="2" charset="-122"/>
                    <a:cs typeface="Times New Roman" pitchFamily="18" charset="0"/>
                  </a:rPr>
                  <a:t>,</a:t>
                </a:r>
                <a:endParaRPr lang="en-US" altLang="zh-CN" sz="2400" dirty="0"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</p:grpSp>
      </p:grpSp>
      <p:grpSp>
        <p:nvGrpSpPr>
          <p:cNvPr id="316447" name="Group 31"/>
          <p:cNvGrpSpPr>
            <a:grpSpLocks/>
          </p:cNvGrpSpPr>
          <p:nvPr/>
        </p:nvGrpSpPr>
        <p:grpSpPr bwMode="auto">
          <a:xfrm>
            <a:off x="3997338" y="2428868"/>
            <a:ext cx="2503488" cy="619125"/>
            <a:chOff x="2517" y="2101"/>
            <a:chExt cx="1577" cy="390"/>
          </a:xfrm>
        </p:grpSpPr>
        <p:sp>
          <p:nvSpPr>
            <p:cNvPr id="316432" name="Rectangle 16"/>
            <p:cNvSpPr>
              <a:spLocks noChangeArrowheads="1"/>
            </p:cNvSpPr>
            <p:nvPr/>
          </p:nvSpPr>
          <p:spPr bwMode="auto">
            <a:xfrm>
              <a:off x="2517" y="2115"/>
              <a:ext cx="37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400" dirty="0"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ea typeface="宋体" pitchFamily="2" charset="-122"/>
                  <a:cs typeface="Times New Roman" pitchFamily="18" charset="0"/>
                </a:rPr>
                <a:t>or 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pSp>
          <p:nvGrpSpPr>
            <p:cNvPr id="316446" name="Group 30"/>
            <p:cNvGrpSpPr>
              <a:grpSpLocks/>
            </p:cNvGrpSpPr>
            <p:nvPr/>
          </p:nvGrpSpPr>
          <p:grpSpPr bwMode="auto">
            <a:xfrm>
              <a:off x="2853" y="2101"/>
              <a:ext cx="1241" cy="390"/>
              <a:chOff x="2943" y="2128"/>
              <a:chExt cx="1241" cy="390"/>
            </a:xfrm>
          </p:grpSpPr>
          <p:graphicFrame>
            <p:nvGraphicFramePr>
              <p:cNvPr id="316425" name="Object 9"/>
              <p:cNvGraphicFramePr>
                <a:graphicFrameLocks noChangeAspect="1"/>
              </p:cNvGraphicFramePr>
              <p:nvPr/>
            </p:nvGraphicFramePr>
            <p:xfrm>
              <a:off x="2943" y="2128"/>
              <a:ext cx="1152" cy="3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514" name="Equation" r:id="rId13" imgW="1828800" imgH="622080" progId="Equation.DSMT4">
                      <p:embed/>
                    </p:oleObj>
                  </mc:Choice>
                  <mc:Fallback>
                    <p:oleObj name="Equation" r:id="rId13" imgW="1828800" imgH="622080" progId="Equation.DSMT4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43" y="2128"/>
                            <a:ext cx="1152" cy="39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6445" name="Rectangle 29"/>
              <p:cNvSpPr>
                <a:spLocks noChangeArrowheads="1"/>
              </p:cNvSpPr>
              <p:nvPr/>
            </p:nvSpPr>
            <p:spPr bwMode="auto">
              <a:xfrm>
                <a:off x="4014" y="2160"/>
                <a:ext cx="17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Arial" pitchFamily="34" charset="0"/>
                    <a:ea typeface="宋体" pitchFamily="2" charset="-122"/>
                  </a:rPr>
                  <a:t>.</a:t>
                </a:r>
              </a:p>
            </p:txBody>
          </p:sp>
        </p:grpSp>
      </p:grpSp>
      <p:grpSp>
        <p:nvGrpSpPr>
          <p:cNvPr id="316449" name="Group 33"/>
          <p:cNvGrpSpPr>
            <a:grpSpLocks/>
          </p:cNvGrpSpPr>
          <p:nvPr/>
        </p:nvGrpSpPr>
        <p:grpSpPr bwMode="auto">
          <a:xfrm>
            <a:off x="3449631" y="3835422"/>
            <a:ext cx="1693863" cy="619125"/>
            <a:chOff x="2296" y="2886"/>
            <a:chExt cx="1067" cy="390"/>
          </a:xfrm>
        </p:grpSpPr>
        <p:graphicFrame>
          <p:nvGraphicFramePr>
            <p:cNvPr id="316424" name="Object 8"/>
            <p:cNvGraphicFramePr>
              <a:graphicFrameLocks noChangeAspect="1"/>
            </p:cNvGraphicFramePr>
            <p:nvPr/>
          </p:nvGraphicFramePr>
          <p:xfrm>
            <a:off x="2296" y="2886"/>
            <a:ext cx="934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15" name="Equation" r:id="rId15" imgW="1485720" imgH="622080" progId="Equation.DSMT4">
                    <p:embed/>
                  </p:oleObj>
                </mc:Choice>
                <mc:Fallback>
                  <p:oleObj name="Equation" r:id="rId15" imgW="1485720" imgH="62208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6" y="2886"/>
                          <a:ext cx="934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6448" name="Rectangle 32"/>
            <p:cNvSpPr>
              <a:spLocks noChangeArrowheads="1"/>
            </p:cNvSpPr>
            <p:nvPr/>
          </p:nvSpPr>
          <p:spPr bwMode="auto">
            <a:xfrm>
              <a:off x="3193" y="2924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Arial" pitchFamily="34" charset="0"/>
                  <a:ea typeface="宋体" pitchFamily="2" charset="-122"/>
                </a:rPr>
                <a:t>.</a:t>
              </a:r>
              <a:endParaRPr lang="zh-CN" altLang="en-US" sz="2400" dirty="0"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16451" name="Group 35"/>
          <p:cNvGrpSpPr>
            <a:grpSpLocks/>
          </p:cNvGrpSpPr>
          <p:nvPr/>
        </p:nvGrpSpPr>
        <p:grpSpPr bwMode="auto">
          <a:xfrm>
            <a:off x="3706814" y="4919681"/>
            <a:ext cx="1722438" cy="619125"/>
            <a:chOff x="2712" y="3294"/>
            <a:chExt cx="1085" cy="390"/>
          </a:xfrm>
        </p:grpSpPr>
        <p:graphicFrame>
          <p:nvGraphicFramePr>
            <p:cNvPr id="316423" name="Object 7"/>
            <p:cNvGraphicFramePr>
              <a:graphicFrameLocks noChangeAspect="1"/>
            </p:cNvGraphicFramePr>
            <p:nvPr/>
          </p:nvGraphicFramePr>
          <p:xfrm>
            <a:off x="2712" y="3294"/>
            <a:ext cx="934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16" name="Equation" r:id="rId17" imgW="1485720" imgH="622080" progId="Equation.DSMT4">
                    <p:embed/>
                  </p:oleObj>
                </mc:Choice>
                <mc:Fallback>
                  <p:oleObj name="Equation" r:id="rId17" imgW="1485720" imgH="62208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2" y="3294"/>
                          <a:ext cx="934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6450" name="Rectangle 34"/>
            <p:cNvSpPr>
              <a:spLocks noChangeArrowheads="1"/>
            </p:cNvSpPr>
            <p:nvPr/>
          </p:nvSpPr>
          <p:spPr bwMode="auto">
            <a:xfrm>
              <a:off x="3574" y="3324"/>
              <a:ext cx="22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Arial" pitchFamily="34" charset="0"/>
                  <a:ea typeface="宋体" pitchFamily="2" charset="-122"/>
                </a:rPr>
                <a:t>. </a:t>
              </a:r>
            </a:p>
          </p:txBody>
        </p:sp>
      </p:grpSp>
      <p:grpSp>
        <p:nvGrpSpPr>
          <p:cNvPr id="316461" name="Group 45"/>
          <p:cNvGrpSpPr>
            <a:grpSpLocks/>
          </p:cNvGrpSpPr>
          <p:nvPr/>
        </p:nvGrpSpPr>
        <p:grpSpPr bwMode="auto">
          <a:xfrm>
            <a:off x="612775" y="1330325"/>
            <a:ext cx="1727200" cy="1019175"/>
            <a:chOff x="386" y="838"/>
            <a:chExt cx="1088" cy="642"/>
          </a:xfrm>
        </p:grpSpPr>
        <p:sp>
          <p:nvSpPr>
            <p:cNvPr id="316460" name="Rectangle 44"/>
            <p:cNvSpPr>
              <a:spLocks noChangeArrowheads="1"/>
            </p:cNvSpPr>
            <p:nvPr/>
          </p:nvSpPr>
          <p:spPr bwMode="auto">
            <a:xfrm>
              <a:off x="386" y="845"/>
              <a:ext cx="1088" cy="590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E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316457" name="Object 41"/>
            <p:cNvGraphicFramePr>
              <a:graphicFrameLocks noChangeAspect="1"/>
            </p:cNvGraphicFramePr>
            <p:nvPr/>
          </p:nvGraphicFramePr>
          <p:xfrm>
            <a:off x="424" y="838"/>
            <a:ext cx="1005" cy="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17" name="Document" r:id="rId19" imgW="1306114" imgH="834369" progId="Word.Document.8">
                    <p:embed/>
                  </p:oleObj>
                </mc:Choice>
                <mc:Fallback>
                  <p:oleObj name="Document" r:id="rId19" imgW="1306114" imgH="834369" progId="Word.Document.8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" y="838"/>
                          <a:ext cx="1005" cy="6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6465" name="Group 49"/>
          <p:cNvGrpSpPr>
            <a:grpSpLocks/>
          </p:cNvGrpSpPr>
          <p:nvPr/>
        </p:nvGrpSpPr>
        <p:grpSpPr bwMode="auto">
          <a:xfrm>
            <a:off x="611188" y="3298847"/>
            <a:ext cx="3960815" cy="509588"/>
            <a:chOff x="385" y="2182"/>
            <a:chExt cx="2495" cy="321"/>
          </a:xfrm>
        </p:grpSpPr>
        <p:sp>
          <p:nvSpPr>
            <p:cNvPr id="316463" name="Rectangle 47"/>
            <p:cNvSpPr>
              <a:spLocks noChangeArrowheads="1"/>
            </p:cNvSpPr>
            <p:nvPr/>
          </p:nvSpPr>
          <p:spPr bwMode="auto">
            <a:xfrm>
              <a:off x="385" y="2182"/>
              <a:ext cx="149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It is easy to prove</a:t>
              </a:r>
              <a:endParaRPr lang="zh-CN" altLang="en-US" sz="2400">
                <a:ea typeface="宋体" pitchFamily="2" charset="-122"/>
              </a:endParaRPr>
            </a:p>
          </p:txBody>
        </p:sp>
        <p:graphicFrame>
          <p:nvGraphicFramePr>
            <p:cNvPr id="316464" name="Object 48"/>
            <p:cNvGraphicFramePr>
              <a:graphicFrameLocks noChangeAspect="1"/>
            </p:cNvGraphicFramePr>
            <p:nvPr/>
          </p:nvGraphicFramePr>
          <p:xfrm>
            <a:off x="1900" y="2219"/>
            <a:ext cx="980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18" name="Equation" r:id="rId21" imgW="965160" imgH="279360" progId="Equation.DSMT4">
                    <p:embed/>
                  </p:oleObj>
                </mc:Choice>
                <mc:Fallback>
                  <p:oleObj name="Equation" r:id="rId21" imgW="965160" imgH="27936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" y="2219"/>
                          <a:ext cx="980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1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16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1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1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1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1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31" grpId="0"/>
      <p:bldP spid="316433" grpId="0"/>
      <p:bldP spid="316434" grpId="0"/>
      <p:bldP spid="31643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500034" y="500042"/>
            <a:ext cx="7416800" cy="725488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ea typeface="宋体" pitchFamily="2" charset="-122"/>
              </a:rPr>
              <a:t>Two important limits</a:t>
            </a:r>
          </a:p>
        </p:txBody>
      </p:sp>
      <p:graphicFrame>
        <p:nvGraphicFramePr>
          <p:cNvPr id="268300" name="Object 1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106613" y="2420938"/>
          <a:ext cx="9525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32" name="Bitmap Image" r:id="rId4" imgW="952633" imgH="638264" progId="PBrush">
                  <p:embed/>
                </p:oleObj>
              </mc:Choice>
              <mc:Fallback>
                <p:oleObj name="Bitmap Image" r:id="rId4" imgW="952633" imgH="638264" progId="PBrush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2420938"/>
                        <a:ext cx="9525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02" name="Object 1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132138" y="2420938"/>
          <a:ext cx="17526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33" name="Bitmap Image" r:id="rId6" imgW="1752381" imgH="638264" progId="PBrush">
                  <p:embed/>
                </p:oleObj>
              </mc:Choice>
              <mc:Fallback>
                <p:oleObj name="Bitmap Image" r:id="rId6" imgW="1752381" imgH="638264" progId="PBrush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420938"/>
                        <a:ext cx="17526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04" name="Object 1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932363" y="2420938"/>
          <a:ext cx="21812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34" name="Bitmap Image" r:id="rId8" imgW="2180952" imgH="724001" progId="PBrush">
                  <p:embed/>
                </p:oleObj>
              </mc:Choice>
              <mc:Fallback>
                <p:oleObj name="Bitmap Image" r:id="rId8" imgW="2180952" imgH="724001" progId="PBrush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420938"/>
                        <a:ext cx="21812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06" name="Object 18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7272338" y="2514600"/>
          <a:ext cx="3238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35" name="Bitmap Image" r:id="rId10" imgW="323981" imgH="409632" progId="PBrush">
                  <p:embed/>
                </p:oleObj>
              </mc:Choice>
              <mc:Fallback>
                <p:oleObj name="Bitmap Image" r:id="rId10" imgW="323981" imgH="409632" progId="PBrush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338" y="2514600"/>
                        <a:ext cx="3238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2DB-90D7-4C42-A45E-5C2E9DD68235}" type="slidenum">
              <a:rPr lang="en-US" altLang="en-US"/>
              <a:pPr/>
              <a:t>44</a:t>
            </a:fld>
            <a:endParaRPr lang="en-US" altLang="en-US"/>
          </a:p>
        </p:txBody>
      </p:sp>
      <p:pic>
        <p:nvPicPr>
          <p:cNvPr id="268292" name="Picture 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339975" y="3567113"/>
            <a:ext cx="4464050" cy="274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611188" y="2565400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b="1">
                <a:ea typeface="宋体" pitchFamily="2" charset="-122"/>
                <a:cs typeface="Times New Roman" pitchFamily="18" charset="0"/>
              </a:rPr>
              <a:t>Solution</a:t>
            </a:r>
            <a:endParaRPr lang="en-US" altLang="zh-CN" sz="180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8297" name="Rectangle 9"/>
          <p:cNvSpPr>
            <a:spLocks noChangeArrowheads="1"/>
          </p:cNvSpPr>
          <p:nvPr/>
        </p:nvSpPr>
        <p:spPr bwMode="auto">
          <a:xfrm>
            <a:off x="684213" y="3284538"/>
            <a:ext cx="881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Finish.</a:t>
            </a:r>
            <a:endParaRPr lang="en-US" altLang="zh-CN" sz="180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68308" name="Group 20"/>
          <p:cNvGrpSpPr>
            <a:grpSpLocks/>
          </p:cNvGrpSpPr>
          <p:nvPr/>
        </p:nvGrpSpPr>
        <p:grpSpPr bwMode="auto">
          <a:xfrm>
            <a:off x="611188" y="1412875"/>
            <a:ext cx="3271837" cy="619125"/>
            <a:chOff x="385" y="890"/>
            <a:chExt cx="2061" cy="390"/>
          </a:xfrm>
        </p:grpSpPr>
        <p:sp>
          <p:nvSpPr>
            <p:cNvPr id="268295" name="Rectangle 7"/>
            <p:cNvSpPr>
              <a:spLocks noChangeArrowheads="1"/>
            </p:cNvSpPr>
            <p:nvPr/>
          </p:nvSpPr>
          <p:spPr bwMode="auto">
            <a:xfrm>
              <a:off x="385" y="981"/>
              <a:ext cx="12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ea typeface="宋体" pitchFamily="2" charset="-122"/>
                  <a:cs typeface="Times New Roman" pitchFamily="18" charset="0"/>
                </a:rPr>
                <a:t>Example</a:t>
              </a:r>
              <a:r>
                <a:rPr lang="en-US" altLang="zh-CN" b="1">
                  <a:ea typeface="宋体" pitchFamily="2" charset="-122"/>
                  <a:cs typeface="Times New Roman" pitchFamily="18" charset="0"/>
                </a:rPr>
                <a:t>:</a:t>
              </a:r>
              <a:r>
                <a:rPr lang="en-US" altLang="zh-CN">
                  <a:ea typeface="宋体" pitchFamily="2" charset="-122"/>
                  <a:cs typeface="Times New Roman" pitchFamily="18" charset="0"/>
                </a:rPr>
                <a:t>   Find </a:t>
              </a:r>
            </a:p>
          </p:txBody>
        </p:sp>
        <p:grpSp>
          <p:nvGrpSpPr>
            <p:cNvPr id="268299" name="Group 11"/>
            <p:cNvGrpSpPr>
              <a:grpSpLocks/>
            </p:cNvGrpSpPr>
            <p:nvPr/>
          </p:nvGrpSpPr>
          <p:grpSpPr bwMode="auto">
            <a:xfrm>
              <a:off x="1701" y="890"/>
              <a:ext cx="745" cy="390"/>
              <a:chOff x="1701" y="935"/>
              <a:chExt cx="745" cy="390"/>
            </a:xfrm>
          </p:grpSpPr>
          <p:graphicFrame>
            <p:nvGraphicFramePr>
              <p:cNvPr id="268294" name="Object 6"/>
              <p:cNvGraphicFramePr>
                <a:graphicFrameLocks noChangeAspect="1"/>
              </p:cNvGraphicFramePr>
              <p:nvPr/>
            </p:nvGraphicFramePr>
            <p:xfrm>
              <a:off x="1701" y="935"/>
              <a:ext cx="630" cy="3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8336" r:id="rId13" imgW="1002865" imgH="622030" progId="Equation.DSMT4">
                      <p:embed/>
                    </p:oleObj>
                  </mc:Choice>
                  <mc:Fallback>
                    <p:oleObj r:id="rId13" imgW="1002865" imgH="62203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1" y="935"/>
                            <a:ext cx="630" cy="39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8298" name="Rectangle 10"/>
              <p:cNvSpPr>
                <a:spLocks noChangeArrowheads="1"/>
              </p:cNvSpPr>
              <p:nvPr/>
            </p:nvSpPr>
            <p:spPr bwMode="auto">
              <a:xfrm>
                <a:off x="2290" y="1026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latin typeface="Arial" pitchFamily="34" charset="0"/>
                    <a:ea typeface="宋体" pitchFamily="2" charset="-122"/>
                  </a:rPr>
                  <a:t>.</a:t>
                </a:r>
              </a:p>
            </p:txBody>
          </p:sp>
        </p:grp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8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68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6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6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6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6" grpId="0"/>
      <p:bldP spid="26829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ea typeface="宋体" pitchFamily="2" charset="-122"/>
              </a:rPr>
              <a:t>Two important limits</a:t>
            </a:r>
          </a:p>
        </p:txBody>
      </p:sp>
      <p:graphicFrame>
        <p:nvGraphicFramePr>
          <p:cNvPr id="270349" name="Object 1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331913" y="2636838"/>
          <a:ext cx="14668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81" name="Bitmap Image" r:id="rId4" imgW="1467055" imgH="781159" progId="PBrush">
                  <p:embed/>
                </p:oleObj>
              </mc:Choice>
              <mc:Fallback>
                <p:oleObj name="Bitmap Image" r:id="rId4" imgW="1467055" imgH="781159" progId="PBrush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636838"/>
                        <a:ext cx="14668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51" name="Object 1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71775" y="2376488"/>
          <a:ext cx="166687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82" name="Bitmap Image" r:id="rId6" imgW="1666667" imgH="1123810" progId="PBrush">
                  <p:embed/>
                </p:oleObj>
              </mc:Choice>
              <mc:Fallback>
                <p:oleObj name="Bitmap Image" r:id="rId6" imgW="1666667" imgH="1123810" progId="PBrush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376488"/>
                        <a:ext cx="166687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53" name="Object 1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00563" y="2276475"/>
          <a:ext cx="19812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83" name="Bitmap Image" r:id="rId8" imgW="1980952" imgH="1438095" progId="PBrush">
                  <p:embed/>
                </p:oleObj>
              </mc:Choice>
              <mc:Fallback>
                <p:oleObj name="Bitmap Image" r:id="rId8" imgW="1980952" imgH="1438095" progId="PBrush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276475"/>
                        <a:ext cx="198120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55" name="Object 19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6443663" y="2349500"/>
          <a:ext cx="4762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84" name="Bitmap Image" r:id="rId10" imgW="476316" imgH="1066667" progId="PBrush">
                  <p:embed/>
                </p:oleObj>
              </mc:Choice>
              <mc:Fallback>
                <p:oleObj name="Bitmap Image" r:id="rId10" imgW="476316" imgH="1066667" progId="PBrush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349500"/>
                        <a:ext cx="4762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6464-F22C-4C35-8722-7D4EEEE5CB47}" type="slidenum">
              <a:rPr lang="en-US" altLang="en-US"/>
              <a:pPr/>
              <a:t>45</a:t>
            </a:fld>
            <a:endParaRPr lang="en-US" altLang="en-US"/>
          </a:p>
        </p:txBody>
      </p:sp>
      <p:pic>
        <p:nvPicPr>
          <p:cNvPr id="270340" name="Picture 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071670" y="3500438"/>
            <a:ext cx="4589478" cy="281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0344" name="Rectangle 8"/>
          <p:cNvSpPr>
            <a:spLocks noChangeArrowheads="1"/>
          </p:cNvSpPr>
          <p:nvPr/>
        </p:nvSpPr>
        <p:spPr bwMode="auto">
          <a:xfrm>
            <a:off x="684213" y="2095500"/>
            <a:ext cx="13573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Solution</a:t>
            </a:r>
            <a:endParaRPr lang="en-US" altLang="zh-CN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0345" name="Rectangle 9"/>
          <p:cNvSpPr>
            <a:spLocks noChangeArrowheads="1"/>
          </p:cNvSpPr>
          <p:nvPr/>
        </p:nvSpPr>
        <p:spPr bwMode="auto">
          <a:xfrm>
            <a:off x="857224" y="3500438"/>
            <a:ext cx="10310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Finish.</a:t>
            </a:r>
            <a:endParaRPr lang="en-US" altLang="zh-CN" sz="2400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70348" name="Group 12"/>
          <p:cNvGrpSpPr>
            <a:grpSpLocks/>
          </p:cNvGrpSpPr>
          <p:nvPr/>
        </p:nvGrpSpPr>
        <p:grpSpPr bwMode="auto">
          <a:xfrm>
            <a:off x="571501" y="1441450"/>
            <a:ext cx="3808413" cy="619125"/>
            <a:chOff x="360" y="908"/>
            <a:chExt cx="2399" cy="390"/>
          </a:xfrm>
        </p:grpSpPr>
        <p:sp>
          <p:nvSpPr>
            <p:cNvPr id="270343" name="Rectangle 7"/>
            <p:cNvSpPr>
              <a:spLocks noChangeArrowheads="1"/>
            </p:cNvSpPr>
            <p:nvPr/>
          </p:nvSpPr>
          <p:spPr bwMode="auto">
            <a:xfrm>
              <a:off x="360" y="945"/>
              <a:ext cx="134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  <a:cs typeface="Times New Roman" pitchFamily="18" charset="0"/>
                </a:rPr>
                <a:t>Example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Find</a:t>
              </a:r>
              <a:r>
                <a:rPr lang="en-US" altLang="zh-CN" sz="2400" dirty="0">
                  <a:ea typeface="宋体" pitchFamily="2" charset="-122"/>
                  <a:cs typeface="Times New Roman" pitchFamily="18" charset="0"/>
                </a:rPr>
                <a:t> </a:t>
              </a:r>
            </a:p>
          </p:txBody>
        </p:sp>
        <p:grpSp>
          <p:nvGrpSpPr>
            <p:cNvPr id="270347" name="Group 11"/>
            <p:cNvGrpSpPr>
              <a:grpSpLocks/>
            </p:cNvGrpSpPr>
            <p:nvPr/>
          </p:nvGrpSpPr>
          <p:grpSpPr bwMode="auto">
            <a:xfrm>
              <a:off x="1669" y="908"/>
              <a:ext cx="1090" cy="390"/>
              <a:chOff x="1805" y="935"/>
              <a:chExt cx="1090" cy="390"/>
            </a:xfrm>
          </p:grpSpPr>
          <p:graphicFrame>
            <p:nvGraphicFramePr>
              <p:cNvPr id="270342" name="Object 6"/>
              <p:cNvGraphicFramePr>
                <a:graphicFrameLocks noChangeAspect="1"/>
              </p:cNvGraphicFramePr>
              <p:nvPr/>
            </p:nvGraphicFramePr>
            <p:xfrm>
              <a:off x="1805" y="935"/>
              <a:ext cx="898" cy="3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0385" name="Equation" r:id="rId13" imgW="1422360" imgH="622080" progId="Equation.DSMT4">
                      <p:embed/>
                    </p:oleObj>
                  </mc:Choice>
                  <mc:Fallback>
                    <p:oleObj name="Equation" r:id="rId13" imgW="1422360" imgH="62208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5" y="935"/>
                            <a:ext cx="898" cy="39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0346" name="Rectangle 10"/>
              <p:cNvSpPr>
                <a:spLocks noChangeArrowheads="1"/>
              </p:cNvSpPr>
              <p:nvPr/>
            </p:nvSpPr>
            <p:spPr bwMode="auto">
              <a:xfrm>
                <a:off x="2699" y="981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latin typeface="Arial" pitchFamily="34" charset="0"/>
                    <a:ea typeface="宋体" pitchFamily="2" charset="-122"/>
                  </a:rPr>
                  <a:t>. </a:t>
                </a:r>
              </a:p>
            </p:txBody>
          </p:sp>
        </p:grp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70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7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70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4" grpId="0"/>
      <p:bldP spid="27034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ea typeface="宋体" pitchFamily="2" charset="-122"/>
              </a:rPr>
              <a:t>Two important limits</a:t>
            </a:r>
          </a:p>
        </p:txBody>
      </p:sp>
      <p:graphicFrame>
        <p:nvGraphicFramePr>
          <p:cNvPr id="272427" name="Object 4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205031" y="3000372"/>
          <a:ext cx="14382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09" name="Bitmap Image" r:id="rId4" imgW="1438095" imgH="666667" progId="PBrush">
                  <p:embed/>
                </p:oleObj>
              </mc:Choice>
              <mc:Fallback>
                <p:oleObj name="Bitmap Image" r:id="rId4" imgW="1438095" imgH="666667" progId="PBrush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1" y="3000372"/>
                        <a:ext cx="143827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429" name="Object 4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708400" y="2997200"/>
          <a:ext cx="1066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10" name="Bitmap Image" r:id="rId6" imgW="1066667" imgH="724001" progId="PBrush">
                  <p:embed/>
                </p:oleObj>
              </mc:Choice>
              <mc:Fallback>
                <p:oleObj name="Bitmap Image" r:id="rId6" imgW="1066667" imgH="724001" progId="PBrush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997200"/>
                        <a:ext cx="1066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431" name="Object 4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787900" y="2984500"/>
          <a:ext cx="11239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11" name="Bitmap Image" r:id="rId8" imgW="1123810" imgH="876190" progId="PBrush">
                  <p:embed/>
                </p:oleObj>
              </mc:Choice>
              <mc:Fallback>
                <p:oleObj name="Bitmap Image" r:id="rId8" imgW="1123810" imgH="876190" progId="PBrush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984500"/>
                        <a:ext cx="11239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B986-DABF-4A28-934A-2D66495F1E4D}" type="slidenum">
              <a:rPr lang="en-US" altLang="en-US"/>
              <a:pPr/>
              <a:t>46</a:t>
            </a:fld>
            <a:endParaRPr lang="en-US" altLang="en-US"/>
          </a:p>
        </p:txBody>
      </p:sp>
      <p:grpSp>
        <p:nvGrpSpPr>
          <p:cNvPr id="272388" name="Group 4"/>
          <p:cNvGrpSpPr>
            <a:grpSpLocks/>
          </p:cNvGrpSpPr>
          <p:nvPr/>
        </p:nvGrpSpPr>
        <p:grpSpPr bwMode="auto">
          <a:xfrm>
            <a:off x="2484438" y="3932238"/>
            <a:ext cx="4103687" cy="2376487"/>
            <a:chOff x="1610" y="2387"/>
            <a:chExt cx="2585" cy="1497"/>
          </a:xfrm>
        </p:grpSpPr>
        <p:sp>
          <p:nvSpPr>
            <p:cNvPr id="272389" name="Line 5"/>
            <p:cNvSpPr>
              <a:spLocks noChangeShapeType="1"/>
            </p:cNvSpPr>
            <p:nvPr/>
          </p:nvSpPr>
          <p:spPr bwMode="auto">
            <a:xfrm>
              <a:off x="1610" y="3793"/>
              <a:ext cx="25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390" name="Line 6"/>
            <p:cNvSpPr>
              <a:spLocks noChangeShapeType="1"/>
            </p:cNvSpPr>
            <p:nvPr/>
          </p:nvSpPr>
          <p:spPr bwMode="auto">
            <a:xfrm flipV="1">
              <a:off x="2880" y="2478"/>
              <a:ext cx="0" cy="14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391" name="Line 7"/>
            <p:cNvSpPr>
              <a:spLocks noChangeShapeType="1"/>
            </p:cNvSpPr>
            <p:nvPr/>
          </p:nvSpPr>
          <p:spPr bwMode="auto">
            <a:xfrm>
              <a:off x="1655" y="3566"/>
              <a:ext cx="2404" cy="0"/>
            </a:xfrm>
            <a:prstGeom prst="line">
              <a:avLst/>
            </a:prstGeom>
            <a:noFill/>
            <a:ln w="25400">
              <a:solidFill>
                <a:srgbClr val="3399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392" name="Freeform 8"/>
            <p:cNvSpPr>
              <a:spLocks/>
            </p:cNvSpPr>
            <p:nvPr/>
          </p:nvSpPr>
          <p:spPr bwMode="auto">
            <a:xfrm>
              <a:off x="1701" y="2568"/>
              <a:ext cx="1088" cy="953"/>
            </a:xfrm>
            <a:custGeom>
              <a:avLst/>
              <a:gdLst/>
              <a:ahLst/>
              <a:cxnLst>
                <a:cxn ang="0">
                  <a:pos x="1088" y="0"/>
                </a:cxn>
                <a:cxn ang="0">
                  <a:pos x="816" y="726"/>
                </a:cxn>
                <a:cxn ang="0">
                  <a:pos x="0" y="953"/>
                </a:cxn>
              </a:cxnLst>
              <a:rect l="0" t="0" r="r" b="b"/>
              <a:pathLst>
                <a:path w="1088" h="953">
                  <a:moveTo>
                    <a:pt x="1088" y="0"/>
                  </a:moveTo>
                  <a:cubicBezTo>
                    <a:pt x="1042" y="283"/>
                    <a:pt x="997" y="567"/>
                    <a:pt x="816" y="726"/>
                  </a:cubicBezTo>
                  <a:cubicBezTo>
                    <a:pt x="635" y="885"/>
                    <a:pt x="317" y="919"/>
                    <a:pt x="0" y="953"/>
                  </a:cubicBezTo>
                </a:path>
              </a:pathLst>
            </a:custGeom>
            <a:noFill/>
            <a:ln w="38100">
              <a:solidFill>
                <a:srgbClr val="9900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393" name="Freeform 9"/>
            <p:cNvSpPr>
              <a:spLocks/>
            </p:cNvSpPr>
            <p:nvPr/>
          </p:nvSpPr>
          <p:spPr bwMode="auto">
            <a:xfrm flipH="1">
              <a:off x="2971" y="2568"/>
              <a:ext cx="1088" cy="953"/>
            </a:xfrm>
            <a:custGeom>
              <a:avLst/>
              <a:gdLst/>
              <a:ahLst/>
              <a:cxnLst>
                <a:cxn ang="0">
                  <a:pos x="1088" y="0"/>
                </a:cxn>
                <a:cxn ang="0">
                  <a:pos x="816" y="726"/>
                </a:cxn>
                <a:cxn ang="0">
                  <a:pos x="0" y="953"/>
                </a:cxn>
              </a:cxnLst>
              <a:rect l="0" t="0" r="r" b="b"/>
              <a:pathLst>
                <a:path w="1088" h="953">
                  <a:moveTo>
                    <a:pt x="1088" y="0"/>
                  </a:moveTo>
                  <a:cubicBezTo>
                    <a:pt x="1042" y="283"/>
                    <a:pt x="997" y="567"/>
                    <a:pt x="816" y="726"/>
                  </a:cubicBezTo>
                  <a:cubicBezTo>
                    <a:pt x="635" y="885"/>
                    <a:pt x="317" y="919"/>
                    <a:pt x="0" y="953"/>
                  </a:cubicBezTo>
                </a:path>
              </a:pathLst>
            </a:custGeom>
            <a:noFill/>
            <a:ln w="38100">
              <a:solidFill>
                <a:srgbClr val="9900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2394" name="Object 10"/>
            <p:cNvGraphicFramePr>
              <a:graphicFrameLocks noChangeAspect="1"/>
            </p:cNvGraphicFramePr>
            <p:nvPr/>
          </p:nvGraphicFramePr>
          <p:xfrm>
            <a:off x="4059" y="3657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512" name="Equation" r:id="rId10" imgW="203040" imgH="190440" progId="Equation.DSMT4">
                    <p:embed/>
                  </p:oleObj>
                </mc:Choice>
                <mc:Fallback>
                  <p:oleObj name="Equation" r:id="rId10" imgW="203040" imgH="19044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3657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2395" name="Object 11"/>
            <p:cNvGraphicFramePr>
              <a:graphicFrameLocks noChangeAspect="1"/>
            </p:cNvGraphicFramePr>
            <p:nvPr/>
          </p:nvGraphicFramePr>
          <p:xfrm>
            <a:off x="2699" y="361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513" name="Equation" r:id="rId12" imgW="228600" imgH="241200" progId="Equation.DSMT4">
                    <p:embed/>
                  </p:oleObj>
                </mc:Choice>
                <mc:Fallback>
                  <p:oleObj name="Equation" r:id="rId12" imgW="228600" imgH="2412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3612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2396" name="Object 12"/>
            <p:cNvGraphicFramePr>
              <a:graphicFrameLocks noChangeAspect="1"/>
            </p:cNvGraphicFramePr>
            <p:nvPr/>
          </p:nvGraphicFramePr>
          <p:xfrm>
            <a:off x="2925" y="3385"/>
            <a:ext cx="8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514" name="Equation" r:id="rId14" imgW="139680" imgH="228600" progId="Equation.DSMT4">
                    <p:embed/>
                  </p:oleObj>
                </mc:Choice>
                <mc:Fallback>
                  <p:oleObj name="Equation" r:id="rId14" imgW="139680" imgH="22860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3385"/>
                          <a:ext cx="88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2397" name="Object 13"/>
            <p:cNvGraphicFramePr>
              <a:graphicFrameLocks noChangeAspect="1"/>
            </p:cNvGraphicFramePr>
            <p:nvPr/>
          </p:nvGraphicFramePr>
          <p:xfrm>
            <a:off x="2699" y="2387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515" name="Equation" r:id="rId16" imgW="190440" imgH="241200" progId="Equation.DSMT4">
                    <p:embed/>
                  </p:oleObj>
                </mc:Choice>
                <mc:Fallback>
                  <p:oleObj name="Equation" r:id="rId16" imgW="190440" imgH="24120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2387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2419" name="Group 35"/>
          <p:cNvGrpSpPr>
            <a:grpSpLocks/>
          </p:cNvGrpSpPr>
          <p:nvPr/>
        </p:nvGrpSpPr>
        <p:grpSpPr bwMode="auto">
          <a:xfrm>
            <a:off x="468313" y="1944688"/>
            <a:ext cx="2951162" cy="619125"/>
            <a:chOff x="295" y="1316"/>
            <a:chExt cx="1859" cy="390"/>
          </a:xfrm>
        </p:grpSpPr>
        <p:sp>
          <p:nvSpPr>
            <p:cNvPr id="272407" name="Rectangle 23"/>
            <p:cNvSpPr>
              <a:spLocks noChangeArrowheads="1"/>
            </p:cNvSpPr>
            <p:nvPr/>
          </p:nvSpPr>
          <p:spPr bwMode="auto">
            <a:xfrm>
              <a:off x="295" y="1389"/>
              <a:ext cx="10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zh-CN" b="1">
                  <a:ea typeface="宋体" pitchFamily="2" charset="-122"/>
                  <a:cs typeface="Times New Roman" pitchFamily="18" charset="0"/>
                </a:rPr>
                <a:t>Solution</a:t>
              </a:r>
              <a:r>
                <a:rPr lang="en-US" altLang="zh-CN">
                  <a:ea typeface="宋体" pitchFamily="2" charset="-122"/>
                  <a:cs typeface="Times New Roman" pitchFamily="18" charset="0"/>
                </a:rPr>
                <a:t>  Let </a:t>
              </a:r>
              <a:endParaRPr lang="en-US" altLang="zh-CN" sz="180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72404" name="Object 20"/>
            <p:cNvGraphicFramePr>
              <a:graphicFrameLocks noChangeAspect="1"/>
            </p:cNvGraphicFramePr>
            <p:nvPr/>
          </p:nvGraphicFramePr>
          <p:xfrm>
            <a:off x="1344" y="1316"/>
            <a:ext cx="810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516" r:id="rId18" imgW="1282700" imgH="622300" progId="Equation.DSMT4">
                    <p:embed/>
                  </p:oleObj>
                </mc:Choice>
                <mc:Fallback>
                  <p:oleObj r:id="rId18" imgW="1282700" imgH="622300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316"/>
                          <a:ext cx="810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2408" name="Rectangle 24"/>
          <p:cNvSpPr>
            <a:spLocks noChangeArrowheads="1"/>
          </p:cNvSpPr>
          <p:nvPr/>
        </p:nvSpPr>
        <p:spPr bwMode="auto">
          <a:xfrm>
            <a:off x="3313113" y="2060575"/>
            <a:ext cx="1042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, so that </a:t>
            </a:r>
            <a:endParaRPr lang="en-US" altLang="zh-CN" sz="180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2409" name="Rectangle 25"/>
          <p:cNvSpPr>
            <a:spLocks noChangeArrowheads="1"/>
          </p:cNvSpPr>
          <p:nvPr/>
        </p:nvSpPr>
        <p:spPr bwMode="auto">
          <a:xfrm>
            <a:off x="5292725" y="2060575"/>
            <a:ext cx="2105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We can restricting </a:t>
            </a:r>
            <a:endParaRPr lang="en-US" altLang="zh-CN" sz="180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72402" name="Object 18"/>
          <p:cNvGraphicFramePr>
            <a:graphicFrameLocks noChangeAspect="1"/>
          </p:cNvGraphicFramePr>
          <p:nvPr/>
        </p:nvGraphicFramePr>
        <p:xfrm>
          <a:off x="7308850" y="1946275"/>
          <a:ext cx="7239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17" r:id="rId20" imgW="723586" imgH="622030" progId="Equation.DSMT4">
                  <p:embed/>
                </p:oleObj>
              </mc:Choice>
              <mc:Fallback>
                <p:oleObj r:id="rId20" imgW="723586" imgH="62203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1946275"/>
                        <a:ext cx="7239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410" name="Rectangle 26"/>
          <p:cNvSpPr>
            <a:spLocks noChangeArrowheads="1"/>
          </p:cNvSpPr>
          <p:nvPr/>
        </p:nvSpPr>
        <p:spPr bwMode="auto">
          <a:xfrm>
            <a:off x="7956550" y="2095500"/>
            <a:ext cx="831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since </a:t>
            </a:r>
            <a:endParaRPr lang="en-US" altLang="zh-CN" sz="180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72424" name="Group 40"/>
          <p:cNvGrpSpPr>
            <a:grpSpLocks/>
          </p:cNvGrpSpPr>
          <p:nvPr/>
        </p:nvGrpSpPr>
        <p:grpSpPr bwMode="auto">
          <a:xfrm>
            <a:off x="1403350" y="2500306"/>
            <a:ext cx="2212975" cy="396875"/>
            <a:chOff x="884" y="1683"/>
            <a:chExt cx="1394" cy="250"/>
          </a:xfrm>
        </p:grpSpPr>
        <p:sp>
          <p:nvSpPr>
            <p:cNvPr id="272411" name="Rectangle 27"/>
            <p:cNvSpPr>
              <a:spLocks noChangeArrowheads="1"/>
            </p:cNvSpPr>
            <p:nvPr/>
          </p:nvSpPr>
          <p:spPr bwMode="auto">
            <a:xfrm>
              <a:off x="884" y="1683"/>
              <a:ext cx="13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dirty="0">
                  <a:ea typeface="宋体" pitchFamily="2" charset="-122"/>
                  <a:cs typeface="Times New Roman" pitchFamily="18" charset="0"/>
                </a:rPr>
                <a:t>Hence the variable </a:t>
              </a:r>
              <a:endParaRPr lang="en-US" altLang="zh-CN" sz="1800" dirty="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72400" name="Object 16"/>
            <p:cNvGraphicFramePr>
              <a:graphicFrameLocks noChangeAspect="1"/>
            </p:cNvGraphicFramePr>
            <p:nvPr/>
          </p:nvGraphicFramePr>
          <p:xfrm>
            <a:off x="2200" y="1752"/>
            <a:ext cx="7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518" r:id="rId22" imgW="126780" imgH="215526" progId="Equation.DSMT4">
                    <p:embed/>
                  </p:oleObj>
                </mc:Choice>
                <mc:Fallback>
                  <p:oleObj r:id="rId22" imgW="126780" imgH="215526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1752"/>
                          <a:ext cx="78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2413" name="Rectangle 29"/>
          <p:cNvSpPr>
            <a:spLocks noChangeArrowheads="1"/>
          </p:cNvSpPr>
          <p:nvPr/>
        </p:nvSpPr>
        <p:spPr bwMode="auto">
          <a:xfrm>
            <a:off x="6948488" y="2527300"/>
            <a:ext cx="755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Thus,</a:t>
            </a:r>
            <a:endParaRPr lang="en-US" altLang="zh-CN" sz="180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2414" name="Rectangle 30"/>
          <p:cNvSpPr>
            <a:spLocks noChangeArrowheads="1"/>
          </p:cNvSpPr>
          <p:nvPr/>
        </p:nvSpPr>
        <p:spPr bwMode="auto">
          <a:xfrm>
            <a:off x="539750" y="3933825"/>
            <a:ext cx="881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Finish.</a:t>
            </a:r>
            <a:endParaRPr lang="en-US" altLang="zh-CN" sz="180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72418" name="Group 34"/>
          <p:cNvGrpSpPr>
            <a:grpSpLocks/>
          </p:cNvGrpSpPr>
          <p:nvPr/>
        </p:nvGrpSpPr>
        <p:grpSpPr bwMode="auto">
          <a:xfrm>
            <a:off x="468313" y="1214422"/>
            <a:ext cx="3739788" cy="692150"/>
            <a:chOff x="113" y="942"/>
            <a:chExt cx="2262" cy="390"/>
          </a:xfrm>
        </p:grpSpPr>
        <p:sp>
          <p:nvSpPr>
            <p:cNvPr id="272406" name="Rectangle 22"/>
            <p:cNvSpPr>
              <a:spLocks noChangeArrowheads="1"/>
            </p:cNvSpPr>
            <p:nvPr/>
          </p:nvSpPr>
          <p:spPr bwMode="auto">
            <a:xfrm>
              <a:off x="113" y="994"/>
              <a:ext cx="129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  <a:cs typeface="Times New Roman" pitchFamily="18" charset="0"/>
                </a:rPr>
                <a:t>Example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Find</a:t>
              </a:r>
              <a:r>
                <a:rPr lang="en-US" altLang="zh-CN" sz="2400" dirty="0">
                  <a:ea typeface="宋体" pitchFamily="2" charset="-122"/>
                  <a:cs typeface="Times New Roman" pitchFamily="18" charset="0"/>
                </a:rPr>
                <a:t> </a:t>
              </a:r>
            </a:p>
          </p:txBody>
        </p:sp>
        <p:graphicFrame>
          <p:nvGraphicFramePr>
            <p:cNvPr id="272405" name="Object 21"/>
            <p:cNvGraphicFramePr>
              <a:graphicFrameLocks noChangeAspect="1"/>
            </p:cNvGraphicFramePr>
            <p:nvPr/>
          </p:nvGraphicFramePr>
          <p:xfrm>
            <a:off x="1441" y="942"/>
            <a:ext cx="934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519" name="Equation" r:id="rId24" imgW="1485720" imgH="622080" progId="Equation.DSMT4">
                    <p:embed/>
                  </p:oleObj>
                </mc:Choice>
                <mc:Fallback>
                  <p:oleObj name="Equation" r:id="rId24" imgW="1485720" imgH="622080" progId="Equation.DSMT4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1" y="942"/>
                          <a:ext cx="934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2421" name="Group 37"/>
          <p:cNvGrpSpPr>
            <a:grpSpLocks/>
          </p:cNvGrpSpPr>
          <p:nvPr/>
        </p:nvGrpSpPr>
        <p:grpSpPr bwMode="auto">
          <a:xfrm>
            <a:off x="4284663" y="1944688"/>
            <a:ext cx="1079500" cy="619125"/>
            <a:chOff x="2699" y="1316"/>
            <a:chExt cx="680" cy="390"/>
          </a:xfrm>
        </p:grpSpPr>
        <p:graphicFrame>
          <p:nvGraphicFramePr>
            <p:cNvPr id="272403" name="Object 19"/>
            <p:cNvGraphicFramePr>
              <a:graphicFrameLocks noChangeAspect="1"/>
            </p:cNvGraphicFramePr>
            <p:nvPr/>
          </p:nvGraphicFramePr>
          <p:xfrm>
            <a:off x="2699" y="1316"/>
            <a:ext cx="582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520" r:id="rId26" imgW="927100" imgH="622300" progId="Equation.DSMT4">
                    <p:embed/>
                  </p:oleObj>
                </mc:Choice>
                <mc:Fallback>
                  <p:oleObj r:id="rId26" imgW="927100" imgH="622300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316"/>
                          <a:ext cx="582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2420" name="Rectangle 36"/>
            <p:cNvSpPr>
              <a:spLocks noChangeArrowheads="1"/>
            </p:cNvSpPr>
            <p:nvPr/>
          </p:nvSpPr>
          <p:spPr bwMode="auto">
            <a:xfrm>
              <a:off x="3223" y="1389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宋体" pitchFamily="2" charset="-122"/>
                </a:rPr>
                <a:t>.</a:t>
              </a: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72423" name="Group 39"/>
          <p:cNvGrpSpPr>
            <a:grpSpLocks/>
          </p:cNvGrpSpPr>
          <p:nvPr/>
        </p:nvGrpSpPr>
        <p:grpSpPr bwMode="auto">
          <a:xfrm>
            <a:off x="539750" y="2563813"/>
            <a:ext cx="895350" cy="366712"/>
            <a:chOff x="340" y="1706"/>
            <a:chExt cx="564" cy="231"/>
          </a:xfrm>
        </p:grpSpPr>
        <p:graphicFrame>
          <p:nvGraphicFramePr>
            <p:cNvPr id="272401" name="Object 17"/>
            <p:cNvGraphicFramePr>
              <a:graphicFrameLocks noChangeAspect="1"/>
            </p:cNvGraphicFramePr>
            <p:nvPr/>
          </p:nvGraphicFramePr>
          <p:xfrm>
            <a:off x="340" y="1752"/>
            <a:ext cx="474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521" r:id="rId28" imgW="748975" imgH="203112" progId="Equation.DSMT4">
                    <p:embed/>
                  </p:oleObj>
                </mc:Choice>
                <mc:Fallback>
                  <p:oleObj r:id="rId28" imgW="748975" imgH="203112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1752"/>
                          <a:ext cx="474" cy="1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2422" name="Rectangle 38"/>
            <p:cNvSpPr>
              <a:spLocks noChangeArrowheads="1"/>
            </p:cNvSpPr>
            <p:nvPr/>
          </p:nvSpPr>
          <p:spPr bwMode="auto">
            <a:xfrm>
              <a:off x="748" y="170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宋体" pitchFamily="2" charset="-122"/>
                </a:rPr>
                <a:t>.</a:t>
              </a: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72426" name="Group 42"/>
          <p:cNvGrpSpPr>
            <a:grpSpLocks/>
          </p:cNvGrpSpPr>
          <p:nvPr/>
        </p:nvGrpSpPr>
        <p:grpSpPr bwMode="auto">
          <a:xfrm>
            <a:off x="3563938" y="2527300"/>
            <a:ext cx="3455987" cy="396875"/>
            <a:chOff x="2245" y="1683"/>
            <a:chExt cx="2177" cy="250"/>
          </a:xfrm>
        </p:grpSpPr>
        <p:sp>
          <p:nvSpPr>
            <p:cNvPr id="272412" name="Rectangle 28"/>
            <p:cNvSpPr>
              <a:spLocks noChangeArrowheads="1"/>
            </p:cNvSpPr>
            <p:nvPr/>
          </p:nvSpPr>
          <p:spPr bwMode="auto">
            <a:xfrm>
              <a:off x="2245" y="1683"/>
              <a:ext cx="16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>
                  <a:ea typeface="宋体" pitchFamily="2" charset="-122"/>
                  <a:cs typeface="Times New Roman" pitchFamily="18" charset="0"/>
                </a:rPr>
                <a:t>can only approach 0 as </a:t>
              </a:r>
              <a:endParaRPr lang="en-US" altLang="zh-CN" sz="180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72399" name="Object 15"/>
            <p:cNvGraphicFramePr>
              <a:graphicFrameLocks noChangeAspect="1"/>
            </p:cNvGraphicFramePr>
            <p:nvPr/>
          </p:nvGraphicFramePr>
          <p:xfrm>
            <a:off x="3858" y="1752"/>
            <a:ext cx="474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522" r:id="rId30" imgW="748975" imgH="203112" progId="Equation.DSMT4">
                    <p:embed/>
                  </p:oleObj>
                </mc:Choice>
                <mc:Fallback>
                  <p:oleObj r:id="rId30" imgW="748975" imgH="203112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8" y="1752"/>
                          <a:ext cx="474" cy="1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2425" name="Rectangle 41"/>
            <p:cNvSpPr>
              <a:spLocks noChangeArrowheads="1"/>
            </p:cNvSpPr>
            <p:nvPr/>
          </p:nvSpPr>
          <p:spPr bwMode="auto">
            <a:xfrm>
              <a:off x="4266" y="1702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宋体" pitchFamily="2" charset="-122"/>
                </a:rPr>
                <a:t>.</a:t>
              </a: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72436" name="Group 52"/>
          <p:cNvGrpSpPr>
            <a:grpSpLocks/>
          </p:cNvGrpSpPr>
          <p:nvPr/>
        </p:nvGrpSpPr>
        <p:grpSpPr bwMode="auto">
          <a:xfrm>
            <a:off x="5967413" y="3019425"/>
            <a:ext cx="476250" cy="415925"/>
            <a:chOff x="3759" y="1902"/>
            <a:chExt cx="300" cy="262"/>
          </a:xfrm>
        </p:grpSpPr>
        <p:graphicFrame>
          <p:nvGraphicFramePr>
            <p:cNvPr id="272433" name="Object 49"/>
            <p:cNvGraphicFramePr>
              <a:graphicFrameLocks noChangeAspect="1"/>
            </p:cNvGraphicFramePr>
            <p:nvPr/>
          </p:nvGraphicFramePr>
          <p:xfrm>
            <a:off x="3759" y="1902"/>
            <a:ext cx="210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523" name="Bitmap Image" r:id="rId32" imgW="333333" imgH="409632" progId="PBrush">
                    <p:embed/>
                  </p:oleObj>
                </mc:Choice>
                <mc:Fallback>
                  <p:oleObj name="Bitmap Image" r:id="rId32" imgW="333333" imgH="409632" progId="PBrush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9" y="1902"/>
                          <a:ext cx="210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2435" name="Rectangle 51"/>
            <p:cNvSpPr>
              <a:spLocks noChangeArrowheads="1"/>
            </p:cNvSpPr>
            <p:nvPr/>
          </p:nvSpPr>
          <p:spPr bwMode="auto">
            <a:xfrm>
              <a:off x="3903" y="1933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宋体" pitchFamily="2" charset="-122"/>
                </a:rPr>
                <a:t>.</a:t>
              </a:r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7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7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7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7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7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7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7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7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27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7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7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408" grpId="0"/>
      <p:bldP spid="272409" grpId="0"/>
      <p:bldP spid="272410" grpId="0"/>
      <p:bldP spid="272413" grpId="0"/>
      <p:bldP spid="2724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ea typeface="宋体" pitchFamily="2" charset="-122"/>
              </a:rPr>
              <a:t>Two important limits</a:t>
            </a:r>
          </a:p>
        </p:txBody>
      </p:sp>
      <p:graphicFrame>
        <p:nvGraphicFramePr>
          <p:cNvPr id="274458" name="Object 26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541338" y="4017963"/>
          <a:ext cx="16668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34" name="Bitmap Image" r:id="rId4" imgW="1666667" imgH="923810" progId="PBrush">
                  <p:embed/>
                </p:oleObj>
              </mc:Choice>
              <mc:Fallback>
                <p:oleObj name="Bitmap Image" r:id="rId4" imgW="1666667" imgH="923810" progId="PBrush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4017963"/>
                        <a:ext cx="166687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60" name="Object 2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47900" y="4005263"/>
          <a:ext cx="29241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35" name="Bitmap Image" r:id="rId6" imgW="2924583" imgH="923810" progId="PBrush">
                  <p:embed/>
                </p:oleObj>
              </mc:Choice>
              <mc:Fallback>
                <p:oleObj name="Bitmap Image" r:id="rId6" imgW="2924583" imgH="923810" progId="PBrush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4005263"/>
                        <a:ext cx="292417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62" name="Object 3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99063" y="4005263"/>
          <a:ext cx="31527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36" name="Bitmap Image" r:id="rId8" imgW="3153215" imgH="923810" progId="PBrush">
                  <p:embed/>
                </p:oleObj>
              </mc:Choice>
              <mc:Fallback>
                <p:oleObj name="Bitmap Image" r:id="rId8" imgW="3153215" imgH="923810" progId="PBrush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063" y="4005263"/>
                        <a:ext cx="315277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5A40-E118-4D7A-A5EB-74BA52DB17A7}" type="slidenum">
              <a:rPr lang="en-US" altLang="en-US"/>
              <a:pPr/>
              <a:t>47</a:t>
            </a:fld>
            <a:endParaRPr lang="en-US" altLang="en-US"/>
          </a:p>
        </p:txBody>
      </p:sp>
      <p:grpSp>
        <p:nvGrpSpPr>
          <p:cNvPr id="274475" name="Group 43"/>
          <p:cNvGrpSpPr>
            <a:grpSpLocks/>
          </p:cNvGrpSpPr>
          <p:nvPr/>
        </p:nvGrpSpPr>
        <p:grpSpPr bwMode="auto">
          <a:xfrm>
            <a:off x="468313" y="1268413"/>
            <a:ext cx="2016125" cy="938212"/>
            <a:chOff x="295" y="799"/>
            <a:chExt cx="1270" cy="591"/>
          </a:xfrm>
        </p:grpSpPr>
        <p:sp>
          <p:nvSpPr>
            <p:cNvPr id="274473" name="Rectangle 41"/>
            <p:cNvSpPr>
              <a:spLocks noChangeArrowheads="1"/>
            </p:cNvSpPr>
            <p:nvPr/>
          </p:nvSpPr>
          <p:spPr bwMode="auto">
            <a:xfrm>
              <a:off x="295" y="799"/>
              <a:ext cx="1270" cy="5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E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274442" name="Object 10"/>
            <p:cNvGraphicFramePr>
              <a:graphicFrameLocks noChangeAspect="1"/>
            </p:cNvGraphicFramePr>
            <p:nvPr/>
          </p:nvGraphicFramePr>
          <p:xfrm>
            <a:off x="340" y="835"/>
            <a:ext cx="1179" cy="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537" r:id="rId10" imgW="1739900" imgH="749300" progId="Equation.DSMT4">
                    <p:embed/>
                  </p:oleObj>
                </mc:Choice>
                <mc:Fallback>
                  <p:oleObj r:id="rId10" imgW="1739900" imgH="7493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835"/>
                          <a:ext cx="1179" cy="5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4444" name="Rectangle 12"/>
          <p:cNvSpPr>
            <a:spLocks noChangeArrowheads="1"/>
          </p:cNvSpPr>
          <p:nvPr/>
        </p:nvSpPr>
        <p:spPr bwMode="auto">
          <a:xfrm>
            <a:off x="323850" y="2205038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a typeface="宋体" pitchFamily="2" charset="-122"/>
                <a:cs typeface="Times New Roman" pitchFamily="18" charset="0"/>
              </a:rPr>
              <a:t>Proof</a:t>
            </a:r>
            <a:endParaRPr lang="en-US" altLang="zh-CN" sz="180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4446" name="Rectangle 14"/>
          <p:cNvSpPr>
            <a:spLocks noChangeArrowheads="1"/>
          </p:cNvSpPr>
          <p:nvPr/>
        </p:nvSpPr>
        <p:spPr bwMode="auto">
          <a:xfrm>
            <a:off x="395288" y="3573463"/>
            <a:ext cx="1098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so that	</a:t>
            </a:r>
            <a:endParaRPr lang="en-US" altLang="zh-CN" sz="180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74455" name="Group 23"/>
          <p:cNvGrpSpPr>
            <a:grpSpLocks/>
          </p:cNvGrpSpPr>
          <p:nvPr/>
        </p:nvGrpSpPr>
        <p:grpSpPr bwMode="auto">
          <a:xfrm>
            <a:off x="5508625" y="2133600"/>
            <a:ext cx="2847975" cy="431800"/>
            <a:chOff x="3470" y="1480"/>
            <a:chExt cx="1794" cy="272"/>
          </a:xfrm>
        </p:grpSpPr>
        <p:sp>
          <p:nvSpPr>
            <p:cNvPr id="274447" name="Rectangle 15"/>
            <p:cNvSpPr>
              <a:spLocks noChangeArrowheads="1"/>
            </p:cNvSpPr>
            <p:nvPr/>
          </p:nvSpPr>
          <p:spPr bwMode="auto">
            <a:xfrm>
              <a:off x="3470" y="1502"/>
              <a:ext cx="5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pitchFamily="2" charset="-122"/>
                  <a:cs typeface="Times New Roman" pitchFamily="18" charset="0"/>
                </a:rPr>
                <a:t>Since </a:t>
              </a:r>
              <a:endParaRPr lang="en-US" altLang="zh-CN" sz="180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74438" name="Object 6"/>
            <p:cNvGraphicFramePr>
              <a:graphicFrameLocks noChangeAspect="1"/>
            </p:cNvGraphicFramePr>
            <p:nvPr/>
          </p:nvGraphicFramePr>
          <p:xfrm>
            <a:off x="3923" y="1570"/>
            <a:ext cx="552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538" r:id="rId12" imgW="876300" imgH="203200" progId="Equation.DSMT4">
                    <p:embed/>
                  </p:oleObj>
                </mc:Choice>
                <mc:Fallback>
                  <p:oleObj r:id="rId12" imgW="876300" imgH="2032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570"/>
                          <a:ext cx="552" cy="1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4448" name="Rectangle 16"/>
            <p:cNvSpPr>
              <a:spLocks noChangeArrowheads="1"/>
            </p:cNvSpPr>
            <p:nvPr/>
          </p:nvSpPr>
          <p:spPr bwMode="auto">
            <a:xfrm>
              <a:off x="4422" y="1480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>
                  <a:ea typeface="宋体" pitchFamily="2" charset="-122"/>
                  <a:cs typeface="Times New Roman" pitchFamily="18" charset="0"/>
                </a:rPr>
                <a:t>as </a:t>
              </a:r>
              <a:endParaRPr lang="en-US" altLang="zh-CN" sz="180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74437" name="Object 5"/>
            <p:cNvGraphicFramePr>
              <a:graphicFrameLocks noChangeAspect="1"/>
            </p:cNvGraphicFramePr>
            <p:nvPr/>
          </p:nvGraphicFramePr>
          <p:xfrm>
            <a:off x="4694" y="1570"/>
            <a:ext cx="570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539" r:id="rId14" imgW="901309" imgH="203112" progId="Equation.DSMT4">
                    <p:embed/>
                  </p:oleObj>
                </mc:Choice>
                <mc:Fallback>
                  <p:oleObj r:id="rId14" imgW="901309" imgH="203112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570"/>
                          <a:ext cx="570" cy="1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4449" name="Rectangle 17"/>
          <p:cNvSpPr>
            <a:spLocks noChangeArrowheads="1"/>
          </p:cNvSpPr>
          <p:nvPr/>
        </p:nvSpPr>
        <p:spPr bwMode="auto">
          <a:xfrm>
            <a:off x="323850" y="2636838"/>
            <a:ext cx="614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and</a:t>
            </a:r>
            <a:endParaRPr lang="en-US" altLang="zh-CN" sz="180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74451" name="Group 19"/>
          <p:cNvGrpSpPr>
            <a:grpSpLocks/>
          </p:cNvGrpSpPr>
          <p:nvPr/>
        </p:nvGrpSpPr>
        <p:grpSpPr bwMode="auto">
          <a:xfrm>
            <a:off x="1071563" y="2205038"/>
            <a:ext cx="2238375" cy="396875"/>
            <a:chOff x="3396" y="1661"/>
            <a:chExt cx="1410" cy="250"/>
          </a:xfrm>
        </p:grpSpPr>
        <p:graphicFrame>
          <p:nvGraphicFramePr>
            <p:cNvPr id="274441" name="Object 9"/>
            <p:cNvGraphicFramePr>
              <a:graphicFrameLocks noChangeAspect="1"/>
            </p:cNvGraphicFramePr>
            <p:nvPr/>
          </p:nvGraphicFramePr>
          <p:xfrm>
            <a:off x="4332" y="1706"/>
            <a:ext cx="47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540" r:id="rId16" imgW="748975" imgH="291973" progId="Equation.DSMT4">
                    <p:embed/>
                  </p:oleObj>
                </mc:Choice>
                <mc:Fallback>
                  <p:oleObj r:id="rId16" imgW="748975" imgH="291973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1706"/>
                          <a:ext cx="47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4450" name="Rectangle 18"/>
            <p:cNvSpPr>
              <a:spLocks noChangeArrowheads="1"/>
            </p:cNvSpPr>
            <p:nvPr/>
          </p:nvSpPr>
          <p:spPr bwMode="auto">
            <a:xfrm>
              <a:off x="3396" y="1661"/>
              <a:ext cx="9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dirty="0">
                  <a:ea typeface="宋体" pitchFamily="2" charset="-122"/>
                  <a:cs typeface="Times New Roman" pitchFamily="18" charset="0"/>
                </a:rPr>
                <a:t>Suppose that </a:t>
              </a:r>
              <a:endParaRPr lang="en-US" altLang="zh-CN" sz="1800" dirty="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274454" name="Group 22"/>
          <p:cNvGrpSpPr>
            <a:grpSpLocks/>
          </p:cNvGrpSpPr>
          <p:nvPr/>
        </p:nvGrpSpPr>
        <p:grpSpPr bwMode="auto">
          <a:xfrm>
            <a:off x="3276600" y="2205038"/>
            <a:ext cx="2263775" cy="396875"/>
            <a:chOff x="2064" y="1525"/>
            <a:chExt cx="1426" cy="250"/>
          </a:xfrm>
        </p:grpSpPr>
        <p:grpSp>
          <p:nvGrpSpPr>
            <p:cNvPr id="274452" name="Group 20"/>
            <p:cNvGrpSpPr>
              <a:grpSpLocks/>
            </p:cNvGrpSpPr>
            <p:nvPr/>
          </p:nvGrpSpPr>
          <p:grpSpPr bwMode="auto">
            <a:xfrm>
              <a:off x="2064" y="1525"/>
              <a:ext cx="1315" cy="250"/>
              <a:chOff x="2064" y="1525"/>
              <a:chExt cx="1315" cy="250"/>
            </a:xfrm>
          </p:grpSpPr>
          <p:sp>
            <p:nvSpPr>
              <p:cNvPr id="274445" name="Rectangle 13"/>
              <p:cNvSpPr>
                <a:spLocks noChangeArrowheads="1"/>
              </p:cNvSpPr>
              <p:nvPr/>
            </p:nvSpPr>
            <p:spPr bwMode="auto">
              <a:xfrm>
                <a:off x="2064" y="1525"/>
                <a:ext cx="51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pitchFamily="2" charset="-122"/>
                    <a:cs typeface="Times New Roman" pitchFamily="18" charset="0"/>
                  </a:rPr>
                  <a:t>, then </a:t>
                </a:r>
                <a:endParaRPr lang="en-US" altLang="zh-CN" sz="1800"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274440" name="Object 8"/>
              <p:cNvGraphicFramePr>
                <a:graphicFrameLocks noChangeAspect="1"/>
              </p:cNvGraphicFramePr>
              <p:nvPr/>
            </p:nvGraphicFramePr>
            <p:xfrm>
              <a:off x="2533" y="1570"/>
              <a:ext cx="846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541" r:id="rId18" imgW="1346200" imgH="241300" progId="Equation.DSMT4">
                      <p:embed/>
                    </p:oleObj>
                  </mc:Choice>
                  <mc:Fallback>
                    <p:oleObj r:id="rId18" imgW="1346200" imgH="241300" progId="Equation.DSMT4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33" y="1570"/>
                            <a:ext cx="846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74453" name="Rectangle 21"/>
            <p:cNvSpPr>
              <a:spLocks noChangeArrowheads="1"/>
            </p:cNvSpPr>
            <p:nvPr/>
          </p:nvSpPr>
          <p:spPr bwMode="auto">
            <a:xfrm>
              <a:off x="3334" y="1525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宋体" pitchFamily="2" charset="-122"/>
                </a:rPr>
                <a:t>.</a:t>
              </a: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74457" name="Group 25"/>
          <p:cNvGrpSpPr>
            <a:grpSpLocks/>
          </p:cNvGrpSpPr>
          <p:nvPr/>
        </p:nvGrpSpPr>
        <p:grpSpPr bwMode="auto">
          <a:xfrm>
            <a:off x="2411413" y="2852738"/>
            <a:ext cx="3776662" cy="752475"/>
            <a:chOff x="1519" y="1933"/>
            <a:chExt cx="2379" cy="474"/>
          </a:xfrm>
        </p:grpSpPr>
        <p:graphicFrame>
          <p:nvGraphicFramePr>
            <p:cNvPr id="274439" name="Object 7"/>
            <p:cNvGraphicFramePr>
              <a:graphicFrameLocks noChangeAspect="1"/>
            </p:cNvGraphicFramePr>
            <p:nvPr/>
          </p:nvGraphicFramePr>
          <p:xfrm>
            <a:off x="1519" y="1933"/>
            <a:ext cx="2376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542" r:id="rId20" imgW="3771900" imgH="749300" progId="Equation.DSMT4">
                    <p:embed/>
                  </p:oleObj>
                </mc:Choice>
                <mc:Fallback>
                  <p:oleObj r:id="rId20" imgW="3771900" imgH="7493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1933"/>
                          <a:ext cx="2376" cy="4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4456" name="Rectangle 24"/>
            <p:cNvSpPr>
              <a:spLocks noChangeArrowheads="1"/>
            </p:cNvSpPr>
            <p:nvPr/>
          </p:nvSpPr>
          <p:spPr bwMode="auto">
            <a:xfrm>
              <a:off x="3742" y="2115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宋体" pitchFamily="2" charset="-122"/>
                </a:rPr>
                <a:t>,</a:t>
              </a: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</p:grpSp>
      <p:graphicFrame>
        <p:nvGraphicFramePr>
          <p:cNvPr id="274466" name="Object 34"/>
          <p:cNvGraphicFramePr>
            <a:graphicFrameLocks noChangeAspect="1"/>
          </p:cNvGraphicFramePr>
          <p:nvPr/>
        </p:nvGraphicFramePr>
        <p:xfrm>
          <a:off x="530225" y="5111750"/>
          <a:ext cx="18097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43" name="Bitmap Image" r:id="rId22" imgW="1809524" imgH="980952" progId="PBrush">
                  <p:embed/>
                </p:oleObj>
              </mc:Choice>
              <mc:Fallback>
                <p:oleObj name="Bitmap Image" r:id="rId22" imgW="1809524" imgH="980952" progId="PBrush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5111750"/>
                        <a:ext cx="18097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67" name="Object 35"/>
          <p:cNvGraphicFramePr>
            <a:graphicFrameLocks noChangeAspect="1"/>
          </p:cNvGraphicFramePr>
          <p:nvPr/>
        </p:nvGraphicFramePr>
        <p:xfrm>
          <a:off x="2268538" y="4829175"/>
          <a:ext cx="2266950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44" name="Bitmap Image" r:id="rId24" imgW="2266667" imgH="1552792" progId="PBrush">
                  <p:embed/>
                </p:oleObj>
              </mc:Choice>
              <mc:Fallback>
                <p:oleObj name="Bitmap Image" r:id="rId24" imgW="2266667" imgH="1552792" progId="PBrush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829175"/>
                        <a:ext cx="2266950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4470" name="Group 38"/>
          <p:cNvGrpSpPr>
            <a:grpSpLocks/>
          </p:cNvGrpSpPr>
          <p:nvPr/>
        </p:nvGrpSpPr>
        <p:grpSpPr bwMode="auto">
          <a:xfrm>
            <a:off x="8367713" y="4005263"/>
            <a:ext cx="525462" cy="666750"/>
            <a:chOff x="5089" y="2659"/>
            <a:chExt cx="331" cy="420"/>
          </a:xfrm>
        </p:grpSpPr>
        <p:graphicFrame>
          <p:nvGraphicFramePr>
            <p:cNvPr id="274464" name="Object 32"/>
            <p:cNvGraphicFramePr>
              <a:graphicFrameLocks noChangeAspect="1"/>
            </p:cNvGraphicFramePr>
            <p:nvPr/>
          </p:nvGraphicFramePr>
          <p:xfrm>
            <a:off x="5089" y="2659"/>
            <a:ext cx="240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545" name="Bitmap Image" r:id="rId26" imgW="380852" imgH="666667" progId="PBrush">
                    <p:embed/>
                  </p:oleObj>
                </mc:Choice>
                <mc:Fallback>
                  <p:oleObj name="Bitmap Image" r:id="rId26" imgW="380852" imgH="666667" progId="PBrush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9" y="2659"/>
                          <a:ext cx="240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4469" name="Rectangle 37"/>
            <p:cNvSpPr>
              <a:spLocks noChangeArrowheads="1"/>
            </p:cNvSpPr>
            <p:nvPr/>
          </p:nvSpPr>
          <p:spPr bwMode="auto">
            <a:xfrm>
              <a:off x="5264" y="2795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宋体" pitchFamily="2" charset="-122"/>
                </a:rPr>
                <a:t>,</a:t>
              </a: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74472" name="Group 40"/>
          <p:cNvGrpSpPr>
            <a:grpSpLocks/>
          </p:cNvGrpSpPr>
          <p:nvPr/>
        </p:nvGrpSpPr>
        <p:grpSpPr bwMode="auto">
          <a:xfrm>
            <a:off x="4572000" y="5510213"/>
            <a:ext cx="534988" cy="366712"/>
            <a:chOff x="2880" y="3607"/>
            <a:chExt cx="337" cy="231"/>
          </a:xfrm>
        </p:grpSpPr>
        <p:graphicFrame>
          <p:nvGraphicFramePr>
            <p:cNvPr id="274468" name="Object 36"/>
            <p:cNvGraphicFramePr>
              <a:graphicFrameLocks noChangeAspect="1"/>
            </p:cNvGraphicFramePr>
            <p:nvPr/>
          </p:nvGraphicFramePr>
          <p:xfrm>
            <a:off x="2880" y="3625"/>
            <a:ext cx="258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546" name="Bitmap Image" r:id="rId28" imgW="409632" imgH="266737" progId="PBrush">
                    <p:embed/>
                  </p:oleObj>
                </mc:Choice>
                <mc:Fallback>
                  <p:oleObj name="Bitmap Image" r:id="rId28" imgW="409632" imgH="266737" progId="PBrush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625"/>
                          <a:ext cx="258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4471" name="Rectangle 39"/>
            <p:cNvSpPr>
              <a:spLocks noChangeArrowheads="1"/>
            </p:cNvSpPr>
            <p:nvPr/>
          </p:nvSpPr>
          <p:spPr bwMode="auto">
            <a:xfrm>
              <a:off x="3061" y="3607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宋体" pitchFamily="2" charset="-122"/>
                </a:rPr>
                <a:t>.</a:t>
              </a: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4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7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7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7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74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7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7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7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7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7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7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44" grpId="0"/>
      <p:bldP spid="274446" grpId="0"/>
      <p:bldP spid="27444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ea typeface="宋体" pitchFamily="2" charset="-122"/>
              </a:rPr>
              <a:t>Two important limits</a:t>
            </a:r>
          </a:p>
        </p:txBody>
      </p:sp>
      <p:graphicFrame>
        <p:nvGraphicFramePr>
          <p:cNvPr id="275488" name="Object 3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539750" y="3903663"/>
          <a:ext cx="15525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91" name="Bitmap Image" r:id="rId4" imgW="1552792" imgH="895238" progId="PBrush">
                  <p:embed/>
                </p:oleObj>
              </mc:Choice>
              <mc:Fallback>
                <p:oleObj name="Bitmap Image" r:id="rId4" imgW="1552792" imgH="895238" progId="PBrush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903663"/>
                        <a:ext cx="155257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90" name="Object 3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24075" y="3903663"/>
          <a:ext cx="18097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92" name="Bitmap Image" r:id="rId6" imgW="1809524" imgH="752381" progId="PBrush">
                  <p:embed/>
                </p:oleObj>
              </mc:Choice>
              <mc:Fallback>
                <p:oleObj name="Bitmap Image" r:id="rId6" imgW="1809524" imgH="752381" progId="PBrush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903663"/>
                        <a:ext cx="180975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92" name="Object 3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70325" y="3929063"/>
          <a:ext cx="17811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93" name="Bitmap Image" r:id="rId8" imgW="1781424" imgH="695238" progId="PBrush">
                  <p:embed/>
                </p:oleObj>
              </mc:Choice>
              <mc:Fallback>
                <p:oleObj name="Bitmap Image" r:id="rId8" imgW="1781424" imgH="695238" progId="PBrush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325" y="3929063"/>
                        <a:ext cx="178117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94" name="Object 38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5659438" y="3860800"/>
          <a:ext cx="21526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94" name="Bitmap Image" r:id="rId10" imgW="2152951" imgH="866896" progId="PBrush">
                  <p:embed/>
                </p:oleObj>
              </mc:Choice>
              <mc:Fallback>
                <p:oleObj name="Bitmap Image" r:id="rId10" imgW="2152951" imgH="866896" progId="PBrush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438" y="3860800"/>
                        <a:ext cx="21526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38FF-39C9-4404-ACDD-371D12922360}" type="slidenum">
              <a:rPr lang="en-US" altLang="en-US"/>
              <a:pPr/>
              <a:t>48</a:t>
            </a:fld>
            <a:endParaRPr lang="en-US" altLang="en-US"/>
          </a:p>
        </p:txBody>
      </p:sp>
      <p:grpSp>
        <p:nvGrpSpPr>
          <p:cNvPr id="275460" name="Group 4"/>
          <p:cNvGrpSpPr>
            <a:grpSpLocks/>
          </p:cNvGrpSpPr>
          <p:nvPr/>
        </p:nvGrpSpPr>
        <p:grpSpPr bwMode="auto">
          <a:xfrm>
            <a:off x="5508625" y="1196975"/>
            <a:ext cx="3527425" cy="2519363"/>
            <a:chOff x="3243" y="618"/>
            <a:chExt cx="2222" cy="1587"/>
          </a:xfrm>
        </p:grpSpPr>
        <p:sp>
          <p:nvSpPr>
            <p:cNvPr id="275461" name="Line 5"/>
            <p:cNvSpPr>
              <a:spLocks noChangeShapeType="1"/>
            </p:cNvSpPr>
            <p:nvPr/>
          </p:nvSpPr>
          <p:spPr bwMode="auto">
            <a:xfrm flipV="1">
              <a:off x="3243" y="1978"/>
              <a:ext cx="222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462" name="Line 6"/>
            <p:cNvSpPr>
              <a:spLocks noChangeShapeType="1"/>
            </p:cNvSpPr>
            <p:nvPr/>
          </p:nvSpPr>
          <p:spPr bwMode="auto">
            <a:xfrm flipV="1">
              <a:off x="4377" y="618"/>
              <a:ext cx="0" cy="1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463" name="Line 7"/>
            <p:cNvSpPr>
              <a:spLocks noChangeShapeType="1"/>
            </p:cNvSpPr>
            <p:nvPr/>
          </p:nvSpPr>
          <p:spPr bwMode="auto">
            <a:xfrm flipV="1">
              <a:off x="3288" y="1479"/>
              <a:ext cx="2132" cy="1"/>
            </a:xfrm>
            <a:prstGeom prst="line">
              <a:avLst/>
            </a:prstGeom>
            <a:noFill/>
            <a:ln w="25400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464" name="Freeform 8"/>
            <p:cNvSpPr>
              <a:spLocks/>
            </p:cNvSpPr>
            <p:nvPr/>
          </p:nvSpPr>
          <p:spPr bwMode="auto">
            <a:xfrm>
              <a:off x="4468" y="1524"/>
              <a:ext cx="907" cy="681"/>
            </a:xfrm>
            <a:custGeom>
              <a:avLst/>
              <a:gdLst/>
              <a:ahLst/>
              <a:cxnLst>
                <a:cxn ang="0">
                  <a:pos x="0" y="681"/>
                </a:cxn>
                <a:cxn ang="0">
                  <a:pos x="136" y="363"/>
                </a:cxn>
                <a:cxn ang="0">
                  <a:pos x="408" y="136"/>
                </a:cxn>
                <a:cxn ang="0">
                  <a:pos x="907" y="0"/>
                </a:cxn>
              </a:cxnLst>
              <a:rect l="0" t="0" r="r" b="b"/>
              <a:pathLst>
                <a:path w="907" h="681">
                  <a:moveTo>
                    <a:pt x="0" y="681"/>
                  </a:moveTo>
                  <a:cubicBezTo>
                    <a:pt x="34" y="567"/>
                    <a:pt x="68" y="454"/>
                    <a:pt x="136" y="363"/>
                  </a:cubicBezTo>
                  <a:cubicBezTo>
                    <a:pt x="204" y="272"/>
                    <a:pt x="280" y="196"/>
                    <a:pt x="408" y="136"/>
                  </a:cubicBezTo>
                  <a:cubicBezTo>
                    <a:pt x="536" y="76"/>
                    <a:pt x="721" y="38"/>
                    <a:pt x="907" y="0"/>
                  </a:cubicBezTo>
                </a:path>
              </a:pathLst>
            </a:custGeom>
            <a:noFill/>
            <a:ln w="38100">
              <a:solidFill>
                <a:srgbClr val="9900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465" name="Freeform 9"/>
            <p:cNvSpPr>
              <a:spLocks/>
            </p:cNvSpPr>
            <p:nvPr/>
          </p:nvSpPr>
          <p:spPr bwMode="auto">
            <a:xfrm flipH="1" flipV="1">
              <a:off x="3379" y="753"/>
              <a:ext cx="907" cy="681"/>
            </a:xfrm>
            <a:custGeom>
              <a:avLst/>
              <a:gdLst/>
              <a:ahLst/>
              <a:cxnLst>
                <a:cxn ang="0">
                  <a:pos x="0" y="681"/>
                </a:cxn>
                <a:cxn ang="0">
                  <a:pos x="136" y="363"/>
                </a:cxn>
                <a:cxn ang="0">
                  <a:pos x="408" y="136"/>
                </a:cxn>
                <a:cxn ang="0">
                  <a:pos x="907" y="0"/>
                </a:cxn>
              </a:cxnLst>
              <a:rect l="0" t="0" r="r" b="b"/>
              <a:pathLst>
                <a:path w="907" h="681">
                  <a:moveTo>
                    <a:pt x="0" y="681"/>
                  </a:moveTo>
                  <a:cubicBezTo>
                    <a:pt x="34" y="567"/>
                    <a:pt x="68" y="454"/>
                    <a:pt x="136" y="363"/>
                  </a:cubicBezTo>
                  <a:cubicBezTo>
                    <a:pt x="204" y="272"/>
                    <a:pt x="280" y="196"/>
                    <a:pt x="408" y="136"/>
                  </a:cubicBezTo>
                  <a:cubicBezTo>
                    <a:pt x="536" y="76"/>
                    <a:pt x="721" y="38"/>
                    <a:pt x="907" y="0"/>
                  </a:cubicBezTo>
                </a:path>
              </a:pathLst>
            </a:custGeom>
            <a:noFill/>
            <a:ln w="38100">
              <a:solidFill>
                <a:srgbClr val="9900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5466" name="Object 10"/>
            <p:cNvGraphicFramePr>
              <a:graphicFrameLocks noChangeAspect="1"/>
            </p:cNvGraphicFramePr>
            <p:nvPr/>
          </p:nvGraphicFramePr>
          <p:xfrm>
            <a:off x="5329" y="2024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595" name="Equation" r:id="rId12" imgW="203040" imgH="190440" progId="Equation.DSMT4">
                    <p:embed/>
                  </p:oleObj>
                </mc:Choice>
                <mc:Fallback>
                  <p:oleObj name="Equation" r:id="rId12" imgW="203040" imgH="19044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9" y="2024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5467" name="Object 11"/>
            <p:cNvGraphicFramePr>
              <a:graphicFrameLocks noChangeAspect="1"/>
            </p:cNvGraphicFramePr>
            <p:nvPr/>
          </p:nvGraphicFramePr>
          <p:xfrm>
            <a:off x="4422" y="663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596" name="Equation" r:id="rId14" imgW="190440" imgH="241200" progId="Equation.DSMT4">
                    <p:embed/>
                  </p:oleObj>
                </mc:Choice>
                <mc:Fallback>
                  <p:oleObj name="Equation" r:id="rId14" imgW="190440" imgH="2412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663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5468" name="Object 12"/>
            <p:cNvGraphicFramePr>
              <a:graphicFrameLocks noChangeAspect="1"/>
            </p:cNvGraphicFramePr>
            <p:nvPr/>
          </p:nvGraphicFramePr>
          <p:xfrm>
            <a:off x="4195" y="202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597" name="Equation" r:id="rId16" imgW="228600" imgH="241200" progId="Equation.DSMT4">
                    <p:embed/>
                  </p:oleObj>
                </mc:Choice>
                <mc:Fallback>
                  <p:oleObj name="Equation" r:id="rId16" imgW="228600" imgH="24120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2024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5469" name="Object 13"/>
            <p:cNvGraphicFramePr>
              <a:graphicFrameLocks noChangeAspect="1"/>
            </p:cNvGraphicFramePr>
            <p:nvPr/>
          </p:nvGraphicFramePr>
          <p:xfrm>
            <a:off x="4241" y="1525"/>
            <a:ext cx="104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598" name="Equation" r:id="rId18" imgW="164880" imgH="190440" progId="Equation.DSMT4">
                    <p:embed/>
                  </p:oleObj>
                </mc:Choice>
                <mc:Fallback>
                  <p:oleObj name="Equation" r:id="rId18" imgW="164880" imgH="19044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525"/>
                          <a:ext cx="104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5485" name="Group 29"/>
          <p:cNvGrpSpPr>
            <a:grpSpLocks/>
          </p:cNvGrpSpPr>
          <p:nvPr/>
        </p:nvGrpSpPr>
        <p:grpSpPr bwMode="auto">
          <a:xfrm>
            <a:off x="539750" y="2887663"/>
            <a:ext cx="1890713" cy="396875"/>
            <a:chOff x="340" y="1819"/>
            <a:chExt cx="1191" cy="250"/>
          </a:xfrm>
        </p:grpSpPr>
        <p:sp>
          <p:nvSpPr>
            <p:cNvPr id="275478" name="Rectangle 22"/>
            <p:cNvSpPr>
              <a:spLocks noChangeArrowheads="1"/>
            </p:cNvSpPr>
            <p:nvPr/>
          </p:nvSpPr>
          <p:spPr bwMode="auto">
            <a:xfrm>
              <a:off x="340" y="1819"/>
              <a:ext cx="3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pitchFamily="2" charset="-122"/>
                  <a:cs typeface="Times New Roman" pitchFamily="18" charset="0"/>
                </a:rPr>
                <a:t>Let </a:t>
              </a:r>
              <a:endParaRPr lang="en-US" altLang="zh-CN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75473" name="Object 17"/>
            <p:cNvGraphicFramePr>
              <a:graphicFrameLocks noChangeAspect="1"/>
            </p:cNvGraphicFramePr>
            <p:nvPr/>
          </p:nvGraphicFramePr>
          <p:xfrm>
            <a:off x="657" y="1888"/>
            <a:ext cx="45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599" r:id="rId20" imgW="710891" imgH="215806" progId="Equation.DSMT4">
                    <p:embed/>
                  </p:oleObj>
                </mc:Choice>
                <mc:Fallback>
                  <p:oleObj r:id="rId20" imgW="710891" imgH="215806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888"/>
                          <a:ext cx="450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5479" name="Rectangle 23"/>
            <p:cNvSpPr>
              <a:spLocks noChangeArrowheads="1"/>
            </p:cNvSpPr>
            <p:nvPr/>
          </p:nvSpPr>
          <p:spPr bwMode="auto">
            <a:xfrm>
              <a:off x="1020" y="1819"/>
              <a:ext cx="5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pitchFamily="2" charset="-122"/>
                  <a:cs typeface="Times New Roman" pitchFamily="18" charset="0"/>
                </a:rPr>
                <a:t>, then </a:t>
              </a:r>
              <a:endParaRPr lang="en-US" altLang="zh-CN" sz="180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275481" name="Rectangle 25"/>
          <p:cNvSpPr>
            <a:spLocks noChangeArrowheads="1"/>
          </p:cNvSpPr>
          <p:nvPr/>
        </p:nvSpPr>
        <p:spPr bwMode="auto">
          <a:xfrm>
            <a:off x="539750" y="3357563"/>
            <a:ext cx="833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Hence</a:t>
            </a:r>
            <a:endParaRPr lang="en-US" altLang="zh-CN" sz="180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75484" name="Group 28"/>
          <p:cNvGrpSpPr>
            <a:grpSpLocks/>
          </p:cNvGrpSpPr>
          <p:nvPr/>
        </p:nvGrpSpPr>
        <p:grpSpPr bwMode="auto">
          <a:xfrm>
            <a:off x="508000" y="2133600"/>
            <a:ext cx="4927600" cy="752475"/>
            <a:chOff x="113" y="1344"/>
            <a:chExt cx="3104" cy="474"/>
          </a:xfrm>
        </p:grpSpPr>
        <p:sp>
          <p:nvSpPr>
            <p:cNvPr id="275477" name="Rectangle 21"/>
            <p:cNvSpPr>
              <a:spLocks noChangeArrowheads="1"/>
            </p:cNvSpPr>
            <p:nvPr/>
          </p:nvSpPr>
          <p:spPr bwMode="auto">
            <a:xfrm>
              <a:off x="113" y="1456"/>
              <a:ext cx="19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tabLst>
                  <a:tab pos="4064000" algn="ctr"/>
                  <a:tab pos="8128000" algn="r"/>
                </a:tabLst>
              </a:pPr>
              <a:r>
                <a:rPr lang="en-US" altLang="zh-CN" b="1">
                  <a:ea typeface="宋体" pitchFamily="2" charset="-122"/>
                  <a:cs typeface="Times New Roman" pitchFamily="18" charset="0"/>
                </a:rPr>
                <a:t>Proof (continued)</a:t>
              </a:r>
              <a:r>
                <a:rPr lang="en-US" altLang="zh-CN">
                  <a:ea typeface="宋体" pitchFamily="2" charset="-122"/>
                  <a:cs typeface="Times New Roman" pitchFamily="18" charset="0"/>
                </a:rPr>
                <a:t>  we have</a:t>
              </a:r>
              <a:endParaRPr lang="en-US" altLang="zh-CN" sz="180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75474" name="Object 18"/>
            <p:cNvGraphicFramePr>
              <a:graphicFrameLocks noChangeAspect="1"/>
            </p:cNvGraphicFramePr>
            <p:nvPr/>
          </p:nvGraphicFramePr>
          <p:xfrm>
            <a:off x="1973" y="1344"/>
            <a:ext cx="1152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600" r:id="rId22" imgW="1828800" imgH="749300" progId="Equation.DSMT4">
                    <p:embed/>
                  </p:oleObj>
                </mc:Choice>
                <mc:Fallback>
                  <p:oleObj r:id="rId22" imgW="1828800" imgH="749300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1344"/>
                          <a:ext cx="1152" cy="4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5483" name="Rectangle 27"/>
            <p:cNvSpPr>
              <a:spLocks noChangeArrowheads="1"/>
            </p:cNvSpPr>
            <p:nvPr/>
          </p:nvSpPr>
          <p:spPr bwMode="auto">
            <a:xfrm>
              <a:off x="3061" y="1475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宋体" pitchFamily="2" charset="-122"/>
                </a:rPr>
                <a:t>.</a:t>
              </a: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75487" name="Group 31"/>
          <p:cNvGrpSpPr>
            <a:grpSpLocks/>
          </p:cNvGrpSpPr>
          <p:nvPr/>
        </p:nvGrpSpPr>
        <p:grpSpPr bwMode="auto">
          <a:xfrm>
            <a:off x="2411413" y="2887663"/>
            <a:ext cx="2624137" cy="403225"/>
            <a:chOff x="1519" y="1819"/>
            <a:chExt cx="1653" cy="254"/>
          </a:xfrm>
        </p:grpSpPr>
        <p:graphicFrame>
          <p:nvGraphicFramePr>
            <p:cNvPr id="275472" name="Object 16"/>
            <p:cNvGraphicFramePr>
              <a:graphicFrameLocks noChangeAspect="1"/>
            </p:cNvGraphicFramePr>
            <p:nvPr/>
          </p:nvGraphicFramePr>
          <p:xfrm>
            <a:off x="1519" y="1888"/>
            <a:ext cx="522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601" r:id="rId24" imgW="825142" imgH="215806" progId="Equation.DSMT4">
                    <p:embed/>
                  </p:oleObj>
                </mc:Choice>
                <mc:Fallback>
                  <p:oleObj r:id="rId24" imgW="825142" imgH="215806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1888"/>
                          <a:ext cx="522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5480" name="Rectangle 24"/>
            <p:cNvSpPr>
              <a:spLocks noChangeArrowheads="1"/>
            </p:cNvSpPr>
            <p:nvPr/>
          </p:nvSpPr>
          <p:spPr bwMode="auto">
            <a:xfrm>
              <a:off x="2011" y="1819"/>
              <a:ext cx="5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zh-CN" altLang="en-US"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>
                  <a:ea typeface="宋体" pitchFamily="2" charset="-122"/>
                  <a:cs typeface="Times New Roman" pitchFamily="18" charset="0"/>
                </a:rPr>
                <a:t>while </a:t>
              </a:r>
              <a:endParaRPr lang="en-US" altLang="zh-CN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75471" name="Object 15"/>
            <p:cNvGraphicFramePr>
              <a:graphicFrameLocks noChangeAspect="1"/>
            </p:cNvGraphicFramePr>
            <p:nvPr/>
          </p:nvGraphicFramePr>
          <p:xfrm>
            <a:off x="2517" y="1888"/>
            <a:ext cx="570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602" r:id="rId26" imgW="901309" imgH="203112" progId="Equation.DSMT4">
                    <p:embed/>
                  </p:oleObj>
                </mc:Choice>
                <mc:Fallback>
                  <p:oleObj r:id="rId26" imgW="901309" imgH="203112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1888"/>
                          <a:ext cx="570" cy="1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5486" name="Rectangle 30"/>
            <p:cNvSpPr>
              <a:spLocks noChangeArrowheads="1"/>
            </p:cNvSpPr>
            <p:nvPr/>
          </p:nvSpPr>
          <p:spPr bwMode="auto">
            <a:xfrm>
              <a:off x="3016" y="1842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宋体" pitchFamily="2" charset="-122"/>
                </a:rPr>
                <a:t>.</a:t>
              </a: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</p:grpSp>
      <p:graphicFrame>
        <p:nvGraphicFramePr>
          <p:cNvPr id="275496" name="Object 40"/>
          <p:cNvGraphicFramePr>
            <a:graphicFrameLocks noChangeAspect="1"/>
          </p:cNvGraphicFramePr>
          <p:nvPr/>
        </p:nvGraphicFramePr>
        <p:xfrm>
          <a:off x="2017713" y="4727575"/>
          <a:ext cx="40671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603" name="Bitmap Image" r:id="rId28" imgW="4067743" imgH="905001" progId="PBrush">
                  <p:embed/>
                </p:oleObj>
              </mc:Choice>
              <mc:Fallback>
                <p:oleObj name="Bitmap Image" r:id="rId28" imgW="4067743" imgH="905001" progId="PBrush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4727575"/>
                        <a:ext cx="406717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5499" name="Group 43"/>
          <p:cNvGrpSpPr>
            <a:grpSpLocks/>
          </p:cNvGrpSpPr>
          <p:nvPr/>
        </p:nvGrpSpPr>
        <p:grpSpPr bwMode="auto">
          <a:xfrm>
            <a:off x="6135688" y="5080000"/>
            <a:ext cx="523875" cy="366713"/>
            <a:chOff x="3865" y="3335"/>
            <a:chExt cx="330" cy="231"/>
          </a:xfrm>
        </p:grpSpPr>
        <p:graphicFrame>
          <p:nvGraphicFramePr>
            <p:cNvPr id="275497" name="Object 41"/>
            <p:cNvGraphicFramePr>
              <a:graphicFrameLocks noChangeAspect="1"/>
            </p:cNvGraphicFramePr>
            <p:nvPr/>
          </p:nvGraphicFramePr>
          <p:xfrm>
            <a:off x="3865" y="3339"/>
            <a:ext cx="24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604" name="Bitmap Image" r:id="rId30" imgW="380852" imgH="266737" progId="PBrush">
                    <p:embed/>
                  </p:oleObj>
                </mc:Choice>
                <mc:Fallback>
                  <p:oleObj name="Bitmap Image" r:id="rId30" imgW="380852" imgH="266737" progId="PBrush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5" y="3339"/>
                          <a:ext cx="240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5498" name="Rectangle 42"/>
            <p:cNvSpPr>
              <a:spLocks noChangeArrowheads="1"/>
            </p:cNvSpPr>
            <p:nvPr/>
          </p:nvSpPr>
          <p:spPr bwMode="auto">
            <a:xfrm>
              <a:off x="4039" y="3335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宋体" pitchFamily="2" charset="-122"/>
                </a:rPr>
                <a:t>.</a:t>
              </a: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75503" name="Group 47"/>
          <p:cNvGrpSpPr>
            <a:grpSpLocks/>
          </p:cNvGrpSpPr>
          <p:nvPr/>
        </p:nvGrpSpPr>
        <p:grpSpPr bwMode="auto">
          <a:xfrm>
            <a:off x="539750" y="5629275"/>
            <a:ext cx="2376488" cy="752475"/>
            <a:chOff x="340" y="3546"/>
            <a:chExt cx="1497" cy="474"/>
          </a:xfrm>
        </p:grpSpPr>
        <p:sp>
          <p:nvSpPr>
            <p:cNvPr id="275500" name="Rectangle 44"/>
            <p:cNvSpPr>
              <a:spLocks noChangeArrowheads="1"/>
            </p:cNvSpPr>
            <p:nvPr/>
          </p:nvSpPr>
          <p:spPr bwMode="auto">
            <a:xfrm>
              <a:off x="340" y="3657"/>
              <a:ext cx="2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pitchFamily="2" charset="-122"/>
                  <a:cs typeface="Times New Roman" pitchFamily="18" charset="0"/>
                </a:rPr>
                <a:t>So</a:t>
              </a:r>
              <a:endParaRPr lang="en-US" altLang="zh-CN" sz="180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75501" name="Object 45"/>
            <p:cNvGraphicFramePr>
              <a:graphicFrameLocks noChangeAspect="1"/>
            </p:cNvGraphicFramePr>
            <p:nvPr/>
          </p:nvGraphicFramePr>
          <p:xfrm>
            <a:off x="648" y="3546"/>
            <a:ext cx="1098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605" r:id="rId32" imgW="1739900" imgH="749300" progId="Equation.DSMT4">
                    <p:embed/>
                  </p:oleObj>
                </mc:Choice>
                <mc:Fallback>
                  <p:oleObj r:id="rId32" imgW="1739900" imgH="74930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" y="3546"/>
                          <a:ext cx="1098" cy="4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5502" name="Rectangle 46"/>
            <p:cNvSpPr>
              <a:spLocks noChangeArrowheads="1"/>
            </p:cNvSpPr>
            <p:nvPr/>
          </p:nvSpPr>
          <p:spPr bwMode="auto">
            <a:xfrm>
              <a:off x="1681" y="3698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宋体" pitchFamily="2" charset="-122"/>
                </a:rPr>
                <a:t>.</a:t>
              </a: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75504" name="Rectangle 48"/>
          <p:cNvSpPr>
            <a:spLocks noChangeArrowheads="1"/>
          </p:cNvSpPr>
          <p:nvPr/>
        </p:nvSpPr>
        <p:spPr bwMode="auto">
          <a:xfrm>
            <a:off x="2970213" y="5840413"/>
            <a:ext cx="881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Finish.</a:t>
            </a:r>
            <a:endParaRPr lang="en-US" altLang="zh-CN" sz="1800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75508" name="Group 52"/>
          <p:cNvGrpSpPr>
            <a:grpSpLocks/>
          </p:cNvGrpSpPr>
          <p:nvPr/>
        </p:nvGrpSpPr>
        <p:grpSpPr bwMode="auto">
          <a:xfrm>
            <a:off x="468313" y="1268413"/>
            <a:ext cx="2016125" cy="938212"/>
            <a:chOff x="295" y="799"/>
            <a:chExt cx="1270" cy="591"/>
          </a:xfrm>
        </p:grpSpPr>
        <p:sp>
          <p:nvSpPr>
            <p:cNvPr id="275509" name="Rectangle 53"/>
            <p:cNvSpPr>
              <a:spLocks noChangeArrowheads="1"/>
            </p:cNvSpPr>
            <p:nvPr/>
          </p:nvSpPr>
          <p:spPr bwMode="auto">
            <a:xfrm>
              <a:off x="295" y="799"/>
              <a:ext cx="1270" cy="5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E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275510" name="Object 54"/>
            <p:cNvGraphicFramePr>
              <a:graphicFrameLocks noChangeAspect="1"/>
            </p:cNvGraphicFramePr>
            <p:nvPr/>
          </p:nvGraphicFramePr>
          <p:xfrm>
            <a:off x="340" y="835"/>
            <a:ext cx="1179" cy="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606" r:id="rId34" imgW="1739900" imgH="749300" progId="Equation.DSMT4">
                    <p:embed/>
                  </p:oleObj>
                </mc:Choice>
                <mc:Fallback>
                  <p:oleObj r:id="rId34" imgW="1739900" imgH="749300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835"/>
                          <a:ext cx="1179" cy="5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7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7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7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7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7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5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75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7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7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7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81" grpId="0"/>
      <p:bldP spid="27550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Two important limits</a:t>
            </a:r>
          </a:p>
        </p:txBody>
      </p:sp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8F9F-992C-4C1B-8D2A-FCB17169D5DF}" type="slidenum">
              <a:rPr lang="en-US" altLang="en-US"/>
              <a:pPr/>
              <a:t>49</a:t>
            </a:fld>
            <a:endParaRPr lang="en-US" altLang="en-US"/>
          </a:p>
        </p:txBody>
      </p:sp>
      <p:grpSp>
        <p:nvGrpSpPr>
          <p:cNvPr id="427011" name="Group 3"/>
          <p:cNvGrpSpPr>
            <a:grpSpLocks/>
          </p:cNvGrpSpPr>
          <p:nvPr/>
        </p:nvGrpSpPr>
        <p:grpSpPr bwMode="auto">
          <a:xfrm>
            <a:off x="520700" y="2106613"/>
            <a:ext cx="3765553" cy="768350"/>
            <a:chOff x="328" y="935"/>
            <a:chExt cx="2372" cy="484"/>
          </a:xfrm>
        </p:grpSpPr>
        <p:sp>
          <p:nvSpPr>
            <p:cNvPr id="427012" name="Rectangle 4"/>
            <p:cNvSpPr>
              <a:spLocks noChangeArrowheads="1"/>
            </p:cNvSpPr>
            <p:nvPr/>
          </p:nvSpPr>
          <p:spPr bwMode="auto">
            <a:xfrm>
              <a:off x="328" y="1048"/>
              <a:ext cx="134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  <a:cs typeface="Times New Roman" pitchFamily="18" charset="0"/>
                </a:rPr>
                <a:t>Example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Find</a:t>
              </a:r>
              <a:r>
                <a:rPr lang="en-US" altLang="zh-CN" sz="2400" dirty="0">
                  <a:ea typeface="宋体" pitchFamily="2" charset="-122"/>
                  <a:cs typeface="Times New Roman" pitchFamily="18" charset="0"/>
                </a:rPr>
                <a:t> </a:t>
              </a:r>
            </a:p>
          </p:txBody>
        </p:sp>
        <p:graphicFrame>
          <p:nvGraphicFramePr>
            <p:cNvPr id="427013" name="Object 5"/>
            <p:cNvGraphicFramePr>
              <a:graphicFrameLocks noChangeAspect="1"/>
            </p:cNvGraphicFramePr>
            <p:nvPr/>
          </p:nvGraphicFramePr>
          <p:xfrm>
            <a:off x="1748" y="935"/>
            <a:ext cx="952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085" name="Equation" r:id="rId4" imgW="799920" imgH="406080" progId="Equation.DSMT4">
                    <p:embed/>
                  </p:oleObj>
                </mc:Choice>
                <mc:Fallback>
                  <p:oleObj name="Equation" r:id="rId4" imgW="799920" imgH="40608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8" y="935"/>
                          <a:ext cx="952" cy="4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7014" name="Rectangle 6"/>
          <p:cNvSpPr>
            <a:spLocks noChangeArrowheads="1"/>
          </p:cNvSpPr>
          <p:nvPr/>
        </p:nvSpPr>
        <p:spPr bwMode="auto">
          <a:xfrm>
            <a:off x="538163" y="3114675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Solution</a:t>
            </a:r>
            <a:endParaRPr lang="zh-CN" altLang="en-US" b="1">
              <a:ea typeface="宋体" pitchFamily="2" charset="-122"/>
            </a:endParaRPr>
          </a:p>
        </p:txBody>
      </p:sp>
      <p:grpSp>
        <p:nvGrpSpPr>
          <p:cNvPr id="427017" name="Group 9"/>
          <p:cNvGrpSpPr>
            <a:grpSpLocks/>
          </p:cNvGrpSpPr>
          <p:nvPr/>
        </p:nvGrpSpPr>
        <p:grpSpPr bwMode="auto">
          <a:xfrm>
            <a:off x="1692275" y="2970213"/>
            <a:ext cx="1511300" cy="665162"/>
            <a:chOff x="1066" y="1423"/>
            <a:chExt cx="952" cy="419"/>
          </a:xfrm>
        </p:grpSpPr>
        <p:sp>
          <p:nvSpPr>
            <p:cNvPr id="427015" name="Rectangle 7"/>
            <p:cNvSpPr>
              <a:spLocks noChangeArrowheads="1"/>
            </p:cNvSpPr>
            <p:nvPr/>
          </p:nvSpPr>
          <p:spPr bwMode="auto">
            <a:xfrm>
              <a:off x="1066" y="150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Let</a:t>
              </a:r>
              <a:endParaRPr lang="zh-CN" altLang="en-US">
                <a:ea typeface="宋体" pitchFamily="2" charset="-122"/>
              </a:endParaRPr>
            </a:p>
          </p:txBody>
        </p:sp>
        <p:graphicFrame>
          <p:nvGraphicFramePr>
            <p:cNvPr id="427016" name="Object 8"/>
            <p:cNvGraphicFramePr>
              <a:graphicFrameLocks noChangeAspect="1"/>
            </p:cNvGraphicFramePr>
            <p:nvPr/>
          </p:nvGraphicFramePr>
          <p:xfrm>
            <a:off x="1429" y="1423"/>
            <a:ext cx="589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086" name="Equation" r:id="rId6" imgW="571320" imgH="406080" progId="Equation.DSMT4">
                    <p:embed/>
                  </p:oleObj>
                </mc:Choice>
                <mc:Fallback>
                  <p:oleObj name="Equation" r:id="rId6" imgW="571320" imgH="40608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423"/>
                          <a:ext cx="589" cy="4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7023" name="Group 15"/>
          <p:cNvGrpSpPr>
            <a:grpSpLocks/>
          </p:cNvGrpSpPr>
          <p:nvPr/>
        </p:nvGrpSpPr>
        <p:grpSpPr bwMode="auto">
          <a:xfrm>
            <a:off x="3276600" y="3114675"/>
            <a:ext cx="1851025" cy="396875"/>
            <a:chOff x="2063" y="1962"/>
            <a:chExt cx="1166" cy="250"/>
          </a:xfrm>
        </p:grpSpPr>
        <p:sp>
          <p:nvSpPr>
            <p:cNvPr id="427018" name="Rectangle 10"/>
            <p:cNvSpPr>
              <a:spLocks noChangeArrowheads="1"/>
            </p:cNvSpPr>
            <p:nvPr/>
          </p:nvSpPr>
          <p:spPr bwMode="auto">
            <a:xfrm>
              <a:off x="2063" y="1962"/>
              <a:ext cx="5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that is,</a:t>
              </a:r>
              <a:endParaRPr lang="zh-CN" altLang="en-US">
                <a:ea typeface="宋体" pitchFamily="2" charset="-122"/>
              </a:endParaRPr>
            </a:p>
          </p:txBody>
        </p:sp>
        <p:graphicFrame>
          <p:nvGraphicFramePr>
            <p:cNvPr id="427020" name="Object 12"/>
            <p:cNvGraphicFramePr>
              <a:graphicFrameLocks noChangeAspect="1"/>
            </p:cNvGraphicFramePr>
            <p:nvPr/>
          </p:nvGraphicFramePr>
          <p:xfrm>
            <a:off x="2608" y="1979"/>
            <a:ext cx="621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087" name="Equation" r:id="rId8" imgW="558720" imgH="203040" progId="Equation.DSMT4">
                    <p:embed/>
                  </p:oleObj>
                </mc:Choice>
                <mc:Fallback>
                  <p:oleObj name="Equation" r:id="rId8" imgW="558720" imgH="20304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1979"/>
                          <a:ext cx="621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7025" name="Group 17"/>
          <p:cNvGrpSpPr>
            <a:grpSpLocks/>
          </p:cNvGrpSpPr>
          <p:nvPr/>
        </p:nvGrpSpPr>
        <p:grpSpPr bwMode="auto">
          <a:xfrm>
            <a:off x="5149850" y="3068638"/>
            <a:ext cx="3309938" cy="419100"/>
            <a:chOff x="3198" y="1933"/>
            <a:chExt cx="2085" cy="264"/>
          </a:xfrm>
        </p:grpSpPr>
        <p:sp>
          <p:nvSpPr>
            <p:cNvPr id="427019" name="Rectangle 11"/>
            <p:cNvSpPr>
              <a:spLocks noChangeArrowheads="1"/>
            </p:cNvSpPr>
            <p:nvPr/>
          </p:nvSpPr>
          <p:spPr bwMode="auto">
            <a:xfrm>
              <a:off x="3198" y="1933"/>
              <a:ext cx="3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and</a:t>
              </a:r>
              <a:endParaRPr lang="zh-CN" altLang="en-US">
                <a:ea typeface="宋体" pitchFamily="2" charset="-122"/>
              </a:endParaRPr>
            </a:p>
          </p:txBody>
        </p:sp>
        <p:graphicFrame>
          <p:nvGraphicFramePr>
            <p:cNvPr id="427024" name="Object 16"/>
            <p:cNvGraphicFramePr>
              <a:graphicFrameLocks noChangeAspect="1"/>
            </p:cNvGraphicFramePr>
            <p:nvPr/>
          </p:nvGraphicFramePr>
          <p:xfrm>
            <a:off x="3560" y="1979"/>
            <a:ext cx="1723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088" name="Equation" r:id="rId10" imgW="1600200" imgH="203040" progId="Equation.DSMT4">
                    <p:embed/>
                  </p:oleObj>
                </mc:Choice>
                <mc:Fallback>
                  <p:oleObj name="Equation" r:id="rId10" imgW="1600200" imgH="203040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1979"/>
                          <a:ext cx="1723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7026" name="Object 18"/>
          <p:cNvGraphicFramePr>
            <a:graphicFrameLocks noChangeAspect="1"/>
          </p:cNvGraphicFramePr>
          <p:nvPr/>
        </p:nvGraphicFramePr>
        <p:xfrm>
          <a:off x="1692275" y="3860800"/>
          <a:ext cx="14398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89" name="Equation" r:id="rId12" imgW="749160" imgH="406080" progId="Equation.DSMT4">
                  <p:embed/>
                </p:oleObj>
              </mc:Choice>
              <mc:Fallback>
                <p:oleObj name="Equation" r:id="rId12" imgW="749160" imgH="40608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860800"/>
                        <a:ext cx="1439863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7" name="Object 19"/>
          <p:cNvGraphicFramePr>
            <a:graphicFrameLocks noChangeAspect="1"/>
          </p:cNvGraphicFramePr>
          <p:nvPr/>
        </p:nvGraphicFramePr>
        <p:xfrm>
          <a:off x="3203575" y="3860800"/>
          <a:ext cx="1655763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90" name="Equation" r:id="rId14" imgW="914400" imgH="406080" progId="Equation.DSMT4">
                  <p:embed/>
                </p:oleObj>
              </mc:Choice>
              <mc:Fallback>
                <p:oleObj name="Equation" r:id="rId14" imgW="914400" imgH="40608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860800"/>
                        <a:ext cx="1655763" cy="73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8" name="Object 20"/>
          <p:cNvGraphicFramePr>
            <a:graphicFrameLocks noChangeAspect="1"/>
          </p:cNvGraphicFramePr>
          <p:nvPr/>
        </p:nvGraphicFramePr>
        <p:xfrm>
          <a:off x="4932363" y="3789363"/>
          <a:ext cx="1944687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91" name="Equation" r:id="rId16" imgW="1091880" imgH="469800" progId="Equation.DSMT4">
                  <p:embed/>
                </p:oleObj>
              </mc:Choice>
              <mc:Fallback>
                <p:oleObj name="Equation" r:id="rId16" imgW="1091880" imgH="4698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789363"/>
                        <a:ext cx="1944687" cy="836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9" name="Object 21"/>
          <p:cNvGraphicFramePr>
            <a:graphicFrameLocks noChangeAspect="1"/>
          </p:cNvGraphicFramePr>
          <p:nvPr/>
        </p:nvGraphicFramePr>
        <p:xfrm>
          <a:off x="3203575" y="4797425"/>
          <a:ext cx="17287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92" name="Equation" r:id="rId18" imgW="1066680" imgH="469800" progId="Equation.DSMT4">
                  <p:embed/>
                </p:oleObj>
              </mc:Choice>
              <mc:Fallback>
                <p:oleObj name="Equation" r:id="rId18" imgW="1066680" imgH="4698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797425"/>
                        <a:ext cx="1728788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30" name="Object 22"/>
          <p:cNvGraphicFramePr>
            <a:graphicFrameLocks noChangeAspect="1"/>
          </p:cNvGraphicFramePr>
          <p:nvPr/>
        </p:nvGraphicFramePr>
        <p:xfrm>
          <a:off x="3276600" y="5805488"/>
          <a:ext cx="7921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93" name="Equation" r:id="rId20" imgW="393480" imgH="203040" progId="Equation.DSMT4">
                  <p:embed/>
                </p:oleObj>
              </mc:Choice>
              <mc:Fallback>
                <p:oleObj name="Equation" r:id="rId20" imgW="393480" imgH="20304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805488"/>
                        <a:ext cx="792163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7032" name="Group 24"/>
          <p:cNvGrpSpPr>
            <a:grpSpLocks/>
          </p:cNvGrpSpPr>
          <p:nvPr/>
        </p:nvGrpSpPr>
        <p:grpSpPr bwMode="auto">
          <a:xfrm>
            <a:off x="468313" y="1268413"/>
            <a:ext cx="2016125" cy="938212"/>
            <a:chOff x="295" y="799"/>
            <a:chExt cx="1270" cy="591"/>
          </a:xfrm>
        </p:grpSpPr>
        <p:sp>
          <p:nvSpPr>
            <p:cNvPr id="427033" name="Rectangle 25"/>
            <p:cNvSpPr>
              <a:spLocks noChangeArrowheads="1"/>
            </p:cNvSpPr>
            <p:nvPr/>
          </p:nvSpPr>
          <p:spPr bwMode="auto">
            <a:xfrm>
              <a:off x="295" y="799"/>
              <a:ext cx="1270" cy="5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E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427034" name="Object 26"/>
            <p:cNvGraphicFramePr>
              <a:graphicFrameLocks noChangeAspect="1"/>
            </p:cNvGraphicFramePr>
            <p:nvPr/>
          </p:nvGraphicFramePr>
          <p:xfrm>
            <a:off x="340" y="835"/>
            <a:ext cx="1179" cy="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094" r:id="rId22" imgW="1739900" imgH="749300" progId="Equation.DSMT4">
                    <p:embed/>
                  </p:oleObj>
                </mc:Choice>
                <mc:Fallback>
                  <p:oleObj r:id="rId22" imgW="1739900" imgH="749300" progId="Equation.DSMT4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835"/>
                          <a:ext cx="1179" cy="5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Rectangle 48"/>
          <p:cNvSpPr>
            <a:spLocks noChangeArrowheads="1"/>
          </p:cNvSpPr>
          <p:nvPr/>
        </p:nvSpPr>
        <p:spPr bwMode="auto">
          <a:xfrm>
            <a:off x="857224" y="6103959"/>
            <a:ext cx="881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Finish.</a:t>
            </a:r>
            <a:endParaRPr lang="en-US" altLang="zh-CN" sz="1800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2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2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2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2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2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2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2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4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The concept of limit of a function</a:t>
            </a:r>
          </a:p>
        </p:txBody>
      </p:sp>
      <p:sp>
        <p:nvSpPr>
          <p:cNvPr id="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B2BB-3289-4642-8679-BFDC5AF974D6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2334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27238" y="2165350"/>
            <a:ext cx="5454650" cy="335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4960938" y="3141663"/>
            <a:ext cx="2060575" cy="920750"/>
          </a:xfrm>
          <a:prstGeom prst="rect">
            <a:avLst/>
          </a:prstGeom>
          <a:solidFill>
            <a:srgbClr val="3366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3478" name="Group 6"/>
          <p:cNvGrpSpPr>
            <a:grpSpLocks/>
          </p:cNvGrpSpPr>
          <p:nvPr/>
        </p:nvGrpSpPr>
        <p:grpSpPr bwMode="auto">
          <a:xfrm>
            <a:off x="1793875" y="3502025"/>
            <a:ext cx="5256213" cy="228600"/>
            <a:chOff x="1130" y="2206"/>
            <a:chExt cx="3311" cy="144"/>
          </a:xfrm>
        </p:grpSpPr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1356" y="2288"/>
              <a:ext cx="308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3480" name="Object 8"/>
            <p:cNvGraphicFramePr>
              <a:graphicFrameLocks noChangeAspect="1"/>
            </p:cNvGraphicFramePr>
            <p:nvPr/>
          </p:nvGraphicFramePr>
          <p:xfrm>
            <a:off x="1130" y="2206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557" name="Equation" r:id="rId5" imgW="228600" imgH="228600" progId="Equation.DSMT4">
                    <p:embed/>
                  </p:oleObj>
                </mc:Choice>
                <mc:Fallback>
                  <p:oleObj name="Equation" r:id="rId5" imgW="228600" imgH="2286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0" y="2206"/>
                          <a:ext cx="14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3481" name="Group 9"/>
          <p:cNvGrpSpPr>
            <a:grpSpLocks/>
          </p:cNvGrpSpPr>
          <p:nvPr/>
        </p:nvGrpSpPr>
        <p:grpSpPr bwMode="auto">
          <a:xfrm>
            <a:off x="1547813" y="2997200"/>
            <a:ext cx="5502275" cy="1223963"/>
            <a:chOff x="975" y="1888"/>
            <a:chExt cx="3466" cy="771"/>
          </a:xfrm>
        </p:grpSpPr>
        <p:grpSp>
          <p:nvGrpSpPr>
            <p:cNvPr id="233482" name="Group 10"/>
            <p:cNvGrpSpPr>
              <a:grpSpLocks/>
            </p:cNvGrpSpPr>
            <p:nvPr/>
          </p:nvGrpSpPr>
          <p:grpSpPr bwMode="auto">
            <a:xfrm>
              <a:off x="993" y="1888"/>
              <a:ext cx="3448" cy="152"/>
              <a:chOff x="993" y="1888"/>
              <a:chExt cx="3448" cy="152"/>
            </a:xfrm>
          </p:grpSpPr>
          <p:sp>
            <p:nvSpPr>
              <p:cNvPr id="233483" name="Line 11"/>
              <p:cNvSpPr>
                <a:spLocks noChangeShapeType="1"/>
              </p:cNvSpPr>
              <p:nvPr/>
            </p:nvSpPr>
            <p:spPr bwMode="auto">
              <a:xfrm>
                <a:off x="1447" y="1979"/>
                <a:ext cx="2994" cy="0"/>
              </a:xfrm>
              <a:prstGeom prst="line">
                <a:avLst/>
              </a:prstGeom>
              <a:noFill/>
              <a:ln w="25400">
                <a:solidFill>
                  <a:srgbClr val="800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33484" name="Object 12"/>
              <p:cNvGraphicFramePr>
                <a:graphicFrameLocks noChangeAspect="1"/>
              </p:cNvGraphicFramePr>
              <p:nvPr/>
            </p:nvGraphicFramePr>
            <p:xfrm>
              <a:off x="993" y="1888"/>
              <a:ext cx="38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558" name="Equation" r:id="rId7" imgW="609480" imgH="241200" progId="Equation.DSMT4">
                      <p:embed/>
                    </p:oleObj>
                  </mc:Choice>
                  <mc:Fallback>
                    <p:oleObj name="Equation" r:id="rId7" imgW="609480" imgH="241200" progId="Equation.DSMT4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93" y="1888"/>
                            <a:ext cx="38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3485" name="Group 13"/>
            <p:cNvGrpSpPr>
              <a:grpSpLocks/>
            </p:cNvGrpSpPr>
            <p:nvPr/>
          </p:nvGrpSpPr>
          <p:grpSpPr bwMode="auto">
            <a:xfrm>
              <a:off x="975" y="2507"/>
              <a:ext cx="3466" cy="152"/>
              <a:chOff x="975" y="2507"/>
              <a:chExt cx="3466" cy="152"/>
            </a:xfrm>
          </p:grpSpPr>
          <p:sp>
            <p:nvSpPr>
              <p:cNvPr id="233486" name="Line 14"/>
              <p:cNvSpPr>
                <a:spLocks noChangeShapeType="1"/>
              </p:cNvSpPr>
              <p:nvPr/>
            </p:nvSpPr>
            <p:spPr bwMode="auto">
              <a:xfrm>
                <a:off x="1447" y="2569"/>
                <a:ext cx="2994" cy="0"/>
              </a:xfrm>
              <a:prstGeom prst="line">
                <a:avLst/>
              </a:prstGeom>
              <a:noFill/>
              <a:ln w="25400">
                <a:solidFill>
                  <a:srgbClr val="800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33487" name="Object 15"/>
              <p:cNvGraphicFramePr>
                <a:graphicFrameLocks noChangeAspect="1"/>
              </p:cNvGraphicFramePr>
              <p:nvPr/>
            </p:nvGraphicFramePr>
            <p:xfrm>
              <a:off x="975" y="2507"/>
              <a:ext cx="37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559" name="Equation" r:id="rId9" imgW="596880" imgH="241200" progId="Equation.DSMT4">
                      <p:embed/>
                    </p:oleObj>
                  </mc:Choice>
                  <mc:Fallback>
                    <p:oleObj name="Equation" r:id="rId9" imgW="596880" imgH="241200" progId="Equation.DSMT4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5" y="2507"/>
                            <a:ext cx="376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33488" name="Group 16"/>
          <p:cNvGrpSpPr>
            <a:grpSpLocks/>
          </p:cNvGrpSpPr>
          <p:nvPr/>
        </p:nvGrpSpPr>
        <p:grpSpPr bwMode="auto">
          <a:xfrm>
            <a:off x="4673600" y="3286125"/>
            <a:ext cx="287338" cy="820738"/>
            <a:chOff x="2944" y="2070"/>
            <a:chExt cx="181" cy="517"/>
          </a:xfrm>
        </p:grpSpPr>
        <p:sp>
          <p:nvSpPr>
            <p:cNvPr id="233489" name="Line 17"/>
            <p:cNvSpPr>
              <a:spLocks noChangeShapeType="1"/>
            </p:cNvSpPr>
            <p:nvPr/>
          </p:nvSpPr>
          <p:spPr bwMode="auto">
            <a:xfrm flipV="1">
              <a:off x="3125" y="2270"/>
              <a:ext cx="0" cy="31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3490" name="Object 18"/>
            <p:cNvGraphicFramePr>
              <a:graphicFrameLocks noChangeAspect="1"/>
            </p:cNvGraphicFramePr>
            <p:nvPr/>
          </p:nvGraphicFramePr>
          <p:xfrm>
            <a:off x="2944" y="2070"/>
            <a:ext cx="16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560" name="Equation" r:id="rId11" imgW="266400" imgH="228600" progId="Equation.DSMT4">
                    <p:embed/>
                  </p:oleObj>
                </mc:Choice>
                <mc:Fallback>
                  <p:oleObj name="Equation" r:id="rId11" imgW="266400" imgH="228600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4" y="2070"/>
                          <a:ext cx="168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3507" name="Rectangle 35"/>
          <p:cNvSpPr>
            <a:spLocks noChangeArrowheads="1"/>
          </p:cNvSpPr>
          <p:nvPr/>
        </p:nvSpPr>
        <p:spPr bwMode="auto">
          <a:xfrm>
            <a:off x="2595563" y="52292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33514" name="Group 42"/>
          <p:cNvGrpSpPr>
            <a:grpSpLocks/>
          </p:cNvGrpSpPr>
          <p:nvPr/>
        </p:nvGrpSpPr>
        <p:grpSpPr bwMode="auto">
          <a:xfrm>
            <a:off x="179388" y="5589588"/>
            <a:ext cx="8785225" cy="647700"/>
            <a:chOff x="113" y="3521"/>
            <a:chExt cx="5534" cy="408"/>
          </a:xfrm>
        </p:grpSpPr>
        <p:grpSp>
          <p:nvGrpSpPr>
            <p:cNvPr id="233513" name="Group 41"/>
            <p:cNvGrpSpPr>
              <a:grpSpLocks/>
            </p:cNvGrpSpPr>
            <p:nvPr/>
          </p:nvGrpSpPr>
          <p:grpSpPr bwMode="auto">
            <a:xfrm>
              <a:off x="113" y="3521"/>
              <a:ext cx="5534" cy="408"/>
              <a:chOff x="113" y="3521"/>
              <a:chExt cx="5534" cy="408"/>
            </a:xfrm>
          </p:grpSpPr>
          <p:sp>
            <p:nvSpPr>
              <p:cNvPr id="233512" name="AutoShape 40"/>
              <p:cNvSpPr>
                <a:spLocks noChangeArrowheads="1"/>
              </p:cNvSpPr>
              <p:nvPr/>
            </p:nvSpPr>
            <p:spPr bwMode="auto">
              <a:xfrm>
                <a:off x="113" y="3521"/>
                <a:ext cx="5534" cy="408"/>
              </a:xfrm>
              <a:prstGeom prst="foldedCorner">
                <a:avLst>
                  <a:gd name="adj" fmla="val 12500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path path="rect">
                  <a:fillToRect l="100000" t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  <p:grpSp>
            <p:nvGrpSpPr>
              <p:cNvPr id="233508" name="Group 36"/>
              <p:cNvGrpSpPr>
                <a:grpSpLocks/>
              </p:cNvGrpSpPr>
              <p:nvPr/>
            </p:nvGrpSpPr>
            <p:grpSpPr bwMode="auto">
              <a:xfrm>
                <a:off x="1795" y="3566"/>
                <a:ext cx="3825" cy="296"/>
                <a:chOff x="571" y="3566"/>
                <a:chExt cx="3825" cy="296"/>
              </a:xfrm>
            </p:grpSpPr>
            <p:grpSp>
              <p:nvGrpSpPr>
                <p:cNvPr id="233491" name="Group 19"/>
                <p:cNvGrpSpPr>
                  <a:grpSpLocks/>
                </p:cNvGrpSpPr>
                <p:nvPr/>
              </p:nvGrpSpPr>
              <p:grpSpPr bwMode="auto">
                <a:xfrm>
                  <a:off x="571" y="3612"/>
                  <a:ext cx="600" cy="250"/>
                  <a:chOff x="480" y="1933"/>
                  <a:chExt cx="600" cy="250"/>
                </a:xfrm>
              </p:grpSpPr>
              <p:graphicFrame>
                <p:nvGraphicFramePr>
                  <p:cNvPr id="233492" name="Object 20"/>
                  <p:cNvGraphicFramePr>
                    <a:graphicFrameLocks noChangeAspect="1"/>
                  </p:cNvGraphicFramePr>
                  <p:nvPr/>
                </p:nvGraphicFramePr>
                <p:xfrm>
                  <a:off x="480" y="1979"/>
                  <a:ext cx="466" cy="15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33561" name="Equation" r:id="rId13" imgW="736560" imgH="241200" progId="Equation.DSMT4">
                          <p:embed/>
                        </p:oleObj>
                      </mc:Choice>
                      <mc:Fallback>
                        <p:oleObj name="Equation" r:id="rId13" imgW="736560" imgH="241200" progId="Equation.DSMT4">
                          <p:embed/>
                          <p:pic>
                            <p:nvPicPr>
                              <p:cNvPr id="0" name="Picture 2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0" y="1979"/>
                                <a:ext cx="466" cy="15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23349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884" y="1933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>
                        <a:ea typeface="宋体" pitchFamily="2" charset="-122"/>
                        <a:cs typeface="Times New Roman" pitchFamily="18" charset="0"/>
                      </a:rPr>
                      <a:t>, </a:t>
                    </a:r>
                    <a:endParaRPr lang="en-US" altLang="zh-CN" sz="1800"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</p:grpSp>
            <p:graphicFrame>
              <p:nvGraphicFramePr>
                <p:cNvPr id="233494" name="Object 22"/>
                <p:cNvGraphicFramePr>
                  <a:graphicFrameLocks noChangeAspect="1"/>
                </p:cNvGraphicFramePr>
                <p:nvPr/>
              </p:nvGraphicFramePr>
              <p:xfrm>
                <a:off x="1115" y="3652"/>
                <a:ext cx="682" cy="1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3562" name="Equation" r:id="rId15" imgW="1079280" imgH="291960" progId="Equation.DSMT4">
                        <p:embed/>
                      </p:oleObj>
                    </mc:Choice>
                    <mc:Fallback>
                      <p:oleObj name="Equation" r:id="rId15" imgW="1079280" imgH="291960" progId="Equation.DSMT4">
                        <p:embed/>
                        <p:pic>
                          <p:nvPicPr>
                            <p:cNvPr id="0" name="Picture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15" y="3652"/>
                              <a:ext cx="682" cy="18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33495" name="Rectangle 23"/>
                <p:cNvSpPr>
                  <a:spLocks noChangeArrowheads="1"/>
                </p:cNvSpPr>
                <p:nvPr/>
              </p:nvSpPr>
              <p:spPr bwMode="auto">
                <a:xfrm>
                  <a:off x="1746" y="3588"/>
                  <a:ext cx="42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dirty="0">
                      <a:ea typeface="宋体" pitchFamily="2" charset="-122"/>
                      <a:cs typeface="Times New Roman" pitchFamily="18" charset="0"/>
                    </a:rPr>
                    <a:t>, s. t.</a:t>
                  </a:r>
                </a:p>
              </p:txBody>
            </p:sp>
            <p:grpSp>
              <p:nvGrpSpPr>
                <p:cNvPr id="233496" name="Group 24"/>
                <p:cNvGrpSpPr>
                  <a:grpSpLocks/>
                </p:cNvGrpSpPr>
                <p:nvPr/>
              </p:nvGrpSpPr>
              <p:grpSpPr bwMode="auto">
                <a:xfrm>
                  <a:off x="2109" y="3566"/>
                  <a:ext cx="2287" cy="273"/>
                  <a:chOff x="1565" y="2137"/>
                  <a:chExt cx="2287" cy="273"/>
                </a:xfrm>
              </p:grpSpPr>
              <p:graphicFrame>
                <p:nvGraphicFramePr>
                  <p:cNvPr id="233497" name="Object 25"/>
                  <p:cNvGraphicFramePr>
                    <a:graphicFrameLocks noChangeAspect="1"/>
                  </p:cNvGraphicFramePr>
                  <p:nvPr/>
                </p:nvGraphicFramePr>
                <p:xfrm>
                  <a:off x="1565" y="2205"/>
                  <a:ext cx="954" cy="18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33563" name="Equation" r:id="rId17" imgW="1511280" imgH="291960" progId="Equation.DSMT4">
                          <p:embed/>
                        </p:oleObj>
                      </mc:Choice>
                      <mc:Fallback>
                        <p:oleObj name="Equation" r:id="rId17" imgW="1511280" imgH="291960" progId="Equation.DSMT4">
                          <p:embed/>
                          <p:pic>
                            <p:nvPicPr>
                              <p:cNvPr id="0" name="Picture 2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565" y="2205"/>
                                <a:ext cx="954" cy="18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233498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2160"/>
                    <a:ext cx="967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zh-CN" altLang="en-US" dirty="0">
                        <a:ea typeface="宋体" pitchFamily="2" charset="-122"/>
                        <a:cs typeface="Times New Roman" pitchFamily="18" charset="0"/>
                      </a:rPr>
                      <a:t> </a:t>
                    </a:r>
                    <a:r>
                      <a:rPr lang="en-US" altLang="zh-CN" dirty="0">
                        <a:ea typeface="宋体" pitchFamily="2" charset="-122"/>
                        <a:cs typeface="Times New Roman" pitchFamily="18" charset="0"/>
                      </a:rPr>
                      <a:t>holds for all </a:t>
                    </a:r>
                    <a:endParaRPr lang="en-US" altLang="zh-CN" sz="1800" dirty="0"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grpSp>
                <p:nvGrpSpPr>
                  <p:cNvPr id="233499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3338" y="2137"/>
                    <a:ext cx="514" cy="250"/>
                    <a:chOff x="1569" y="2817"/>
                    <a:chExt cx="514" cy="250"/>
                  </a:xfrm>
                </p:grpSpPr>
                <p:graphicFrame>
                  <p:nvGraphicFramePr>
                    <p:cNvPr id="233500" name="Object 28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569" y="2886"/>
                    <a:ext cx="424" cy="15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233564" name="Equation" r:id="rId19" imgW="672840" imgH="241200" progId="Equation.DSMT4">
                            <p:embed/>
                          </p:oleObj>
                        </mc:Choice>
                        <mc:Fallback>
                          <p:oleObj name="Equation" r:id="rId19" imgW="672840" imgH="241200" progId="Equation.DSMT4">
                            <p:embed/>
                            <p:pic>
                              <p:nvPicPr>
                                <p:cNvPr id="0" name="Picture 28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569" y="2886"/>
                                  <a:ext cx="424" cy="15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233501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7" y="2817"/>
                      <a:ext cx="156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pPr>
                        <a:tabLst>
                          <a:tab pos="4064000" algn="ctr"/>
                          <a:tab pos="8128000" algn="r"/>
                        </a:tabLst>
                      </a:pPr>
                      <a:r>
                        <a:rPr lang="en-US" altLang="zh-CN">
                          <a:ea typeface="宋体" pitchFamily="2" charset="-122"/>
                          <a:cs typeface="Times New Roman" pitchFamily="18" charset="0"/>
                        </a:rPr>
                        <a:t>.</a:t>
                      </a:r>
                      <a:endParaRPr lang="en-US" altLang="zh-CN" sz="1800"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233511" name="Group 39"/>
            <p:cNvGrpSpPr>
              <a:grpSpLocks/>
            </p:cNvGrpSpPr>
            <p:nvPr/>
          </p:nvGrpSpPr>
          <p:grpSpPr bwMode="auto">
            <a:xfrm>
              <a:off x="203" y="3612"/>
              <a:ext cx="1724" cy="250"/>
              <a:chOff x="113" y="3612"/>
              <a:chExt cx="1724" cy="250"/>
            </a:xfrm>
          </p:grpSpPr>
          <p:grpSp>
            <p:nvGrpSpPr>
              <p:cNvPr id="233509" name="Group 37"/>
              <p:cNvGrpSpPr>
                <a:grpSpLocks/>
              </p:cNvGrpSpPr>
              <p:nvPr/>
            </p:nvGrpSpPr>
            <p:grpSpPr bwMode="auto">
              <a:xfrm>
                <a:off x="113" y="3612"/>
                <a:ext cx="1522" cy="250"/>
                <a:chOff x="158" y="3294"/>
                <a:chExt cx="1522" cy="250"/>
              </a:xfrm>
            </p:grpSpPr>
            <p:graphicFrame>
              <p:nvGraphicFramePr>
                <p:cNvPr id="233503" name="Object 31"/>
                <p:cNvGraphicFramePr>
                  <a:graphicFrameLocks noChangeAspect="1"/>
                </p:cNvGraphicFramePr>
                <p:nvPr/>
              </p:nvGraphicFramePr>
              <p:xfrm>
                <a:off x="158" y="3339"/>
                <a:ext cx="714" cy="1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3565" r:id="rId21" imgW="1129810" imgH="291973" progId="Equation.DSMT4">
                        <p:embed/>
                      </p:oleObj>
                    </mc:Choice>
                    <mc:Fallback>
                      <p:oleObj r:id="rId21" imgW="1129810" imgH="291973" progId="Equation.DSMT4">
                        <p:embed/>
                        <p:pic>
                          <p:nvPicPr>
                            <p:cNvPr id="0" name="Picture 3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8" y="3339"/>
                              <a:ext cx="714" cy="18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33505" name="Rectangle 33"/>
                <p:cNvSpPr>
                  <a:spLocks noChangeArrowheads="1"/>
                </p:cNvSpPr>
                <p:nvPr/>
              </p:nvSpPr>
              <p:spPr bwMode="auto">
                <a:xfrm>
                  <a:off x="838" y="3294"/>
                  <a:ext cx="32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zh-CN" altLang="en-US" dirty="0">
                      <a:ea typeface="宋体" pitchFamily="2" charset="-122"/>
                      <a:cs typeface="Times New Roman" pitchFamily="18" charset="0"/>
                    </a:rPr>
                    <a:t> </a:t>
                  </a:r>
                  <a:r>
                    <a:rPr lang="en-US" altLang="zh-CN" dirty="0">
                      <a:ea typeface="宋体" pitchFamily="2" charset="-122"/>
                      <a:cs typeface="Times New Roman" pitchFamily="18" charset="0"/>
                    </a:rPr>
                    <a:t>as </a:t>
                  </a:r>
                  <a:endParaRPr lang="en-US" altLang="zh-CN" sz="1800" dirty="0">
                    <a:latin typeface="Arial" pitchFamily="34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  <p:graphicFrame>
              <p:nvGraphicFramePr>
                <p:cNvPr id="233506" name="Object 34"/>
                <p:cNvGraphicFramePr>
                  <a:graphicFrameLocks noChangeAspect="1"/>
                </p:cNvGraphicFramePr>
                <p:nvPr/>
              </p:nvGraphicFramePr>
              <p:xfrm>
                <a:off x="1110" y="3381"/>
                <a:ext cx="570" cy="1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3566" r:id="rId23" imgW="901309" imgH="203112" progId="Equation.DSMT4">
                        <p:embed/>
                      </p:oleObj>
                    </mc:Choice>
                    <mc:Fallback>
                      <p:oleObj r:id="rId23" imgW="901309" imgH="203112" progId="Equation.DSMT4">
                        <p:embed/>
                        <p:pic>
                          <p:nvPicPr>
                            <p:cNvPr id="0" name="Picture 3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10" y="3381"/>
                              <a:ext cx="570" cy="12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33510" name="Rectangle 38"/>
              <p:cNvSpPr>
                <a:spLocks noChangeArrowheads="1"/>
              </p:cNvSpPr>
              <p:nvPr/>
            </p:nvSpPr>
            <p:spPr bwMode="auto">
              <a:xfrm>
                <a:off x="1569" y="3612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1800">
                    <a:latin typeface="Arial" pitchFamily="34" charset="0"/>
                    <a:ea typeface="宋体" pitchFamily="2" charset="-122"/>
                  </a:rPr>
                  <a:t>:</a:t>
                </a:r>
              </a:p>
            </p:txBody>
          </p:sp>
        </p:grpSp>
      </p:grpSp>
      <p:sp>
        <p:nvSpPr>
          <p:cNvPr id="233515" name="Rectangle 43"/>
          <p:cNvSpPr>
            <a:spLocks noChangeArrowheads="1"/>
          </p:cNvSpPr>
          <p:nvPr/>
        </p:nvSpPr>
        <p:spPr bwMode="auto">
          <a:xfrm>
            <a:off x="539750" y="1512888"/>
            <a:ext cx="5387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ea typeface="宋体" pitchFamily="2" charset="-122"/>
              </a:rPr>
              <a:t>The geometric meaning of the definition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3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3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Two important limits</a:t>
            </a:r>
          </a:p>
        </p:txBody>
      </p:sp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8F9F-992C-4C1B-8D2A-FCB17169D5DF}" type="slidenum">
              <a:rPr lang="en-US" altLang="en-US"/>
              <a:pPr/>
              <a:t>50</a:t>
            </a:fld>
            <a:endParaRPr lang="en-US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20700" y="2119313"/>
            <a:ext cx="3752853" cy="742950"/>
            <a:chOff x="328" y="943"/>
            <a:chExt cx="2364" cy="468"/>
          </a:xfrm>
        </p:grpSpPr>
        <p:sp>
          <p:nvSpPr>
            <p:cNvPr id="427012" name="Rectangle 4"/>
            <p:cNvSpPr>
              <a:spLocks noChangeArrowheads="1"/>
            </p:cNvSpPr>
            <p:nvPr/>
          </p:nvSpPr>
          <p:spPr bwMode="auto">
            <a:xfrm>
              <a:off x="328" y="1048"/>
              <a:ext cx="134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  <a:cs typeface="Times New Roman" pitchFamily="18" charset="0"/>
                </a:rPr>
                <a:t>Example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Find</a:t>
              </a:r>
              <a:r>
                <a:rPr lang="en-US" altLang="zh-CN" sz="2400" dirty="0">
                  <a:ea typeface="宋体" pitchFamily="2" charset="-122"/>
                  <a:cs typeface="Times New Roman" pitchFamily="18" charset="0"/>
                </a:rPr>
                <a:t> </a:t>
              </a:r>
            </a:p>
          </p:txBody>
        </p:sp>
        <p:graphicFrame>
          <p:nvGraphicFramePr>
            <p:cNvPr id="427013" name="Object 5"/>
            <p:cNvGraphicFramePr>
              <a:graphicFrameLocks noChangeAspect="1"/>
            </p:cNvGraphicFramePr>
            <p:nvPr/>
          </p:nvGraphicFramePr>
          <p:xfrm>
            <a:off x="1755" y="943"/>
            <a:ext cx="937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9664" name="Equation" r:id="rId4" imgW="787320" imgH="393480" progId="Equation.DSMT4">
                    <p:embed/>
                  </p:oleObj>
                </mc:Choice>
                <mc:Fallback>
                  <p:oleObj name="Equation" r:id="rId4" imgW="787320" imgH="39348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5" y="943"/>
                          <a:ext cx="937" cy="4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7014" name="Rectangle 6"/>
          <p:cNvSpPr>
            <a:spLocks noChangeArrowheads="1"/>
          </p:cNvSpPr>
          <p:nvPr/>
        </p:nvSpPr>
        <p:spPr bwMode="auto">
          <a:xfrm>
            <a:off x="538163" y="3114675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Solution</a:t>
            </a:r>
            <a:endParaRPr lang="zh-CN" altLang="en-US" b="1">
              <a:ea typeface="宋体" pitchFamily="2" charset="-122"/>
            </a:endParaRPr>
          </a:p>
        </p:txBody>
      </p:sp>
      <p:graphicFrame>
        <p:nvGraphicFramePr>
          <p:cNvPr id="427026" name="Object 18"/>
          <p:cNvGraphicFramePr>
            <a:graphicFrameLocks noChangeAspect="1"/>
          </p:cNvGraphicFramePr>
          <p:nvPr/>
        </p:nvGraphicFramePr>
        <p:xfrm>
          <a:off x="1531938" y="3714750"/>
          <a:ext cx="5710237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665" name="Equation" r:id="rId6" imgW="2971800" imgH="469800" progId="Equation.DSMT4">
                  <p:embed/>
                </p:oleObj>
              </mc:Choice>
              <mc:Fallback>
                <p:oleObj name="Equation" r:id="rId6" imgW="2971800" imgH="46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3714750"/>
                        <a:ext cx="5710237" cy="90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30" name="Object 22"/>
          <p:cNvGraphicFramePr>
            <a:graphicFrameLocks noChangeAspect="1"/>
          </p:cNvGraphicFramePr>
          <p:nvPr/>
        </p:nvGraphicFramePr>
        <p:xfrm>
          <a:off x="2928926" y="4786322"/>
          <a:ext cx="13287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666" name="Equation" r:id="rId8" imgW="660240" imgH="406080" progId="Equation.DSMT4">
                  <p:embed/>
                </p:oleObj>
              </mc:Choice>
              <mc:Fallback>
                <p:oleObj name="Equation" r:id="rId8" imgW="660240" imgH="4060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4786322"/>
                        <a:ext cx="1328737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468313" y="1268413"/>
            <a:ext cx="2016125" cy="938212"/>
            <a:chOff x="295" y="799"/>
            <a:chExt cx="1270" cy="591"/>
          </a:xfrm>
        </p:grpSpPr>
        <p:sp>
          <p:nvSpPr>
            <p:cNvPr id="427033" name="Rectangle 25"/>
            <p:cNvSpPr>
              <a:spLocks noChangeArrowheads="1"/>
            </p:cNvSpPr>
            <p:nvPr/>
          </p:nvSpPr>
          <p:spPr bwMode="auto">
            <a:xfrm>
              <a:off x="295" y="799"/>
              <a:ext cx="1270" cy="5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E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427034" name="Object 26"/>
            <p:cNvGraphicFramePr>
              <a:graphicFrameLocks noChangeAspect="1"/>
            </p:cNvGraphicFramePr>
            <p:nvPr/>
          </p:nvGraphicFramePr>
          <p:xfrm>
            <a:off x="340" y="835"/>
            <a:ext cx="1179" cy="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9667" r:id="rId10" imgW="1739900" imgH="749300" progId="Equation.DSMT4">
                    <p:embed/>
                  </p:oleObj>
                </mc:Choice>
                <mc:Fallback>
                  <p:oleObj r:id="rId10" imgW="1739900" imgH="7493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835"/>
                          <a:ext cx="1179" cy="5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Rectangle 48"/>
          <p:cNvSpPr>
            <a:spLocks noChangeArrowheads="1"/>
          </p:cNvSpPr>
          <p:nvPr/>
        </p:nvSpPr>
        <p:spPr bwMode="auto">
          <a:xfrm>
            <a:off x="714348" y="5840413"/>
            <a:ext cx="881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Finish.</a:t>
            </a:r>
            <a:endParaRPr lang="en-US" altLang="zh-CN" sz="1800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2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2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4" grpId="0"/>
      <p:bldP spid="2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Review</a:t>
            </a:r>
          </a:p>
        </p:txBody>
      </p:sp>
      <p:sp>
        <p:nvSpPr>
          <p:cNvPr id="2764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The concepts of limit for a function while independent variable tends to infinity</a:t>
            </a:r>
          </a:p>
          <a:p>
            <a:r>
              <a:rPr lang="en-US" altLang="zh-CN">
                <a:ea typeface="宋体" pitchFamily="2" charset="-122"/>
              </a:rPr>
              <a:t>The concepts of limit for a function while independent variable tends to a value</a:t>
            </a:r>
          </a:p>
          <a:p>
            <a:r>
              <a:rPr lang="en-US" altLang="zh-CN">
                <a:ea typeface="宋体" pitchFamily="2" charset="-122"/>
              </a:rPr>
              <a:t>The concepts of one-side limit</a:t>
            </a:r>
          </a:p>
          <a:p>
            <a:r>
              <a:rPr lang="en-US" altLang="zh-CN">
                <a:ea typeface="宋体" pitchFamily="2" charset="-122"/>
              </a:rPr>
              <a:t>The properties and operation rules of functional limits</a:t>
            </a:r>
          </a:p>
          <a:p>
            <a:r>
              <a:rPr lang="en-US" altLang="zh-CN">
                <a:ea typeface="宋体" pitchFamily="2" charset="-122"/>
              </a:rPr>
              <a:t>Two important limits</a:t>
            </a:r>
          </a:p>
          <a:p>
            <a:pPr>
              <a:buSzPct val="85000"/>
              <a:buFont typeface="Wingdings" pitchFamily="2" charset="2"/>
              <a:buBlip>
                <a:blip r:embed="rId3"/>
              </a:buBlip>
            </a:pPr>
            <a:endParaRPr lang="en-US" altLang="zh-CN"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13CA-884F-4E52-875B-4A790C19C536}" type="slidenum">
              <a:rPr lang="en-US" altLang="en-US"/>
              <a:pPr/>
              <a:t>51</a:t>
            </a:fld>
            <a:endParaRPr lang="en-US" altLang="en-US"/>
          </a:p>
        </p:txBody>
      </p:sp>
      <p:pic>
        <p:nvPicPr>
          <p:cNvPr id="276484" name="Picture 4" descr="j0292020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596188" y="5084763"/>
            <a:ext cx="1223962" cy="116205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The concept of limit of a function</a:t>
            </a:r>
          </a:p>
        </p:txBody>
      </p:sp>
      <p:sp>
        <p:nvSpPr>
          <p:cNvPr id="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804A-3287-4FC7-B928-225A917AC0B2}" type="slidenum">
              <a:rPr lang="en-US" altLang="en-US"/>
              <a:pPr/>
              <a:t>6</a:t>
            </a:fld>
            <a:endParaRPr lang="en-US" altLang="en-US"/>
          </a:p>
        </p:txBody>
      </p:sp>
      <p:graphicFrame>
        <p:nvGraphicFramePr>
          <p:cNvPr id="235523" name="Object 3"/>
          <p:cNvGraphicFramePr>
            <a:graphicFrameLocks noChangeAspect="1"/>
          </p:cNvGraphicFramePr>
          <p:nvPr/>
        </p:nvGraphicFramePr>
        <p:xfrm>
          <a:off x="609600" y="1254123"/>
          <a:ext cx="7604125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9" name="Document" r:id="rId4" imgW="7235564" imgH="1789159" progId="Word.Document.8">
                  <p:embed/>
                </p:oleObj>
              </mc:Choice>
              <mc:Fallback>
                <p:oleObj name="Document" r:id="rId4" imgW="7235564" imgH="1789159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54123"/>
                        <a:ext cx="7604125" cy="188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24" name="Group 4"/>
          <p:cNvGrpSpPr>
            <a:grpSpLocks/>
          </p:cNvGrpSpPr>
          <p:nvPr/>
        </p:nvGrpSpPr>
        <p:grpSpPr bwMode="auto">
          <a:xfrm>
            <a:off x="250825" y="2924176"/>
            <a:ext cx="4352925" cy="2344738"/>
            <a:chOff x="158" y="2160"/>
            <a:chExt cx="2742" cy="1477"/>
          </a:xfrm>
        </p:grpSpPr>
        <p:pic>
          <p:nvPicPr>
            <p:cNvPr id="235525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58" y="2160"/>
              <a:ext cx="2404" cy="1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235526" name="Object 6"/>
            <p:cNvGraphicFramePr>
              <a:graphicFrameLocks noChangeAspect="1"/>
            </p:cNvGraphicFramePr>
            <p:nvPr/>
          </p:nvGraphicFramePr>
          <p:xfrm>
            <a:off x="2508" y="2931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50" name="Equation" r:id="rId7" imgW="228600" imgH="228600" progId="Equation.DSMT4">
                    <p:embed/>
                  </p:oleObj>
                </mc:Choice>
                <mc:Fallback>
                  <p:oleObj name="Equation" r:id="rId7" imgW="228600" imgH="2286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8" y="2931"/>
                          <a:ext cx="14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27" name="Object 7"/>
            <p:cNvGraphicFramePr>
              <a:graphicFrameLocks noChangeAspect="1"/>
            </p:cNvGraphicFramePr>
            <p:nvPr/>
          </p:nvGraphicFramePr>
          <p:xfrm>
            <a:off x="2516" y="2523"/>
            <a:ext cx="38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51" name="Equation" r:id="rId9" imgW="609480" imgH="241200" progId="Equation.DSMT4">
                    <p:embed/>
                  </p:oleObj>
                </mc:Choice>
                <mc:Fallback>
                  <p:oleObj name="Equation" r:id="rId9" imgW="609480" imgH="2412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6" y="2523"/>
                          <a:ext cx="38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528" name="Line 8"/>
            <p:cNvSpPr>
              <a:spLocks noChangeShapeType="1"/>
            </p:cNvSpPr>
            <p:nvPr/>
          </p:nvSpPr>
          <p:spPr bwMode="auto">
            <a:xfrm flipH="1">
              <a:off x="158" y="2614"/>
              <a:ext cx="2313" cy="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29" name="Line 9"/>
            <p:cNvSpPr>
              <a:spLocks noChangeShapeType="1"/>
            </p:cNvSpPr>
            <p:nvPr/>
          </p:nvSpPr>
          <p:spPr bwMode="auto">
            <a:xfrm flipH="1">
              <a:off x="158" y="3385"/>
              <a:ext cx="2313" cy="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30" name="Rectangle 10"/>
            <p:cNvSpPr>
              <a:spLocks noChangeArrowheads="1"/>
            </p:cNvSpPr>
            <p:nvPr/>
          </p:nvSpPr>
          <p:spPr bwMode="auto">
            <a:xfrm>
              <a:off x="190" y="2635"/>
              <a:ext cx="1859" cy="72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531" name="Object 11"/>
            <p:cNvGraphicFramePr>
              <a:graphicFrameLocks noChangeAspect="1"/>
            </p:cNvGraphicFramePr>
            <p:nvPr/>
          </p:nvGraphicFramePr>
          <p:xfrm>
            <a:off x="2503" y="3294"/>
            <a:ext cx="37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52" name="Equation" r:id="rId11" imgW="596880" imgH="241200" progId="Equation.DSMT4">
                    <p:embed/>
                  </p:oleObj>
                </mc:Choice>
                <mc:Fallback>
                  <p:oleObj name="Equation" r:id="rId11" imgW="596880" imgH="2412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3" y="3294"/>
                          <a:ext cx="376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532" name="Group 12"/>
          <p:cNvGrpSpPr>
            <a:grpSpLocks/>
          </p:cNvGrpSpPr>
          <p:nvPr/>
        </p:nvGrpSpPr>
        <p:grpSpPr bwMode="auto">
          <a:xfrm>
            <a:off x="4860925" y="2892442"/>
            <a:ext cx="3887788" cy="2389188"/>
            <a:chOff x="3062" y="2160"/>
            <a:chExt cx="2449" cy="1505"/>
          </a:xfrm>
        </p:grpSpPr>
        <p:pic>
          <p:nvPicPr>
            <p:cNvPr id="235533" name="Picture 13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3062" y="2160"/>
              <a:ext cx="2449" cy="1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5534" name="Line 14"/>
            <p:cNvSpPr>
              <a:spLocks noChangeShapeType="1"/>
            </p:cNvSpPr>
            <p:nvPr/>
          </p:nvSpPr>
          <p:spPr bwMode="auto">
            <a:xfrm flipH="1">
              <a:off x="3107" y="2614"/>
              <a:ext cx="2313" cy="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35" name="Line 15"/>
            <p:cNvSpPr>
              <a:spLocks noChangeShapeType="1"/>
            </p:cNvSpPr>
            <p:nvPr/>
          </p:nvSpPr>
          <p:spPr bwMode="auto">
            <a:xfrm flipH="1">
              <a:off x="3107" y="3385"/>
              <a:ext cx="2313" cy="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5536" name="Group 16"/>
            <p:cNvGrpSpPr>
              <a:grpSpLocks/>
            </p:cNvGrpSpPr>
            <p:nvPr/>
          </p:nvGrpSpPr>
          <p:grpSpPr bwMode="auto">
            <a:xfrm>
              <a:off x="3969" y="2750"/>
              <a:ext cx="590" cy="635"/>
              <a:chOff x="3787" y="2750"/>
              <a:chExt cx="590" cy="635"/>
            </a:xfrm>
          </p:grpSpPr>
          <p:sp>
            <p:nvSpPr>
              <p:cNvPr id="235537" name="Line 17"/>
              <p:cNvSpPr>
                <a:spLocks noChangeShapeType="1"/>
              </p:cNvSpPr>
              <p:nvPr/>
            </p:nvSpPr>
            <p:spPr bwMode="auto">
              <a:xfrm flipV="1">
                <a:off x="3878" y="2976"/>
                <a:ext cx="0" cy="40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35538" name="Object 18"/>
              <p:cNvGraphicFramePr>
                <a:graphicFrameLocks noChangeAspect="1"/>
              </p:cNvGraphicFramePr>
              <p:nvPr/>
            </p:nvGraphicFramePr>
            <p:xfrm>
              <a:off x="3787" y="2750"/>
              <a:ext cx="26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653" name="Equation" r:id="rId14" imgW="419040" imgH="228600" progId="Equation.DSMT4">
                      <p:embed/>
                    </p:oleObj>
                  </mc:Choice>
                  <mc:Fallback>
                    <p:oleObj name="Equation" r:id="rId14" imgW="419040" imgH="228600" progId="Equation.DSMT4">
                      <p:embed/>
                      <p:pic>
                        <p:nvPicPr>
                          <p:cNvPr id="0" name="Picture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7" y="2750"/>
                            <a:ext cx="264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539" name="Line 19"/>
              <p:cNvSpPr>
                <a:spLocks noChangeShapeType="1"/>
              </p:cNvSpPr>
              <p:nvPr/>
            </p:nvSpPr>
            <p:spPr bwMode="auto">
              <a:xfrm flipV="1">
                <a:off x="4302" y="2976"/>
                <a:ext cx="0" cy="40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35540" name="Object 20"/>
              <p:cNvGraphicFramePr>
                <a:graphicFrameLocks noChangeAspect="1"/>
              </p:cNvGraphicFramePr>
              <p:nvPr/>
            </p:nvGraphicFramePr>
            <p:xfrm>
              <a:off x="4209" y="2750"/>
              <a:ext cx="168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654" name="Equation" r:id="rId16" imgW="266400" imgH="228600" progId="Equation.DSMT4">
                      <p:embed/>
                    </p:oleObj>
                  </mc:Choice>
                  <mc:Fallback>
                    <p:oleObj name="Equation" r:id="rId16" imgW="266400" imgH="228600" progId="Equation.DSMT4">
                      <p:embed/>
                      <p:pic>
                        <p:nvPicPr>
                          <p:cNvPr id="0" name="Picture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9" y="2750"/>
                            <a:ext cx="168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35541" name="Object 21"/>
            <p:cNvGraphicFramePr>
              <a:graphicFrameLocks noChangeAspect="1"/>
            </p:cNvGraphicFramePr>
            <p:nvPr/>
          </p:nvGraphicFramePr>
          <p:xfrm>
            <a:off x="4196" y="3022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55" name="Equation" r:id="rId18" imgW="228600" imgH="228600" progId="Equation.DSMT4">
                    <p:embed/>
                  </p:oleObj>
                </mc:Choice>
                <mc:Fallback>
                  <p:oleObj name="Equation" r:id="rId18" imgW="228600" imgH="228600" progId="Equation.DSMT4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6" y="3022"/>
                          <a:ext cx="14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42" name="Object 22"/>
            <p:cNvGraphicFramePr>
              <a:graphicFrameLocks noChangeAspect="1"/>
            </p:cNvGraphicFramePr>
            <p:nvPr/>
          </p:nvGraphicFramePr>
          <p:xfrm>
            <a:off x="3697" y="2432"/>
            <a:ext cx="38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56" name="Equation" r:id="rId20" imgW="609480" imgH="241200" progId="Equation.DSMT4">
                    <p:embed/>
                  </p:oleObj>
                </mc:Choice>
                <mc:Fallback>
                  <p:oleObj name="Equation" r:id="rId20" imgW="609480" imgH="241200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7" y="2432"/>
                          <a:ext cx="38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43" name="Object 23"/>
            <p:cNvGraphicFramePr>
              <a:graphicFrameLocks noChangeAspect="1"/>
            </p:cNvGraphicFramePr>
            <p:nvPr/>
          </p:nvGraphicFramePr>
          <p:xfrm>
            <a:off x="3652" y="3430"/>
            <a:ext cx="37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57" name="Equation" r:id="rId22" imgW="596880" imgH="241200" progId="Equation.DSMT4">
                    <p:embed/>
                  </p:oleObj>
                </mc:Choice>
                <mc:Fallback>
                  <p:oleObj name="Equation" r:id="rId22" imgW="596880" imgH="241200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2" y="3430"/>
                          <a:ext cx="376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5544" name="Group 24"/>
            <p:cNvGrpSpPr>
              <a:grpSpLocks/>
            </p:cNvGrpSpPr>
            <p:nvPr/>
          </p:nvGrpSpPr>
          <p:grpSpPr bwMode="auto">
            <a:xfrm>
              <a:off x="3144" y="2630"/>
              <a:ext cx="2276" cy="731"/>
              <a:chOff x="3144" y="2630"/>
              <a:chExt cx="2276" cy="731"/>
            </a:xfrm>
          </p:grpSpPr>
          <p:sp>
            <p:nvSpPr>
              <p:cNvPr id="235545" name="Rectangle 25"/>
              <p:cNvSpPr>
                <a:spLocks noChangeArrowheads="1"/>
              </p:cNvSpPr>
              <p:nvPr/>
            </p:nvSpPr>
            <p:spPr bwMode="auto">
              <a:xfrm>
                <a:off x="3144" y="2635"/>
                <a:ext cx="907" cy="72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546" name="Rectangle 26"/>
              <p:cNvSpPr>
                <a:spLocks noChangeArrowheads="1"/>
              </p:cNvSpPr>
              <p:nvPr/>
            </p:nvSpPr>
            <p:spPr bwMode="auto">
              <a:xfrm>
                <a:off x="4513" y="2630"/>
                <a:ext cx="907" cy="72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9" name="Group 54"/>
          <p:cNvGrpSpPr>
            <a:grpSpLocks/>
          </p:cNvGrpSpPr>
          <p:nvPr/>
        </p:nvGrpSpPr>
        <p:grpSpPr bwMode="auto">
          <a:xfrm>
            <a:off x="168306" y="5210192"/>
            <a:ext cx="8904288" cy="647700"/>
            <a:chOff x="158" y="1162"/>
            <a:chExt cx="5609" cy="408"/>
          </a:xfrm>
        </p:grpSpPr>
        <p:grpSp>
          <p:nvGrpSpPr>
            <p:cNvPr id="30" name="Group 50"/>
            <p:cNvGrpSpPr>
              <a:grpSpLocks/>
            </p:cNvGrpSpPr>
            <p:nvPr/>
          </p:nvGrpSpPr>
          <p:grpSpPr bwMode="auto">
            <a:xfrm>
              <a:off x="158" y="1162"/>
              <a:ext cx="5609" cy="408"/>
              <a:chOff x="226" y="1026"/>
              <a:chExt cx="5609" cy="408"/>
            </a:xfrm>
          </p:grpSpPr>
          <p:sp>
            <p:nvSpPr>
              <p:cNvPr id="33" name="AutoShape 10"/>
              <p:cNvSpPr>
                <a:spLocks noChangeArrowheads="1"/>
              </p:cNvSpPr>
              <p:nvPr/>
            </p:nvSpPr>
            <p:spPr bwMode="auto">
              <a:xfrm>
                <a:off x="226" y="1026"/>
                <a:ext cx="5534" cy="408"/>
              </a:xfrm>
              <a:prstGeom prst="foldedCorner">
                <a:avLst>
                  <a:gd name="adj" fmla="val 12500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path path="rect">
                  <a:fillToRect l="100000" t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4" name="Group 12"/>
              <p:cNvGrpSpPr>
                <a:grpSpLocks/>
              </p:cNvGrpSpPr>
              <p:nvPr/>
            </p:nvGrpSpPr>
            <p:grpSpPr bwMode="auto">
              <a:xfrm>
                <a:off x="1908" y="1139"/>
                <a:ext cx="600" cy="250"/>
                <a:chOff x="480" y="1933"/>
                <a:chExt cx="600" cy="250"/>
              </a:xfrm>
            </p:grpSpPr>
            <p:graphicFrame>
              <p:nvGraphicFramePr>
                <p:cNvPr id="41" name="Object 13"/>
                <p:cNvGraphicFramePr>
                  <a:graphicFrameLocks noChangeAspect="1"/>
                </p:cNvGraphicFramePr>
                <p:nvPr/>
              </p:nvGraphicFramePr>
              <p:xfrm>
                <a:off x="480" y="1979"/>
                <a:ext cx="466" cy="1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5658" name="Equation" r:id="rId24" imgW="736560" imgH="241200" progId="Equation.DSMT4">
                        <p:embed/>
                      </p:oleObj>
                    </mc:Choice>
                    <mc:Fallback>
                      <p:oleObj name="Equation" r:id="rId24" imgW="736560" imgH="241200" progId="Equation.DSMT4">
                        <p:embed/>
                        <p:pic>
                          <p:nvPicPr>
                            <p:cNvPr id="0" name="Picture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0" y="1979"/>
                              <a:ext cx="466" cy="15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2" name="Rectangle 14"/>
                <p:cNvSpPr>
                  <a:spLocks noChangeArrowheads="1"/>
                </p:cNvSpPr>
                <p:nvPr/>
              </p:nvSpPr>
              <p:spPr bwMode="auto">
                <a:xfrm>
                  <a:off x="884" y="193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>
                      <a:ea typeface="宋体" pitchFamily="2" charset="-122"/>
                      <a:cs typeface="Times New Roman" pitchFamily="18" charset="0"/>
                    </a:rPr>
                    <a:t>, </a:t>
                  </a:r>
                  <a:endParaRPr lang="en-US" altLang="zh-CN">
                    <a:latin typeface="Arial" pitchFamily="34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</p:grpSp>
          <p:graphicFrame>
            <p:nvGraphicFramePr>
              <p:cNvPr id="35" name="Object 15"/>
              <p:cNvGraphicFramePr>
                <a:graphicFrameLocks noChangeAspect="1"/>
              </p:cNvGraphicFramePr>
              <p:nvPr/>
            </p:nvGraphicFramePr>
            <p:xfrm>
              <a:off x="2452" y="1179"/>
              <a:ext cx="682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659" name="Equation" r:id="rId26" imgW="1079280" imgH="291960" progId="Equation.DSMT4">
                      <p:embed/>
                    </p:oleObj>
                  </mc:Choice>
                  <mc:Fallback>
                    <p:oleObj name="Equation" r:id="rId26" imgW="1079280" imgH="291960" progId="Equation.DSMT4">
                      <p:embed/>
                      <p:pic>
                        <p:nvPicPr>
                          <p:cNvPr id="0" name="Picture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52" y="1179"/>
                            <a:ext cx="682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" name="Object 18"/>
              <p:cNvGraphicFramePr>
                <a:graphicFrameLocks noChangeAspect="1"/>
              </p:cNvGraphicFramePr>
              <p:nvPr/>
            </p:nvGraphicFramePr>
            <p:xfrm>
              <a:off x="3446" y="1161"/>
              <a:ext cx="954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660" name="Equation" r:id="rId28" imgW="1511280" imgH="291960" progId="Equation.DSMT4">
                      <p:embed/>
                    </p:oleObj>
                  </mc:Choice>
                  <mc:Fallback>
                    <p:oleObj name="Equation" r:id="rId28" imgW="1511280" imgH="291960" progId="Equation.DSMT4">
                      <p:embed/>
                      <p:pic>
                        <p:nvPicPr>
                          <p:cNvPr id="0" name="Picture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6" y="1161"/>
                            <a:ext cx="954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" name="Rectangle 19"/>
              <p:cNvSpPr>
                <a:spLocks noChangeArrowheads="1"/>
              </p:cNvSpPr>
              <p:nvPr/>
            </p:nvSpPr>
            <p:spPr bwMode="auto">
              <a:xfrm>
                <a:off x="4353" y="1116"/>
                <a:ext cx="148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lang="en-US" altLang="zh-CN">
                    <a:ea typeface="宋体" pitchFamily="2" charset="-122"/>
                    <a:cs typeface="Times New Roman" pitchFamily="18" charset="0"/>
                  </a:rPr>
                  <a:t>holds for all </a:t>
                </a:r>
                <a:r>
                  <a:rPr lang="en-US" altLang="zh-CN" b="1" i="1">
                    <a:ea typeface="宋体" pitchFamily="2" charset="-122"/>
                    <a:cs typeface="Times New Roman" pitchFamily="18" charset="0"/>
                  </a:rPr>
                  <a:t>x</a:t>
                </a:r>
                <a:r>
                  <a:rPr lang="en-US" altLang="zh-CN" b="1" i="1">
                    <a:latin typeface="Arial" pitchFamily="34" charset="0"/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lang="en-US" altLang="zh-CN">
                    <a:latin typeface="Arial" pitchFamily="34" charset="0"/>
                    <a:ea typeface="宋体" pitchFamily="2" charset="-122"/>
                    <a:cs typeface="Times New Roman" pitchFamily="18" charset="0"/>
                  </a:rPr>
                  <a:t>&lt; -</a:t>
                </a:r>
                <a:r>
                  <a:rPr lang="en-US" altLang="zh-CN" b="1" i="1">
                    <a:ea typeface="宋体" pitchFamily="2" charset="-122"/>
                    <a:cs typeface="Times New Roman" pitchFamily="18" charset="0"/>
                  </a:rPr>
                  <a:t>X.</a:t>
                </a:r>
                <a:r>
                  <a:rPr lang="en-US" altLang="zh-CN">
                    <a:ea typeface="宋体" pitchFamily="2" charset="-122"/>
                    <a:cs typeface="Times New Roman" pitchFamily="18" charset="0"/>
                  </a:rPr>
                  <a:t> </a:t>
                </a:r>
              </a:p>
            </p:txBody>
          </p:sp>
          <p:graphicFrame>
            <p:nvGraphicFramePr>
              <p:cNvPr id="38" name="Object 25"/>
              <p:cNvGraphicFramePr>
                <a:graphicFrameLocks noChangeAspect="1"/>
              </p:cNvGraphicFramePr>
              <p:nvPr/>
            </p:nvGraphicFramePr>
            <p:xfrm>
              <a:off x="316" y="1162"/>
              <a:ext cx="714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661" r:id="rId30" imgW="1129810" imgH="291973" progId="Equation.DSMT4">
                      <p:embed/>
                    </p:oleObj>
                  </mc:Choice>
                  <mc:Fallback>
                    <p:oleObj r:id="rId30" imgW="1129810" imgH="291973" progId="Equation.DSMT4">
                      <p:embed/>
                      <p:pic>
                        <p:nvPicPr>
                          <p:cNvPr id="0" name="Picture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" y="1162"/>
                            <a:ext cx="714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996" y="1117"/>
                <a:ext cx="32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lang="en-US" altLang="zh-CN">
                    <a:ea typeface="宋体" pitchFamily="2" charset="-122"/>
                    <a:cs typeface="Times New Roman" pitchFamily="18" charset="0"/>
                  </a:rPr>
                  <a:t>as </a:t>
                </a:r>
                <a:endParaRPr lang="en-US" altLang="zh-CN"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40" name="Object 29"/>
              <p:cNvGraphicFramePr>
                <a:graphicFrameLocks noChangeAspect="1"/>
              </p:cNvGraphicFramePr>
              <p:nvPr/>
            </p:nvGraphicFramePr>
            <p:xfrm>
              <a:off x="1247" y="1184"/>
              <a:ext cx="623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662" name="Equation" r:id="rId32" imgW="545760" imgH="139680" progId="Equation.3">
                      <p:embed/>
                    </p:oleObj>
                  </mc:Choice>
                  <mc:Fallback>
                    <p:oleObj name="Equation" r:id="rId32" imgW="545760" imgH="139680" progId="Equation.3">
                      <p:embed/>
                      <p:pic>
                        <p:nvPicPr>
                          <p:cNvPr id="0" name="Picture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7" y="1184"/>
                            <a:ext cx="623" cy="1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3016" y="1253"/>
              <a:ext cx="4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pitchFamily="2" charset="-122"/>
                  <a:cs typeface="Times New Roman" pitchFamily="18" charset="0"/>
                </a:rPr>
                <a:t>, s. t.</a:t>
              </a: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1746" y="1294"/>
              <a:ext cx="26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:</a:t>
              </a:r>
            </a:p>
          </p:txBody>
        </p:sp>
      </p:grpSp>
      <p:grpSp>
        <p:nvGrpSpPr>
          <p:cNvPr id="43" name="Group 52"/>
          <p:cNvGrpSpPr>
            <a:grpSpLocks/>
          </p:cNvGrpSpPr>
          <p:nvPr/>
        </p:nvGrpSpPr>
        <p:grpSpPr bwMode="auto">
          <a:xfrm>
            <a:off x="174656" y="5857892"/>
            <a:ext cx="8826500" cy="647701"/>
            <a:chOff x="158" y="1526"/>
            <a:chExt cx="5560" cy="408"/>
          </a:xfrm>
        </p:grpSpPr>
        <p:sp>
          <p:nvSpPr>
            <p:cNvPr id="44" name="AutoShape 37"/>
            <p:cNvSpPr>
              <a:spLocks noChangeArrowheads="1"/>
            </p:cNvSpPr>
            <p:nvPr/>
          </p:nvSpPr>
          <p:spPr bwMode="auto">
            <a:xfrm>
              <a:off x="158" y="1526"/>
              <a:ext cx="5534" cy="408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CBE5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" name="Group 51"/>
            <p:cNvGrpSpPr>
              <a:grpSpLocks/>
            </p:cNvGrpSpPr>
            <p:nvPr/>
          </p:nvGrpSpPr>
          <p:grpSpPr bwMode="auto">
            <a:xfrm>
              <a:off x="249" y="1616"/>
              <a:ext cx="5469" cy="293"/>
              <a:chOff x="249" y="1616"/>
              <a:chExt cx="5469" cy="293"/>
            </a:xfrm>
          </p:grpSpPr>
          <p:grpSp>
            <p:nvGrpSpPr>
              <p:cNvPr id="46" name="Group 39"/>
              <p:cNvGrpSpPr>
                <a:grpSpLocks/>
              </p:cNvGrpSpPr>
              <p:nvPr/>
            </p:nvGrpSpPr>
            <p:grpSpPr bwMode="auto">
              <a:xfrm>
                <a:off x="1798" y="1640"/>
                <a:ext cx="600" cy="250"/>
                <a:chOff x="480" y="1933"/>
                <a:chExt cx="600" cy="250"/>
              </a:xfrm>
            </p:grpSpPr>
            <p:graphicFrame>
              <p:nvGraphicFramePr>
                <p:cNvPr id="57" name="Object 40"/>
                <p:cNvGraphicFramePr>
                  <a:graphicFrameLocks noChangeAspect="1"/>
                </p:cNvGraphicFramePr>
                <p:nvPr/>
              </p:nvGraphicFramePr>
              <p:xfrm>
                <a:off x="480" y="1979"/>
                <a:ext cx="466" cy="1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5663" name="Equation" r:id="rId34" imgW="736560" imgH="241200" progId="Equation.DSMT4">
                        <p:embed/>
                      </p:oleObj>
                    </mc:Choice>
                    <mc:Fallback>
                      <p:oleObj name="Equation" r:id="rId34" imgW="736560" imgH="241200" progId="Equation.DSMT4">
                        <p:embed/>
                        <p:pic>
                          <p:nvPicPr>
                            <p:cNvPr id="0" name="Picture 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0" y="1979"/>
                              <a:ext cx="466" cy="15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8" name="Rectangle 41"/>
                <p:cNvSpPr>
                  <a:spLocks noChangeArrowheads="1"/>
                </p:cNvSpPr>
                <p:nvPr/>
              </p:nvSpPr>
              <p:spPr bwMode="auto">
                <a:xfrm>
                  <a:off x="884" y="193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dirty="0">
                      <a:ea typeface="宋体" pitchFamily="2" charset="-122"/>
                      <a:cs typeface="Times New Roman" pitchFamily="18" charset="0"/>
                    </a:rPr>
                    <a:t>, </a:t>
                  </a:r>
                  <a:endParaRPr lang="en-US" altLang="zh-CN" dirty="0">
                    <a:latin typeface="Arial" pitchFamily="34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</p:grpSp>
          <p:graphicFrame>
            <p:nvGraphicFramePr>
              <p:cNvPr id="47" name="Object 42"/>
              <p:cNvGraphicFramePr>
                <a:graphicFrameLocks noChangeAspect="1"/>
              </p:cNvGraphicFramePr>
              <p:nvPr/>
            </p:nvGraphicFramePr>
            <p:xfrm>
              <a:off x="2342" y="1680"/>
              <a:ext cx="682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664" name="Equation" r:id="rId36" imgW="1079280" imgH="291960" progId="Equation.DSMT4">
                      <p:embed/>
                    </p:oleObj>
                  </mc:Choice>
                  <mc:Fallback>
                    <p:oleObj name="Equation" r:id="rId36" imgW="1079280" imgH="291960" progId="Equation.DSMT4">
                      <p:embed/>
                      <p:pic>
                        <p:nvPicPr>
                          <p:cNvPr id="0" name="Picture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42" y="1680"/>
                            <a:ext cx="682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2973" y="1616"/>
                <a:ext cx="42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pitchFamily="2" charset="-122"/>
                    <a:cs typeface="Times New Roman" pitchFamily="18" charset="0"/>
                  </a:rPr>
                  <a:t>, s. t.</a:t>
                </a:r>
              </a:p>
            </p:txBody>
          </p:sp>
          <p:graphicFrame>
            <p:nvGraphicFramePr>
              <p:cNvPr id="49" name="Object 45"/>
              <p:cNvGraphicFramePr>
                <a:graphicFrameLocks noChangeAspect="1"/>
              </p:cNvGraphicFramePr>
              <p:nvPr/>
            </p:nvGraphicFramePr>
            <p:xfrm>
              <a:off x="3336" y="1662"/>
              <a:ext cx="954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665" name="Equation" r:id="rId38" imgW="1511280" imgH="291960" progId="Equation.DSMT4">
                      <p:embed/>
                    </p:oleObj>
                  </mc:Choice>
                  <mc:Fallback>
                    <p:oleObj name="Equation" r:id="rId38" imgW="1511280" imgH="291960" progId="Equation.DSMT4">
                      <p:embed/>
                      <p:pic>
                        <p:nvPicPr>
                          <p:cNvPr id="0" name="Picture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6" y="1662"/>
                            <a:ext cx="954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4243" y="1617"/>
                <a:ext cx="14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lang="en-US" altLang="zh-CN">
                    <a:ea typeface="宋体" pitchFamily="2" charset="-122"/>
                    <a:cs typeface="Times New Roman" pitchFamily="18" charset="0"/>
                  </a:rPr>
                  <a:t>holds for all  </a:t>
                </a:r>
                <a:r>
                  <a:rPr lang="en-US" altLang="zh-CN" b="1" i="1">
                    <a:ea typeface="宋体" pitchFamily="2" charset="-122"/>
                    <a:cs typeface="Times New Roman" pitchFamily="18" charset="0"/>
                  </a:rPr>
                  <a:t>| x |</a:t>
                </a:r>
                <a:r>
                  <a:rPr lang="en-US" altLang="zh-CN" b="1">
                    <a:ea typeface="宋体" pitchFamily="2" charset="-122"/>
                    <a:cs typeface="Times New Roman" pitchFamily="18" charset="0"/>
                  </a:rPr>
                  <a:t>&gt;</a:t>
                </a:r>
                <a:r>
                  <a:rPr lang="en-US" altLang="zh-CN" b="1" i="1">
                    <a:ea typeface="宋体" pitchFamily="2" charset="-122"/>
                    <a:cs typeface="Times New Roman" pitchFamily="18" charset="0"/>
                  </a:rPr>
                  <a:t>X.</a:t>
                </a:r>
              </a:p>
            </p:txBody>
          </p:sp>
          <p:grpSp>
            <p:nvGrpSpPr>
              <p:cNvPr id="51" name="Group 35"/>
              <p:cNvGrpSpPr>
                <a:grpSpLocks/>
              </p:cNvGrpSpPr>
              <p:nvPr/>
            </p:nvGrpSpPr>
            <p:grpSpPr bwMode="auto">
              <a:xfrm>
                <a:off x="249" y="1616"/>
                <a:ext cx="1632" cy="293"/>
                <a:chOff x="295" y="1933"/>
                <a:chExt cx="1632" cy="293"/>
              </a:xfrm>
            </p:grpSpPr>
            <p:grpSp>
              <p:nvGrpSpPr>
                <p:cNvPr id="52" name="Group 33"/>
                <p:cNvGrpSpPr>
                  <a:grpSpLocks/>
                </p:cNvGrpSpPr>
                <p:nvPr/>
              </p:nvGrpSpPr>
              <p:grpSpPr bwMode="auto">
                <a:xfrm>
                  <a:off x="295" y="1933"/>
                  <a:ext cx="1452" cy="250"/>
                  <a:chOff x="556" y="1955"/>
                  <a:chExt cx="1452" cy="250"/>
                </a:xfrm>
              </p:grpSpPr>
              <p:graphicFrame>
                <p:nvGraphicFramePr>
                  <p:cNvPr id="54" name="Object 30"/>
                  <p:cNvGraphicFramePr>
                    <a:graphicFrameLocks noChangeAspect="1"/>
                  </p:cNvGraphicFramePr>
                  <p:nvPr/>
                </p:nvGraphicFramePr>
                <p:xfrm>
                  <a:off x="1472" y="2024"/>
                  <a:ext cx="536" cy="15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35666" name="Equation" r:id="rId40" imgW="469800" imgH="139680" progId="Equation.3">
                          <p:embed/>
                        </p:oleObj>
                      </mc:Choice>
                      <mc:Fallback>
                        <p:oleObj name="Equation" r:id="rId40" imgW="469800" imgH="139680" progId="Equation.3">
                          <p:embed/>
                          <p:pic>
                            <p:nvPicPr>
                              <p:cNvPr id="0" name="Picture 3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72" y="2024"/>
                                <a:ext cx="536" cy="159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5" name="Object 31"/>
                  <p:cNvGraphicFramePr>
                    <a:graphicFrameLocks noChangeAspect="1"/>
                  </p:cNvGraphicFramePr>
                  <p:nvPr/>
                </p:nvGraphicFramePr>
                <p:xfrm>
                  <a:off x="556" y="2000"/>
                  <a:ext cx="714" cy="18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35667" r:id="rId42" imgW="1129810" imgH="291973" progId="Equation.DSMT4">
                          <p:embed/>
                        </p:oleObj>
                      </mc:Choice>
                      <mc:Fallback>
                        <p:oleObj r:id="rId42" imgW="1129810" imgH="291973" progId="Equation.DSMT4">
                          <p:embed/>
                          <p:pic>
                            <p:nvPicPr>
                              <p:cNvPr id="0" name="Picture 3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56" y="2000"/>
                                <a:ext cx="714" cy="18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6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1236" y="1955"/>
                    <a:ext cx="329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zh-CN" altLang="en-US">
                        <a:ea typeface="宋体" pitchFamily="2" charset="-122"/>
                        <a:cs typeface="Times New Roman" pitchFamily="18" charset="0"/>
                      </a:rPr>
                      <a:t> </a:t>
                    </a:r>
                    <a:r>
                      <a:rPr lang="en-US" altLang="zh-CN">
                        <a:ea typeface="宋体" pitchFamily="2" charset="-122"/>
                        <a:cs typeface="Times New Roman" pitchFamily="18" charset="0"/>
                      </a:rPr>
                      <a:t>as </a:t>
                    </a:r>
                    <a:endParaRPr lang="en-US" altLang="zh-CN"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53" name="Rectangle 34"/>
                <p:cNvSpPr>
                  <a:spLocks noChangeArrowheads="1"/>
                </p:cNvSpPr>
                <p:nvPr/>
              </p:nvSpPr>
              <p:spPr bwMode="auto">
                <a:xfrm>
                  <a:off x="1659" y="1974"/>
                  <a:ext cx="268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altLang="zh-CN">
                      <a:latin typeface="Arial" pitchFamily="34" charset="0"/>
                      <a:ea typeface="宋体" pitchFamily="2" charset="-122"/>
                    </a:rPr>
                    <a:t>:</a:t>
                  </a:r>
                </a:p>
              </p:txBody>
            </p:sp>
          </p:grpSp>
        </p:grp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The concept of limit of a function</a:t>
            </a:r>
          </a:p>
        </p:txBody>
      </p:sp>
      <p:sp>
        <p:nvSpPr>
          <p:cNvPr id="6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859AC-86AA-481C-9797-A1599A5E6D5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395288" y="4294188"/>
            <a:ext cx="66479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Remark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It is easy to prove the relationship that	</a:t>
            </a:r>
          </a:p>
        </p:txBody>
      </p:sp>
      <p:grpSp>
        <p:nvGrpSpPr>
          <p:cNvPr id="237575" name="Group 7"/>
          <p:cNvGrpSpPr>
            <a:grpSpLocks/>
          </p:cNvGrpSpPr>
          <p:nvPr/>
        </p:nvGrpSpPr>
        <p:grpSpPr bwMode="auto">
          <a:xfrm>
            <a:off x="1566863" y="4892675"/>
            <a:ext cx="5359399" cy="487363"/>
            <a:chOff x="1032" y="2886"/>
            <a:chExt cx="3376" cy="307"/>
          </a:xfrm>
        </p:grpSpPr>
        <p:graphicFrame>
          <p:nvGraphicFramePr>
            <p:cNvPr id="237572" name="Object 4"/>
            <p:cNvGraphicFramePr>
              <a:graphicFrameLocks noChangeAspect="1"/>
            </p:cNvGraphicFramePr>
            <p:nvPr/>
          </p:nvGraphicFramePr>
          <p:xfrm>
            <a:off x="1032" y="2927"/>
            <a:ext cx="337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744" name="Equation" r:id="rId4" imgW="5359320" imgH="419040" progId="Equation.DSMT4">
                    <p:embed/>
                  </p:oleObj>
                </mc:Choice>
                <mc:Fallback>
                  <p:oleObj name="Equation" r:id="rId4" imgW="5359320" imgH="41904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2" y="2927"/>
                          <a:ext cx="3376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7574" name="Rectangle 6"/>
            <p:cNvSpPr>
              <a:spLocks noChangeArrowheads="1"/>
            </p:cNvSpPr>
            <p:nvPr/>
          </p:nvSpPr>
          <p:spPr bwMode="auto">
            <a:xfrm>
              <a:off x="4085" y="2886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tabLst>
                  <a:tab pos="4064000" algn="ctr"/>
                  <a:tab pos="8128000" algn="r"/>
                </a:tabLst>
              </a:pPr>
              <a:r>
                <a:rPr lang="en-US" altLang="zh-CN">
                  <a:ea typeface="宋体" pitchFamily="2" charset="-122"/>
                  <a:cs typeface="Times New Roman" pitchFamily="18" charset="0"/>
                </a:rPr>
                <a:t>.</a:t>
              </a:r>
              <a:endParaRPr lang="en-US" altLang="zh-CN" sz="1800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237645" name="AutoShape 77"/>
          <p:cNvSpPr>
            <a:spLocks/>
          </p:cNvSpPr>
          <p:nvPr/>
        </p:nvSpPr>
        <p:spPr bwMode="auto">
          <a:xfrm>
            <a:off x="5003800" y="5514996"/>
            <a:ext cx="2881313" cy="914400"/>
          </a:xfrm>
          <a:prstGeom prst="borderCallout1">
            <a:avLst>
              <a:gd name="adj1" fmla="val -8333"/>
              <a:gd name="adj2" fmla="val 96032"/>
              <a:gd name="adj3" fmla="val -8333"/>
              <a:gd name="adj4" fmla="val -2936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2400" dirty="0">
                <a:solidFill>
                  <a:schemeClr val="bg1"/>
                </a:solidFill>
                <a:ea typeface="宋体" pitchFamily="2" charset="-122"/>
              </a:rPr>
              <a:t>Can you prove the above proposition </a:t>
            </a:r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?</a:t>
            </a:r>
            <a:endParaRPr lang="zh-CN" altLang="en-US" sz="2400" b="1" dirty="0">
              <a:solidFill>
                <a:schemeClr val="bg1"/>
              </a:solidFill>
              <a:ea typeface="宋体" pitchFamily="2" charset="-122"/>
            </a:endParaRPr>
          </a:p>
        </p:txBody>
      </p:sp>
      <p:grpSp>
        <p:nvGrpSpPr>
          <p:cNvPr id="61" name="Group 52"/>
          <p:cNvGrpSpPr>
            <a:grpSpLocks/>
          </p:cNvGrpSpPr>
          <p:nvPr/>
        </p:nvGrpSpPr>
        <p:grpSpPr bwMode="auto">
          <a:xfrm>
            <a:off x="142844" y="3086086"/>
            <a:ext cx="8826500" cy="647700"/>
            <a:chOff x="158" y="1571"/>
            <a:chExt cx="5560" cy="408"/>
          </a:xfrm>
        </p:grpSpPr>
        <p:sp>
          <p:nvSpPr>
            <p:cNvPr id="62" name="AutoShape 37"/>
            <p:cNvSpPr>
              <a:spLocks noChangeArrowheads="1"/>
            </p:cNvSpPr>
            <p:nvPr/>
          </p:nvSpPr>
          <p:spPr bwMode="auto">
            <a:xfrm>
              <a:off x="158" y="1571"/>
              <a:ext cx="5534" cy="408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CBE5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3" name="Group 51"/>
            <p:cNvGrpSpPr>
              <a:grpSpLocks/>
            </p:cNvGrpSpPr>
            <p:nvPr/>
          </p:nvGrpSpPr>
          <p:grpSpPr bwMode="auto">
            <a:xfrm>
              <a:off x="249" y="1616"/>
              <a:ext cx="5469" cy="293"/>
              <a:chOff x="249" y="1616"/>
              <a:chExt cx="5469" cy="293"/>
            </a:xfrm>
          </p:grpSpPr>
          <p:grpSp>
            <p:nvGrpSpPr>
              <p:cNvPr id="64" name="Group 39"/>
              <p:cNvGrpSpPr>
                <a:grpSpLocks/>
              </p:cNvGrpSpPr>
              <p:nvPr/>
            </p:nvGrpSpPr>
            <p:grpSpPr bwMode="auto">
              <a:xfrm>
                <a:off x="1794" y="1640"/>
                <a:ext cx="604" cy="250"/>
                <a:chOff x="476" y="1933"/>
                <a:chExt cx="604" cy="250"/>
              </a:xfrm>
            </p:grpSpPr>
            <p:graphicFrame>
              <p:nvGraphicFramePr>
                <p:cNvPr id="75" name="Object 40"/>
                <p:cNvGraphicFramePr>
                  <a:graphicFrameLocks noChangeAspect="1"/>
                </p:cNvGraphicFramePr>
                <p:nvPr/>
              </p:nvGraphicFramePr>
              <p:xfrm>
                <a:off x="476" y="1979"/>
                <a:ext cx="474" cy="1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7745" r:id="rId6" imgW="748975" imgH="241195" progId="Equation.DSMT4">
                        <p:embed/>
                      </p:oleObj>
                    </mc:Choice>
                    <mc:Fallback>
                      <p:oleObj r:id="rId6" imgW="748975" imgH="241195" progId="Equation.DSMT4">
                        <p:embed/>
                        <p:pic>
                          <p:nvPicPr>
                            <p:cNvPr id="0" name="Picture 7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6" y="1979"/>
                              <a:ext cx="474" cy="15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6" name="Rectangle 41"/>
                <p:cNvSpPr>
                  <a:spLocks noChangeArrowheads="1"/>
                </p:cNvSpPr>
                <p:nvPr/>
              </p:nvSpPr>
              <p:spPr bwMode="auto">
                <a:xfrm>
                  <a:off x="884" y="193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>
                      <a:ea typeface="宋体" pitchFamily="2" charset="-122"/>
                      <a:cs typeface="Times New Roman" pitchFamily="18" charset="0"/>
                    </a:rPr>
                    <a:t>, </a:t>
                  </a:r>
                  <a:endParaRPr lang="en-US" altLang="zh-CN">
                    <a:latin typeface="Arial" pitchFamily="34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</p:grpSp>
          <p:graphicFrame>
            <p:nvGraphicFramePr>
              <p:cNvPr id="65" name="Object 42"/>
              <p:cNvGraphicFramePr>
                <a:graphicFrameLocks noChangeAspect="1"/>
              </p:cNvGraphicFramePr>
              <p:nvPr/>
            </p:nvGraphicFramePr>
            <p:xfrm>
              <a:off x="2338" y="1680"/>
              <a:ext cx="690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746" r:id="rId8" imgW="1091726" imgH="291973" progId="Equation.DSMT4">
                      <p:embed/>
                    </p:oleObj>
                  </mc:Choice>
                  <mc:Fallback>
                    <p:oleObj r:id="rId8" imgW="1091726" imgH="291973" progId="Equation.DSMT4">
                      <p:embed/>
                      <p:pic>
                        <p:nvPicPr>
                          <p:cNvPr id="0" name="Picture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8" y="1680"/>
                            <a:ext cx="690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6" name="Rectangle 43"/>
              <p:cNvSpPr>
                <a:spLocks noChangeArrowheads="1"/>
              </p:cNvSpPr>
              <p:nvPr/>
            </p:nvSpPr>
            <p:spPr bwMode="auto">
              <a:xfrm>
                <a:off x="2973" y="1616"/>
                <a:ext cx="42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pitchFamily="2" charset="-122"/>
                    <a:cs typeface="Times New Roman" pitchFamily="18" charset="0"/>
                  </a:rPr>
                  <a:t>, s. t.</a:t>
                </a:r>
              </a:p>
            </p:txBody>
          </p:sp>
          <p:graphicFrame>
            <p:nvGraphicFramePr>
              <p:cNvPr id="67" name="Object 45"/>
              <p:cNvGraphicFramePr>
                <a:graphicFrameLocks noChangeAspect="1"/>
              </p:cNvGraphicFramePr>
              <p:nvPr/>
            </p:nvGraphicFramePr>
            <p:xfrm>
              <a:off x="3336" y="1662"/>
              <a:ext cx="954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747" r:id="rId10" imgW="1511300" imgH="292100" progId="Equation.DSMT4">
                      <p:embed/>
                    </p:oleObj>
                  </mc:Choice>
                  <mc:Fallback>
                    <p:oleObj r:id="rId10" imgW="1511300" imgH="292100" progId="Equation.DSMT4">
                      <p:embed/>
                      <p:pic>
                        <p:nvPicPr>
                          <p:cNvPr id="0" name="Picture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6" y="1662"/>
                            <a:ext cx="954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8" name="Rectangle 46"/>
              <p:cNvSpPr>
                <a:spLocks noChangeArrowheads="1"/>
              </p:cNvSpPr>
              <p:nvPr/>
            </p:nvSpPr>
            <p:spPr bwMode="auto">
              <a:xfrm>
                <a:off x="4243" y="1617"/>
                <a:ext cx="14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lang="en-US" altLang="zh-CN">
                    <a:ea typeface="宋体" pitchFamily="2" charset="-122"/>
                    <a:cs typeface="Times New Roman" pitchFamily="18" charset="0"/>
                  </a:rPr>
                  <a:t>holds for all  </a:t>
                </a:r>
                <a:r>
                  <a:rPr lang="en-US" altLang="zh-CN" b="1" i="1">
                    <a:ea typeface="宋体" pitchFamily="2" charset="-122"/>
                    <a:cs typeface="Times New Roman" pitchFamily="18" charset="0"/>
                  </a:rPr>
                  <a:t>| x |</a:t>
                </a:r>
                <a:r>
                  <a:rPr lang="en-US" altLang="zh-CN" b="1">
                    <a:ea typeface="宋体" pitchFamily="2" charset="-122"/>
                    <a:cs typeface="Times New Roman" pitchFamily="18" charset="0"/>
                  </a:rPr>
                  <a:t>&gt;</a:t>
                </a:r>
                <a:r>
                  <a:rPr lang="en-US" altLang="zh-CN" b="1" i="1">
                    <a:ea typeface="宋体" pitchFamily="2" charset="-122"/>
                    <a:cs typeface="Times New Roman" pitchFamily="18" charset="0"/>
                  </a:rPr>
                  <a:t>X.</a:t>
                </a:r>
              </a:p>
            </p:txBody>
          </p:sp>
          <p:grpSp>
            <p:nvGrpSpPr>
              <p:cNvPr id="69" name="Group 35"/>
              <p:cNvGrpSpPr>
                <a:grpSpLocks/>
              </p:cNvGrpSpPr>
              <p:nvPr/>
            </p:nvGrpSpPr>
            <p:grpSpPr bwMode="auto">
              <a:xfrm>
                <a:off x="249" y="1616"/>
                <a:ext cx="1632" cy="293"/>
                <a:chOff x="295" y="1933"/>
                <a:chExt cx="1632" cy="293"/>
              </a:xfrm>
            </p:grpSpPr>
            <p:grpSp>
              <p:nvGrpSpPr>
                <p:cNvPr id="70" name="Group 33"/>
                <p:cNvGrpSpPr>
                  <a:grpSpLocks/>
                </p:cNvGrpSpPr>
                <p:nvPr/>
              </p:nvGrpSpPr>
              <p:grpSpPr bwMode="auto">
                <a:xfrm>
                  <a:off x="295" y="1933"/>
                  <a:ext cx="1452" cy="250"/>
                  <a:chOff x="556" y="1955"/>
                  <a:chExt cx="1452" cy="250"/>
                </a:xfrm>
              </p:grpSpPr>
              <p:graphicFrame>
                <p:nvGraphicFramePr>
                  <p:cNvPr id="72" name="Object 30"/>
                  <p:cNvGraphicFramePr>
                    <a:graphicFrameLocks noChangeAspect="1"/>
                  </p:cNvGraphicFramePr>
                  <p:nvPr/>
                </p:nvGraphicFramePr>
                <p:xfrm>
                  <a:off x="1472" y="2024"/>
                  <a:ext cx="536" cy="15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37748" name="Equation" r:id="rId12" imgW="469800" imgH="139680" progId="Equation.3">
                          <p:embed/>
                        </p:oleObj>
                      </mc:Choice>
                      <mc:Fallback>
                        <p:oleObj name="Equation" r:id="rId12" imgW="469800" imgH="139680" progId="Equation.3">
                          <p:embed/>
                          <p:pic>
                            <p:nvPicPr>
                              <p:cNvPr id="0" name="Picture 7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72" y="2024"/>
                                <a:ext cx="536" cy="159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73" name="Object 31"/>
                  <p:cNvGraphicFramePr>
                    <a:graphicFrameLocks noChangeAspect="1"/>
                  </p:cNvGraphicFramePr>
                  <p:nvPr/>
                </p:nvGraphicFramePr>
                <p:xfrm>
                  <a:off x="556" y="2000"/>
                  <a:ext cx="714" cy="18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37749" r:id="rId14" imgW="1129810" imgH="291973" progId="Equation.DSMT4">
                          <p:embed/>
                        </p:oleObj>
                      </mc:Choice>
                      <mc:Fallback>
                        <p:oleObj r:id="rId14" imgW="1129810" imgH="291973" progId="Equation.DSMT4">
                          <p:embed/>
                          <p:pic>
                            <p:nvPicPr>
                              <p:cNvPr id="0" name="Picture 7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56" y="2000"/>
                                <a:ext cx="714" cy="18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74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1236" y="1955"/>
                    <a:ext cx="329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zh-CN" altLang="en-US">
                        <a:ea typeface="宋体" pitchFamily="2" charset="-122"/>
                        <a:cs typeface="Times New Roman" pitchFamily="18" charset="0"/>
                      </a:rPr>
                      <a:t> </a:t>
                    </a:r>
                    <a:r>
                      <a:rPr lang="en-US" altLang="zh-CN">
                        <a:ea typeface="宋体" pitchFamily="2" charset="-122"/>
                        <a:cs typeface="Times New Roman" pitchFamily="18" charset="0"/>
                      </a:rPr>
                      <a:t>as </a:t>
                    </a:r>
                    <a:endParaRPr lang="en-US" altLang="zh-CN"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71" name="Rectangle 34"/>
                <p:cNvSpPr>
                  <a:spLocks noChangeArrowheads="1"/>
                </p:cNvSpPr>
                <p:nvPr/>
              </p:nvSpPr>
              <p:spPr bwMode="auto">
                <a:xfrm>
                  <a:off x="1659" y="1974"/>
                  <a:ext cx="268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altLang="zh-CN">
                      <a:latin typeface="Arial" pitchFamily="34" charset="0"/>
                      <a:ea typeface="宋体" pitchFamily="2" charset="-122"/>
                    </a:rPr>
                    <a:t>:</a:t>
                  </a:r>
                </a:p>
              </p:txBody>
            </p:sp>
          </p:grpSp>
        </p:grpSp>
      </p:grpSp>
      <p:grpSp>
        <p:nvGrpSpPr>
          <p:cNvPr id="77" name="Group 54"/>
          <p:cNvGrpSpPr>
            <a:grpSpLocks/>
          </p:cNvGrpSpPr>
          <p:nvPr/>
        </p:nvGrpSpPr>
        <p:grpSpPr bwMode="auto">
          <a:xfrm>
            <a:off x="142844" y="2149461"/>
            <a:ext cx="8904288" cy="647700"/>
            <a:chOff x="158" y="1162"/>
            <a:chExt cx="5609" cy="408"/>
          </a:xfrm>
        </p:grpSpPr>
        <p:grpSp>
          <p:nvGrpSpPr>
            <p:cNvPr id="78" name="Group 50"/>
            <p:cNvGrpSpPr>
              <a:grpSpLocks/>
            </p:cNvGrpSpPr>
            <p:nvPr/>
          </p:nvGrpSpPr>
          <p:grpSpPr bwMode="auto">
            <a:xfrm>
              <a:off x="158" y="1162"/>
              <a:ext cx="5609" cy="408"/>
              <a:chOff x="226" y="1026"/>
              <a:chExt cx="5609" cy="408"/>
            </a:xfrm>
          </p:grpSpPr>
          <p:sp>
            <p:nvSpPr>
              <p:cNvPr id="81" name="AutoShape 10"/>
              <p:cNvSpPr>
                <a:spLocks noChangeArrowheads="1"/>
              </p:cNvSpPr>
              <p:nvPr/>
            </p:nvSpPr>
            <p:spPr bwMode="auto">
              <a:xfrm>
                <a:off x="226" y="1026"/>
                <a:ext cx="5534" cy="408"/>
              </a:xfrm>
              <a:prstGeom prst="foldedCorner">
                <a:avLst>
                  <a:gd name="adj" fmla="val 12500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path path="rect">
                  <a:fillToRect l="100000" t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2" name="Group 12"/>
              <p:cNvGrpSpPr>
                <a:grpSpLocks/>
              </p:cNvGrpSpPr>
              <p:nvPr/>
            </p:nvGrpSpPr>
            <p:grpSpPr bwMode="auto">
              <a:xfrm>
                <a:off x="1904" y="1139"/>
                <a:ext cx="604" cy="250"/>
                <a:chOff x="476" y="1933"/>
                <a:chExt cx="604" cy="250"/>
              </a:xfrm>
            </p:grpSpPr>
            <p:graphicFrame>
              <p:nvGraphicFramePr>
                <p:cNvPr id="89" name="Object 13"/>
                <p:cNvGraphicFramePr>
                  <a:graphicFrameLocks noChangeAspect="1"/>
                </p:cNvGraphicFramePr>
                <p:nvPr/>
              </p:nvGraphicFramePr>
              <p:xfrm>
                <a:off x="476" y="1979"/>
                <a:ext cx="474" cy="1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7750" r:id="rId16" imgW="748975" imgH="241195" progId="Equation.DSMT4">
                        <p:embed/>
                      </p:oleObj>
                    </mc:Choice>
                    <mc:Fallback>
                      <p:oleObj r:id="rId16" imgW="748975" imgH="241195" progId="Equation.DSMT4">
                        <p:embed/>
                        <p:pic>
                          <p:nvPicPr>
                            <p:cNvPr id="0" name="Picture 8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6" y="1979"/>
                              <a:ext cx="474" cy="15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0" name="Rectangle 14"/>
                <p:cNvSpPr>
                  <a:spLocks noChangeArrowheads="1"/>
                </p:cNvSpPr>
                <p:nvPr/>
              </p:nvSpPr>
              <p:spPr bwMode="auto">
                <a:xfrm>
                  <a:off x="884" y="193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>
                      <a:ea typeface="宋体" pitchFamily="2" charset="-122"/>
                      <a:cs typeface="Times New Roman" pitchFamily="18" charset="0"/>
                    </a:rPr>
                    <a:t>, </a:t>
                  </a:r>
                  <a:endParaRPr lang="en-US" altLang="zh-CN">
                    <a:latin typeface="Arial" pitchFamily="34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</p:grpSp>
          <p:graphicFrame>
            <p:nvGraphicFramePr>
              <p:cNvPr id="83" name="Object 15"/>
              <p:cNvGraphicFramePr>
                <a:graphicFrameLocks noChangeAspect="1"/>
              </p:cNvGraphicFramePr>
              <p:nvPr/>
            </p:nvGraphicFramePr>
            <p:xfrm>
              <a:off x="2448" y="1179"/>
              <a:ext cx="690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751" r:id="rId18" imgW="1091726" imgH="291973" progId="Equation.DSMT4">
                      <p:embed/>
                    </p:oleObj>
                  </mc:Choice>
                  <mc:Fallback>
                    <p:oleObj r:id="rId18" imgW="1091726" imgH="291973" progId="Equation.DSMT4">
                      <p:embed/>
                      <p:pic>
                        <p:nvPicPr>
                          <p:cNvPr id="0" name="Picture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1179"/>
                            <a:ext cx="690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" name="Object 18"/>
              <p:cNvGraphicFramePr>
                <a:graphicFrameLocks noChangeAspect="1"/>
              </p:cNvGraphicFramePr>
              <p:nvPr/>
            </p:nvGraphicFramePr>
            <p:xfrm>
              <a:off x="3446" y="1161"/>
              <a:ext cx="954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752" r:id="rId20" imgW="1511300" imgH="292100" progId="Equation.DSMT4">
                      <p:embed/>
                    </p:oleObj>
                  </mc:Choice>
                  <mc:Fallback>
                    <p:oleObj r:id="rId20" imgW="1511300" imgH="292100" progId="Equation.DSMT4">
                      <p:embed/>
                      <p:pic>
                        <p:nvPicPr>
                          <p:cNvPr id="0" name="Picture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6" y="1161"/>
                            <a:ext cx="954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5" name="Rectangle 19"/>
              <p:cNvSpPr>
                <a:spLocks noChangeArrowheads="1"/>
              </p:cNvSpPr>
              <p:nvPr/>
            </p:nvSpPr>
            <p:spPr bwMode="auto">
              <a:xfrm>
                <a:off x="4353" y="1116"/>
                <a:ext cx="148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lang="en-US" altLang="zh-CN">
                    <a:ea typeface="宋体" pitchFamily="2" charset="-122"/>
                    <a:cs typeface="Times New Roman" pitchFamily="18" charset="0"/>
                  </a:rPr>
                  <a:t>holds for all </a:t>
                </a:r>
                <a:r>
                  <a:rPr lang="en-US" altLang="zh-CN" b="1" i="1">
                    <a:ea typeface="宋体" pitchFamily="2" charset="-122"/>
                    <a:cs typeface="Times New Roman" pitchFamily="18" charset="0"/>
                  </a:rPr>
                  <a:t>x</a:t>
                </a:r>
                <a:r>
                  <a:rPr lang="en-US" altLang="zh-CN" b="1" i="1">
                    <a:latin typeface="Arial" pitchFamily="34" charset="0"/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lang="en-US" altLang="zh-CN">
                    <a:latin typeface="Arial" pitchFamily="34" charset="0"/>
                    <a:ea typeface="宋体" pitchFamily="2" charset="-122"/>
                    <a:cs typeface="Times New Roman" pitchFamily="18" charset="0"/>
                  </a:rPr>
                  <a:t>&lt; -</a:t>
                </a:r>
                <a:r>
                  <a:rPr lang="en-US" altLang="zh-CN" b="1" i="1">
                    <a:ea typeface="宋体" pitchFamily="2" charset="-122"/>
                    <a:cs typeface="Times New Roman" pitchFamily="18" charset="0"/>
                  </a:rPr>
                  <a:t>X.</a:t>
                </a:r>
                <a:r>
                  <a:rPr lang="en-US" altLang="zh-CN">
                    <a:ea typeface="宋体" pitchFamily="2" charset="-122"/>
                    <a:cs typeface="Times New Roman" pitchFamily="18" charset="0"/>
                  </a:rPr>
                  <a:t> </a:t>
                </a:r>
              </a:p>
            </p:txBody>
          </p:sp>
          <p:graphicFrame>
            <p:nvGraphicFramePr>
              <p:cNvPr id="86" name="Object 25"/>
              <p:cNvGraphicFramePr>
                <a:graphicFrameLocks noChangeAspect="1"/>
              </p:cNvGraphicFramePr>
              <p:nvPr/>
            </p:nvGraphicFramePr>
            <p:xfrm>
              <a:off x="316" y="1162"/>
              <a:ext cx="714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753" r:id="rId22" imgW="1129810" imgH="291973" progId="Equation.DSMT4">
                      <p:embed/>
                    </p:oleObj>
                  </mc:Choice>
                  <mc:Fallback>
                    <p:oleObj r:id="rId22" imgW="1129810" imgH="291973" progId="Equation.DSMT4">
                      <p:embed/>
                      <p:pic>
                        <p:nvPicPr>
                          <p:cNvPr id="0" name="Picture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" y="1162"/>
                            <a:ext cx="714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7" name="Rectangle 26"/>
              <p:cNvSpPr>
                <a:spLocks noChangeArrowheads="1"/>
              </p:cNvSpPr>
              <p:nvPr/>
            </p:nvSpPr>
            <p:spPr bwMode="auto">
              <a:xfrm>
                <a:off x="996" y="1117"/>
                <a:ext cx="32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lang="en-US" altLang="zh-CN">
                    <a:ea typeface="宋体" pitchFamily="2" charset="-122"/>
                    <a:cs typeface="Times New Roman" pitchFamily="18" charset="0"/>
                  </a:rPr>
                  <a:t>as </a:t>
                </a:r>
                <a:endParaRPr lang="en-US" altLang="zh-CN"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88" name="Object 29"/>
              <p:cNvGraphicFramePr>
                <a:graphicFrameLocks noChangeAspect="1"/>
              </p:cNvGraphicFramePr>
              <p:nvPr/>
            </p:nvGraphicFramePr>
            <p:xfrm>
              <a:off x="1247" y="1184"/>
              <a:ext cx="623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754" name="Equation" r:id="rId24" imgW="545760" imgH="139680" progId="Equation.3">
                      <p:embed/>
                    </p:oleObj>
                  </mc:Choice>
                  <mc:Fallback>
                    <p:oleObj name="Equation" r:id="rId24" imgW="545760" imgH="139680" progId="Equation.3">
                      <p:embed/>
                      <p:pic>
                        <p:nvPicPr>
                          <p:cNvPr id="0" name="Picture 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7" y="1184"/>
                            <a:ext cx="623" cy="1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9" name="Rectangle 16"/>
            <p:cNvSpPr>
              <a:spLocks noChangeArrowheads="1"/>
            </p:cNvSpPr>
            <p:nvPr/>
          </p:nvSpPr>
          <p:spPr bwMode="auto">
            <a:xfrm>
              <a:off x="3016" y="1253"/>
              <a:ext cx="4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pitchFamily="2" charset="-122"/>
                  <a:cs typeface="Times New Roman" pitchFamily="18" charset="0"/>
                </a:rPr>
                <a:t>, s. t.</a:t>
              </a:r>
            </a:p>
          </p:txBody>
        </p:sp>
        <p:sp>
          <p:nvSpPr>
            <p:cNvPr id="80" name="Rectangle 28"/>
            <p:cNvSpPr>
              <a:spLocks noChangeArrowheads="1"/>
            </p:cNvSpPr>
            <p:nvPr/>
          </p:nvSpPr>
          <p:spPr bwMode="auto">
            <a:xfrm>
              <a:off x="1746" y="1294"/>
              <a:ext cx="26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:</a:t>
              </a:r>
            </a:p>
          </p:txBody>
        </p:sp>
      </p:grpSp>
      <p:grpSp>
        <p:nvGrpSpPr>
          <p:cNvPr id="91" name="Group 55"/>
          <p:cNvGrpSpPr>
            <a:grpSpLocks/>
          </p:cNvGrpSpPr>
          <p:nvPr/>
        </p:nvGrpSpPr>
        <p:grpSpPr bwMode="auto">
          <a:xfrm>
            <a:off x="142844" y="1357298"/>
            <a:ext cx="8785225" cy="647700"/>
            <a:chOff x="113" y="3521"/>
            <a:chExt cx="5534" cy="408"/>
          </a:xfrm>
        </p:grpSpPr>
        <p:grpSp>
          <p:nvGrpSpPr>
            <p:cNvPr id="92" name="Group 56"/>
            <p:cNvGrpSpPr>
              <a:grpSpLocks/>
            </p:cNvGrpSpPr>
            <p:nvPr/>
          </p:nvGrpSpPr>
          <p:grpSpPr bwMode="auto">
            <a:xfrm>
              <a:off x="113" y="3521"/>
              <a:ext cx="5534" cy="408"/>
              <a:chOff x="113" y="3521"/>
              <a:chExt cx="5534" cy="408"/>
            </a:xfrm>
          </p:grpSpPr>
          <p:sp>
            <p:nvSpPr>
              <p:cNvPr id="99" name="AutoShape 57"/>
              <p:cNvSpPr>
                <a:spLocks noChangeArrowheads="1"/>
              </p:cNvSpPr>
              <p:nvPr/>
            </p:nvSpPr>
            <p:spPr bwMode="auto">
              <a:xfrm>
                <a:off x="113" y="3521"/>
                <a:ext cx="5534" cy="408"/>
              </a:xfrm>
              <a:prstGeom prst="foldedCorner">
                <a:avLst>
                  <a:gd name="adj" fmla="val 12500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path path="rect">
                  <a:fillToRect l="100000" t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0" name="Group 58"/>
              <p:cNvGrpSpPr>
                <a:grpSpLocks/>
              </p:cNvGrpSpPr>
              <p:nvPr/>
            </p:nvGrpSpPr>
            <p:grpSpPr bwMode="auto">
              <a:xfrm>
                <a:off x="1791" y="3566"/>
                <a:ext cx="3829" cy="296"/>
                <a:chOff x="567" y="3566"/>
                <a:chExt cx="3829" cy="296"/>
              </a:xfrm>
            </p:grpSpPr>
            <p:grpSp>
              <p:nvGrpSpPr>
                <p:cNvPr id="101" name="Group 59"/>
                <p:cNvGrpSpPr>
                  <a:grpSpLocks/>
                </p:cNvGrpSpPr>
                <p:nvPr/>
              </p:nvGrpSpPr>
              <p:grpSpPr bwMode="auto">
                <a:xfrm>
                  <a:off x="567" y="3612"/>
                  <a:ext cx="604" cy="250"/>
                  <a:chOff x="476" y="1933"/>
                  <a:chExt cx="604" cy="250"/>
                </a:xfrm>
              </p:grpSpPr>
              <p:graphicFrame>
                <p:nvGraphicFramePr>
                  <p:cNvPr id="110" name="Object 60"/>
                  <p:cNvGraphicFramePr>
                    <a:graphicFrameLocks noChangeAspect="1"/>
                  </p:cNvGraphicFramePr>
                  <p:nvPr/>
                </p:nvGraphicFramePr>
                <p:xfrm>
                  <a:off x="476" y="1979"/>
                  <a:ext cx="474" cy="15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37755" r:id="rId26" imgW="748975" imgH="241195" progId="Equation.DSMT4">
                          <p:embed/>
                        </p:oleObj>
                      </mc:Choice>
                      <mc:Fallback>
                        <p:oleObj r:id="rId26" imgW="748975" imgH="241195" progId="Equation.DSMT4">
                          <p:embed/>
                          <p:pic>
                            <p:nvPicPr>
                              <p:cNvPr id="0" name="Picture 8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6" y="1979"/>
                                <a:ext cx="474" cy="15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11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4" y="1933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>
                        <a:ea typeface="宋体" pitchFamily="2" charset="-122"/>
                        <a:cs typeface="Times New Roman" pitchFamily="18" charset="0"/>
                      </a:rPr>
                      <a:t>, </a:t>
                    </a:r>
                    <a:endParaRPr lang="en-US" altLang="zh-CN"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</p:grpSp>
            <p:graphicFrame>
              <p:nvGraphicFramePr>
                <p:cNvPr id="102" name="Object 62"/>
                <p:cNvGraphicFramePr>
                  <a:graphicFrameLocks noChangeAspect="1"/>
                </p:cNvGraphicFramePr>
                <p:nvPr/>
              </p:nvGraphicFramePr>
              <p:xfrm>
                <a:off x="1111" y="3652"/>
                <a:ext cx="690" cy="1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7756" r:id="rId28" imgW="1091726" imgH="291973" progId="Equation.DSMT4">
                        <p:embed/>
                      </p:oleObj>
                    </mc:Choice>
                    <mc:Fallback>
                      <p:oleObj r:id="rId28" imgW="1091726" imgH="291973" progId="Equation.DSMT4">
                        <p:embed/>
                        <p:pic>
                          <p:nvPicPr>
                            <p:cNvPr id="0" name="Picture 8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11" y="3652"/>
                              <a:ext cx="690" cy="18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3" name="Rectangle 63"/>
                <p:cNvSpPr>
                  <a:spLocks noChangeArrowheads="1"/>
                </p:cNvSpPr>
                <p:nvPr/>
              </p:nvSpPr>
              <p:spPr bwMode="auto">
                <a:xfrm>
                  <a:off x="1746" y="3588"/>
                  <a:ext cx="42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>
                      <a:ea typeface="宋体" pitchFamily="2" charset="-122"/>
                      <a:cs typeface="Times New Roman" pitchFamily="18" charset="0"/>
                    </a:rPr>
                    <a:t>, s. t.</a:t>
                  </a:r>
                </a:p>
              </p:txBody>
            </p:sp>
            <p:grpSp>
              <p:nvGrpSpPr>
                <p:cNvPr id="104" name="Group 64"/>
                <p:cNvGrpSpPr>
                  <a:grpSpLocks/>
                </p:cNvGrpSpPr>
                <p:nvPr/>
              </p:nvGrpSpPr>
              <p:grpSpPr bwMode="auto">
                <a:xfrm>
                  <a:off x="2109" y="3566"/>
                  <a:ext cx="2287" cy="273"/>
                  <a:chOff x="1565" y="2137"/>
                  <a:chExt cx="2287" cy="273"/>
                </a:xfrm>
              </p:grpSpPr>
              <p:graphicFrame>
                <p:nvGraphicFramePr>
                  <p:cNvPr id="105" name="Object 65"/>
                  <p:cNvGraphicFramePr>
                    <a:graphicFrameLocks noChangeAspect="1"/>
                  </p:cNvGraphicFramePr>
                  <p:nvPr/>
                </p:nvGraphicFramePr>
                <p:xfrm>
                  <a:off x="1565" y="2205"/>
                  <a:ext cx="954" cy="18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37757" r:id="rId30" imgW="1511300" imgH="292100" progId="Equation.DSMT4">
                          <p:embed/>
                        </p:oleObj>
                      </mc:Choice>
                      <mc:Fallback>
                        <p:oleObj r:id="rId30" imgW="1511300" imgH="292100" progId="Equation.DSMT4">
                          <p:embed/>
                          <p:pic>
                            <p:nvPicPr>
                              <p:cNvPr id="0" name="Picture 8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565" y="2205"/>
                                <a:ext cx="954" cy="18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06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2160"/>
                    <a:ext cx="967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zh-CN" altLang="en-US">
                        <a:ea typeface="宋体" pitchFamily="2" charset="-122"/>
                        <a:cs typeface="Times New Roman" pitchFamily="18" charset="0"/>
                      </a:rPr>
                      <a:t> </a:t>
                    </a:r>
                    <a:r>
                      <a:rPr lang="en-US" altLang="zh-CN">
                        <a:ea typeface="宋体" pitchFamily="2" charset="-122"/>
                        <a:cs typeface="Times New Roman" pitchFamily="18" charset="0"/>
                      </a:rPr>
                      <a:t>holds for all </a:t>
                    </a:r>
                    <a:endParaRPr lang="en-US" altLang="zh-CN"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grpSp>
                <p:nvGrpSpPr>
                  <p:cNvPr id="107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3334" y="2137"/>
                    <a:ext cx="518" cy="250"/>
                    <a:chOff x="1565" y="2817"/>
                    <a:chExt cx="518" cy="250"/>
                  </a:xfrm>
                </p:grpSpPr>
                <p:graphicFrame>
                  <p:nvGraphicFramePr>
                    <p:cNvPr id="108" name="Object 68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565" y="2886"/>
                    <a:ext cx="432" cy="15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237758" r:id="rId32" imgW="685800" imgH="241300" progId="Equation.DSMT4">
                            <p:embed/>
                          </p:oleObj>
                        </mc:Choice>
                        <mc:Fallback>
                          <p:oleObj r:id="rId32" imgW="685800" imgH="241300" progId="Equation.DSMT4">
                            <p:embed/>
                            <p:pic>
                              <p:nvPicPr>
                                <p:cNvPr id="0" name="Picture 88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3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565" y="2886"/>
                                  <a:ext cx="432" cy="15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109" name="Rectangl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7" y="2817"/>
                      <a:ext cx="156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pPr>
                        <a:tabLst>
                          <a:tab pos="4064000" algn="ctr"/>
                          <a:tab pos="8128000" algn="r"/>
                        </a:tabLst>
                      </a:pPr>
                      <a:r>
                        <a:rPr lang="en-US" altLang="zh-CN">
                          <a:ea typeface="宋体" pitchFamily="2" charset="-122"/>
                          <a:cs typeface="Times New Roman" pitchFamily="18" charset="0"/>
                        </a:rPr>
                        <a:t>.</a:t>
                      </a:r>
                      <a:endParaRPr lang="en-US" altLang="zh-CN"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93" name="Group 70"/>
            <p:cNvGrpSpPr>
              <a:grpSpLocks/>
            </p:cNvGrpSpPr>
            <p:nvPr/>
          </p:nvGrpSpPr>
          <p:grpSpPr bwMode="auto">
            <a:xfrm>
              <a:off x="203" y="3612"/>
              <a:ext cx="1724" cy="252"/>
              <a:chOff x="113" y="3612"/>
              <a:chExt cx="1724" cy="252"/>
            </a:xfrm>
          </p:grpSpPr>
          <p:grpSp>
            <p:nvGrpSpPr>
              <p:cNvPr id="94" name="Group 71"/>
              <p:cNvGrpSpPr>
                <a:grpSpLocks/>
              </p:cNvGrpSpPr>
              <p:nvPr/>
            </p:nvGrpSpPr>
            <p:grpSpPr bwMode="auto">
              <a:xfrm>
                <a:off x="113" y="3612"/>
                <a:ext cx="1522" cy="250"/>
                <a:chOff x="158" y="3294"/>
                <a:chExt cx="1522" cy="250"/>
              </a:xfrm>
            </p:grpSpPr>
            <p:graphicFrame>
              <p:nvGraphicFramePr>
                <p:cNvPr id="96" name="Object 72"/>
                <p:cNvGraphicFramePr>
                  <a:graphicFrameLocks noChangeAspect="1"/>
                </p:cNvGraphicFramePr>
                <p:nvPr/>
              </p:nvGraphicFramePr>
              <p:xfrm>
                <a:off x="158" y="3339"/>
                <a:ext cx="714" cy="1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7759" r:id="rId34" imgW="1129810" imgH="291973" progId="Equation.DSMT4">
                        <p:embed/>
                      </p:oleObj>
                    </mc:Choice>
                    <mc:Fallback>
                      <p:oleObj r:id="rId34" imgW="1129810" imgH="291973" progId="Equation.DSMT4">
                        <p:embed/>
                        <p:pic>
                          <p:nvPicPr>
                            <p:cNvPr id="0" name="Picture 8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8" y="3339"/>
                              <a:ext cx="714" cy="18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7" name="Rectangle 73"/>
                <p:cNvSpPr>
                  <a:spLocks noChangeArrowheads="1"/>
                </p:cNvSpPr>
                <p:nvPr/>
              </p:nvSpPr>
              <p:spPr bwMode="auto">
                <a:xfrm>
                  <a:off x="838" y="3294"/>
                  <a:ext cx="32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zh-CN" altLang="en-US">
                      <a:ea typeface="宋体" pitchFamily="2" charset="-122"/>
                      <a:cs typeface="Times New Roman" pitchFamily="18" charset="0"/>
                    </a:rPr>
                    <a:t> </a:t>
                  </a:r>
                  <a:r>
                    <a:rPr lang="en-US" altLang="zh-CN">
                      <a:ea typeface="宋体" pitchFamily="2" charset="-122"/>
                      <a:cs typeface="Times New Roman" pitchFamily="18" charset="0"/>
                    </a:rPr>
                    <a:t>as </a:t>
                  </a:r>
                  <a:endParaRPr lang="en-US" altLang="zh-CN">
                    <a:latin typeface="Arial" pitchFamily="34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  <p:graphicFrame>
              <p:nvGraphicFramePr>
                <p:cNvPr id="98" name="Object 74"/>
                <p:cNvGraphicFramePr>
                  <a:graphicFrameLocks noChangeAspect="1"/>
                </p:cNvGraphicFramePr>
                <p:nvPr/>
              </p:nvGraphicFramePr>
              <p:xfrm>
                <a:off x="1110" y="3402"/>
                <a:ext cx="570" cy="1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7760" r:id="rId36" imgW="901309" imgH="203112" progId="Equation.DSMT4">
                        <p:embed/>
                      </p:oleObj>
                    </mc:Choice>
                    <mc:Fallback>
                      <p:oleObj r:id="rId36" imgW="901309" imgH="203112" progId="Equation.DSMT4">
                        <p:embed/>
                        <p:pic>
                          <p:nvPicPr>
                            <p:cNvPr id="0" name="Picture 9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10" y="3402"/>
                              <a:ext cx="570" cy="12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95" name="Rectangle 75"/>
              <p:cNvSpPr>
                <a:spLocks noChangeArrowheads="1"/>
              </p:cNvSpPr>
              <p:nvPr/>
            </p:nvSpPr>
            <p:spPr bwMode="auto">
              <a:xfrm>
                <a:off x="1569" y="3612"/>
                <a:ext cx="26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>
                    <a:latin typeface="Arial" pitchFamily="34" charset="0"/>
                    <a:ea typeface="宋体" pitchFamily="2" charset="-122"/>
                  </a:rPr>
                  <a:t>:</a:t>
                </a:r>
              </a:p>
            </p:txBody>
          </p:sp>
        </p:grp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3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3" grpId="0"/>
      <p:bldP spid="2376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97" name="Rectangle 2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The concept of limit of a function</a:t>
            </a:r>
          </a:p>
        </p:txBody>
      </p:sp>
      <p:sp>
        <p:nvSpPr>
          <p:cNvPr id="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C51F-D545-4D6A-9D59-2D986B4C662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80588" name="Rectangle 12"/>
          <p:cNvSpPr>
            <a:spLocks noChangeArrowheads="1"/>
          </p:cNvSpPr>
          <p:nvPr/>
        </p:nvSpPr>
        <p:spPr bwMode="auto">
          <a:xfrm>
            <a:off x="357158" y="2220903"/>
            <a:ext cx="13468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  <a:cs typeface="Times New Roman" pitchFamily="18" charset="0"/>
              </a:rPr>
              <a:t>Example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0589" name="Rectangle 13"/>
          <p:cNvSpPr>
            <a:spLocks noChangeArrowheads="1"/>
          </p:cNvSpPr>
          <p:nvPr/>
        </p:nvSpPr>
        <p:spPr bwMode="auto">
          <a:xfrm>
            <a:off x="428596" y="3110211"/>
            <a:ext cx="10671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Proof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</a:t>
            </a:r>
            <a:endParaRPr lang="en-US" altLang="zh-CN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80586" name="Object 10"/>
          <p:cNvGraphicFramePr>
            <a:graphicFrameLocks noChangeAspect="1"/>
          </p:cNvGraphicFramePr>
          <p:nvPr/>
        </p:nvGraphicFramePr>
        <p:xfrm>
          <a:off x="1662113" y="3225800"/>
          <a:ext cx="81597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97" name="Equation" r:id="rId4" imgW="812520" imgH="279360" progId="Equation.DSMT4">
                  <p:embed/>
                </p:oleObj>
              </mc:Choice>
              <mc:Fallback>
                <p:oleObj name="Equation" r:id="rId4" imgW="812520" imgH="2793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3225800"/>
                        <a:ext cx="815975" cy="27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90" name="Rectangle 14"/>
          <p:cNvSpPr>
            <a:spLocks noChangeArrowheads="1"/>
          </p:cNvSpPr>
          <p:nvPr/>
        </p:nvSpPr>
        <p:spPr bwMode="auto">
          <a:xfrm>
            <a:off x="2355849" y="3127375"/>
            <a:ext cx="15680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we require</a:t>
            </a:r>
            <a:endParaRPr lang="en-US" altLang="zh-CN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80585" name="Object 9"/>
          <p:cNvGraphicFramePr>
            <a:graphicFrameLocks noChangeAspect="1"/>
          </p:cNvGraphicFramePr>
          <p:nvPr/>
        </p:nvGraphicFramePr>
        <p:xfrm>
          <a:off x="4092575" y="3001963"/>
          <a:ext cx="19589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98" name="Equation" r:id="rId6" imgW="1955520" imgH="799920" progId="Equation.DSMT4">
                  <p:embed/>
                </p:oleObj>
              </mc:Choice>
              <mc:Fallback>
                <p:oleObj name="Equation" r:id="rId6" imgW="1955520" imgH="7999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3001963"/>
                        <a:ext cx="195897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91" name="Rectangle 15"/>
          <p:cNvSpPr>
            <a:spLocks noChangeArrowheads="1"/>
          </p:cNvSpPr>
          <p:nvPr/>
        </p:nvSpPr>
        <p:spPr bwMode="auto">
          <a:xfrm>
            <a:off x="481013" y="3741738"/>
            <a:ext cx="29546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>
                <a:ea typeface="宋体" pitchFamily="2" charset="-122"/>
                <a:cs typeface="Times New Roman" pitchFamily="18" charset="0"/>
              </a:rPr>
              <a:t>and we need only	</a:t>
            </a:r>
            <a:endParaRPr lang="en-US" altLang="zh-CN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80584" name="Object 8"/>
          <p:cNvGraphicFramePr>
            <a:graphicFrameLocks noChangeAspect="1"/>
          </p:cNvGraphicFramePr>
          <p:nvPr/>
        </p:nvGraphicFramePr>
        <p:xfrm>
          <a:off x="2654300" y="4175125"/>
          <a:ext cx="838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99" r:id="rId8" imgW="837836" imgH="622030" progId="Equation.DSMT4">
                  <p:embed/>
                </p:oleObj>
              </mc:Choice>
              <mc:Fallback>
                <p:oleObj r:id="rId8" imgW="837836" imgH="62203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4175125"/>
                        <a:ext cx="8382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92" name="Rectangle 16"/>
          <p:cNvSpPr>
            <a:spLocks noChangeArrowheads="1"/>
          </p:cNvSpPr>
          <p:nvPr/>
        </p:nvSpPr>
        <p:spPr bwMode="auto">
          <a:xfrm>
            <a:off x="3563938" y="4318000"/>
            <a:ext cx="5950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>
                <a:ea typeface="宋体" pitchFamily="2" charset="-122"/>
                <a:cs typeface="Times New Roman" pitchFamily="18" charset="0"/>
              </a:rPr>
              <a:t>or </a:t>
            </a:r>
            <a:endParaRPr lang="en-US" altLang="zh-CN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0593" name="Rectangle 17"/>
          <p:cNvSpPr>
            <a:spLocks noChangeArrowheads="1"/>
          </p:cNvSpPr>
          <p:nvPr/>
        </p:nvSpPr>
        <p:spPr bwMode="auto">
          <a:xfrm>
            <a:off x="468313" y="5143500"/>
            <a:ext cx="17209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>
                <a:ea typeface="宋体" pitchFamily="2" charset="-122"/>
                <a:cs typeface="Times New Roman" pitchFamily="18" charset="0"/>
              </a:rPr>
              <a:t>Let’s taking </a:t>
            </a:r>
            <a:endParaRPr lang="en-US" altLang="zh-CN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0594" name="Rectangle 18"/>
          <p:cNvSpPr>
            <a:spLocks noChangeArrowheads="1"/>
          </p:cNvSpPr>
          <p:nvPr/>
        </p:nvSpPr>
        <p:spPr bwMode="auto">
          <a:xfrm>
            <a:off x="3255055" y="5192713"/>
            <a:ext cx="2031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we have	</a:t>
            </a:r>
            <a:endParaRPr lang="en-US" altLang="zh-CN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80581" name="Object 5"/>
          <p:cNvGraphicFramePr>
            <a:graphicFrameLocks noChangeAspect="1"/>
          </p:cNvGraphicFramePr>
          <p:nvPr/>
        </p:nvGraphicFramePr>
        <p:xfrm>
          <a:off x="2700338" y="5757863"/>
          <a:ext cx="11906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00" r:id="rId10" imgW="1193800" imgH="698500" progId="Equation.DSMT4">
                  <p:embed/>
                </p:oleObj>
              </mc:Choice>
              <mc:Fallback>
                <p:oleObj r:id="rId10" imgW="1193800" imgH="6985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757863"/>
                        <a:ext cx="119062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0619" name="Group 43"/>
          <p:cNvGrpSpPr>
            <a:grpSpLocks/>
          </p:cNvGrpSpPr>
          <p:nvPr/>
        </p:nvGrpSpPr>
        <p:grpSpPr bwMode="auto">
          <a:xfrm>
            <a:off x="3892551" y="5902331"/>
            <a:ext cx="1917701" cy="461963"/>
            <a:chOff x="1746" y="3748"/>
            <a:chExt cx="1208" cy="291"/>
          </a:xfrm>
        </p:grpSpPr>
        <p:sp>
          <p:nvSpPr>
            <p:cNvPr id="280595" name="Rectangle 19"/>
            <p:cNvSpPr>
              <a:spLocks noChangeArrowheads="1"/>
            </p:cNvSpPr>
            <p:nvPr/>
          </p:nvSpPr>
          <p:spPr bwMode="auto">
            <a:xfrm>
              <a:off x="1746" y="3748"/>
              <a:ext cx="6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>
                  <a:ea typeface="宋体" pitchFamily="2" charset="-122"/>
                  <a:cs typeface="Times New Roman" pitchFamily="18" charset="0"/>
                </a:rPr>
                <a:t>for all </a:t>
              </a:r>
              <a:endParaRPr lang="en-US" altLang="zh-CN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80580" name="Object 4"/>
            <p:cNvGraphicFramePr>
              <a:graphicFrameLocks noChangeAspect="1"/>
            </p:cNvGraphicFramePr>
            <p:nvPr/>
          </p:nvGraphicFramePr>
          <p:xfrm>
            <a:off x="2336" y="3849"/>
            <a:ext cx="51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701" r:id="rId12" imgW="812447" imgH="291973" progId="Equation.DSMT4">
                    <p:embed/>
                  </p:oleObj>
                </mc:Choice>
                <mc:Fallback>
                  <p:oleObj r:id="rId12" imgW="812447" imgH="291973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3849"/>
                          <a:ext cx="51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0596" name="Rectangle 20"/>
            <p:cNvSpPr>
              <a:spLocks noChangeArrowheads="1"/>
            </p:cNvSpPr>
            <p:nvPr/>
          </p:nvSpPr>
          <p:spPr bwMode="auto">
            <a:xfrm>
              <a:off x="2789" y="3748"/>
              <a:ext cx="16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tabLst>
                  <a:tab pos="4064000" algn="ctr"/>
                  <a:tab pos="8128000" algn="r"/>
                </a:tabLst>
              </a:pPr>
              <a:r>
                <a:rPr lang="en-US" altLang="zh-CN" sz="2400">
                  <a:ea typeface="宋体" pitchFamily="2" charset="-122"/>
                  <a:cs typeface="Times New Roman" pitchFamily="18" charset="0"/>
                </a:rPr>
                <a:t>.</a:t>
              </a:r>
              <a:endParaRPr lang="en-US" altLang="zh-CN"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aphicFrame>
        <p:nvGraphicFramePr>
          <p:cNvPr id="280582" name="Object 6"/>
          <p:cNvGraphicFramePr>
            <a:graphicFrameLocks noChangeAspect="1"/>
          </p:cNvGraphicFramePr>
          <p:nvPr/>
        </p:nvGraphicFramePr>
        <p:xfrm>
          <a:off x="2139950" y="4948254"/>
          <a:ext cx="11985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02" name="Equation" r:id="rId14" imgW="1193760" imgH="838080" progId="Equation.DSMT4">
                  <p:embed/>
                </p:oleObj>
              </mc:Choice>
              <mc:Fallback>
                <p:oleObj name="Equation" r:id="rId14" imgW="1193760" imgH="8380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4948254"/>
                        <a:ext cx="119856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0622" name="Group 46"/>
          <p:cNvGrpSpPr>
            <a:grpSpLocks/>
          </p:cNvGrpSpPr>
          <p:nvPr/>
        </p:nvGrpSpPr>
        <p:grpSpPr bwMode="auto">
          <a:xfrm>
            <a:off x="6877050" y="2714620"/>
            <a:ext cx="2016125" cy="609600"/>
            <a:chOff x="4241" y="1986"/>
            <a:chExt cx="1270" cy="384"/>
          </a:xfrm>
        </p:grpSpPr>
        <p:sp>
          <p:nvSpPr>
            <p:cNvPr id="280620" name="AutoShape 44"/>
            <p:cNvSpPr>
              <a:spLocks/>
            </p:cNvSpPr>
            <p:nvPr/>
          </p:nvSpPr>
          <p:spPr bwMode="auto">
            <a:xfrm>
              <a:off x="4241" y="1986"/>
              <a:ext cx="1270" cy="384"/>
            </a:xfrm>
            <a:prstGeom prst="borderCallout2">
              <a:avLst>
                <a:gd name="adj1" fmla="val 18750"/>
                <a:gd name="adj2" fmla="val -3778"/>
                <a:gd name="adj3" fmla="val 18750"/>
                <a:gd name="adj4" fmla="val -13227"/>
                <a:gd name="adj5" fmla="val -15367"/>
                <a:gd name="adj6" fmla="val -83545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zh-CN" altLang="en-US" sz="1800" dirty="0">
                  <a:latin typeface="Arial" pitchFamily="34" charset="0"/>
                  <a:ea typeface="宋体" pitchFamily="2" charset="-122"/>
                </a:rPr>
                <a:t>        </a:t>
              </a:r>
              <a:r>
                <a:rPr lang="en-US" altLang="zh-CN" sz="1800" dirty="0">
                  <a:latin typeface="Arial" pitchFamily="34" charset="0"/>
                  <a:ea typeface="宋体" pitchFamily="2" charset="-122"/>
                </a:rPr>
                <a:t>, </a:t>
              </a:r>
              <a:r>
                <a:rPr lang="en-US" altLang="zh-CN" dirty="0">
                  <a:latin typeface="Arial" pitchFamily="34" charset="0"/>
                  <a:ea typeface="宋体" pitchFamily="2" charset="-122"/>
                </a:rPr>
                <a:t>find</a:t>
              </a:r>
              <a:r>
                <a:rPr lang="en-US" altLang="zh-CN" sz="1800" dirty="0">
                  <a:latin typeface="Arial" pitchFamily="34" charset="0"/>
                  <a:ea typeface="宋体" pitchFamily="2" charset="-122"/>
                </a:rPr>
                <a:t> </a:t>
              </a:r>
              <a:r>
                <a:rPr lang="en-US" altLang="zh-CN" b="1" i="1" dirty="0">
                  <a:ea typeface="宋体" pitchFamily="2" charset="-122"/>
                </a:rPr>
                <a:t>X</a:t>
              </a:r>
            </a:p>
          </p:txBody>
        </p:sp>
        <p:graphicFrame>
          <p:nvGraphicFramePr>
            <p:cNvPr id="280621" name="Object 45"/>
            <p:cNvGraphicFramePr>
              <a:graphicFrameLocks noChangeAspect="1"/>
            </p:cNvGraphicFramePr>
            <p:nvPr/>
          </p:nvGraphicFramePr>
          <p:xfrm>
            <a:off x="4274" y="2089"/>
            <a:ext cx="53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703" name="Equation" r:id="rId16" imgW="850680" imgH="279360" progId="Equation.DSMT4">
                    <p:embed/>
                  </p:oleObj>
                </mc:Choice>
                <mc:Fallback>
                  <p:oleObj name="Equation" r:id="rId16" imgW="850680" imgH="27936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4" y="2089"/>
                          <a:ext cx="538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0599" name="Group 23"/>
          <p:cNvGrpSpPr>
            <a:grpSpLocks/>
          </p:cNvGrpSpPr>
          <p:nvPr/>
        </p:nvGrpSpPr>
        <p:grpSpPr bwMode="auto">
          <a:xfrm>
            <a:off x="1714498" y="2136766"/>
            <a:ext cx="3381377" cy="631825"/>
            <a:chOff x="1225" y="886"/>
            <a:chExt cx="2130" cy="398"/>
          </a:xfrm>
        </p:grpSpPr>
        <p:graphicFrame>
          <p:nvGraphicFramePr>
            <p:cNvPr id="280587" name="Object 11"/>
            <p:cNvGraphicFramePr>
              <a:graphicFrameLocks noChangeAspect="1"/>
            </p:cNvGraphicFramePr>
            <p:nvPr/>
          </p:nvGraphicFramePr>
          <p:xfrm>
            <a:off x="1814" y="886"/>
            <a:ext cx="1541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704" name="Equation" r:id="rId18" imgW="2450880" imgH="634680" progId="Equation.DSMT4">
                    <p:embed/>
                  </p:oleObj>
                </mc:Choice>
                <mc:Fallback>
                  <p:oleObj name="Equation" r:id="rId18" imgW="2450880" imgH="63468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4" y="886"/>
                          <a:ext cx="1541" cy="3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0598" name="Rectangle 22"/>
            <p:cNvSpPr>
              <a:spLocks noChangeArrowheads="1"/>
            </p:cNvSpPr>
            <p:nvPr/>
          </p:nvSpPr>
          <p:spPr bwMode="auto">
            <a:xfrm>
              <a:off x="1225" y="935"/>
              <a:ext cx="61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Prove </a:t>
              </a:r>
              <a:endParaRPr lang="en-US" altLang="zh-CN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280626" name="Group 50"/>
          <p:cNvGrpSpPr>
            <a:grpSpLocks/>
          </p:cNvGrpSpPr>
          <p:nvPr/>
        </p:nvGrpSpPr>
        <p:grpSpPr bwMode="auto">
          <a:xfrm>
            <a:off x="4211636" y="4030663"/>
            <a:ext cx="1263649" cy="838200"/>
            <a:chOff x="2653" y="2539"/>
            <a:chExt cx="796" cy="528"/>
          </a:xfrm>
        </p:grpSpPr>
        <p:graphicFrame>
          <p:nvGraphicFramePr>
            <p:cNvPr id="280583" name="Object 7"/>
            <p:cNvGraphicFramePr>
              <a:graphicFrameLocks noChangeAspect="1"/>
            </p:cNvGraphicFramePr>
            <p:nvPr/>
          </p:nvGraphicFramePr>
          <p:xfrm>
            <a:off x="2653" y="2539"/>
            <a:ext cx="72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705" r:id="rId20" imgW="1143000" imgH="838200" progId="Equation.DSMT4">
                    <p:embed/>
                  </p:oleObj>
                </mc:Choice>
                <mc:Fallback>
                  <p:oleObj r:id="rId20" imgW="1143000" imgH="8382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2539"/>
                          <a:ext cx="720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0625" name="Rectangle 49"/>
            <p:cNvSpPr>
              <a:spLocks noChangeArrowheads="1"/>
            </p:cNvSpPr>
            <p:nvPr/>
          </p:nvSpPr>
          <p:spPr bwMode="auto">
            <a:xfrm>
              <a:off x="3288" y="2745"/>
              <a:ext cx="1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.</a:t>
              </a: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47" name="Group 25"/>
          <p:cNvGrpSpPr>
            <a:grpSpLocks/>
          </p:cNvGrpSpPr>
          <p:nvPr/>
        </p:nvGrpSpPr>
        <p:grpSpPr bwMode="auto">
          <a:xfrm>
            <a:off x="179388" y="1357298"/>
            <a:ext cx="8826500" cy="647700"/>
            <a:chOff x="158" y="1571"/>
            <a:chExt cx="5560" cy="408"/>
          </a:xfrm>
        </p:grpSpPr>
        <p:sp>
          <p:nvSpPr>
            <p:cNvPr id="48" name="AutoShape 26"/>
            <p:cNvSpPr>
              <a:spLocks noChangeArrowheads="1"/>
            </p:cNvSpPr>
            <p:nvPr/>
          </p:nvSpPr>
          <p:spPr bwMode="auto">
            <a:xfrm>
              <a:off x="158" y="1571"/>
              <a:ext cx="5534" cy="408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CBE5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grpSp>
          <p:nvGrpSpPr>
            <p:cNvPr id="50" name="Group 27"/>
            <p:cNvGrpSpPr>
              <a:grpSpLocks/>
            </p:cNvGrpSpPr>
            <p:nvPr/>
          </p:nvGrpSpPr>
          <p:grpSpPr bwMode="auto">
            <a:xfrm>
              <a:off x="249" y="1616"/>
              <a:ext cx="5469" cy="293"/>
              <a:chOff x="249" y="1616"/>
              <a:chExt cx="5469" cy="293"/>
            </a:xfrm>
          </p:grpSpPr>
          <p:grpSp>
            <p:nvGrpSpPr>
              <p:cNvPr id="51" name="Group 28"/>
              <p:cNvGrpSpPr>
                <a:grpSpLocks/>
              </p:cNvGrpSpPr>
              <p:nvPr/>
            </p:nvGrpSpPr>
            <p:grpSpPr bwMode="auto">
              <a:xfrm>
                <a:off x="1794" y="1640"/>
                <a:ext cx="604" cy="250"/>
                <a:chOff x="476" y="1933"/>
                <a:chExt cx="604" cy="250"/>
              </a:xfrm>
            </p:grpSpPr>
            <p:graphicFrame>
              <p:nvGraphicFramePr>
                <p:cNvPr id="62" name="Object 29"/>
                <p:cNvGraphicFramePr>
                  <a:graphicFrameLocks noChangeAspect="1"/>
                </p:cNvGraphicFramePr>
                <p:nvPr/>
              </p:nvGraphicFramePr>
              <p:xfrm>
                <a:off x="476" y="1979"/>
                <a:ext cx="474" cy="1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0706" name="Equation" r:id="rId22" imgW="748975" imgH="241195" progId="Equation.DSMT4">
                        <p:embed/>
                      </p:oleObj>
                    </mc:Choice>
                    <mc:Fallback>
                      <p:oleObj name="Equation" r:id="rId22" imgW="748975" imgH="241195" progId="Equation.DSMT4">
                        <p:embed/>
                        <p:pic>
                          <p:nvPicPr>
                            <p:cNvPr id="0" name="Picture 4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6" y="1979"/>
                              <a:ext cx="474" cy="15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3" name="Rectangle 30"/>
                <p:cNvSpPr>
                  <a:spLocks noChangeArrowheads="1"/>
                </p:cNvSpPr>
                <p:nvPr/>
              </p:nvSpPr>
              <p:spPr bwMode="auto">
                <a:xfrm>
                  <a:off x="884" y="193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>
                      <a:ea typeface="宋体" pitchFamily="2" charset="-122"/>
                      <a:cs typeface="Times New Roman" pitchFamily="18" charset="0"/>
                    </a:rPr>
                    <a:t>, </a:t>
                  </a:r>
                  <a:endParaRPr lang="en-US" altLang="zh-CN">
                    <a:latin typeface="Arial" pitchFamily="34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</p:grpSp>
          <p:graphicFrame>
            <p:nvGraphicFramePr>
              <p:cNvPr id="52" name="Object 31"/>
              <p:cNvGraphicFramePr>
                <a:graphicFrameLocks noChangeAspect="1"/>
              </p:cNvGraphicFramePr>
              <p:nvPr/>
            </p:nvGraphicFramePr>
            <p:xfrm>
              <a:off x="2338" y="1680"/>
              <a:ext cx="690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0707" r:id="rId24" imgW="1091726" imgH="291973" progId="Equation.DSMT4">
                      <p:embed/>
                    </p:oleObj>
                  </mc:Choice>
                  <mc:Fallback>
                    <p:oleObj r:id="rId24" imgW="1091726" imgH="291973" progId="Equation.DSMT4">
                      <p:embed/>
                      <p:pic>
                        <p:nvPicPr>
                          <p:cNvPr id="0" name="Picture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8" y="1680"/>
                            <a:ext cx="690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" name="Rectangle 32"/>
              <p:cNvSpPr>
                <a:spLocks noChangeArrowheads="1"/>
              </p:cNvSpPr>
              <p:nvPr/>
            </p:nvSpPr>
            <p:spPr bwMode="auto">
              <a:xfrm>
                <a:off x="2973" y="1616"/>
                <a:ext cx="42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pitchFamily="2" charset="-122"/>
                    <a:cs typeface="Times New Roman" pitchFamily="18" charset="0"/>
                  </a:rPr>
                  <a:t>, s. t.</a:t>
                </a:r>
              </a:p>
            </p:txBody>
          </p:sp>
          <p:graphicFrame>
            <p:nvGraphicFramePr>
              <p:cNvPr id="54" name="Object 33"/>
              <p:cNvGraphicFramePr>
                <a:graphicFrameLocks noChangeAspect="1"/>
              </p:cNvGraphicFramePr>
              <p:nvPr/>
            </p:nvGraphicFramePr>
            <p:xfrm>
              <a:off x="3336" y="1662"/>
              <a:ext cx="954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0708" r:id="rId26" imgW="1511300" imgH="292100" progId="Equation.DSMT4">
                      <p:embed/>
                    </p:oleObj>
                  </mc:Choice>
                  <mc:Fallback>
                    <p:oleObj r:id="rId26" imgW="1511300" imgH="292100" progId="Equation.DSMT4">
                      <p:embed/>
                      <p:pic>
                        <p:nvPicPr>
                          <p:cNvPr id="0" name="Picture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6" y="1662"/>
                            <a:ext cx="954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" name="Rectangle 34"/>
              <p:cNvSpPr>
                <a:spLocks noChangeArrowheads="1"/>
              </p:cNvSpPr>
              <p:nvPr/>
            </p:nvSpPr>
            <p:spPr bwMode="auto">
              <a:xfrm>
                <a:off x="4243" y="1617"/>
                <a:ext cx="14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lang="en-US" altLang="zh-CN">
                    <a:ea typeface="宋体" pitchFamily="2" charset="-122"/>
                    <a:cs typeface="Times New Roman" pitchFamily="18" charset="0"/>
                  </a:rPr>
                  <a:t>holds for all  </a:t>
                </a:r>
                <a:r>
                  <a:rPr lang="en-US" altLang="zh-CN" b="1" i="1">
                    <a:ea typeface="宋体" pitchFamily="2" charset="-122"/>
                    <a:cs typeface="Times New Roman" pitchFamily="18" charset="0"/>
                  </a:rPr>
                  <a:t>| x |</a:t>
                </a:r>
                <a:r>
                  <a:rPr lang="en-US" altLang="zh-CN" b="1">
                    <a:ea typeface="宋体" pitchFamily="2" charset="-122"/>
                    <a:cs typeface="Times New Roman" pitchFamily="18" charset="0"/>
                  </a:rPr>
                  <a:t>&gt;</a:t>
                </a:r>
                <a:r>
                  <a:rPr lang="en-US" altLang="zh-CN" b="1" i="1">
                    <a:ea typeface="宋体" pitchFamily="2" charset="-122"/>
                    <a:cs typeface="Times New Roman" pitchFamily="18" charset="0"/>
                  </a:rPr>
                  <a:t>X.</a:t>
                </a:r>
              </a:p>
            </p:txBody>
          </p:sp>
          <p:grpSp>
            <p:nvGrpSpPr>
              <p:cNvPr id="56" name="Group 35"/>
              <p:cNvGrpSpPr>
                <a:grpSpLocks/>
              </p:cNvGrpSpPr>
              <p:nvPr/>
            </p:nvGrpSpPr>
            <p:grpSpPr bwMode="auto">
              <a:xfrm>
                <a:off x="249" y="1616"/>
                <a:ext cx="1632" cy="293"/>
                <a:chOff x="295" y="1933"/>
                <a:chExt cx="1632" cy="293"/>
              </a:xfrm>
            </p:grpSpPr>
            <p:grpSp>
              <p:nvGrpSpPr>
                <p:cNvPr id="57" name="Group 36"/>
                <p:cNvGrpSpPr>
                  <a:grpSpLocks/>
                </p:cNvGrpSpPr>
                <p:nvPr/>
              </p:nvGrpSpPr>
              <p:grpSpPr bwMode="auto">
                <a:xfrm>
                  <a:off x="295" y="1933"/>
                  <a:ext cx="1452" cy="250"/>
                  <a:chOff x="556" y="1955"/>
                  <a:chExt cx="1452" cy="250"/>
                </a:xfrm>
              </p:grpSpPr>
              <p:graphicFrame>
                <p:nvGraphicFramePr>
                  <p:cNvPr id="59" name="Object 37"/>
                  <p:cNvGraphicFramePr>
                    <a:graphicFrameLocks noChangeAspect="1"/>
                  </p:cNvGraphicFramePr>
                  <p:nvPr/>
                </p:nvGraphicFramePr>
                <p:xfrm>
                  <a:off x="1472" y="2024"/>
                  <a:ext cx="536" cy="15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0709" name="Equation" r:id="rId28" imgW="469800" imgH="139680" progId="Equation.3">
                          <p:embed/>
                        </p:oleObj>
                      </mc:Choice>
                      <mc:Fallback>
                        <p:oleObj name="Equation" r:id="rId28" imgW="469800" imgH="139680" progId="Equation.3">
                          <p:embed/>
                          <p:pic>
                            <p:nvPicPr>
                              <p:cNvPr id="0" name="Picture 4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72" y="2024"/>
                                <a:ext cx="536" cy="159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60" name="Object 38"/>
                  <p:cNvGraphicFramePr>
                    <a:graphicFrameLocks noChangeAspect="1"/>
                  </p:cNvGraphicFramePr>
                  <p:nvPr/>
                </p:nvGraphicFramePr>
                <p:xfrm>
                  <a:off x="556" y="2000"/>
                  <a:ext cx="714" cy="18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0710" r:id="rId30" imgW="1129810" imgH="291973" progId="Equation.DSMT4">
                          <p:embed/>
                        </p:oleObj>
                      </mc:Choice>
                      <mc:Fallback>
                        <p:oleObj r:id="rId30" imgW="1129810" imgH="291973" progId="Equation.DSMT4">
                          <p:embed/>
                          <p:pic>
                            <p:nvPicPr>
                              <p:cNvPr id="0" name="Picture 5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56" y="2000"/>
                                <a:ext cx="714" cy="18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61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1236" y="1955"/>
                    <a:ext cx="329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zh-CN" altLang="en-US">
                        <a:ea typeface="宋体" pitchFamily="2" charset="-122"/>
                        <a:cs typeface="Times New Roman" pitchFamily="18" charset="0"/>
                      </a:rPr>
                      <a:t> </a:t>
                    </a:r>
                    <a:r>
                      <a:rPr lang="en-US" altLang="zh-CN">
                        <a:ea typeface="宋体" pitchFamily="2" charset="-122"/>
                        <a:cs typeface="Times New Roman" pitchFamily="18" charset="0"/>
                      </a:rPr>
                      <a:t>as </a:t>
                    </a:r>
                    <a:endParaRPr lang="en-US" altLang="zh-CN">
                      <a:latin typeface="Arial" pitchFamily="34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58" name="Rectangle 40"/>
                <p:cNvSpPr>
                  <a:spLocks noChangeArrowheads="1"/>
                </p:cNvSpPr>
                <p:nvPr/>
              </p:nvSpPr>
              <p:spPr bwMode="auto">
                <a:xfrm>
                  <a:off x="1659" y="1974"/>
                  <a:ext cx="268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altLang="zh-CN">
                      <a:latin typeface="Arial" pitchFamily="34" charset="0"/>
                      <a:ea typeface="宋体" pitchFamily="2" charset="-122"/>
                    </a:rPr>
                    <a:t>:</a:t>
                  </a:r>
                </a:p>
              </p:txBody>
            </p:sp>
          </p:grpSp>
        </p:grp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0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0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8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8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8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80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8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8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8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8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8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28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9" grpId="0"/>
      <p:bldP spid="280590" grpId="0"/>
      <p:bldP spid="280591" grpId="0"/>
      <p:bldP spid="280592" grpId="0"/>
      <p:bldP spid="280593" grpId="0"/>
      <p:bldP spid="2805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The concept of limit of a function</a:t>
            </a:r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702A-E99C-4CEA-8B39-CFC1BB1C0D97}" type="slidenum">
              <a:rPr lang="en-US" altLang="en-US"/>
              <a:pPr/>
              <a:t>9</a:t>
            </a:fld>
            <a:endParaRPr lang="en-US" altLang="en-US"/>
          </a:p>
        </p:txBody>
      </p:sp>
      <p:graphicFrame>
        <p:nvGraphicFramePr>
          <p:cNvPr id="240644" name="Object 4"/>
          <p:cNvGraphicFramePr>
            <a:graphicFrameLocks noChangeAspect="1"/>
          </p:cNvGraphicFramePr>
          <p:nvPr/>
        </p:nvGraphicFramePr>
        <p:xfrm>
          <a:off x="647700" y="3006725"/>
          <a:ext cx="1676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06" name="Equation" r:id="rId4" imgW="1676160" imgH="342720" progId="Equation.DSMT4">
                  <p:embed/>
                </p:oleObj>
              </mc:Choice>
              <mc:Fallback>
                <p:oleObj name="Equation" r:id="rId4" imgW="1676160" imgH="342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006725"/>
                        <a:ext cx="16764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45" name="Line 5"/>
          <p:cNvSpPr>
            <a:spLocks noChangeShapeType="1"/>
          </p:cNvSpPr>
          <p:nvPr/>
        </p:nvSpPr>
        <p:spPr bwMode="auto">
          <a:xfrm flipV="1">
            <a:off x="5435600" y="3068638"/>
            <a:ext cx="863600" cy="1727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0646" name="Line 6"/>
          <p:cNvSpPr>
            <a:spLocks noChangeShapeType="1"/>
          </p:cNvSpPr>
          <p:nvPr/>
        </p:nvSpPr>
        <p:spPr bwMode="auto">
          <a:xfrm flipV="1">
            <a:off x="6156325" y="3429000"/>
            <a:ext cx="0" cy="2087563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0647" name="Line 7"/>
          <p:cNvSpPr>
            <a:spLocks noChangeShapeType="1"/>
          </p:cNvSpPr>
          <p:nvPr/>
        </p:nvSpPr>
        <p:spPr bwMode="auto">
          <a:xfrm flipH="1">
            <a:off x="5435600" y="3429000"/>
            <a:ext cx="720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0648" name="Object 8"/>
          <p:cNvGraphicFramePr>
            <a:graphicFrameLocks noChangeAspect="1"/>
          </p:cNvGraphicFramePr>
          <p:nvPr/>
        </p:nvGraphicFramePr>
        <p:xfrm>
          <a:off x="5148263" y="3308350"/>
          <a:ext cx="165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07" name="Equation" r:id="rId6" imgW="164880" imgH="241200" progId="Equation.DSMT4">
                  <p:embed/>
                </p:oleObj>
              </mc:Choice>
              <mc:Fallback>
                <p:oleObj name="Equation" r:id="rId6" imgW="164880" imgH="241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308350"/>
                        <a:ext cx="1651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0649" name="Group 9"/>
          <p:cNvGrpSpPr>
            <a:grpSpLocks/>
          </p:cNvGrpSpPr>
          <p:nvPr/>
        </p:nvGrpSpPr>
        <p:grpSpPr bwMode="auto">
          <a:xfrm>
            <a:off x="4714876" y="2928934"/>
            <a:ext cx="2732088" cy="3024187"/>
            <a:chOff x="2520" y="1797"/>
            <a:chExt cx="1721" cy="1905"/>
          </a:xfrm>
        </p:grpSpPr>
        <p:sp>
          <p:nvSpPr>
            <p:cNvPr id="240650" name="Line 10"/>
            <p:cNvSpPr>
              <a:spLocks noChangeShapeType="1"/>
            </p:cNvSpPr>
            <p:nvPr/>
          </p:nvSpPr>
          <p:spPr bwMode="auto">
            <a:xfrm>
              <a:off x="2608" y="3475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651" name="Line 11"/>
            <p:cNvSpPr>
              <a:spLocks noChangeShapeType="1"/>
            </p:cNvSpPr>
            <p:nvPr/>
          </p:nvSpPr>
          <p:spPr bwMode="auto">
            <a:xfrm flipV="1">
              <a:off x="2880" y="1888"/>
              <a:ext cx="0" cy="1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0652" name="Object 12"/>
            <p:cNvGraphicFramePr>
              <a:graphicFrameLocks noChangeAspect="1"/>
            </p:cNvGraphicFramePr>
            <p:nvPr/>
          </p:nvGraphicFramePr>
          <p:xfrm>
            <a:off x="2520" y="1797"/>
            <a:ext cx="36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708" name="Equation" r:id="rId8" imgW="571320" imgH="291960" progId="Equation.DSMT4">
                    <p:embed/>
                  </p:oleObj>
                </mc:Choice>
                <mc:Fallback>
                  <p:oleObj name="Equation" r:id="rId8" imgW="571320" imgH="29196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0" y="1797"/>
                          <a:ext cx="36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0653" name="Object 13"/>
            <p:cNvGraphicFramePr>
              <a:graphicFrameLocks noChangeAspect="1"/>
            </p:cNvGraphicFramePr>
            <p:nvPr/>
          </p:nvGraphicFramePr>
          <p:xfrm>
            <a:off x="4059" y="3521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709" name="Equation" r:id="rId10" imgW="203040" imgH="190440" progId="Equation.DSMT4">
                    <p:embed/>
                  </p:oleObj>
                </mc:Choice>
                <mc:Fallback>
                  <p:oleObj name="Equation" r:id="rId10" imgW="203040" imgH="19044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3521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0654" name="Object 14"/>
            <p:cNvGraphicFramePr>
              <a:graphicFrameLocks noChangeAspect="1"/>
            </p:cNvGraphicFramePr>
            <p:nvPr/>
          </p:nvGraphicFramePr>
          <p:xfrm>
            <a:off x="2736" y="329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710" name="Equation" r:id="rId12" imgW="228600" imgH="241200" progId="Equation.DSMT4">
                    <p:embed/>
                  </p:oleObj>
                </mc:Choice>
                <mc:Fallback>
                  <p:oleObj name="Equation" r:id="rId12" imgW="228600" imgH="24120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294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0655" name="Line 15"/>
          <p:cNvSpPr>
            <a:spLocks noChangeShapeType="1"/>
          </p:cNvSpPr>
          <p:nvPr/>
        </p:nvSpPr>
        <p:spPr bwMode="auto">
          <a:xfrm flipV="1">
            <a:off x="5724525" y="3492500"/>
            <a:ext cx="371475" cy="728663"/>
          </a:xfrm>
          <a:prstGeom prst="line">
            <a:avLst/>
          </a:prstGeom>
          <a:noFill/>
          <a:ln w="63500">
            <a:solidFill>
              <a:srgbClr val="99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0656" name="Line 16"/>
          <p:cNvSpPr>
            <a:spLocks noChangeShapeType="1"/>
          </p:cNvSpPr>
          <p:nvPr/>
        </p:nvSpPr>
        <p:spPr bwMode="auto">
          <a:xfrm rot="10800000" flipV="1">
            <a:off x="6156325" y="2636838"/>
            <a:ext cx="360363" cy="720725"/>
          </a:xfrm>
          <a:prstGeom prst="line">
            <a:avLst/>
          </a:prstGeom>
          <a:noFill/>
          <a:ln w="63500">
            <a:solidFill>
              <a:srgbClr val="99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0657" name="Object 17"/>
          <p:cNvGraphicFramePr>
            <a:graphicFrameLocks noChangeAspect="1"/>
          </p:cNvGraphicFramePr>
          <p:nvPr/>
        </p:nvGraphicFramePr>
        <p:xfrm>
          <a:off x="6083300" y="5589588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11" name="Equation" r:id="rId14" imgW="139680" imgH="228600" progId="Equation.DSMT4">
                  <p:embed/>
                </p:oleObj>
              </mc:Choice>
              <mc:Fallback>
                <p:oleObj name="Equation" r:id="rId14" imgW="139680" imgH="2286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5589588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组合 30"/>
          <p:cNvGrpSpPr/>
          <p:nvPr/>
        </p:nvGrpSpPr>
        <p:grpSpPr>
          <a:xfrm>
            <a:off x="357158" y="1643050"/>
            <a:ext cx="7286676" cy="571504"/>
            <a:chOff x="357158" y="1643050"/>
            <a:chExt cx="7286676" cy="571504"/>
          </a:xfrm>
        </p:grpSpPr>
        <p:sp>
          <p:nvSpPr>
            <p:cNvPr id="30" name="矩形 29"/>
            <p:cNvSpPr/>
            <p:nvPr/>
          </p:nvSpPr>
          <p:spPr>
            <a:xfrm>
              <a:off x="357158" y="1643050"/>
              <a:ext cx="7286676" cy="5715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0665" name="Group 25"/>
            <p:cNvGrpSpPr>
              <a:grpSpLocks/>
            </p:cNvGrpSpPr>
            <p:nvPr/>
          </p:nvGrpSpPr>
          <p:grpSpPr bwMode="auto">
            <a:xfrm>
              <a:off x="503238" y="1654175"/>
              <a:ext cx="6877050" cy="479425"/>
              <a:chOff x="317" y="935"/>
              <a:chExt cx="4332" cy="302"/>
            </a:xfrm>
          </p:grpSpPr>
          <p:grpSp>
            <p:nvGrpSpPr>
              <p:cNvPr id="240664" name="Group 24"/>
              <p:cNvGrpSpPr>
                <a:grpSpLocks/>
              </p:cNvGrpSpPr>
              <p:nvPr/>
            </p:nvGrpSpPr>
            <p:grpSpPr bwMode="auto">
              <a:xfrm>
                <a:off x="317" y="935"/>
                <a:ext cx="2109" cy="288"/>
                <a:chOff x="0" y="1026"/>
                <a:chExt cx="2109" cy="288"/>
              </a:xfrm>
            </p:grpSpPr>
            <p:sp>
              <p:nvSpPr>
                <p:cNvPr id="240661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1026"/>
                  <a:ext cx="199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rgbClr val="0000FF"/>
                      </a:solidFill>
                      <a:ea typeface="宋体" pitchFamily="2" charset="-122"/>
                      <a:cs typeface="Times New Roman" pitchFamily="18" charset="0"/>
                    </a:rPr>
                    <a:t>Limit of a function for </a:t>
                  </a:r>
                  <a:endParaRPr lang="en-US" altLang="zh-CN" sz="2400" dirty="0">
                    <a:latin typeface="Arial" pitchFamily="34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  <p:graphicFrame>
              <p:nvGraphicFramePr>
                <p:cNvPr id="240660" name="Object 20"/>
                <p:cNvGraphicFramePr>
                  <a:graphicFrameLocks noChangeAspect="1"/>
                </p:cNvGraphicFramePr>
                <p:nvPr/>
              </p:nvGraphicFramePr>
              <p:xfrm>
                <a:off x="1927" y="1109"/>
                <a:ext cx="182" cy="17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0712" r:id="rId16" imgW="203112" imgH="190417" progId="Equation.DSMT4">
                        <p:embed/>
                      </p:oleObj>
                    </mc:Choice>
                    <mc:Fallback>
                      <p:oleObj r:id="rId16" imgW="203112" imgH="190417" progId="Equation.DSMT4">
                        <p:embed/>
                        <p:pic>
                          <p:nvPicPr>
                            <p:cNvPr id="0" name="Picture 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27" y="1109"/>
                              <a:ext cx="182" cy="17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40662" name="Rectangle 22"/>
              <p:cNvSpPr>
                <a:spLocks noChangeArrowheads="1"/>
              </p:cNvSpPr>
              <p:nvPr/>
            </p:nvSpPr>
            <p:spPr bwMode="auto">
              <a:xfrm>
                <a:off x="2381" y="935"/>
                <a:ext cx="214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b="1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lang="en-US" altLang="zh-CN" sz="2400" b="1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tending to a finite value </a:t>
                </a:r>
                <a:endParaRPr lang="en-US" altLang="zh-CN" sz="2400"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240659" name="Object 19"/>
              <p:cNvGraphicFramePr>
                <a:graphicFrameLocks noChangeAspect="1"/>
              </p:cNvGraphicFramePr>
              <p:nvPr/>
            </p:nvGraphicFramePr>
            <p:xfrm>
              <a:off x="4444" y="981"/>
              <a:ext cx="205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713" r:id="rId18" imgW="266584" imgH="330057" progId="Equation.DSMT4">
                      <p:embed/>
                    </p:oleObj>
                  </mc:Choice>
                  <mc:Fallback>
                    <p:oleObj r:id="rId18" imgW="266584" imgH="330057" progId="Equation.DSMT4">
                      <p:embed/>
                      <p:pic>
                        <p:nvPicPr>
                          <p:cNvPr id="0" name="Picture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4" y="981"/>
                            <a:ext cx="205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40663" name="Rectangle 23"/>
          <p:cNvSpPr>
            <a:spLocks noChangeArrowheads="1"/>
          </p:cNvSpPr>
          <p:nvPr/>
        </p:nvSpPr>
        <p:spPr bwMode="auto">
          <a:xfrm>
            <a:off x="611188" y="2384425"/>
            <a:ext cx="421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>
                <a:ea typeface="宋体" pitchFamily="2" charset="-122"/>
                <a:cs typeface="Times New Roman" pitchFamily="18" charset="0"/>
              </a:rPr>
              <a:t>Observe the behavior of function</a:t>
            </a:r>
            <a:endParaRPr lang="en-US" altLang="zh-CN" sz="240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40668" name="Group 28"/>
          <p:cNvGrpSpPr>
            <a:grpSpLocks/>
          </p:cNvGrpSpPr>
          <p:nvPr/>
        </p:nvGrpSpPr>
        <p:grpSpPr bwMode="auto">
          <a:xfrm>
            <a:off x="2344739" y="2895604"/>
            <a:ext cx="1265238" cy="461963"/>
            <a:chOff x="1681" y="1847"/>
            <a:chExt cx="797" cy="291"/>
          </a:xfrm>
        </p:grpSpPr>
        <p:graphicFrame>
          <p:nvGraphicFramePr>
            <p:cNvPr id="240658" name="Object 18"/>
            <p:cNvGraphicFramePr>
              <a:graphicFrameLocks noChangeAspect="1"/>
            </p:cNvGraphicFramePr>
            <p:nvPr/>
          </p:nvGraphicFramePr>
          <p:xfrm>
            <a:off x="1950" y="1921"/>
            <a:ext cx="52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714" name="Equation" r:id="rId20" imgW="838080" imgH="279360" progId="Equation.DSMT4">
                    <p:embed/>
                  </p:oleObj>
                </mc:Choice>
                <mc:Fallback>
                  <p:oleObj name="Equation" r:id="rId20" imgW="838080" imgH="279360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0" y="1921"/>
                          <a:ext cx="528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0666" name="Rectangle 26"/>
            <p:cNvSpPr>
              <a:spLocks noChangeArrowheads="1"/>
            </p:cNvSpPr>
            <p:nvPr/>
          </p:nvSpPr>
          <p:spPr bwMode="auto">
            <a:xfrm>
              <a:off x="1681" y="1847"/>
              <a:ext cx="2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</a:rPr>
                <a:t>as</a:t>
              </a:r>
              <a:endParaRPr lang="zh-CN" altLang="en-US" sz="2400" dirty="0">
                <a:solidFill>
                  <a:srgbClr val="0000FF"/>
                </a:solidFill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4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0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4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5" grpId="0" animBg="1"/>
      <p:bldP spid="240646" grpId="0" animBg="1"/>
      <p:bldP spid="240647" grpId="0" animBg="1"/>
      <p:bldP spid="240655" grpId="0" animBg="1"/>
      <p:bldP spid="240656" grpId="0" animBg="1"/>
      <p:bldP spid="24066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pter0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正文1">
      <a:majorFont>
        <a:latin typeface="Comic Sans MS"/>
        <a:ea typeface="隶书"/>
        <a:cs typeface=""/>
      </a:majorFont>
      <a:minorFont>
        <a:latin typeface="Times New Roman"/>
        <a:ea typeface="宋体"/>
        <a:cs typeface="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nn</Template>
  <TotalTime>3661</TotalTime>
  <Words>2183</Words>
  <Application>Microsoft Office PowerPoint</Application>
  <PresentationFormat>全屏显示(4:3)</PresentationFormat>
  <Paragraphs>624</Paragraphs>
  <Slides>51</Slides>
  <Notes>50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51</vt:i4>
      </vt:variant>
    </vt:vector>
  </HeadingPairs>
  <TitlesOfParts>
    <vt:vector size="66" baseType="lpstr">
      <vt:lpstr>华文行楷</vt:lpstr>
      <vt:lpstr>隶书</vt:lpstr>
      <vt:lpstr>宋体</vt:lpstr>
      <vt:lpstr>Arial</vt:lpstr>
      <vt:lpstr>Comic Sans MS</vt:lpstr>
      <vt:lpstr>Times New Roman</vt:lpstr>
      <vt:lpstr>Wingdings</vt:lpstr>
      <vt:lpstr>Wingdings 2</vt:lpstr>
      <vt:lpstr>Chapter0</vt:lpstr>
      <vt:lpstr>Equation</vt:lpstr>
      <vt:lpstr>MathType 6.0 Equation</vt:lpstr>
      <vt:lpstr>Document</vt:lpstr>
      <vt:lpstr>公式</vt:lpstr>
      <vt:lpstr>Microsoft 公式 3.0</vt:lpstr>
      <vt:lpstr>Bitmap Image</vt:lpstr>
      <vt:lpstr>Section 1.3</vt:lpstr>
      <vt:lpstr>Overview</vt:lpstr>
      <vt:lpstr>The concept of limit of a function</vt:lpstr>
      <vt:lpstr>The concept of limit of a function</vt:lpstr>
      <vt:lpstr>The concept of limit of a function</vt:lpstr>
      <vt:lpstr>The concept of limit of a function</vt:lpstr>
      <vt:lpstr>The concept of limit of a function</vt:lpstr>
      <vt:lpstr>The concept of limit of a function</vt:lpstr>
      <vt:lpstr>The concept of limit of a function</vt:lpstr>
      <vt:lpstr>The concept of limit of a function</vt:lpstr>
      <vt:lpstr>The concept of limit of a function</vt:lpstr>
      <vt:lpstr>The concept of limit of a function</vt:lpstr>
      <vt:lpstr>The concept of limit of a function</vt:lpstr>
      <vt:lpstr>The concept of limit of a function</vt:lpstr>
      <vt:lpstr>The concept of limit of a function</vt:lpstr>
      <vt:lpstr>The concept of limit of a function</vt:lpstr>
      <vt:lpstr>The concept of limit of a function</vt:lpstr>
      <vt:lpstr>The concept of limit of a function</vt:lpstr>
      <vt:lpstr>The concept of limit of a function</vt:lpstr>
      <vt:lpstr>The concept of limit of a function</vt:lpstr>
      <vt:lpstr>The concept of limit of a function</vt:lpstr>
      <vt:lpstr>The concept of limit of a function</vt:lpstr>
      <vt:lpstr>The concept of limit of a function</vt:lpstr>
      <vt:lpstr>The concept of limit of a function</vt:lpstr>
      <vt:lpstr>The concept of limit of a function</vt:lpstr>
      <vt:lpstr>The concept of limit of a function</vt:lpstr>
      <vt:lpstr>The concept of limit of a function</vt:lpstr>
      <vt:lpstr>The concept of limit of a function</vt:lpstr>
      <vt:lpstr>The properties of functional limits</vt:lpstr>
      <vt:lpstr>The properties of functional limits</vt:lpstr>
      <vt:lpstr>The properties of functional limits</vt:lpstr>
      <vt:lpstr>The properties of functional limits</vt:lpstr>
      <vt:lpstr>The properties of functional limits</vt:lpstr>
      <vt:lpstr>Operation rules of functional limits</vt:lpstr>
      <vt:lpstr>Operation rules of functional limits</vt:lpstr>
      <vt:lpstr>Operation rules of functional limits</vt:lpstr>
      <vt:lpstr>PowerPoint 演示文稿</vt:lpstr>
      <vt:lpstr>Operation rules of functional limits</vt:lpstr>
      <vt:lpstr>Operation rules of functional limits</vt:lpstr>
      <vt:lpstr>Operation rules of functional limits</vt:lpstr>
      <vt:lpstr>Operation rules of functional limits</vt:lpstr>
      <vt:lpstr>Two important limits</vt:lpstr>
      <vt:lpstr>Two important limits</vt:lpstr>
      <vt:lpstr>Two important limits</vt:lpstr>
      <vt:lpstr>Two important limits</vt:lpstr>
      <vt:lpstr>Two important limits</vt:lpstr>
      <vt:lpstr>Two important limits</vt:lpstr>
      <vt:lpstr>Two important limits</vt:lpstr>
      <vt:lpstr>Two important limits</vt:lpstr>
      <vt:lpstr>Two important limits</vt:lpstr>
      <vt:lpstr>Review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zp</dc:creator>
  <cp:lastModifiedBy>Windows 用户</cp:lastModifiedBy>
  <cp:revision>655</cp:revision>
  <dcterms:created xsi:type="dcterms:W3CDTF">2006-06-17T08:19:58Z</dcterms:created>
  <dcterms:modified xsi:type="dcterms:W3CDTF">2019-09-08T14:48:10Z</dcterms:modified>
</cp:coreProperties>
</file>