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34"/>
  </p:notesMasterIdLst>
  <p:handoutMasterIdLst>
    <p:handoutMasterId r:id="rId35"/>
  </p:handoutMasterIdLst>
  <p:sldIdLst>
    <p:sldId id="330" r:id="rId2"/>
    <p:sldId id="331" r:id="rId3"/>
    <p:sldId id="332" r:id="rId4"/>
    <p:sldId id="333" r:id="rId5"/>
    <p:sldId id="334" r:id="rId6"/>
    <p:sldId id="335" r:id="rId7"/>
    <p:sldId id="336" r:id="rId8"/>
    <p:sldId id="337" r:id="rId9"/>
    <p:sldId id="338" r:id="rId10"/>
    <p:sldId id="339" r:id="rId11"/>
    <p:sldId id="340" r:id="rId12"/>
    <p:sldId id="341" r:id="rId13"/>
    <p:sldId id="342" r:id="rId14"/>
    <p:sldId id="360" r:id="rId15"/>
    <p:sldId id="343" r:id="rId16"/>
    <p:sldId id="344" r:id="rId17"/>
    <p:sldId id="345" r:id="rId18"/>
    <p:sldId id="346" r:id="rId19"/>
    <p:sldId id="347" r:id="rId20"/>
    <p:sldId id="348" r:id="rId21"/>
    <p:sldId id="349" r:id="rId22"/>
    <p:sldId id="361" r:id="rId23"/>
    <p:sldId id="350" r:id="rId24"/>
    <p:sldId id="351" r:id="rId25"/>
    <p:sldId id="352" r:id="rId26"/>
    <p:sldId id="353" r:id="rId27"/>
    <p:sldId id="354" r:id="rId28"/>
    <p:sldId id="359" r:id="rId29"/>
    <p:sldId id="355" r:id="rId30"/>
    <p:sldId id="356" r:id="rId31"/>
    <p:sldId id="357" r:id="rId32"/>
    <p:sldId id="358" r:id="rId33"/>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Times New Roman" pitchFamily="18" charset="0"/>
        <a:ea typeface="+mn-ea"/>
        <a:cs typeface="+mn-cs"/>
      </a:defRPr>
    </a:lvl1pPr>
    <a:lvl2pPr marL="457200" algn="l" rtl="0" fontAlgn="base">
      <a:spcBef>
        <a:spcPct val="0"/>
      </a:spcBef>
      <a:spcAft>
        <a:spcPct val="0"/>
      </a:spcAft>
      <a:defRPr sz="2000" b="1" kern="1200">
        <a:solidFill>
          <a:schemeClr val="tx1"/>
        </a:solidFill>
        <a:latin typeface="Times New Roman" pitchFamily="18" charset="0"/>
        <a:ea typeface="+mn-ea"/>
        <a:cs typeface="+mn-cs"/>
      </a:defRPr>
    </a:lvl2pPr>
    <a:lvl3pPr marL="914400" algn="l" rtl="0" fontAlgn="base">
      <a:spcBef>
        <a:spcPct val="0"/>
      </a:spcBef>
      <a:spcAft>
        <a:spcPct val="0"/>
      </a:spcAft>
      <a:defRPr sz="2000" b="1" kern="1200">
        <a:solidFill>
          <a:schemeClr val="tx1"/>
        </a:solidFill>
        <a:latin typeface="Times New Roman" pitchFamily="18" charset="0"/>
        <a:ea typeface="+mn-ea"/>
        <a:cs typeface="+mn-cs"/>
      </a:defRPr>
    </a:lvl3pPr>
    <a:lvl4pPr marL="1371600" algn="l" rtl="0" fontAlgn="base">
      <a:spcBef>
        <a:spcPct val="0"/>
      </a:spcBef>
      <a:spcAft>
        <a:spcPct val="0"/>
      </a:spcAft>
      <a:defRPr sz="2000" b="1" kern="1200">
        <a:solidFill>
          <a:schemeClr val="tx1"/>
        </a:solidFill>
        <a:latin typeface="Times New Roman" pitchFamily="18" charset="0"/>
        <a:ea typeface="+mn-ea"/>
        <a:cs typeface="+mn-cs"/>
      </a:defRPr>
    </a:lvl4pPr>
    <a:lvl5pPr marL="1828800" algn="l" rtl="0" fontAlgn="base">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3"/>
    <a:srgbClr val="DFDFEF"/>
    <a:srgbClr val="669900"/>
    <a:srgbClr val="336600"/>
    <a:srgbClr val="000066"/>
    <a:srgbClr val="FF99CC"/>
    <a:srgbClr val="C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0" autoAdjust="0"/>
    <p:restoredTop sz="94660"/>
  </p:normalViewPr>
  <p:slideViewPr>
    <p:cSldViewPr>
      <p:cViewPr varScale="1">
        <p:scale>
          <a:sx n="86" d="100"/>
          <a:sy n="86" d="100"/>
        </p:scale>
        <p:origin x="1092"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6" d="100"/>
          <a:sy n="66" d="100"/>
        </p:scale>
        <p:origin x="-204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5" Type="http://schemas.openxmlformats.org/officeDocument/2006/relationships/image" Target="../media/image99.emf"/><Relationship Id="rId4" Type="http://schemas.openxmlformats.org/officeDocument/2006/relationships/image" Target="../media/image9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111.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6.emf"/><Relationship Id="rId7" Type="http://schemas.openxmlformats.org/officeDocument/2006/relationships/image" Target="../media/image120.emf"/><Relationship Id="rId2" Type="http://schemas.openxmlformats.org/officeDocument/2006/relationships/image" Target="../media/image115.emf"/><Relationship Id="rId1" Type="http://schemas.openxmlformats.org/officeDocument/2006/relationships/image" Target="../media/image114.emf"/><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image" Target="../media/image11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 Id="rId9" Type="http://schemas.openxmlformats.org/officeDocument/2006/relationships/image" Target="../media/image130.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image" Target="../media/image143.emf"/><Relationship Id="rId3" Type="http://schemas.openxmlformats.org/officeDocument/2006/relationships/image" Target="../media/image133.emf"/><Relationship Id="rId7" Type="http://schemas.openxmlformats.org/officeDocument/2006/relationships/image" Target="../media/image137.emf"/><Relationship Id="rId12" Type="http://schemas.openxmlformats.org/officeDocument/2006/relationships/image" Target="../media/image142.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image" Target="../media/image134.emf"/><Relationship Id="rId9" Type="http://schemas.openxmlformats.org/officeDocument/2006/relationships/image" Target="../media/image139.emf"/><Relationship Id="rId14" Type="http://schemas.openxmlformats.org/officeDocument/2006/relationships/image" Target="../media/image14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image" Target="../media/image147.emf"/><Relationship Id="rId7" Type="http://schemas.openxmlformats.org/officeDocument/2006/relationships/image" Target="../media/image151.emf"/><Relationship Id="rId2" Type="http://schemas.openxmlformats.org/officeDocument/2006/relationships/image" Target="../media/image146.emf"/><Relationship Id="rId1" Type="http://schemas.openxmlformats.org/officeDocument/2006/relationships/image" Target="../media/image145.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image" Target="../media/image155.emf"/><Relationship Id="rId7" Type="http://schemas.openxmlformats.org/officeDocument/2006/relationships/image" Target="../media/image159.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5" Type="http://schemas.openxmlformats.org/officeDocument/2006/relationships/image" Target="../media/image157.emf"/><Relationship Id="rId4" Type="http://schemas.openxmlformats.org/officeDocument/2006/relationships/image" Target="../media/image15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image" Target="../media/image173.emf"/><Relationship Id="rId3" Type="http://schemas.openxmlformats.org/officeDocument/2006/relationships/image" Target="../media/image163.emf"/><Relationship Id="rId7" Type="http://schemas.openxmlformats.org/officeDocument/2006/relationships/image" Target="../media/image167.emf"/><Relationship Id="rId12" Type="http://schemas.openxmlformats.org/officeDocument/2006/relationships/image" Target="../media/image172.emf"/><Relationship Id="rId17" Type="http://schemas.openxmlformats.org/officeDocument/2006/relationships/image" Target="../media/image177.emf"/><Relationship Id="rId2" Type="http://schemas.openxmlformats.org/officeDocument/2006/relationships/image" Target="../media/image162.emf"/><Relationship Id="rId16" Type="http://schemas.openxmlformats.org/officeDocument/2006/relationships/image" Target="../media/image176.emf"/><Relationship Id="rId1" Type="http://schemas.openxmlformats.org/officeDocument/2006/relationships/image" Target="../media/image161.emf"/><Relationship Id="rId6" Type="http://schemas.openxmlformats.org/officeDocument/2006/relationships/image" Target="../media/image166.emf"/><Relationship Id="rId11" Type="http://schemas.openxmlformats.org/officeDocument/2006/relationships/image" Target="../media/image171.emf"/><Relationship Id="rId5" Type="http://schemas.openxmlformats.org/officeDocument/2006/relationships/image" Target="../media/image165.emf"/><Relationship Id="rId15" Type="http://schemas.openxmlformats.org/officeDocument/2006/relationships/image" Target="../media/image175.emf"/><Relationship Id="rId10" Type="http://schemas.openxmlformats.org/officeDocument/2006/relationships/image" Target="../media/image170.emf"/><Relationship Id="rId4" Type="http://schemas.openxmlformats.org/officeDocument/2006/relationships/image" Target="../media/image164.emf"/><Relationship Id="rId9" Type="http://schemas.openxmlformats.org/officeDocument/2006/relationships/image" Target="../media/image169.emf"/><Relationship Id="rId14" Type="http://schemas.openxmlformats.org/officeDocument/2006/relationships/image" Target="../media/image17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9.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image" Target="../media/image192.emf"/><Relationship Id="rId3" Type="http://schemas.openxmlformats.org/officeDocument/2006/relationships/image" Target="../media/image182.emf"/><Relationship Id="rId7" Type="http://schemas.openxmlformats.org/officeDocument/2006/relationships/image" Target="../media/image186.emf"/><Relationship Id="rId12" Type="http://schemas.openxmlformats.org/officeDocument/2006/relationships/image" Target="../media/image191.emf"/><Relationship Id="rId17" Type="http://schemas.openxmlformats.org/officeDocument/2006/relationships/image" Target="../media/image196.emf"/><Relationship Id="rId2" Type="http://schemas.openxmlformats.org/officeDocument/2006/relationships/image" Target="../media/image181.emf"/><Relationship Id="rId16" Type="http://schemas.openxmlformats.org/officeDocument/2006/relationships/image" Target="../media/image195.emf"/><Relationship Id="rId1" Type="http://schemas.openxmlformats.org/officeDocument/2006/relationships/image" Target="../media/image180.emf"/><Relationship Id="rId6" Type="http://schemas.openxmlformats.org/officeDocument/2006/relationships/image" Target="../media/image185.emf"/><Relationship Id="rId11" Type="http://schemas.openxmlformats.org/officeDocument/2006/relationships/image" Target="../media/image190.emf"/><Relationship Id="rId5" Type="http://schemas.openxmlformats.org/officeDocument/2006/relationships/image" Target="../media/image184.emf"/><Relationship Id="rId15" Type="http://schemas.openxmlformats.org/officeDocument/2006/relationships/image" Target="../media/image194.emf"/><Relationship Id="rId10" Type="http://schemas.openxmlformats.org/officeDocument/2006/relationships/image" Target="../media/image189.emf"/><Relationship Id="rId4" Type="http://schemas.openxmlformats.org/officeDocument/2006/relationships/image" Target="../media/image183.emf"/><Relationship Id="rId9" Type="http://schemas.openxmlformats.org/officeDocument/2006/relationships/image" Target="../media/image188.emf"/><Relationship Id="rId14" Type="http://schemas.openxmlformats.org/officeDocument/2006/relationships/image" Target="../media/image19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image" Target="../media/image199.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image" Target="../media/image203.emf"/><Relationship Id="rId7" Type="http://schemas.openxmlformats.org/officeDocument/2006/relationships/image" Target="../media/image207.emf"/><Relationship Id="rId2" Type="http://schemas.openxmlformats.org/officeDocument/2006/relationships/image" Target="../media/image202.emf"/><Relationship Id="rId1" Type="http://schemas.openxmlformats.org/officeDocument/2006/relationships/image" Target="../media/image201.emf"/><Relationship Id="rId6" Type="http://schemas.openxmlformats.org/officeDocument/2006/relationships/image" Target="../media/image206.emf"/><Relationship Id="rId5" Type="http://schemas.openxmlformats.org/officeDocument/2006/relationships/image" Target="../media/image205.emf"/><Relationship Id="rId10" Type="http://schemas.openxmlformats.org/officeDocument/2006/relationships/image" Target="../media/image210.emf"/><Relationship Id="rId4" Type="http://schemas.openxmlformats.org/officeDocument/2006/relationships/image" Target="../media/image204.emf"/><Relationship Id="rId9" Type="http://schemas.openxmlformats.org/officeDocument/2006/relationships/image" Target="../media/image209.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13.emf"/><Relationship Id="rId7" Type="http://schemas.openxmlformats.org/officeDocument/2006/relationships/image" Target="../media/image217.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5" Type="http://schemas.openxmlformats.org/officeDocument/2006/relationships/image" Target="../media/image215.emf"/><Relationship Id="rId4" Type="http://schemas.openxmlformats.org/officeDocument/2006/relationships/image" Target="../media/image21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25.emf"/><Relationship Id="rId3" Type="http://schemas.openxmlformats.org/officeDocument/2006/relationships/image" Target="../media/image220.emf"/><Relationship Id="rId7" Type="http://schemas.openxmlformats.org/officeDocument/2006/relationships/image" Target="../media/image224.emf"/><Relationship Id="rId12" Type="http://schemas.openxmlformats.org/officeDocument/2006/relationships/image" Target="../media/image229.emf"/><Relationship Id="rId2" Type="http://schemas.openxmlformats.org/officeDocument/2006/relationships/image" Target="../media/image219.emf"/><Relationship Id="rId1" Type="http://schemas.openxmlformats.org/officeDocument/2006/relationships/image" Target="../media/image218.emf"/><Relationship Id="rId6" Type="http://schemas.openxmlformats.org/officeDocument/2006/relationships/image" Target="../media/image223.emf"/><Relationship Id="rId11" Type="http://schemas.openxmlformats.org/officeDocument/2006/relationships/image" Target="../media/image228.emf"/><Relationship Id="rId5" Type="http://schemas.openxmlformats.org/officeDocument/2006/relationships/image" Target="../media/image222.emf"/><Relationship Id="rId10" Type="http://schemas.openxmlformats.org/officeDocument/2006/relationships/image" Target="../media/image227.emf"/><Relationship Id="rId4" Type="http://schemas.openxmlformats.org/officeDocument/2006/relationships/image" Target="../media/image221.emf"/><Relationship Id="rId9" Type="http://schemas.openxmlformats.org/officeDocument/2006/relationships/image" Target="../media/image226.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37.emf"/><Relationship Id="rId3" Type="http://schemas.openxmlformats.org/officeDocument/2006/relationships/image" Target="../media/image232.emf"/><Relationship Id="rId7" Type="http://schemas.openxmlformats.org/officeDocument/2006/relationships/image" Target="../media/image236.emf"/><Relationship Id="rId2" Type="http://schemas.openxmlformats.org/officeDocument/2006/relationships/image" Target="../media/image231.emf"/><Relationship Id="rId1" Type="http://schemas.openxmlformats.org/officeDocument/2006/relationships/image" Target="../media/image230.emf"/><Relationship Id="rId6" Type="http://schemas.openxmlformats.org/officeDocument/2006/relationships/image" Target="../media/image235.emf"/><Relationship Id="rId5" Type="http://schemas.openxmlformats.org/officeDocument/2006/relationships/image" Target="../media/image234.emf"/><Relationship Id="rId4" Type="http://schemas.openxmlformats.org/officeDocument/2006/relationships/image" Target="../media/image233.emf"/><Relationship Id="rId9" Type="http://schemas.openxmlformats.org/officeDocument/2006/relationships/image" Target="../media/image238.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image" Target="../media/image56.emf"/><Relationship Id="rId4" Type="http://schemas.openxmlformats.org/officeDocument/2006/relationships/image" Target="../media/image59.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wmf"/><Relationship Id="rId7" Type="http://schemas.openxmlformats.org/officeDocument/2006/relationships/image" Target="../media/image66.e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69.emf"/><Relationship Id="rId4" Type="http://schemas.openxmlformats.org/officeDocument/2006/relationships/image" Target="../media/image63.wmf"/><Relationship Id="rId9" Type="http://schemas.openxmlformats.org/officeDocument/2006/relationships/image" Target="../media/image6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10" Type="http://schemas.openxmlformats.org/officeDocument/2006/relationships/image" Target="../media/image79.wmf"/><Relationship Id="rId4" Type="http://schemas.openxmlformats.org/officeDocument/2006/relationships/image" Target="../media/image73.emf"/><Relationship Id="rId9" Type="http://schemas.openxmlformats.org/officeDocument/2006/relationships/image" Target="../media/image7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r>
              <a:rPr lang="en-US" altLang="zh-CN"/>
              <a:t>Fundamentals of Advanced Mathematics</a:t>
            </a:r>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r>
              <a:rPr lang="en-US" altLang="zh-CN"/>
              <a:t>BUPT                     Jianhua Yuan</a:t>
            </a:r>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D8EC8ABF-4B32-4E29-9AB1-3348A13F86FE}" type="slidenum">
              <a:rPr lang="zh-CN" altLang="en-US"/>
              <a:pPr/>
              <a:t>‹#›</a:t>
            </a:fld>
            <a:endParaRPr lang="en-US" altLang="zh-CN"/>
          </a:p>
        </p:txBody>
      </p:sp>
    </p:spTree>
    <p:extLst>
      <p:ext uri="{BB962C8B-B14F-4D97-AF65-F5344CB8AC3E}">
        <p14:creationId xmlns:p14="http://schemas.microsoft.com/office/powerpoint/2010/main" val="327143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endParaRPr lang="zh-CN" alt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2A630783-875B-45E6-BE6B-9AB0A42348D1}" type="slidenum">
              <a:rPr lang="zh-CN" altLang="en-US"/>
              <a:pPr/>
              <a:t>‹#›</a:t>
            </a:fld>
            <a:endParaRPr lang="en-US" altLang="zh-CN"/>
          </a:p>
        </p:txBody>
      </p:sp>
    </p:spTree>
    <p:extLst>
      <p:ext uri="{BB962C8B-B14F-4D97-AF65-F5344CB8AC3E}">
        <p14:creationId xmlns:p14="http://schemas.microsoft.com/office/powerpoint/2010/main" val="3037040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B2C9388-48DE-4BDD-B1AD-55E1460D708C}" type="slidenum">
              <a:rPr lang="zh-CN" altLang="en-US"/>
              <a:pPr/>
              <a:t>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1875326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2183640-73C1-414B-A1F8-8AF845EFE19C}" type="slidenum">
              <a:rPr lang="zh-CN" altLang="en-US"/>
              <a:pPr/>
              <a:t>10</a:t>
            </a:fld>
            <a:endParaRPr lang="en-US" altLang="zh-CN"/>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82073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37B5981-50B8-4C2C-B93E-A08ECC7825BB}" type="slidenum">
              <a:rPr lang="zh-CN" altLang="en-US"/>
              <a:pPr/>
              <a:t>11</a:t>
            </a:fld>
            <a:endParaRPr lang="en-US" altLang="zh-CN"/>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3952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51FDC2F-9ECE-48DD-BE1F-BA3E68615888}" type="slidenum">
              <a:rPr lang="zh-CN" altLang="en-US"/>
              <a:pPr/>
              <a:t>12</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3758373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E0802F3-0890-4A4D-93B1-9E3FC7727868}" type="slidenum">
              <a:rPr lang="zh-CN" altLang="en-US"/>
              <a:pPr/>
              <a:t>13</a:t>
            </a:fld>
            <a:endParaRPr lang="en-US" altLang="zh-CN"/>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72077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B3B0183-37D1-4C57-AF12-64BB34AD610B}" type="slidenum">
              <a:rPr lang="zh-CN" altLang="en-US"/>
              <a:pPr/>
              <a:t>15</a:t>
            </a:fld>
            <a:endParaRPr lang="en-US" altLang="zh-CN"/>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1316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8728A12-F147-43A4-AB61-6D4CAB012E5F}" type="slidenum">
              <a:rPr lang="zh-CN" altLang="en-US"/>
              <a:pPr/>
              <a:t>16</a:t>
            </a:fld>
            <a:endParaRPr lang="en-US" altLang="zh-CN"/>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57434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09C510B-A79D-4A0F-89F1-A8F572EC4F30}" type="slidenum">
              <a:rPr lang="zh-CN" altLang="en-US"/>
              <a:pPr/>
              <a:t>17</a:t>
            </a:fld>
            <a:endParaRPr lang="en-US" altLang="zh-CN"/>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6697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8739C07-F709-45DA-B89B-18DB94EAF77D}" type="slidenum">
              <a:rPr lang="zh-CN" altLang="en-US"/>
              <a:pPr/>
              <a:t>18</a:t>
            </a:fld>
            <a:endParaRPr lang="en-US" altLang="zh-CN"/>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The other two example leave to the students.</a:t>
            </a:r>
          </a:p>
        </p:txBody>
      </p:sp>
    </p:spTree>
    <p:extLst>
      <p:ext uri="{BB962C8B-B14F-4D97-AF65-F5344CB8AC3E}">
        <p14:creationId xmlns:p14="http://schemas.microsoft.com/office/powerpoint/2010/main" val="579154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7AC8425-67F7-471A-945D-E963CB97C8FE}" type="slidenum">
              <a:rPr lang="zh-CN" altLang="en-US"/>
              <a:pPr/>
              <a:t>19</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3855525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7AC1B61-4690-47FF-A806-52BDC23B6523}" type="slidenum">
              <a:rPr lang="zh-CN" altLang="en-US"/>
              <a:pPr/>
              <a:t>20</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32257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19F5FE8-F06A-45DE-A2C9-9A65A6263B47}" type="slidenum">
              <a:rPr lang="zh-CN" altLang="en-US"/>
              <a:pPr/>
              <a:t>2</a:t>
            </a:fld>
            <a:endParaRPr lang="en-US" altLang="zh-CN"/>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39074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B4A7FE-4B5A-4E92-BBAC-EE78D85F60CD}" type="slidenum">
              <a:rPr lang="zh-CN" altLang="en-US"/>
              <a:pPr/>
              <a:t>21</a:t>
            </a:fld>
            <a:endParaRPr lang="en-US" altLang="zh-CN"/>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002302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D0642B-31B4-4529-A8D8-31BC33EEDD7D}" type="slidenum">
              <a:rPr lang="zh-CN" altLang="en-US"/>
              <a:pPr/>
              <a:t>22</a:t>
            </a:fld>
            <a:endParaRPr lang="en-US" altLang="zh-CN"/>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The last theorem can be proved by student.</a:t>
            </a:r>
          </a:p>
        </p:txBody>
      </p:sp>
    </p:spTree>
    <p:extLst>
      <p:ext uri="{BB962C8B-B14F-4D97-AF65-F5344CB8AC3E}">
        <p14:creationId xmlns:p14="http://schemas.microsoft.com/office/powerpoint/2010/main" val="4236110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D0642B-31B4-4529-A8D8-31BC33EEDD7D}" type="slidenum">
              <a:rPr lang="zh-CN" altLang="en-US"/>
              <a:pPr/>
              <a:t>23</a:t>
            </a:fld>
            <a:endParaRPr lang="en-US" altLang="zh-CN"/>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The last theorem can be proved by student.</a:t>
            </a:r>
          </a:p>
        </p:txBody>
      </p:sp>
    </p:spTree>
    <p:extLst>
      <p:ext uri="{BB962C8B-B14F-4D97-AF65-F5344CB8AC3E}">
        <p14:creationId xmlns:p14="http://schemas.microsoft.com/office/powerpoint/2010/main" val="889087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B0F819E-FC43-4F46-B2E8-28EF8E3EB8BA}" type="slidenum">
              <a:rPr lang="zh-CN" altLang="en-US"/>
              <a:pPr/>
              <a:t>24</a:t>
            </a:fld>
            <a:endParaRPr lang="en-US" altLang="zh-CN"/>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78449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42EDC82-B852-4A71-A221-221FF947ECD4}" type="slidenum">
              <a:rPr lang="zh-CN" altLang="en-US"/>
              <a:pPr/>
              <a:t>25</a:t>
            </a:fld>
            <a:endParaRPr lang="en-US" altLang="zh-CN"/>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83281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F246F6F-7CDC-46EA-9922-3103A1D01775}" type="slidenum">
              <a:rPr lang="zh-CN" altLang="en-US"/>
              <a:pPr/>
              <a:t>26</a:t>
            </a:fld>
            <a:endParaRPr lang="en-US" altLang="zh-CN"/>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682510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F7084DC-8CA4-43AC-9F7D-F63088D04591}" type="slidenum">
              <a:rPr lang="zh-CN" altLang="en-US"/>
              <a:pPr/>
              <a:t>27</a:t>
            </a:fld>
            <a:endParaRPr lang="en-US" altLang="zh-CN"/>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93041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7AC8425-67F7-471A-945D-E963CB97C8FE}" type="slidenum">
              <a:rPr lang="zh-CN" altLang="en-US"/>
              <a:pPr/>
              <a:t>28</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1260167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4310C8-0AC2-4E89-9BE2-1DD5AF768E90}" type="slidenum">
              <a:rPr lang="zh-CN" altLang="en-US"/>
              <a:pPr/>
              <a:t>29</a:t>
            </a:fld>
            <a:endParaRPr lang="en-US" altLang="zh-CN"/>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0665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9F0743C-6AE5-4618-80AA-A725142AA989}" type="slidenum">
              <a:rPr lang="zh-CN" altLang="en-US"/>
              <a:pPr/>
              <a:t>30</a:t>
            </a:fld>
            <a:endParaRPr lang="en-US" altLang="zh-CN"/>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43446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A2F00F9-9ED2-4BD1-BE2D-6196FD52DAEA}" type="slidenum">
              <a:rPr lang="zh-CN" altLang="en-US"/>
              <a:pPr/>
              <a:t>3</a:t>
            </a:fld>
            <a:endParaRPr lang="en-US" altLang="zh-CN"/>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56201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4079B1A-7BC5-4C96-B735-3390C3D5136A}" type="slidenum">
              <a:rPr lang="zh-CN" altLang="en-US"/>
              <a:pPr/>
              <a:t>31</a:t>
            </a:fld>
            <a:endParaRPr lang="en-US" altLang="zh-CN"/>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61551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C915F58-E6CC-404F-9AD5-050F1BDCBCBB}" type="slidenum">
              <a:rPr lang="zh-CN" altLang="en-US"/>
              <a:pPr/>
              <a:t>32</a:t>
            </a:fld>
            <a:endParaRPr lang="en-US" altLang="zh-CN"/>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5659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8A3490D-E15A-48B7-ADBF-22047D6297D0}" type="slidenum">
              <a:rPr lang="zh-CN" altLang="en-US"/>
              <a:pPr/>
              <a:t>4</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tLang="zh-CN"/>
              <a:t>The other two example leave to the students.</a:t>
            </a:r>
          </a:p>
        </p:txBody>
      </p:sp>
    </p:spTree>
    <p:extLst>
      <p:ext uri="{BB962C8B-B14F-4D97-AF65-F5344CB8AC3E}">
        <p14:creationId xmlns:p14="http://schemas.microsoft.com/office/powerpoint/2010/main" val="223413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064A9DB-4C98-413F-A206-A80E9C7935C8}" type="slidenum">
              <a:rPr lang="zh-CN" altLang="en-US"/>
              <a:pPr/>
              <a:t>5</a:t>
            </a:fld>
            <a:endParaRPr lang="en-US" altLang="zh-CN"/>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88331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C31C51B-1A27-48B4-B313-92B82CC24A2A}" type="slidenum">
              <a:rPr lang="zh-CN" altLang="en-US"/>
              <a:pPr/>
              <a:t>6</a:t>
            </a:fld>
            <a:endParaRPr lang="en-US" altLang="zh-CN"/>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86134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6F14C47-8874-4FE1-BD07-86599AEACBFF}" type="slidenum">
              <a:rPr lang="zh-CN" altLang="en-US"/>
              <a:pPr/>
              <a:t>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2814978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6DA4AE-AE39-4258-A88D-2E90B64CD388}" type="slidenum">
              <a:rPr lang="zh-CN" altLang="en-US"/>
              <a:pPr/>
              <a:t>8</a:t>
            </a:fld>
            <a:endParaRPr lang="en-US" altLang="zh-CN"/>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25629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2FB76E1-0E20-4C60-AD31-BB555F59F933}" type="slidenum">
              <a:rPr lang="zh-CN" altLang="en-US"/>
              <a:pPr/>
              <a:t>9</a:t>
            </a:fld>
            <a:endParaRPr lang="en-US" altLang="zh-CN"/>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The notation of x with a point and two points on its above are denoted the first and the second derivatives of x respect to its self variable.</a:t>
            </a:r>
          </a:p>
        </p:txBody>
      </p:sp>
    </p:spTree>
    <p:extLst>
      <p:ext uri="{BB962C8B-B14F-4D97-AF65-F5344CB8AC3E}">
        <p14:creationId xmlns:p14="http://schemas.microsoft.com/office/powerpoint/2010/main" val="312651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71472" y="1142984"/>
            <a:ext cx="8215370"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dirty="0"/>
          </a:p>
        </p:txBody>
      </p:sp>
      <p:sp>
        <p:nvSpPr>
          <p:cNvPr id="17" name="副标题 16"/>
          <p:cNvSpPr>
            <a:spLocks noGrp="1"/>
          </p:cNvSpPr>
          <p:nvPr>
            <p:ph type="subTitle" idx="1"/>
          </p:nvPr>
        </p:nvSpPr>
        <p:spPr>
          <a:xfrm>
            <a:off x="533400" y="3228536"/>
            <a:ext cx="7854696" cy="1752600"/>
          </a:xfrm>
        </p:spPr>
        <p:txBody>
          <a:bodyPr lIns="0" rIns="18288">
            <a:normAutofit/>
          </a:bodyPr>
          <a:lstStyle>
            <a:lvl1pPr marL="0" marR="45720" indent="0" algn="r">
              <a:buNone/>
              <a:defRPr sz="36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8" name="椭圆 7"/>
          <p:cNvSpPr/>
          <p:nvPr/>
        </p:nvSpPr>
        <p:spPr>
          <a:xfrm>
            <a:off x="8001024" y="6215082"/>
            <a:ext cx="428628" cy="428628"/>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858280" y="5715016"/>
            <a:ext cx="54000" cy="54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86842" y="5286388"/>
            <a:ext cx="54000" cy="54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01024" y="6143644"/>
            <a:ext cx="461986"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t>
            </a:r>
            <a:endParaRPr lang="zh-CN" alt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矩形 20"/>
          <p:cNvSpPr/>
          <p:nvPr/>
        </p:nvSpPr>
        <p:spPr>
          <a:xfrm>
            <a:off x="8215338" y="6060064"/>
            <a:ext cx="36740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a:t>
            </a:r>
            <a:endParaRPr lang="zh-CN" altLang="en-US"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矩形 22"/>
          <p:cNvSpPr/>
          <p:nvPr/>
        </p:nvSpPr>
        <p:spPr>
          <a:xfrm>
            <a:off x="8376850" y="6131502"/>
            <a:ext cx="338554"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t>
            </a:r>
            <a:endParaRPr lang="zh-CN" altLang="en-US"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4" name="矩形 23"/>
          <p:cNvSpPr/>
          <p:nvPr/>
        </p:nvSpPr>
        <p:spPr>
          <a:xfrm>
            <a:off x="8215338" y="6286520"/>
            <a:ext cx="642974"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b="1" cap="none" spc="6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a:t>
            </a:r>
            <a:endParaRPr lang="zh-CN" altLang="en-US" sz="2800" b="1" cap="none" spc="6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6" name="椭圆 25"/>
          <p:cNvSpPr/>
          <p:nvPr/>
        </p:nvSpPr>
        <p:spPr>
          <a:xfrm>
            <a:off x="7929586" y="6750000"/>
            <a:ext cx="108000" cy="108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215338" y="5929330"/>
            <a:ext cx="90000" cy="90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091991" y="1152276"/>
            <a:ext cx="4560970" cy="3648444"/>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857232"/>
            <a:ext cx="3033706" cy="1902385"/>
          </a:xfrm>
        </p:spPr>
        <p:txBody>
          <a:bodyPr vert="horz" lIns="45720" tIns="45720" rIns="45720" bIns="45720" anchor="b">
            <a:noAutofit/>
          </a:bodyPr>
          <a:lstStyle>
            <a:lvl1pPr algn="l">
              <a:buNone/>
              <a:defRPr sz="4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571472" y="2857496"/>
            <a:ext cx="3071834" cy="2179320"/>
          </a:xfrm>
          <a:noFill/>
          <a:ln>
            <a:noFill/>
          </a:ln>
        </p:spPr>
        <p:style>
          <a:lnRef idx="2">
            <a:schemeClr val="accent1"/>
          </a:lnRef>
          <a:fillRef idx="1">
            <a:schemeClr val="lt1"/>
          </a:fillRef>
          <a:effectRef idx="0">
            <a:schemeClr val="accent1"/>
          </a:effectRef>
          <a:fontRef idx="none"/>
        </p:style>
        <p:txBody>
          <a:bodyPr lIns="64008" rIns="45720" bIns="45720" anchor="t">
            <a:normAutofit/>
          </a:bodyPr>
          <a:lstStyle>
            <a:lvl1pPr marL="0" indent="0" algn="l">
              <a:spcBef>
                <a:spcPts val="250"/>
              </a:spcBef>
              <a:buFontTx/>
              <a:buNone/>
              <a:defRPr sz="3600" b="1">
                <a:effectLst>
                  <a:outerShdw blurRad="38100" dist="38100" dir="2700000" algn="tl">
                    <a:srgbClr val="000000">
                      <a:alpha val="43137"/>
                    </a:srgbClr>
                  </a:outerShdw>
                </a:effectLst>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6" name="页脚占位符 5"/>
          <p:cNvSpPr>
            <a:spLocks noGrp="1"/>
          </p:cNvSpPr>
          <p:nvPr>
            <p:ph type="ftr" sz="quarter" idx="11"/>
          </p:nvPr>
        </p:nvSpPr>
        <p:spPr/>
        <p:txBody>
          <a:bodyPr/>
          <a:lstStyle/>
          <a:p>
            <a:r>
              <a:rPr lang="en-US" altLang="en-US"/>
              <a:t>2007-2008,Yuan Jianhua,BUPT</a:t>
            </a:r>
          </a:p>
        </p:txBody>
      </p:sp>
      <p:sp>
        <p:nvSpPr>
          <p:cNvPr id="7" name="灯片编号占位符 6"/>
          <p:cNvSpPr>
            <a:spLocks noGrp="1"/>
          </p:cNvSpPr>
          <p:nvPr>
            <p:ph type="sldNum" sz="quarter" idx="12"/>
          </p:nvPr>
        </p:nvSpPr>
        <p:spPr>
          <a:xfrm>
            <a:off x="8077200" y="6356350"/>
            <a:ext cx="609600" cy="365125"/>
          </a:xfrm>
        </p:spPr>
        <p:txBody>
          <a:bodyPr/>
          <a:lstStyle/>
          <a:p>
            <a:fld id="{BF8F310F-7228-4893-B3E7-65DE03AD7542}" type="slidenum">
              <a:rPr lang="en-US" altLang="en-US" smtClean="0"/>
              <a:pPr/>
              <a:t>‹#›</a:t>
            </a:fld>
            <a:endParaRPr lang="en-US" altLang="en-US"/>
          </a:p>
        </p:txBody>
      </p:sp>
      <p:sp>
        <p:nvSpPr>
          <p:cNvPr id="3" name="图片占位符 2"/>
          <p:cNvSpPr>
            <a:spLocks noGrp="1"/>
          </p:cNvSpPr>
          <p:nvPr>
            <p:ph type="pic" idx="1"/>
          </p:nvPr>
        </p:nvSpPr>
        <p:spPr>
          <a:xfrm rot="420000">
            <a:off x="4197218" y="1226105"/>
            <a:ext cx="3993777" cy="3472675"/>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矩形 12"/>
          <p:cNvSpPr/>
          <p:nvPr/>
        </p:nvSpPr>
        <p:spPr>
          <a:xfrm>
            <a:off x="0" y="6396335"/>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5" name="日期占位符 4"/>
          <p:cNvSpPr>
            <a:spLocks noGrp="1"/>
          </p:cNvSpPr>
          <p:nvPr>
            <p:ph type="dt" sz="half" idx="10"/>
          </p:nvPr>
        </p:nvSpPr>
        <p:spPr/>
        <p:txBody>
          <a:bodyPr/>
          <a:lstStyle/>
          <a:p>
            <a:r>
              <a:rPr lang="en-US" altLang="zh-CN"/>
              <a:t>9/18/2006</a:t>
            </a:r>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dirty="0"/>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r>
              <a:rPr lang="en-US" altLang="zh-CN"/>
              <a:t>9/18/2006</a:t>
            </a:r>
          </a:p>
        </p:txBody>
      </p:sp>
      <p:sp>
        <p:nvSpPr>
          <p:cNvPr id="5" name="页脚占位符 4"/>
          <p:cNvSpPr>
            <a:spLocks noGrp="1"/>
          </p:cNvSpPr>
          <p:nvPr>
            <p:ph type="ftr" sz="quarter" idx="11"/>
          </p:nvPr>
        </p:nvSpPr>
        <p:spPr/>
        <p:txBody>
          <a:bodyPr/>
          <a:lstStyle/>
          <a:p>
            <a:r>
              <a:rPr lang="en-US" altLang="en-US"/>
              <a:t>2007-2008,Yuan Jianhua,BUPT</a:t>
            </a:r>
          </a:p>
        </p:txBody>
      </p:sp>
      <p:sp>
        <p:nvSpPr>
          <p:cNvPr id="6" name="灯片编号占位符 5"/>
          <p:cNvSpPr>
            <a:spLocks noGrp="1"/>
          </p:cNvSpPr>
          <p:nvPr>
            <p:ph type="sldNum" sz="quarter" idx="12"/>
          </p:nvPr>
        </p:nvSpPr>
        <p:spPr/>
        <p:txBody>
          <a:bodyPr/>
          <a:lstStyle/>
          <a:p>
            <a:fld id="{9FA9F627-C0C9-49B3-8261-E9BFB90D9F5E}"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r>
              <a:rPr lang="en-US" altLang="zh-CN"/>
              <a:t>9/18/2006</a:t>
            </a:r>
          </a:p>
        </p:txBody>
      </p:sp>
      <p:sp>
        <p:nvSpPr>
          <p:cNvPr id="5" name="页脚占位符 4"/>
          <p:cNvSpPr>
            <a:spLocks noGrp="1"/>
          </p:cNvSpPr>
          <p:nvPr>
            <p:ph type="ftr" sz="quarter" idx="11"/>
          </p:nvPr>
        </p:nvSpPr>
        <p:spPr/>
        <p:txBody>
          <a:bodyPr/>
          <a:lstStyle/>
          <a:p>
            <a:r>
              <a:rPr lang="en-US" altLang="en-US"/>
              <a:t>2007-2008,Yuan Jianhua,BUPT</a:t>
            </a:r>
          </a:p>
        </p:txBody>
      </p:sp>
      <p:sp>
        <p:nvSpPr>
          <p:cNvPr id="6" name="灯片编号占位符 5"/>
          <p:cNvSpPr>
            <a:spLocks noGrp="1"/>
          </p:cNvSpPr>
          <p:nvPr>
            <p:ph type="sldNum" sz="quarter" idx="12"/>
          </p:nvPr>
        </p:nvSpPr>
        <p:spPr/>
        <p:txBody>
          <a:bodyPr/>
          <a:lstStyle/>
          <a:p>
            <a:fld id="{E6EF47FE-31B6-44C8-90F3-AF6C07FE87E0}"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7416800" cy="725488"/>
          </a:xfrm>
        </p:spPr>
        <p:txBody>
          <a:bodyPr/>
          <a:lstStyle/>
          <a:p>
            <a:r>
              <a:rPr lang="zh-CN" altLang="en-US"/>
              <a:t>单击此处编辑母版标题样式</a:t>
            </a:r>
          </a:p>
        </p:txBody>
      </p:sp>
      <p:sp>
        <p:nvSpPr>
          <p:cNvPr id="3" name="内容占位符 2"/>
          <p:cNvSpPr>
            <a:spLocks noGrp="1"/>
          </p:cNvSpPr>
          <p:nvPr>
            <p:ph sz="half" idx="1"/>
          </p:nvPr>
        </p:nvSpPr>
        <p:spPr>
          <a:xfrm>
            <a:off x="446088" y="1700213"/>
            <a:ext cx="4038600"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53188"/>
            <a:ext cx="2133600" cy="252412"/>
          </a:xfrm>
        </p:spPr>
        <p:txBody>
          <a:bodyPr/>
          <a:lstStyle>
            <a:lvl1pPr>
              <a:defRPr/>
            </a:lvl1pPr>
          </a:lstStyle>
          <a:p>
            <a:r>
              <a:rPr lang="en-US" altLang="zh-CN"/>
              <a:t>9/18/2006</a:t>
            </a:r>
          </a:p>
        </p:txBody>
      </p:sp>
      <p:sp>
        <p:nvSpPr>
          <p:cNvPr id="7" name="页脚占位符 6"/>
          <p:cNvSpPr>
            <a:spLocks noGrp="1"/>
          </p:cNvSpPr>
          <p:nvPr>
            <p:ph type="ftr" sz="quarter" idx="11"/>
          </p:nvPr>
        </p:nvSpPr>
        <p:spPr>
          <a:xfrm>
            <a:off x="3124200" y="6381750"/>
            <a:ext cx="2895600" cy="323850"/>
          </a:xfrm>
        </p:spPr>
        <p:txBody>
          <a:bodyPr/>
          <a:lstStyle>
            <a:lvl1pPr>
              <a:defRPr/>
            </a:lvl1pPr>
          </a:lstStyle>
          <a:p>
            <a:r>
              <a:rPr lang="en-US" altLang="en-US"/>
              <a:t>2007-2008,Yuan Jianhua,BUPT</a:t>
            </a:r>
          </a:p>
        </p:txBody>
      </p:sp>
      <p:sp>
        <p:nvSpPr>
          <p:cNvPr id="8" name="灯片编号占位符 7"/>
          <p:cNvSpPr>
            <a:spLocks noGrp="1"/>
          </p:cNvSpPr>
          <p:nvPr>
            <p:ph type="sldNum" sz="quarter" idx="12"/>
          </p:nvPr>
        </p:nvSpPr>
        <p:spPr>
          <a:xfrm>
            <a:off x="6553200" y="6453188"/>
            <a:ext cx="2133600" cy="252412"/>
          </a:xfrm>
        </p:spPr>
        <p:txBody>
          <a:bodyPr/>
          <a:lstStyle>
            <a:lvl1pPr>
              <a:defRPr/>
            </a:lvl1pPr>
          </a:lstStyle>
          <a:p>
            <a:fld id="{8826C7F5-61EE-4943-87CD-D198CF31A14B}" type="slidenum">
              <a:rPr lang="en-US" altLang="en-US" smtClean="0"/>
              <a:pPr/>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7416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46088" y="1700213"/>
            <a:ext cx="4038600"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53188"/>
            <a:ext cx="2133600" cy="252412"/>
          </a:xfrm>
        </p:spPr>
        <p:txBody>
          <a:bodyPr/>
          <a:lstStyle>
            <a:lvl1pPr>
              <a:defRPr/>
            </a:lvl1pPr>
          </a:lstStyle>
          <a:p>
            <a:r>
              <a:rPr lang="en-US" altLang="zh-CN"/>
              <a:t>9/18/2006</a:t>
            </a:r>
          </a:p>
        </p:txBody>
      </p:sp>
      <p:sp>
        <p:nvSpPr>
          <p:cNvPr id="7" name="页脚占位符 6"/>
          <p:cNvSpPr>
            <a:spLocks noGrp="1"/>
          </p:cNvSpPr>
          <p:nvPr>
            <p:ph type="ftr" sz="quarter" idx="11"/>
          </p:nvPr>
        </p:nvSpPr>
        <p:spPr>
          <a:xfrm>
            <a:off x="3124200" y="6381750"/>
            <a:ext cx="2895600" cy="323850"/>
          </a:xfrm>
        </p:spPr>
        <p:txBody>
          <a:bodyPr/>
          <a:lstStyle>
            <a:lvl1pPr>
              <a:defRPr/>
            </a:lvl1pPr>
          </a:lstStyle>
          <a:p>
            <a:r>
              <a:rPr lang="en-US" altLang="en-US"/>
              <a:t>2007-2008,Yuan Jianhua,BUPT</a:t>
            </a:r>
          </a:p>
        </p:txBody>
      </p:sp>
      <p:sp>
        <p:nvSpPr>
          <p:cNvPr id="8" name="灯片编号占位符 7"/>
          <p:cNvSpPr>
            <a:spLocks noGrp="1"/>
          </p:cNvSpPr>
          <p:nvPr>
            <p:ph type="sldNum" sz="quarter" idx="12"/>
          </p:nvPr>
        </p:nvSpPr>
        <p:spPr>
          <a:xfrm>
            <a:off x="6553200" y="6453188"/>
            <a:ext cx="2133600" cy="252412"/>
          </a:xfrm>
        </p:spPr>
        <p:txBody>
          <a:bodyPr/>
          <a:lstStyle>
            <a:lvl1pPr>
              <a:defRPr/>
            </a:lvl1pPr>
          </a:lstStyle>
          <a:p>
            <a:fld id="{8826C7F5-61EE-4943-87CD-D198CF31A14B}" type="slidenum">
              <a:rPr lang="en-US" altLang="en-US" smtClean="0"/>
              <a:pPr/>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68313" y="304800"/>
            <a:ext cx="7416800" cy="990600"/>
          </a:xfrm>
        </p:spPr>
        <p:txBody>
          <a:bodyPr/>
          <a:lstStyle/>
          <a:p>
            <a:r>
              <a:rPr lang="zh-CN" altLang="en-US"/>
              <a:t>单击此处编辑母版标题样式</a:t>
            </a:r>
          </a:p>
        </p:txBody>
      </p:sp>
      <p:sp>
        <p:nvSpPr>
          <p:cNvPr id="3" name="内容占位符 2"/>
          <p:cNvSpPr>
            <a:spLocks noGrp="1"/>
          </p:cNvSpPr>
          <p:nvPr>
            <p:ph sz="quarter" idx="1"/>
          </p:nvPr>
        </p:nvSpPr>
        <p:spPr>
          <a:xfrm>
            <a:off x="446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53188"/>
            <a:ext cx="2133600" cy="252412"/>
          </a:xfrm>
        </p:spPr>
        <p:txBody>
          <a:bodyPr/>
          <a:lstStyle>
            <a:lvl1pPr>
              <a:defRPr/>
            </a:lvl1pPr>
          </a:lstStyle>
          <a:p>
            <a:r>
              <a:rPr lang="zh-CN" altLang="en-US"/>
              <a:t>9/18/2006</a:t>
            </a:r>
            <a:endParaRPr lang="en-US" altLang="zh-CN"/>
          </a:p>
        </p:txBody>
      </p:sp>
      <p:sp>
        <p:nvSpPr>
          <p:cNvPr id="8" name="页脚占位符 7"/>
          <p:cNvSpPr>
            <a:spLocks noGrp="1"/>
          </p:cNvSpPr>
          <p:nvPr>
            <p:ph type="ftr" sz="quarter" idx="11"/>
          </p:nvPr>
        </p:nvSpPr>
        <p:spPr>
          <a:xfrm>
            <a:off x="3124200" y="6381750"/>
            <a:ext cx="2895600" cy="323850"/>
          </a:xfrm>
        </p:spPr>
        <p:txBody>
          <a:bodyPr/>
          <a:lstStyle>
            <a:lvl1pPr>
              <a:defRPr/>
            </a:lvl1pPr>
          </a:lstStyle>
          <a:p>
            <a:endParaRPr lang="en-US" altLang="en-US"/>
          </a:p>
        </p:txBody>
      </p:sp>
      <p:sp>
        <p:nvSpPr>
          <p:cNvPr id="9" name="灯片编号占位符 8"/>
          <p:cNvSpPr>
            <a:spLocks noGrp="1"/>
          </p:cNvSpPr>
          <p:nvPr>
            <p:ph type="sldNum" sz="quarter" idx="12"/>
          </p:nvPr>
        </p:nvSpPr>
        <p:spPr>
          <a:xfrm>
            <a:off x="6553200" y="6453188"/>
            <a:ext cx="2133600" cy="252412"/>
          </a:xfrm>
        </p:spPr>
        <p:txBody>
          <a:bodyPr/>
          <a:lstStyle>
            <a:lvl1pPr>
              <a:defRPr/>
            </a:lvl1pPr>
          </a:lstStyle>
          <a:p>
            <a:fld id="{9B383830-9324-491A-901A-AECCC9FD2C2E}" type="slidenum">
              <a:rPr lang="en-US" altLang="en-US"/>
              <a:pPr/>
              <a:t>‹#›</a:t>
            </a:fld>
            <a:endParaRPr lang="en-US" alt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857256"/>
          </a:xfrm>
        </p:spPr>
        <p:txBody>
          <a:bodyPr tIns="0" anchor="ctr" anchorCtr="0">
            <a:normAutofit/>
          </a:bodyPr>
          <a:lstStyle>
            <a:lvl1pPr>
              <a:defRPr sz="4000" b="1" baseline="0"/>
            </a:lvl1pPr>
          </a:lstStyle>
          <a:p>
            <a:r>
              <a:rPr kumimoji="0" lang="zh-CN" altLang="en-US"/>
              <a:t>单击此处编辑母版标题样式</a:t>
            </a:r>
            <a:endParaRPr kumimoji="0" lang="en-US" dirty="0"/>
          </a:p>
        </p:txBody>
      </p:sp>
      <p:sp>
        <p:nvSpPr>
          <p:cNvPr id="3" name="内容占位符 2"/>
          <p:cNvSpPr>
            <a:spLocks noGrp="1"/>
          </p:cNvSpPr>
          <p:nvPr>
            <p:ph idx="1"/>
          </p:nvPr>
        </p:nvSpPr>
        <p:spPr>
          <a:xfrm>
            <a:off x="457200" y="1571612"/>
            <a:ext cx="8229600" cy="4389120"/>
          </a:xfrm>
        </p:spPr>
        <p:txBody>
          <a:bodyPr/>
          <a:lstStyle>
            <a:lvl1pPr>
              <a:defRPr sz="2400" b="0"/>
            </a:lvl1pPr>
            <a:lvl2pPr>
              <a:defRPr b="0"/>
            </a:lvl2pPr>
            <a:lvl3pPr>
              <a:defRPr sz="2000" b="0"/>
            </a:lvl3pPr>
            <a:lvl4pPr>
              <a:defRPr sz="1800" b="0"/>
            </a:lvl4pPr>
            <a:lvl5pPr>
              <a:defRPr sz="1600" b="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a:lstStyle/>
          <a:p>
            <a:r>
              <a:rPr lang="en-US" altLang="zh-CN"/>
              <a:t>9/18/2006</a:t>
            </a:r>
          </a:p>
        </p:txBody>
      </p:sp>
      <p:sp>
        <p:nvSpPr>
          <p:cNvPr id="5" name="页脚占位符 4"/>
          <p:cNvSpPr>
            <a:spLocks noGrp="1"/>
          </p:cNvSpPr>
          <p:nvPr>
            <p:ph type="ftr" sz="quarter" idx="11"/>
          </p:nvPr>
        </p:nvSpPr>
        <p:spPr>
          <a:xfrm>
            <a:off x="3286116" y="6356350"/>
            <a:ext cx="3352800" cy="365125"/>
          </a:xfrm>
        </p:spPr>
        <p:txBody>
          <a:bodyPr/>
          <a:lstStyle/>
          <a:p>
            <a:r>
              <a:rPr lang="en-US" altLang="en-US"/>
              <a:t>2007-2008,Yuan Jianhua,BUPT</a:t>
            </a:r>
          </a:p>
        </p:txBody>
      </p:sp>
      <p:sp>
        <p:nvSpPr>
          <p:cNvPr id="6" name="灯片编号占位符 5"/>
          <p:cNvSpPr>
            <a:spLocks noGrp="1"/>
          </p:cNvSpPr>
          <p:nvPr>
            <p:ph type="sldNum" sz="quarter" idx="12"/>
          </p:nvPr>
        </p:nvSpPr>
        <p:spPr>
          <a:xfrm>
            <a:off x="7881966" y="6286520"/>
            <a:ext cx="762000" cy="365125"/>
          </a:xfrm>
        </p:spPr>
        <p:txBody>
          <a:bodyPr/>
          <a:lstStyle>
            <a:lvl1pPr>
              <a:defRPr sz="1400" b="1"/>
            </a:lvl1pPr>
          </a:lstStyle>
          <a:p>
            <a:fld id="{09C54D40-F8F8-4FD9-935C-E8175B549E28}"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1" baseline="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r>
              <a:rPr lang="en-US" altLang="zh-CN"/>
              <a:t>9/18/2006</a:t>
            </a:r>
          </a:p>
        </p:txBody>
      </p:sp>
      <p:sp>
        <p:nvSpPr>
          <p:cNvPr id="4" name="页脚占位符 3"/>
          <p:cNvSpPr>
            <a:spLocks noGrp="1"/>
          </p:cNvSpPr>
          <p:nvPr>
            <p:ph type="ftr" sz="quarter" idx="11"/>
          </p:nvPr>
        </p:nvSpPr>
        <p:spPr/>
        <p:txBody>
          <a:bodyPr/>
          <a:lstStyle/>
          <a:p>
            <a:r>
              <a:rPr lang="en-US" altLang="en-US"/>
              <a:t>2007-2008,Yuan Jianhua,BUPT</a:t>
            </a:r>
          </a:p>
        </p:txBody>
      </p:sp>
      <p:sp>
        <p:nvSpPr>
          <p:cNvPr id="5" name="灯片编号占位符 4"/>
          <p:cNvSpPr>
            <a:spLocks noGrp="1"/>
          </p:cNvSpPr>
          <p:nvPr>
            <p:ph type="sldNum" sz="quarter" idx="12"/>
          </p:nvPr>
        </p:nvSpPr>
        <p:spPr/>
        <p:txBody>
          <a:bodyPr/>
          <a:lstStyle/>
          <a:p>
            <a:fld id="{8826C7F5-61EE-4943-87CD-D198CF31A14B}" type="slidenum">
              <a:rPr lang="en-US" altLang="en-US" smtClean="0"/>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142984"/>
            <a:ext cx="7772400" cy="153620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dirty="0"/>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r>
              <a:rPr lang="en-US" altLang="zh-CN"/>
              <a:t>9/18/2006</a:t>
            </a:r>
          </a:p>
        </p:txBody>
      </p:sp>
      <p:sp>
        <p:nvSpPr>
          <p:cNvPr id="5" name="页脚占位符 4"/>
          <p:cNvSpPr>
            <a:spLocks noGrp="1"/>
          </p:cNvSpPr>
          <p:nvPr>
            <p:ph type="ftr" sz="quarter" idx="11"/>
          </p:nvPr>
        </p:nvSpPr>
        <p:spPr/>
        <p:txBody>
          <a:bodyPr/>
          <a:lstStyle/>
          <a:p>
            <a:r>
              <a:rPr lang="en-US" altLang="en-US"/>
              <a:t>2007-2008,Yuan Jianhua,BUPT</a:t>
            </a:r>
          </a:p>
        </p:txBody>
      </p:sp>
      <p:sp>
        <p:nvSpPr>
          <p:cNvPr id="6" name="灯片编号占位符 5"/>
          <p:cNvSpPr>
            <a:spLocks noGrp="1"/>
          </p:cNvSpPr>
          <p:nvPr>
            <p:ph type="sldNum" sz="quarter" idx="12"/>
          </p:nvPr>
        </p:nvSpPr>
        <p:spPr/>
        <p:txBody>
          <a:bodyPr/>
          <a:lstStyle/>
          <a:p>
            <a:fld id="{BCF518C1-37EB-420D-847D-AA25132BA7BB}"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1143000"/>
          </a:xfrm>
        </p:spPr>
        <p:txBody>
          <a:bodyPr tIns="0" anchor="ctr" anchorCtr="0"/>
          <a:lstStyle>
            <a:lvl1pPr>
              <a:defRPr>
                <a:solidFill>
                  <a:srgbClr val="000066"/>
                </a:solidFill>
              </a:defRPr>
            </a:lvl1pPr>
          </a:lstStyle>
          <a:p>
            <a:r>
              <a:rPr kumimoji="0" lang="zh-CN" altLang="en-US"/>
              <a:t>单击此处编辑母版标题样式</a:t>
            </a:r>
            <a:endParaRPr kumimoji="0" lang="en-US" dirty="0"/>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r>
              <a:rPr lang="en-US" altLang="zh-CN"/>
              <a:t>9/18/2006</a:t>
            </a:r>
          </a:p>
        </p:txBody>
      </p:sp>
      <p:sp>
        <p:nvSpPr>
          <p:cNvPr id="6" name="页脚占位符 5"/>
          <p:cNvSpPr>
            <a:spLocks noGrp="1"/>
          </p:cNvSpPr>
          <p:nvPr>
            <p:ph type="ftr" sz="quarter" idx="11"/>
          </p:nvPr>
        </p:nvSpPr>
        <p:spPr/>
        <p:txBody>
          <a:bodyPr/>
          <a:lstStyle/>
          <a:p>
            <a:r>
              <a:rPr lang="en-US" altLang="en-US"/>
              <a:t>2007-2008,Yuan Jianhua,BUPT</a:t>
            </a:r>
          </a:p>
        </p:txBody>
      </p:sp>
      <p:sp>
        <p:nvSpPr>
          <p:cNvPr id="7" name="灯片编号占位符 6"/>
          <p:cNvSpPr>
            <a:spLocks noGrp="1"/>
          </p:cNvSpPr>
          <p:nvPr>
            <p:ph type="sldNum" sz="quarter" idx="12"/>
          </p:nvPr>
        </p:nvSpPr>
        <p:spPr/>
        <p:txBody>
          <a:bodyPr/>
          <a:lstStyle/>
          <a:p>
            <a:fld id="{07AC5FAB-9E86-44D1-B100-2F17DF492127}" type="slidenum">
              <a:rPr lang="en-US" altLang="en-US" smtClean="0"/>
              <a:pPr/>
              <a:t>‹#›</a:t>
            </a:fld>
            <a:endParaRPr lang="en-US" altLang="en-US"/>
          </a:p>
        </p:txBody>
      </p:sp>
      <p:sp>
        <p:nvSpPr>
          <p:cNvPr id="8" name="矩形 7"/>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tIns="0" anchor="ctr" anchorCtr="0"/>
          <a:lstStyle>
            <a:lvl1pPr>
              <a:defRPr b="1"/>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71612"/>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576121"/>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230964"/>
            <a:ext cx="4040188" cy="3845720"/>
          </a:xfrm>
        </p:spPr>
        <p:txBody>
          <a:bodyPr tIns="0"/>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6" name="内容占位符 5"/>
          <p:cNvSpPr>
            <a:spLocks noGrp="1"/>
          </p:cNvSpPr>
          <p:nvPr>
            <p:ph sz="quarter" idx="4"/>
          </p:nvPr>
        </p:nvSpPr>
        <p:spPr>
          <a:xfrm>
            <a:off x="4645025" y="2230964"/>
            <a:ext cx="4041775" cy="3845720"/>
          </a:xfrm>
        </p:spPr>
        <p:txBody>
          <a:bodyPr tIns="0"/>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日期占位符 6"/>
          <p:cNvSpPr>
            <a:spLocks noGrp="1"/>
          </p:cNvSpPr>
          <p:nvPr>
            <p:ph type="dt" sz="half" idx="10"/>
          </p:nvPr>
        </p:nvSpPr>
        <p:spPr/>
        <p:txBody>
          <a:bodyPr/>
          <a:lstStyle/>
          <a:p>
            <a:r>
              <a:rPr lang="en-US" altLang="zh-CN"/>
              <a:t>9/18/2006</a:t>
            </a:r>
          </a:p>
        </p:txBody>
      </p:sp>
      <p:sp>
        <p:nvSpPr>
          <p:cNvPr id="8" name="页脚占位符 7"/>
          <p:cNvSpPr>
            <a:spLocks noGrp="1"/>
          </p:cNvSpPr>
          <p:nvPr>
            <p:ph type="ftr" sz="quarter" idx="11"/>
          </p:nvPr>
        </p:nvSpPr>
        <p:spPr/>
        <p:txBody>
          <a:bodyPr/>
          <a:lstStyle/>
          <a:p>
            <a:r>
              <a:rPr lang="en-US" altLang="en-US"/>
              <a:t>2007-2008,Yuan Jianhua,BUPT</a:t>
            </a:r>
          </a:p>
        </p:txBody>
      </p:sp>
      <p:sp>
        <p:nvSpPr>
          <p:cNvPr id="9" name="灯片编号占位符 8"/>
          <p:cNvSpPr>
            <a:spLocks noGrp="1"/>
          </p:cNvSpPr>
          <p:nvPr>
            <p:ph type="sldNum" sz="quarter" idx="12"/>
          </p:nvPr>
        </p:nvSpPr>
        <p:spPr/>
        <p:txBody>
          <a:bodyPr/>
          <a:lstStyle/>
          <a:p>
            <a:fld id="{394D5307-FEF8-4EAF-AB5C-29CB40C6E961}" type="slidenum">
              <a:rPr lang="en-US" altLang="en-US" smtClean="0"/>
              <a:pPr/>
              <a:t>‹#›</a:t>
            </a:fld>
            <a:endParaRPr lang="en-US" altLang="en-US"/>
          </a:p>
        </p:txBody>
      </p:sp>
      <p:sp>
        <p:nvSpPr>
          <p:cNvPr id="10" name="矩形 9"/>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305800" cy="796086"/>
          </a:xfrm>
        </p:spPr>
        <p:txBody>
          <a:bodyPr vert="horz" tIns="0" bIns="0" anchor="ctr"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1" baseline="0">
                <a:ln>
                  <a:noFill/>
                </a:ln>
                <a:solidFill>
                  <a:srgbClr val="000066"/>
                </a:solidFill>
                <a:effectLst/>
                <a:latin typeface="Comic Sans MS" pitchFamily="66" charset="0"/>
                <a:ea typeface="+mj-ea"/>
                <a:cs typeface="+mj-cs"/>
              </a:defRPr>
            </a:lvl1pPr>
          </a:lstStyle>
          <a:p>
            <a:r>
              <a:rPr kumimoji="0" lang="zh-CN" altLang="en-US"/>
              <a:t>单击此处编辑母版标题样式</a:t>
            </a:r>
            <a:endParaRPr kumimoji="0" lang="en-US" dirty="0"/>
          </a:p>
        </p:txBody>
      </p:sp>
      <p:sp>
        <p:nvSpPr>
          <p:cNvPr id="3" name="日期占位符 2"/>
          <p:cNvSpPr>
            <a:spLocks noGrp="1"/>
          </p:cNvSpPr>
          <p:nvPr>
            <p:ph type="dt" sz="half" idx="10"/>
          </p:nvPr>
        </p:nvSpPr>
        <p:spPr/>
        <p:txBody>
          <a:bodyPr/>
          <a:lstStyle/>
          <a:p>
            <a:r>
              <a:rPr lang="en-US" altLang="zh-CN"/>
              <a:t>9/18/2006</a:t>
            </a:r>
          </a:p>
        </p:txBody>
      </p:sp>
      <p:sp>
        <p:nvSpPr>
          <p:cNvPr id="4" name="页脚占位符 3"/>
          <p:cNvSpPr>
            <a:spLocks noGrp="1"/>
          </p:cNvSpPr>
          <p:nvPr>
            <p:ph type="ftr" sz="quarter" idx="11"/>
          </p:nvPr>
        </p:nvSpPr>
        <p:spPr/>
        <p:txBody>
          <a:bodyPr/>
          <a:lstStyle/>
          <a:p>
            <a:r>
              <a:rPr lang="en-US" altLang="en-US"/>
              <a:t>2007-2008,Yuan Jianhua,BUPT</a:t>
            </a:r>
          </a:p>
        </p:txBody>
      </p:sp>
      <p:sp>
        <p:nvSpPr>
          <p:cNvPr id="5" name="灯片编号占位符 4"/>
          <p:cNvSpPr>
            <a:spLocks noGrp="1"/>
          </p:cNvSpPr>
          <p:nvPr>
            <p:ph type="sldNum" sz="quarter" idx="12"/>
          </p:nvPr>
        </p:nvSpPr>
        <p:spPr/>
        <p:txBody>
          <a:bodyPr/>
          <a:lstStyle/>
          <a:p>
            <a:fld id="{DA028761-17C0-4DB9-8E28-15AB938A0830}" type="slidenum">
              <a:rPr lang="en-US" altLang="en-US" smtClean="0"/>
              <a:pPr/>
              <a:t>‹#›</a:t>
            </a:fld>
            <a:endParaRPr lang="en-US" altLang="en-US"/>
          </a:p>
        </p:txBody>
      </p:sp>
      <p:sp>
        <p:nvSpPr>
          <p:cNvPr id="6" name="矩形 5"/>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9/18/2006</a:t>
            </a:r>
          </a:p>
        </p:txBody>
      </p:sp>
      <p:sp>
        <p:nvSpPr>
          <p:cNvPr id="3" name="页脚占位符 2"/>
          <p:cNvSpPr>
            <a:spLocks noGrp="1"/>
          </p:cNvSpPr>
          <p:nvPr>
            <p:ph type="ftr" sz="quarter" idx="11"/>
          </p:nvPr>
        </p:nvSpPr>
        <p:spPr/>
        <p:txBody>
          <a:bodyPr/>
          <a:lstStyle/>
          <a:p>
            <a:r>
              <a:rPr lang="en-US" altLang="en-US"/>
              <a:t>2007-2008,Yuan Jianhua,BUPT</a:t>
            </a:r>
          </a:p>
        </p:txBody>
      </p:sp>
      <p:sp>
        <p:nvSpPr>
          <p:cNvPr id="4" name="灯片编号占位符 3"/>
          <p:cNvSpPr>
            <a:spLocks noGrp="1"/>
          </p:cNvSpPr>
          <p:nvPr>
            <p:ph type="sldNum" sz="quarter" idx="12"/>
          </p:nvPr>
        </p:nvSpPr>
        <p:spPr/>
        <p:txBody>
          <a:bodyPr/>
          <a:lstStyle/>
          <a:p>
            <a:fld id="{9EF1C999-DFEE-4CA2-B0AC-56E700BC3F65}" type="slidenum">
              <a:rPr lang="en-US" altLang="en-US" smtClean="0"/>
              <a:pPr/>
              <a:t>‹#›</a:t>
            </a:fld>
            <a:endParaRPr lang="en-US" altLang="en-US"/>
          </a:p>
        </p:txBody>
      </p:sp>
      <p:sp>
        <p:nvSpPr>
          <p:cNvPr id="5" name="矩形 4"/>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r>
              <a:rPr lang="en-US" altLang="zh-CN"/>
              <a:t>9/18/2006</a:t>
            </a:r>
          </a:p>
        </p:txBody>
      </p:sp>
      <p:sp>
        <p:nvSpPr>
          <p:cNvPr id="6" name="页脚占位符 5"/>
          <p:cNvSpPr>
            <a:spLocks noGrp="1"/>
          </p:cNvSpPr>
          <p:nvPr>
            <p:ph type="ftr" sz="quarter" idx="11"/>
          </p:nvPr>
        </p:nvSpPr>
        <p:spPr/>
        <p:txBody>
          <a:bodyPr/>
          <a:lstStyle/>
          <a:p>
            <a:r>
              <a:rPr lang="en-US" altLang="en-US"/>
              <a:t>2007-2008,Yuan Jianhua,BUPT</a:t>
            </a:r>
          </a:p>
        </p:txBody>
      </p:sp>
      <p:sp>
        <p:nvSpPr>
          <p:cNvPr id="7" name="灯片编号占位符 6"/>
          <p:cNvSpPr>
            <a:spLocks noGrp="1"/>
          </p:cNvSpPr>
          <p:nvPr>
            <p:ph type="sldNum" sz="quarter" idx="12"/>
          </p:nvPr>
        </p:nvSpPr>
        <p:spPr/>
        <p:txBody>
          <a:bodyPr/>
          <a:lstStyle/>
          <a:p>
            <a:fld id="{EB7016F9-6AC5-4A57-9F9D-28968D9E0D60}" type="slidenum">
              <a:rPr lang="en-US" altLang="en-US" smtClean="0"/>
              <a:pPr/>
              <a:t>‹#›</a:t>
            </a:fld>
            <a:endParaRPr lang="en-US" altLang="en-US"/>
          </a:p>
        </p:txBody>
      </p:sp>
      <p:sp>
        <p:nvSpPr>
          <p:cNvPr id="8" name="矩形 7"/>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357166"/>
            <a:ext cx="8229600" cy="857256"/>
          </a:xfrm>
          <a:prstGeom prst="rect">
            <a:avLst/>
          </a:prstGeom>
        </p:spPr>
        <p:txBody>
          <a:bodyPr vert="horz" lIns="0" tIns="0" rIns="0" bIns="0" anchor="ctr" anchorCtr="0">
            <a:normAutofit/>
          </a:bodyPr>
          <a:lstStyle/>
          <a:p>
            <a:r>
              <a:rPr kumimoji="0" lang="zh-CN" altLang="en-US" dirty="0"/>
              <a:t>单击此处编辑母版标题样式</a:t>
            </a:r>
            <a:endParaRPr kumimoji="0" lang="en-US" dirty="0"/>
          </a:p>
        </p:txBody>
      </p:sp>
      <p:sp>
        <p:nvSpPr>
          <p:cNvPr id="30" name="文本占位符 29"/>
          <p:cNvSpPr>
            <a:spLocks noGrp="1"/>
          </p:cNvSpPr>
          <p:nvPr>
            <p:ph type="body" idx="1"/>
          </p:nvPr>
        </p:nvSpPr>
        <p:spPr>
          <a:xfrm>
            <a:off x="457200" y="1500174"/>
            <a:ext cx="8229600" cy="438912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ltLang="zh-CN"/>
              <a:t>9/18/2006</a:t>
            </a:r>
          </a:p>
        </p:txBody>
      </p:sp>
      <p:sp>
        <p:nvSpPr>
          <p:cNvPr id="22" name="页脚占位符 21"/>
          <p:cNvSpPr>
            <a:spLocks noGrp="1"/>
          </p:cNvSpPr>
          <p:nvPr>
            <p:ph type="ftr" sz="quarter" idx="3"/>
          </p:nvPr>
        </p:nvSpPr>
        <p:spPr>
          <a:xfrm>
            <a:off x="3286116" y="6356350"/>
            <a:ext cx="33528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r>
              <a:rPr lang="en-US" altLang="en-US"/>
              <a:t>2007-2008,Yuan Jianhua,BUPT</a:t>
            </a:r>
          </a:p>
        </p:txBody>
      </p:sp>
      <p:sp>
        <p:nvSpPr>
          <p:cNvPr id="14" name="椭圆 13"/>
          <p:cNvSpPr/>
          <p:nvPr/>
        </p:nvSpPr>
        <p:spPr>
          <a:xfrm>
            <a:off x="8286776" y="6246586"/>
            <a:ext cx="540000" cy="540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26C7F5-61EE-4943-87CD-D198CF31A14B}" type="slidenum">
              <a:rPr lang="en-US" altLang="en-US" smtClean="0"/>
              <a:pPr/>
              <a:t>‹#›</a:t>
            </a:fld>
            <a:endParaRPr lang="en-US"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5" name="椭圆 14"/>
          <p:cNvSpPr/>
          <p:nvPr/>
        </p:nvSpPr>
        <p:spPr>
          <a:xfrm>
            <a:off x="8756432" y="6143644"/>
            <a:ext cx="244724" cy="254248"/>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470680" y="6072206"/>
            <a:ext cx="101848" cy="111372"/>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WordArt 40"/>
          <p:cNvSpPr>
            <a:spLocks noChangeArrowheads="1" noChangeShapeType="1" noTextEdit="1"/>
          </p:cNvSpPr>
          <p:nvPr userDrawn="1"/>
        </p:nvSpPr>
        <p:spPr bwMode="auto">
          <a:xfrm>
            <a:off x="8604250" y="115888"/>
            <a:ext cx="433388" cy="225425"/>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华文行楷"/>
                <a:ea typeface="华文行楷"/>
              </a:rPr>
              <a:t>BUPT</a:t>
            </a:r>
            <a:endParaRPr lang="zh-CN" altLang="en-US" sz="3600" kern="1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华文行楷"/>
              <a:ea typeface="华文行楷"/>
            </a:endParaRPr>
          </a:p>
        </p:txBody>
      </p:sp>
      <p:sp>
        <p:nvSpPr>
          <p:cNvPr id="20" name="Text Box 42"/>
          <p:cNvSpPr txBox="1">
            <a:spLocks noChangeArrowheads="1"/>
          </p:cNvSpPr>
          <p:nvPr userDrawn="1"/>
        </p:nvSpPr>
        <p:spPr bwMode="auto">
          <a:xfrm>
            <a:off x="539750" y="5949950"/>
            <a:ext cx="184150" cy="457200"/>
          </a:xfrm>
          <a:prstGeom prst="rect">
            <a:avLst/>
          </a:prstGeom>
          <a:noFill/>
          <a:ln w="9525">
            <a:noFill/>
            <a:miter lim="800000"/>
            <a:headEnd/>
            <a:tailEnd/>
          </a:ln>
          <a:effectLst/>
        </p:spPr>
        <p:txBody>
          <a:bodyPr wrap="none">
            <a:spAutoFit/>
          </a:bodyPr>
          <a:lstStyle/>
          <a:p>
            <a:endParaRPr lang="zh-CN" altLang="en-US" sz="2400"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2" r:id="rId13"/>
    <p:sldLayoutId id="2147483683" r:id="rId14"/>
    <p:sldLayoutId id="2147483684" r:id="rId15"/>
  </p:sldLayoutIdLst>
  <p:transition>
    <p:pull dir="d"/>
  </p:transition>
  <p:hf hdr="0" ftr="0" dt="0"/>
  <p:txStyles>
    <p:titleStyle>
      <a:lvl1pPr algn="l" rtl="0" eaLnBrk="1" latinLnBrk="0" hangingPunct="1">
        <a:spcBef>
          <a:spcPct val="0"/>
        </a:spcBef>
        <a:buNone/>
        <a:defRPr kumimoji="0" sz="3600" b="0" kern="1200" baseline="0">
          <a:ln>
            <a:noFill/>
          </a:ln>
          <a:solidFill>
            <a:srgbClr val="000066"/>
          </a:solidFill>
          <a:effectLst/>
          <a:latin typeface="Comic Sans MS" pitchFamily="66" charset="0"/>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400" b="0" kern="1200" baseline="0">
          <a:solidFill>
            <a:srgbClr val="0000CC"/>
          </a:solidFill>
          <a:latin typeface="Times New Roman" pitchFamily="18"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b="0" kern="1200" baseline="0">
          <a:solidFill>
            <a:srgbClr val="0000CC"/>
          </a:solidFill>
          <a:latin typeface="Times New Roman" pitchFamily="18"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b="0" kern="1200" baseline="0">
          <a:solidFill>
            <a:srgbClr val="0000CC"/>
          </a:solidFill>
          <a:latin typeface="Times New Roman" pitchFamily="18"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b="0" kern="1200" baseline="0">
          <a:solidFill>
            <a:srgbClr val="0000CC"/>
          </a:solidFill>
          <a:latin typeface="Times New Roman" pitchFamily="18"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b="0" kern="1200" baseline="0">
          <a:solidFill>
            <a:srgbClr val="0000CC"/>
          </a:solidFill>
          <a:latin typeface="Times New Roman" pitchFamily="18"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4.emf"/><Relationship Id="rId18" Type="http://schemas.openxmlformats.org/officeDocument/2006/relationships/oleObject" Target="../embeddings/oleObject86.bin"/><Relationship Id="rId3" Type="http://schemas.openxmlformats.org/officeDocument/2006/relationships/notesSlide" Target="../notesSlides/notesSlide10.xml"/><Relationship Id="rId7" Type="http://schemas.openxmlformats.org/officeDocument/2006/relationships/image" Target="../media/image81.emf"/><Relationship Id="rId12" Type="http://schemas.openxmlformats.org/officeDocument/2006/relationships/oleObject" Target="../embeddings/oleObject83.bin"/><Relationship Id="rId17" Type="http://schemas.openxmlformats.org/officeDocument/2006/relationships/image" Target="../media/image86.emf"/><Relationship Id="rId2" Type="http://schemas.openxmlformats.org/officeDocument/2006/relationships/slideLayout" Target="../slideLayouts/slideLayout2.xml"/><Relationship Id="rId16" Type="http://schemas.openxmlformats.org/officeDocument/2006/relationships/oleObject" Target="../embeddings/oleObject85.bin"/><Relationship Id="rId1" Type="http://schemas.openxmlformats.org/officeDocument/2006/relationships/vmlDrawing" Target="../drawings/vmlDrawing9.vml"/><Relationship Id="rId6" Type="http://schemas.openxmlformats.org/officeDocument/2006/relationships/oleObject" Target="../embeddings/oleObject80.bin"/><Relationship Id="rId11" Type="http://schemas.openxmlformats.org/officeDocument/2006/relationships/image" Target="../media/image83.emf"/><Relationship Id="rId5" Type="http://schemas.openxmlformats.org/officeDocument/2006/relationships/image" Target="../media/image80.emf"/><Relationship Id="rId15" Type="http://schemas.openxmlformats.org/officeDocument/2006/relationships/image" Target="../media/image85.emf"/><Relationship Id="rId10" Type="http://schemas.openxmlformats.org/officeDocument/2006/relationships/oleObject" Target="../embeddings/oleObject82.bin"/><Relationship Id="rId19" Type="http://schemas.openxmlformats.org/officeDocument/2006/relationships/image" Target="../media/image87.emf"/><Relationship Id="rId4" Type="http://schemas.openxmlformats.org/officeDocument/2006/relationships/oleObject" Target="../embeddings/oleObject79.bin"/><Relationship Id="rId9" Type="http://schemas.openxmlformats.org/officeDocument/2006/relationships/image" Target="../media/image82.emf"/><Relationship Id="rId14" Type="http://schemas.openxmlformats.org/officeDocument/2006/relationships/oleObject" Target="../embeddings/oleObject8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2.emf"/><Relationship Id="rId3" Type="http://schemas.openxmlformats.org/officeDocument/2006/relationships/notesSlide" Target="../notesSlides/notesSlide11.xml"/><Relationship Id="rId7" Type="http://schemas.openxmlformats.org/officeDocument/2006/relationships/image" Target="../media/image89.emf"/><Relationship Id="rId12" Type="http://schemas.openxmlformats.org/officeDocument/2006/relationships/oleObject" Target="../embeddings/oleObject91.bin"/><Relationship Id="rId17" Type="http://schemas.openxmlformats.org/officeDocument/2006/relationships/image" Target="../media/image94.emf"/><Relationship Id="rId2" Type="http://schemas.openxmlformats.org/officeDocument/2006/relationships/slideLayout" Target="../slideLayouts/slideLayout2.xml"/><Relationship Id="rId16" Type="http://schemas.openxmlformats.org/officeDocument/2006/relationships/oleObject" Target="../embeddings/oleObject93.bin"/><Relationship Id="rId1" Type="http://schemas.openxmlformats.org/officeDocument/2006/relationships/vmlDrawing" Target="../drawings/vmlDrawing10.vml"/><Relationship Id="rId6" Type="http://schemas.openxmlformats.org/officeDocument/2006/relationships/oleObject" Target="../embeddings/oleObject88.bin"/><Relationship Id="rId11" Type="http://schemas.openxmlformats.org/officeDocument/2006/relationships/image" Target="../media/image91.emf"/><Relationship Id="rId5" Type="http://schemas.openxmlformats.org/officeDocument/2006/relationships/image" Target="../media/image88.emf"/><Relationship Id="rId15" Type="http://schemas.openxmlformats.org/officeDocument/2006/relationships/image" Target="../media/image93.e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90.emf"/><Relationship Id="rId14" Type="http://schemas.openxmlformats.org/officeDocument/2006/relationships/oleObject" Target="../embeddings/oleObject92.bin"/></Relationships>
</file>

<file path=ppt/slides/_rels/slide12.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98.bin"/><Relationship Id="rId3" Type="http://schemas.openxmlformats.org/officeDocument/2006/relationships/notesSlide" Target="../notesSlides/notesSlide12.xml"/><Relationship Id="rId7" Type="http://schemas.openxmlformats.org/officeDocument/2006/relationships/image" Target="../media/image96.emf"/><Relationship Id="rId12" Type="http://schemas.openxmlformats.org/officeDocument/2006/relationships/image" Target="../media/image9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95.bin"/><Relationship Id="rId11" Type="http://schemas.openxmlformats.org/officeDocument/2006/relationships/oleObject" Target="../embeddings/oleObject97.bin"/><Relationship Id="rId5" Type="http://schemas.openxmlformats.org/officeDocument/2006/relationships/image" Target="../media/image95.emf"/><Relationship Id="rId10" Type="http://schemas.openxmlformats.org/officeDocument/2006/relationships/image" Target="../media/image97.emf"/><Relationship Id="rId4" Type="http://schemas.openxmlformats.org/officeDocument/2006/relationships/oleObject" Target="../embeddings/oleObject94.bin"/><Relationship Id="rId9" Type="http://schemas.openxmlformats.org/officeDocument/2006/relationships/oleObject" Target="../embeddings/oleObject96.bin"/><Relationship Id="rId14" Type="http://schemas.openxmlformats.org/officeDocument/2006/relationships/image" Target="../media/image99.emf"/></Relationships>
</file>

<file path=ppt/slides/_rels/slide13.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oleObject" Target="../embeddings/oleObject103.bin"/><Relationship Id="rId18" Type="http://schemas.openxmlformats.org/officeDocument/2006/relationships/image" Target="../media/image107.emf"/><Relationship Id="rId3" Type="http://schemas.openxmlformats.org/officeDocument/2006/relationships/notesSlide" Target="../notesSlides/notesSlide13.xml"/><Relationship Id="rId7" Type="http://schemas.openxmlformats.org/officeDocument/2006/relationships/oleObject" Target="../embeddings/oleObject100.bin"/><Relationship Id="rId12" Type="http://schemas.openxmlformats.org/officeDocument/2006/relationships/image" Target="../media/image104.emf"/><Relationship Id="rId17" Type="http://schemas.openxmlformats.org/officeDocument/2006/relationships/oleObject" Target="../embeddings/oleObject105.bin"/><Relationship Id="rId2" Type="http://schemas.openxmlformats.org/officeDocument/2006/relationships/slideLayout" Target="../slideLayouts/slideLayout2.xml"/><Relationship Id="rId16" Type="http://schemas.openxmlformats.org/officeDocument/2006/relationships/image" Target="../media/image106.emf"/><Relationship Id="rId1" Type="http://schemas.openxmlformats.org/officeDocument/2006/relationships/vmlDrawing" Target="../drawings/vmlDrawing12.vml"/><Relationship Id="rId6" Type="http://schemas.openxmlformats.org/officeDocument/2006/relationships/image" Target="../media/image101.e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03.emf"/><Relationship Id="rId4" Type="http://schemas.openxmlformats.org/officeDocument/2006/relationships/image" Target="../media/image100.wmf"/><Relationship Id="rId9" Type="http://schemas.openxmlformats.org/officeDocument/2006/relationships/oleObject" Target="../embeddings/oleObject101.bin"/><Relationship Id="rId14" Type="http://schemas.openxmlformats.org/officeDocument/2006/relationships/image" Target="../media/image105.emf"/></Relationships>
</file>

<file path=ppt/slides/_rels/slide14.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09.e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09.bin"/><Relationship Id="rId14" Type="http://schemas.openxmlformats.org/officeDocument/2006/relationships/image" Target="../media/image113.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18.emf"/><Relationship Id="rId18" Type="http://schemas.openxmlformats.org/officeDocument/2006/relationships/oleObject" Target="../embeddings/oleObject119.bin"/><Relationship Id="rId3" Type="http://schemas.openxmlformats.org/officeDocument/2006/relationships/notesSlide" Target="../notesSlides/notesSlide14.xml"/><Relationship Id="rId7" Type="http://schemas.openxmlformats.org/officeDocument/2006/relationships/image" Target="../media/image115.emf"/><Relationship Id="rId12" Type="http://schemas.openxmlformats.org/officeDocument/2006/relationships/oleObject" Target="../embeddings/oleObject116.bin"/><Relationship Id="rId17" Type="http://schemas.openxmlformats.org/officeDocument/2006/relationships/image" Target="../media/image120.emf"/><Relationship Id="rId2" Type="http://schemas.openxmlformats.org/officeDocument/2006/relationships/slideLayout" Target="../slideLayouts/slideLayout2.xml"/><Relationship Id="rId16" Type="http://schemas.openxmlformats.org/officeDocument/2006/relationships/oleObject" Target="../embeddings/oleObject118.bin"/><Relationship Id="rId1" Type="http://schemas.openxmlformats.org/officeDocument/2006/relationships/vmlDrawing" Target="../drawings/vmlDrawing14.vml"/><Relationship Id="rId6" Type="http://schemas.openxmlformats.org/officeDocument/2006/relationships/oleObject" Target="../embeddings/oleObject113.bin"/><Relationship Id="rId11" Type="http://schemas.openxmlformats.org/officeDocument/2006/relationships/image" Target="../media/image117.emf"/><Relationship Id="rId5" Type="http://schemas.openxmlformats.org/officeDocument/2006/relationships/image" Target="../media/image114.emf"/><Relationship Id="rId15" Type="http://schemas.openxmlformats.org/officeDocument/2006/relationships/image" Target="../media/image119.emf"/><Relationship Id="rId10" Type="http://schemas.openxmlformats.org/officeDocument/2006/relationships/oleObject" Target="../embeddings/oleObject115.bin"/><Relationship Id="rId19" Type="http://schemas.openxmlformats.org/officeDocument/2006/relationships/image" Target="../media/image121.emf"/><Relationship Id="rId4" Type="http://schemas.openxmlformats.org/officeDocument/2006/relationships/oleObject" Target="../embeddings/oleObject112.bin"/><Relationship Id="rId9" Type="http://schemas.openxmlformats.org/officeDocument/2006/relationships/image" Target="../media/image116.emf"/><Relationship Id="rId14" Type="http://schemas.openxmlformats.org/officeDocument/2006/relationships/oleObject" Target="../embeddings/oleObject11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126.emf"/><Relationship Id="rId18" Type="http://schemas.openxmlformats.org/officeDocument/2006/relationships/oleObject" Target="../embeddings/oleObject127.bin"/><Relationship Id="rId3" Type="http://schemas.openxmlformats.org/officeDocument/2006/relationships/notesSlide" Target="../notesSlides/notesSlide15.xml"/><Relationship Id="rId21" Type="http://schemas.openxmlformats.org/officeDocument/2006/relationships/image" Target="../media/image130.emf"/><Relationship Id="rId7" Type="http://schemas.openxmlformats.org/officeDocument/2006/relationships/image" Target="../media/image123.emf"/><Relationship Id="rId12" Type="http://schemas.openxmlformats.org/officeDocument/2006/relationships/oleObject" Target="../embeddings/oleObject124.bin"/><Relationship Id="rId17" Type="http://schemas.openxmlformats.org/officeDocument/2006/relationships/image" Target="../media/image128.emf"/><Relationship Id="rId2" Type="http://schemas.openxmlformats.org/officeDocument/2006/relationships/slideLayout" Target="../slideLayouts/slideLayout2.xml"/><Relationship Id="rId16" Type="http://schemas.openxmlformats.org/officeDocument/2006/relationships/oleObject" Target="../embeddings/oleObject126.bin"/><Relationship Id="rId20" Type="http://schemas.openxmlformats.org/officeDocument/2006/relationships/oleObject" Target="../embeddings/oleObject128.bin"/><Relationship Id="rId1" Type="http://schemas.openxmlformats.org/officeDocument/2006/relationships/vmlDrawing" Target="../drawings/vmlDrawing15.vml"/><Relationship Id="rId6" Type="http://schemas.openxmlformats.org/officeDocument/2006/relationships/oleObject" Target="../embeddings/oleObject121.bin"/><Relationship Id="rId11" Type="http://schemas.openxmlformats.org/officeDocument/2006/relationships/image" Target="../media/image125.emf"/><Relationship Id="rId5" Type="http://schemas.openxmlformats.org/officeDocument/2006/relationships/image" Target="../media/image122.emf"/><Relationship Id="rId15" Type="http://schemas.openxmlformats.org/officeDocument/2006/relationships/image" Target="../media/image127.emf"/><Relationship Id="rId10" Type="http://schemas.openxmlformats.org/officeDocument/2006/relationships/oleObject" Target="../embeddings/oleObject123.bin"/><Relationship Id="rId19" Type="http://schemas.openxmlformats.org/officeDocument/2006/relationships/image" Target="../media/image129.emf"/><Relationship Id="rId4" Type="http://schemas.openxmlformats.org/officeDocument/2006/relationships/oleObject" Target="../embeddings/oleObject120.bin"/><Relationship Id="rId9" Type="http://schemas.openxmlformats.org/officeDocument/2006/relationships/image" Target="../media/image124.emf"/><Relationship Id="rId14" Type="http://schemas.openxmlformats.org/officeDocument/2006/relationships/oleObject" Target="../embeddings/oleObject12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5.emf"/><Relationship Id="rId18" Type="http://schemas.openxmlformats.org/officeDocument/2006/relationships/oleObject" Target="../embeddings/oleObject136.bin"/><Relationship Id="rId26" Type="http://schemas.openxmlformats.org/officeDocument/2006/relationships/oleObject" Target="../embeddings/oleObject140.bin"/><Relationship Id="rId3" Type="http://schemas.openxmlformats.org/officeDocument/2006/relationships/notesSlide" Target="../notesSlides/notesSlide16.xml"/><Relationship Id="rId21" Type="http://schemas.openxmlformats.org/officeDocument/2006/relationships/image" Target="../media/image139.emf"/><Relationship Id="rId7" Type="http://schemas.openxmlformats.org/officeDocument/2006/relationships/image" Target="../media/image132.emf"/><Relationship Id="rId12" Type="http://schemas.openxmlformats.org/officeDocument/2006/relationships/oleObject" Target="../embeddings/oleObject133.bin"/><Relationship Id="rId17" Type="http://schemas.openxmlformats.org/officeDocument/2006/relationships/image" Target="../media/image137.emf"/><Relationship Id="rId25" Type="http://schemas.openxmlformats.org/officeDocument/2006/relationships/image" Target="../media/image141.emf"/><Relationship Id="rId2" Type="http://schemas.openxmlformats.org/officeDocument/2006/relationships/slideLayout" Target="../slideLayouts/slideLayout2.xml"/><Relationship Id="rId16" Type="http://schemas.openxmlformats.org/officeDocument/2006/relationships/oleObject" Target="../embeddings/oleObject135.bin"/><Relationship Id="rId20" Type="http://schemas.openxmlformats.org/officeDocument/2006/relationships/oleObject" Target="../embeddings/oleObject137.bin"/><Relationship Id="rId29" Type="http://schemas.openxmlformats.org/officeDocument/2006/relationships/image" Target="../media/image143.emf"/><Relationship Id="rId1" Type="http://schemas.openxmlformats.org/officeDocument/2006/relationships/vmlDrawing" Target="../drawings/vmlDrawing16.vml"/><Relationship Id="rId6" Type="http://schemas.openxmlformats.org/officeDocument/2006/relationships/oleObject" Target="../embeddings/oleObject130.bin"/><Relationship Id="rId11" Type="http://schemas.openxmlformats.org/officeDocument/2006/relationships/image" Target="../media/image134.emf"/><Relationship Id="rId24" Type="http://schemas.openxmlformats.org/officeDocument/2006/relationships/oleObject" Target="../embeddings/oleObject139.bin"/><Relationship Id="rId5" Type="http://schemas.openxmlformats.org/officeDocument/2006/relationships/image" Target="../media/image131.emf"/><Relationship Id="rId15" Type="http://schemas.openxmlformats.org/officeDocument/2006/relationships/image" Target="../media/image136.emf"/><Relationship Id="rId23" Type="http://schemas.openxmlformats.org/officeDocument/2006/relationships/image" Target="../media/image140.emf"/><Relationship Id="rId28" Type="http://schemas.openxmlformats.org/officeDocument/2006/relationships/oleObject" Target="../embeddings/oleObject141.bin"/><Relationship Id="rId10" Type="http://schemas.openxmlformats.org/officeDocument/2006/relationships/oleObject" Target="../embeddings/oleObject132.bin"/><Relationship Id="rId19" Type="http://schemas.openxmlformats.org/officeDocument/2006/relationships/image" Target="../media/image138.emf"/><Relationship Id="rId31" Type="http://schemas.openxmlformats.org/officeDocument/2006/relationships/image" Target="../media/image144.emf"/><Relationship Id="rId4" Type="http://schemas.openxmlformats.org/officeDocument/2006/relationships/oleObject" Target="../embeddings/oleObject129.bin"/><Relationship Id="rId9" Type="http://schemas.openxmlformats.org/officeDocument/2006/relationships/image" Target="../media/image133.emf"/><Relationship Id="rId14" Type="http://schemas.openxmlformats.org/officeDocument/2006/relationships/oleObject" Target="../embeddings/oleObject134.bin"/><Relationship Id="rId22" Type="http://schemas.openxmlformats.org/officeDocument/2006/relationships/oleObject" Target="../embeddings/oleObject138.bin"/><Relationship Id="rId27" Type="http://schemas.openxmlformats.org/officeDocument/2006/relationships/image" Target="../media/image142.emf"/><Relationship Id="rId30" Type="http://schemas.openxmlformats.org/officeDocument/2006/relationships/oleObject" Target="../embeddings/oleObject14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49.emf"/><Relationship Id="rId18" Type="http://schemas.openxmlformats.org/officeDocument/2006/relationships/oleObject" Target="../embeddings/oleObject150.bin"/><Relationship Id="rId3" Type="http://schemas.openxmlformats.org/officeDocument/2006/relationships/notesSlide" Target="../notesSlides/notesSlide17.xml"/><Relationship Id="rId7" Type="http://schemas.openxmlformats.org/officeDocument/2006/relationships/image" Target="../media/image146.emf"/><Relationship Id="rId12" Type="http://schemas.openxmlformats.org/officeDocument/2006/relationships/oleObject" Target="../embeddings/oleObject147.bin"/><Relationship Id="rId17" Type="http://schemas.openxmlformats.org/officeDocument/2006/relationships/image" Target="../media/image151.emf"/><Relationship Id="rId2" Type="http://schemas.openxmlformats.org/officeDocument/2006/relationships/slideLayout" Target="../slideLayouts/slideLayout2.xml"/><Relationship Id="rId16" Type="http://schemas.openxmlformats.org/officeDocument/2006/relationships/oleObject" Target="../embeddings/oleObject149.bin"/><Relationship Id="rId1" Type="http://schemas.openxmlformats.org/officeDocument/2006/relationships/vmlDrawing" Target="../drawings/vmlDrawing17.vml"/><Relationship Id="rId6" Type="http://schemas.openxmlformats.org/officeDocument/2006/relationships/oleObject" Target="../embeddings/oleObject144.bin"/><Relationship Id="rId11" Type="http://schemas.openxmlformats.org/officeDocument/2006/relationships/image" Target="../media/image148.emf"/><Relationship Id="rId5" Type="http://schemas.openxmlformats.org/officeDocument/2006/relationships/image" Target="../media/image145.emf"/><Relationship Id="rId15" Type="http://schemas.openxmlformats.org/officeDocument/2006/relationships/image" Target="../media/image150.emf"/><Relationship Id="rId10" Type="http://schemas.openxmlformats.org/officeDocument/2006/relationships/oleObject" Target="../embeddings/oleObject146.bin"/><Relationship Id="rId19" Type="http://schemas.openxmlformats.org/officeDocument/2006/relationships/image" Target="../media/image152.emf"/><Relationship Id="rId4" Type="http://schemas.openxmlformats.org/officeDocument/2006/relationships/oleObject" Target="../embeddings/oleObject143.bin"/><Relationship Id="rId9" Type="http://schemas.openxmlformats.org/officeDocument/2006/relationships/image" Target="../media/image147.emf"/><Relationship Id="rId14" Type="http://schemas.openxmlformats.org/officeDocument/2006/relationships/oleObject" Target="../embeddings/oleObject14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2.xml"/><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8.emf"/><Relationship Id="rId25" Type="http://schemas.openxmlformats.org/officeDocument/2006/relationships/image" Target="../media/image12.e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4.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24" Type="http://schemas.openxmlformats.org/officeDocument/2006/relationships/oleObject" Target="../embeddings/oleObject11.bin"/><Relationship Id="rId5" Type="http://schemas.openxmlformats.org/officeDocument/2006/relationships/image" Target="../media/image2.emf"/><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9.emf"/><Relationship Id="rId31" Type="http://schemas.openxmlformats.org/officeDocument/2006/relationships/image" Target="../media/image15.emf"/><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3.emf"/><Relationship Id="rId30" Type="http://schemas.openxmlformats.org/officeDocument/2006/relationships/oleObject" Target="../embeddings/oleObject14.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57.emf"/><Relationship Id="rId18" Type="http://schemas.openxmlformats.org/officeDocument/2006/relationships/oleObject" Target="../embeddings/oleObject158.bin"/><Relationship Id="rId3" Type="http://schemas.openxmlformats.org/officeDocument/2006/relationships/notesSlide" Target="../notesSlides/notesSlide19.xml"/><Relationship Id="rId7" Type="http://schemas.openxmlformats.org/officeDocument/2006/relationships/image" Target="../media/image154.emf"/><Relationship Id="rId12" Type="http://schemas.openxmlformats.org/officeDocument/2006/relationships/oleObject" Target="../embeddings/oleObject155.bin"/><Relationship Id="rId17" Type="http://schemas.openxmlformats.org/officeDocument/2006/relationships/image" Target="../media/image159.emf"/><Relationship Id="rId2" Type="http://schemas.openxmlformats.org/officeDocument/2006/relationships/slideLayout" Target="../slideLayouts/slideLayout2.xml"/><Relationship Id="rId16" Type="http://schemas.openxmlformats.org/officeDocument/2006/relationships/oleObject" Target="../embeddings/oleObject157.bin"/><Relationship Id="rId1" Type="http://schemas.openxmlformats.org/officeDocument/2006/relationships/vmlDrawing" Target="../drawings/vmlDrawing18.vml"/><Relationship Id="rId6" Type="http://schemas.openxmlformats.org/officeDocument/2006/relationships/oleObject" Target="../embeddings/oleObject152.bin"/><Relationship Id="rId11" Type="http://schemas.openxmlformats.org/officeDocument/2006/relationships/image" Target="../media/image156.emf"/><Relationship Id="rId5" Type="http://schemas.openxmlformats.org/officeDocument/2006/relationships/image" Target="../media/image153.emf"/><Relationship Id="rId15" Type="http://schemas.openxmlformats.org/officeDocument/2006/relationships/image" Target="../media/image158.emf"/><Relationship Id="rId10" Type="http://schemas.openxmlformats.org/officeDocument/2006/relationships/oleObject" Target="../embeddings/oleObject154.bin"/><Relationship Id="rId19" Type="http://schemas.openxmlformats.org/officeDocument/2006/relationships/image" Target="../media/image160.emf"/><Relationship Id="rId4" Type="http://schemas.openxmlformats.org/officeDocument/2006/relationships/oleObject" Target="../embeddings/oleObject151.bin"/><Relationship Id="rId9" Type="http://schemas.openxmlformats.org/officeDocument/2006/relationships/image" Target="../media/image155.emf"/><Relationship Id="rId14" Type="http://schemas.openxmlformats.org/officeDocument/2006/relationships/oleObject" Target="../embeddings/oleObject156.bin"/></Relationships>
</file>

<file path=ppt/slides/_rels/slide21.xml.rels><?xml version="1.0" encoding="UTF-8" standalone="yes"?>
<Relationships xmlns="http://schemas.openxmlformats.org/package/2006/relationships"><Relationship Id="rId13" Type="http://schemas.openxmlformats.org/officeDocument/2006/relationships/image" Target="../media/image165.emf"/><Relationship Id="rId18" Type="http://schemas.openxmlformats.org/officeDocument/2006/relationships/oleObject" Target="../embeddings/oleObject166.bin"/><Relationship Id="rId26" Type="http://schemas.openxmlformats.org/officeDocument/2006/relationships/oleObject" Target="../embeddings/oleObject170.bin"/><Relationship Id="rId21" Type="http://schemas.openxmlformats.org/officeDocument/2006/relationships/image" Target="../media/image169.emf"/><Relationship Id="rId34" Type="http://schemas.openxmlformats.org/officeDocument/2006/relationships/oleObject" Target="../embeddings/oleObject174.bin"/><Relationship Id="rId7" Type="http://schemas.openxmlformats.org/officeDocument/2006/relationships/image" Target="../media/image162.emf"/><Relationship Id="rId12" Type="http://schemas.openxmlformats.org/officeDocument/2006/relationships/oleObject" Target="../embeddings/oleObject163.bin"/><Relationship Id="rId17" Type="http://schemas.openxmlformats.org/officeDocument/2006/relationships/image" Target="../media/image167.emf"/><Relationship Id="rId25" Type="http://schemas.openxmlformats.org/officeDocument/2006/relationships/image" Target="../media/image171.emf"/><Relationship Id="rId33" Type="http://schemas.openxmlformats.org/officeDocument/2006/relationships/image" Target="../media/image175.emf"/><Relationship Id="rId2" Type="http://schemas.openxmlformats.org/officeDocument/2006/relationships/slideLayout" Target="../slideLayouts/slideLayout7.xml"/><Relationship Id="rId16" Type="http://schemas.openxmlformats.org/officeDocument/2006/relationships/oleObject" Target="../embeddings/oleObject165.bin"/><Relationship Id="rId20" Type="http://schemas.openxmlformats.org/officeDocument/2006/relationships/oleObject" Target="../embeddings/oleObject167.bin"/><Relationship Id="rId29" Type="http://schemas.openxmlformats.org/officeDocument/2006/relationships/image" Target="../media/image173.emf"/><Relationship Id="rId1" Type="http://schemas.openxmlformats.org/officeDocument/2006/relationships/vmlDrawing" Target="../drawings/vmlDrawing19.vml"/><Relationship Id="rId6" Type="http://schemas.openxmlformats.org/officeDocument/2006/relationships/oleObject" Target="../embeddings/oleObject160.bin"/><Relationship Id="rId11" Type="http://schemas.openxmlformats.org/officeDocument/2006/relationships/image" Target="../media/image164.emf"/><Relationship Id="rId24" Type="http://schemas.openxmlformats.org/officeDocument/2006/relationships/oleObject" Target="../embeddings/oleObject169.bin"/><Relationship Id="rId32" Type="http://schemas.openxmlformats.org/officeDocument/2006/relationships/oleObject" Target="../embeddings/oleObject173.bin"/><Relationship Id="rId37" Type="http://schemas.openxmlformats.org/officeDocument/2006/relationships/image" Target="../media/image177.emf"/><Relationship Id="rId5" Type="http://schemas.openxmlformats.org/officeDocument/2006/relationships/image" Target="../media/image161.emf"/><Relationship Id="rId15" Type="http://schemas.openxmlformats.org/officeDocument/2006/relationships/image" Target="../media/image166.emf"/><Relationship Id="rId23" Type="http://schemas.openxmlformats.org/officeDocument/2006/relationships/image" Target="../media/image170.emf"/><Relationship Id="rId28" Type="http://schemas.openxmlformats.org/officeDocument/2006/relationships/oleObject" Target="../embeddings/oleObject171.bin"/><Relationship Id="rId36" Type="http://schemas.openxmlformats.org/officeDocument/2006/relationships/oleObject" Target="../embeddings/oleObject175.bin"/><Relationship Id="rId10" Type="http://schemas.openxmlformats.org/officeDocument/2006/relationships/oleObject" Target="../embeddings/oleObject162.bin"/><Relationship Id="rId19" Type="http://schemas.openxmlformats.org/officeDocument/2006/relationships/image" Target="../media/image168.emf"/><Relationship Id="rId31" Type="http://schemas.openxmlformats.org/officeDocument/2006/relationships/image" Target="../media/image174.emf"/><Relationship Id="rId4" Type="http://schemas.openxmlformats.org/officeDocument/2006/relationships/oleObject" Target="../embeddings/oleObject159.bin"/><Relationship Id="rId9" Type="http://schemas.openxmlformats.org/officeDocument/2006/relationships/image" Target="../media/image163.emf"/><Relationship Id="rId14" Type="http://schemas.openxmlformats.org/officeDocument/2006/relationships/oleObject" Target="../embeddings/oleObject164.bin"/><Relationship Id="rId22" Type="http://schemas.openxmlformats.org/officeDocument/2006/relationships/oleObject" Target="../embeddings/oleObject168.bin"/><Relationship Id="rId27" Type="http://schemas.openxmlformats.org/officeDocument/2006/relationships/image" Target="../media/image172.emf"/><Relationship Id="rId30" Type="http://schemas.openxmlformats.org/officeDocument/2006/relationships/oleObject" Target="../embeddings/oleObject172.bin"/><Relationship Id="rId35" Type="http://schemas.openxmlformats.org/officeDocument/2006/relationships/image" Target="../media/image176.emf"/><Relationship Id="rId8" Type="http://schemas.openxmlformats.org/officeDocument/2006/relationships/oleObject" Target="../embeddings/oleObject161.bin"/><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78.emf"/><Relationship Id="rId4" Type="http://schemas.openxmlformats.org/officeDocument/2006/relationships/oleObject" Target="../embeddings/oleObject17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79.emf"/><Relationship Id="rId4" Type="http://schemas.openxmlformats.org/officeDocument/2006/relationships/oleObject" Target="../embeddings/oleObject177.bin"/></Relationships>
</file>

<file path=ppt/slides/_rels/slide24.xml.rels><?xml version="1.0" encoding="UTF-8" standalone="yes"?>
<Relationships xmlns="http://schemas.openxmlformats.org/package/2006/relationships"><Relationship Id="rId13" Type="http://schemas.openxmlformats.org/officeDocument/2006/relationships/image" Target="../media/image184.emf"/><Relationship Id="rId18" Type="http://schemas.openxmlformats.org/officeDocument/2006/relationships/oleObject" Target="../embeddings/oleObject185.bin"/><Relationship Id="rId26" Type="http://schemas.openxmlformats.org/officeDocument/2006/relationships/oleObject" Target="../embeddings/oleObject189.bin"/><Relationship Id="rId21" Type="http://schemas.openxmlformats.org/officeDocument/2006/relationships/image" Target="../media/image188.emf"/><Relationship Id="rId34" Type="http://schemas.openxmlformats.org/officeDocument/2006/relationships/oleObject" Target="../embeddings/oleObject193.bin"/><Relationship Id="rId7" Type="http://schemas.openxmlformats.org/officeDocument/2006/relationships/image" Target="../media/image181.emf"/><Relationship Id="rId12" Type="http://schemas.openxmlformats.org/officeDocument/2006/relationships/oleObject" Target="../embeddings/oleObject182.bin"/><Relationship Id="rId17" Type="http://schemas.openxmlformats.org/officeDocument/2006/relationships/image" Target="../media/image186.emf"/><Relationship Id="rId25" Type="http://schemas.openxmlformats.org/officeDocument/2006/relationships/image" Target="../media/image190.emf"/><Relationship Id="rId33" Type="http://schemas.openxmlformats.org/officeDocument/2006/relationships/image" Target="../media/image194.emf"/><Relationship Id="rId2" Type="http://schemas.openxmlformats.org/officeDocument/2006/relationships/slideLayout" Target="../slideLayouts/slideLayout2.xml"/><Relationship Id="rId16" Type="http://schemas.openxmlformats.org/officeDocument/2006/relationships/oleObject" Target="../embeddings/oleObject184.bin"/><Relationship Id="rId20" Type="http://schemas.openxmlformats.org/officeDocument/2006/relationships/oleObject" Target="../embeddings/oleObject186.bin"/><Relationship Id="rId29" Type="http://schemas.openxmlformats.org/officeDocument/2006/relationships/image" Target="../media/image192.emf"/><Relationship Id="rId1" Type="http://schemas.openxmlformats.org/officeDocument/2006/relationships/vmlDrawing" Target="../drawings/vmlDrawing22.vml"/><Relationship Id="rId6" Type="http://schemas.openxmlformats.org/officeDocument/2006/relationships/oleObject" Target="../embeddings/oleObject179.bin"/><Relationship Id="rId11" Type="http://schemas.openxmlformats.org/officeDocument/2006/relationships/image" Target="../media/image183.emf"/><Relationship Id="rId24" Type="http://schemas.openxmlformats.org/officeDocument/2006/relationships/oleObject" Target="../embeddings/oleObject188.bin"/><Relationship Id="rId32" Type="http://schemas.openxmlformats.org/officeDocument/2006/relationships/oleObject" Target="../embeddings/oleObject192.bin"/><Relationship Id="rId37" Type="http://schemas.openxmlformats.org/officeDocument/2006/relationships/image" Target="../media/image196.emf"/><Relationship Id="rId5" Type="http://schemas.openxmlformats.org/officeDocument/2006/relationships/image" Target="../media/image180.emf"/><Relationship Id="rId15" Type="http://schemas.openxmlformats.org/officeDocument/2006/relationships/image" Target="../media/image185.emf"/><Relationship Id="rId23" Type="http://schemas.openxmlformats.org/officeDocument/2006/relationships/image" Target="../media/image189.emf"/><Relationship Id="rId28" Type="http://schemas.openxmlformats.org/officeDocument/2006/relationships/oleObject" Target="../embeddings/oleObject190.bin"/><Relationship Id="rId36" Type="http://schemas.openxmlformats.org/officeDocument/2006/relationships/oleObject" Target="../embeddings/oleObject194.bin"/><Relationship Id="rId10" Type="http://schemas.openxmlformats.org/officeDocument/2006/relationships/oleObject" Target="../embeddings/oleObject181.bin"/><Relationship Id="rId19" Type="http://schemas.openxmlformats.org/officeDocument/2006/relationships/image" Target="../media/image187.emf"/><Relationship Id="rId31" Type="http://schemas.openxmlformats.org/officeDocument/2006/relationships/image" Target="../media/image193.emf"/><Relationship Id="rId4" Type="http://schemas.openxmlformats.org/officeDocument/2006/relationships/oleObject" Target="../embeddings/oleObject178.bin"/><Relationship Id="rId9" Type="http://schemas.openxmlformats.org/officeDocument/2006/relationships/image" Target="../media/image182.emf"/><Relationship Id="rId14" Type="http://schemas.openxmlformats.org/officeDocument/2006/relationships/oleObject" Target="../embeddings/oleObject183.bin"/><Relationship Id="rId22" Type="http://schemas.openxmlformats.org/officeDocument/2006/relationships/oleObject" Target="../embeddings/oleObject187.bin"/><Relationship Id="rId27" Type="http://schemas.openxmlformats.org/officeDocument/2006/relationships/image" Target="../media/image191.emf"/><Relationship Id="rId30" Type="http://schemas.openxmlformats.org/officeDocument/2006/relationships/oleObject" Target="../embeddings/oleObject191.bin"/><Relationship Id="rId35" Type="http://schemas.openxmlformats.org/officeDocument/2006/relationships/image" Target="../media/image195.emf"/><Relationship Id="rId8" Type="http://schemas.openxmlformats.org/officeDocument/2006/relationships/oleObject" Target="../embeddings/oleObject180.bin"/><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98.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96.bin"/><Relationship Id="rId5" Type="http://schemas.openxmlformats.org/officeDocument/2006/relationships/image" Target="../media/image197.emf"/><Relationship Id="rId4" Type="http://schemas.openxmlformats.org/officeDocument/2006/relationships/oleObject" Target="../embeddings/oleObject19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00.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98.bin"/><Relationship Id="rId5" Type="http://schemas.openxmlformats.org/officeDocument/2006/relationships/image" Target="../media/image199.emf"/><Relationship Id="rId4" Type="http://schemas.openxmlformats.org/officeDocument/2006/relationships/oleObject" Target="../embeddings/oleObject19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image" Target="../media/image205.emf"/><Relationship Id="rId18" Type="http://schemas.openxmlformats.org/officeDocument/2006/relationships/oleObject" Target="../embeddings/oleObject206.bin"/><Relationship Id="rId3" Type="http://schemas.openxmlformats.org/officeDocument/2006/relationships/notesSlide" Target="../notesSlides/notesSlide26.xml"/><Relationship Id="rId21" Type="http://schemas.openxmlformats.org/officeDocument/2006/relationships/image" Target="../media/image209.emf"/><Relationship Id="rId7" Type="http://schemas.openxmlformats.org/officeDocument/2006/relationships/image" Target="../media/image202.emf"/><Relationship Id="rId12" Type="http://schemas.openxmlformats.org/officeDocument/2006/relationships/oleObject" Target="../embeddings/oleObject203.bin"/><Relationship Id="rId17" Type="http://schemas.openxmlformats.org/officeDocument/2006/relationships/image" Target="../media/image207.emf"/><Relationship Id="rId2" Type="http://schemas.openxmlformats.org/officeDocument/2006/relationships/slideLayout" Target="../slideLayouts/slideLayout2.xml"/><Relationship Id="rId16" Type="http://schemas.openxmlformats.org/officeDocument/2006/relationships/oleObject" Target="../embeddings/oleObject205.bin"/><Relationship Id="rId20" Type="http://schemas.openxmlformats.org/officeDocument/2006/relationships/oleObject" Target="../embeddings/oleObject207.bin"/><Relationship Id="rId1" Type="http://schemas.openxmlformats.org/officeDocument/2006/relationships/vmlDrawing" Target="../drawings/vmlDrawing25.vml"/><Relationship Id="rId6" Type="http://schemas.openxmlformats.org/officeDocument/2006/relationships/oleObject" Target="../embeddings/oleObject200.bin"/><Relationship Id="rId11" Type="http://schemas.openxmlformats.org/officeDocument/2006/relationships/image" Target="../media/image204.emf"/><Relationship Id="rId5" Type="http://schemas.openxmlformats.org/officeDocument/2006/relationships/image" Target="../media/image201.emf"/><Relationship Id="rId15" Type="http://schemas.openxmlformats.org/officeDocument/2006/relationships/image" Target="../media/image206.emf"/><Relationship Id="rId23" Type="http://schemas.openxmlformats.org/officeDocument/2006/relationships/image" Target="../media/image210.emf"/><Relationship Id="rId10" Type="http://schemas.openxmlformats.org/officeDocument/2006/relationships/oleObject" Target="../embeddings/oleObject202.bin"/><Relationship Id="rId19" Type="http://schemas.openxmlformats.org/officeDocument/2006/relationships/image" Target="../media/image208.emf"/><Relationship Id="rId4" Type="http://schemas.openxmlformats.org/officeDocument/2006/relationships/oleObject" Target="../embeddings/oleObject199.bin"/><Relationship Id="rId9" Type="http://schemas.openxmlformats.org/officeDocument/2006/relationships/image" Target="../media/image203.emf"/><Relationship Id="rId14" Type="http://schemas.openxmlformats.org/officeDocument/2006/relationships/oleObject" Target="../embeddings/oleObject204.bin"/><Relationship Id="rId22" Type="http://schemas.openxmlformats.org/officeDocument/2006/relationships/oleObject" Target="../embeddings/oleObject20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image" Target="../media/image215.emf"/><Relationship Id="rId3" Type="http://schemas.openxmlformats.org/officeDocument/2006/relationships/notesSlide" Target="../notesSlides/notesSlide28.xml"/><Relationship Id="rId7" Type="http://schemas.openxmlformats.org/officeDocument/2006/relationships/image" Target="../media/image212.emf"/><Relationship Id="rId12" Type="http://schemas.openxmlformats.org/officeDocument/2006/relationships/oleObject" Target="../embeddings/oleObject213.bin"/><Relationship Id="rId17" Type="http://schemas.openxmlformats.org/officeDocument/2006/relationships/image" Target="../media/image217.emf"/><Relationship Id="rId2" Type="http://schemas.openxmlformats.org/officeDocument/2006/relationships/slideLayout" Target="../slideLayouts/slideLayout2.xml"/><Relationship Id="rId16" Type="http://schemas.openxmlformats.org/officeDocument/2006/relationships/oleObject" Target="../embeddings/oleObject215.bin"/><Relationship Id="rId1" Type="http://schemas.openxmlformats.org/officeDocument/2006/relationships/vmlDrawing" Target="../drawings/vmlDrawing26.vml"/><Relationship Id="rId6" Type="http://schemas.openxmlformats.org/officeDocument/2006/relationships/oleObject" Target="../embeddings/oleObject210.bin"/><Relationship Id="rId11" Type="http://schemas.openxmlformats.org/officeDocument/2006/relationships/image" Target="../media/image214.emf"/><Relationship Id="rId5" Type="http://schemas.openxmlformats.org/officeDocument/2006/relationships/image" Target="../media/image211.emf"/><Relationship Id="rId15" Type="http://schemas.openxmlformats.org/officeDocument/2006/relationships/image" Target="../media/image216.emf"/><Relationship Id="rId10" Type="http://schemas.openxmlformats.org/officeDocument/2006/relationships/oleObject" Target="../embeddings/oleObject212.bin"/><Relationship Id="rId4" Type="http://schemas.openxmlformats.org/officeDocument/2006/relationships/oleObject" Target="../embeddings/oleObject209.bin"/><Relationship Id="rId9" Type="http://schemas.openxmlformats.org/officeDocument/2006/relationships/image" Target="../media/image213.emf"/><Relationship Id="rId14" Type="http://schemas.openxmlformats.org/officeDocument/2006/relationships/oleObject" Target="../embeddings/oleObject21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emf"/><Relationship Id="rId18" Type="http://schemas.openxmlformats.org/officeDocument/2006/relationships/oleObject" Target="../embeddings/oleObject22.bin"/><Relationship Id="rId3" Type="http://schemas.openxmlformats.org/officeDocument/2006/relationships/notesSlide" Target="../notesSlides/notesSlide3.xml"/><Relationship Id="rId7" Type="http://schemas.openxmlformats.org/officeDocument/2006/relationships/image" Target="../media/image17.emf"/><Relationship Id="rId12" Type="http://schemas.openxmlformats.org/officeDocument/2006/relationships/oleObject" Target="../embeddings/oleObject19.bin"/><Relationship Id="rId17" Type="http://schemas.openxmlformats.org/officeDocument/2006/relationships/image" Target="../media/image22.emf"/><Relationship Id="rId2" Type="http://schemas.openxmlformats.org/officeDocument/2006/relationships/slideLayout" Target="../slideLayouts/slideLayout2.xml"/><Relationship Id="rId16" Type="http://schemas.openxmlformats.org/officeDocument/2006/relationships/oleObject" Target="../embeddings/oleObject21.bin"/><Relationship Id="rId1" Type="http://schemas.openxmlformats.org/officeDocument/2006/relationships/vmlDrawing" Target="../drawings/vmlDrawing2.vml"/><Relationship Id="rId6" Type="http://schemas.openxmlformats.org/officeDocument/2006/relationships/oleObject" Target="../embeddings/oleObject16.bin"/><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oleObject" Target="../embeddings/oleObject18.bin"/><Relationship Id="rId19" Type="http://schemas.openxmlformats.org/officeDocument/2006/relationships/image" Target="../media/image23.emf"/><Relationship Id="rId4" Type="http://schemas.openxmlformats.org/officeDocument/2006/relationships/oleObject" Target="../embeddings/oleObject15.bin"/><Relationship Id="rId9" Type="http://schemas.openxmlformats.org/officeDocument/2006/relationships/image" Target="../media/image18.emf"/><Relationship Id="rId14" Type="http://schemas.openxmlformats.org/officeDocument/2006/relationships/oleObject" Target="../embeddings/oleObject20.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image" Target="../media/image222.emf"/><Relationship Id="rId18" Type="http://schemas.openxmlformats.org/officeDocument/2006/relationships/oleObject" Target="../embeddings/oleObject223.bin"/><Relationship Id="rId26" Type="http://schemas.openxmlformats.org/officeDocument/2006/relationships/oleObject" Target="../embeddings/oleObject227.bin"/><Relationship Id="rId3" Type="http://schemas.openxmlformats.org/officeDocument/2006/relationships/notesSlide" Target="../notesSlides/notesSlide29.xml"/><Relationship Id="rId21" Type="http://schemas.openxmlformats.org/officeDocument/2006/relationships/image" Target="../media/image226.emf"/><Relationship Id="rId7" Type="http://schemas.openxmlformats.org/officeDocument/2006/relationships/image" Target="../media/image219.emf"/><Relationship Id="rId12" Type="http://schemas.openxmlformats.org/officeDocument/2006/relationships/oleObject" Target="../embeddings/oleObject220.bin"/><Relationship Id="rId17" Type="http://schemas.openxmlformats.org/officeDocument/2006/relationships/image" Target="../media/image224.emf"/><Relationship Id="rId25" Type="http://schemas.openxmlformats.org/officeDocument/2006/relationships/image" Target="../media/image228.emf"/><Relationship Id="rId2" Type="http://schemas.openxmlformats.org/officeDocument/2006/relationships/slideLayout" Target="../slideLayouts/slideLayout2.xml"/><Relationship Id="rId16" Type="http://schemas.openxmlformats.org/officeDocument/2006/relationships/oleObject" Target="../embeddings/oleObject222.bin"/><Relationship Id="rId20" Type="http://schemas.openxmlformats.org/officeDocument/2006/relationships/oleObject" Target="../embeddings/oleObject224.bin"/><Relationship Id="rId1" Type="http://schemas.openxmlformats.org/officeDocument/2006/relationships/vmlDrawing" Target="../drawings/vmlDrawing27.vml"/><Relationship Id="rId6" Type="http://schemas.openxmlformats.org/officeDocument/2006/relationships/oleObject" Target="../embeddings/oleObject217.bin"/><Relationship Id="rId11" Type="http://schemas.openxmlformats.org/officeDocument/2006/relationships/image" Target="../media/image221.emf"/><Relationship Id="rId24" Type="http://schemas.openxmlformats.org/officeDocument/2006/relationships/oleObject" Target="../embeddings/oleObject226.bin"/><Relationship Id="rId5" Type="http://schemas.openxmlformats.org/officeDocument/2006/relationships/image" Target="../media/image218.emf"/><Relationship Id="rId15" Type="http://schemas.openxmlformats.org/officeDocument/2006/relationships/image" Target="../media/image223.emf"/><Relationship Id="rId23" Type="http://schemas.openxmlformats.org/officeDocument/2006/relationships/image" Target="../media/image227.emf"/><Relationship Id="rId10" Type="http://schemas.openxmlformats.org/officeDocument/2006/relationships/oleObject" Target="../embeddings/oleObject219.bin"/><Relationship Id="rId19" Type="http://schemas.openxmlformats.org/officeDocument/2006/relationships/image" Target="../media/image225.emf"/><Relationship Id="rId4" Type="http://schemas.openxmlformats.org/officeDocument/2006/relationships/oleObject" Target="../embeddings/oleObject216.bin"/><Relationship Id="rId9" Type="http://schemas.openxmlformats.org/officeDocument/2006/relationships/image" Target="../media/image220.emf"/><Relationship Id="rId14" Type="http://schemas.openxmlformats.org/officeDocument/2006/relationships/oleObject" Target="../embeddings/oleObject221.bin"/><Relationship Id="rId22" Type="http://schemas.openxmlformats.org/officeDocument/2006/relationships/oleObject" Target="../embeddings/oleObject225.bin"/><Relationship Id="rId27" Type="http://schemas.openxmlformats.org/officeDocument/2006/relationships/image" Target="../media/image229.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image" Target="../media/image234.emf"/><Relationship Id="rId18" Type="http://schemas.openxmlformats.org/officeDocument/2006/relationships/oleObject" Target="../embeddings/oleObject235.bin"/><Relationship Id="rId3" Type="http://schemas.openxmlformats.org/officeDocument/2006/relationships/notesSlide" Target="../notesSlides/notesSlide30.xml"/><Relationship Id="rId21" Type="http://schemas.openxmlformats.org/officeDocument/2006/relationships/image" Target="../media/image238.emf"/><Relationship Id="rId7" Type="http://schemas.openxmlformats.org/officeDocument/2006/relationships/image" Target="../media/image231.emf"/><Relationship Id="rId12" Type="http://schemas.openxmlformats.org/officeDocument/2006/relationships/oleObject" Target="../embeddings/oleObject232.bin"/><Relationship Id="rId17" Type="http://schemas.openxmlformats.org/officeDocument/2006/relationships/image" Target="../media/image236.emf"/><Relationship Id="rId2" Type="http://schemas.openxmlformats.org/officeDocument/2006/relationships/slideLayout" Target="../slideLayouts/slideLayout2.xml"/><Relationship Id="rId16" Type="http://schemas.openxmlformats.org/officeDocument/2006/relationships/oleObject" Target="../embeddings/oleObject234.bin"/><Relationship Id="rId20" Type="http://schemas.openxmlformats.org/officeDocument/2006/relationships/oleObject" Target="../embeddings/oleObject236.bin"/><Relationship Id="rId1" Type="http://schemas.openxmlformats.org/officeDocument/2006/relationships/vmlDrawing" Target="../drawings/vmlDrawing28.vml"/><Relationship Id="rId6" Type="http://schemas.openxmlformats.org/officeDocument/2006/relationships/oleObject" Target="../embeddings/oleObject229.bin"/><Relationship Id="rId11" Type="http://schemas.openxmlformats.org/officeDocument/2006/relationships/image" Target="../media/image233.emf"/><Relationship Id="rId5" Type="http://schemas.openxmlformats.org/officeDocument/2006/relationships/image" Target="../media/image230.emf"/><Relationship Id="rId15" Type="http://schemas.openxmlformats.org/officeDocument/2006/relationships/image" Target="../media/image235.emf"/><Relationship Id="rId10" Type="http://schemas.openxmlformats.org/officeDocument/2006/relationships/oleObject" Target="../embeddings/oleObject231.bin"/><Relationship Id="rId19" Type="http://schemas.openxmlformats.org/officeDocument/2006/relationships/image" Target="../media/image237.emf"/><Relationship Id="rId4" Type="http://schemas.openxmlformats.org/officeDocument/2006/relationships/oleObject" Target="../embeddings/oleObject228.bin"/><Relationship Id="rId9" Type="http://schemas.openxmlformats.org/officeDocument/2006/relationships/image" Target="../media/image232.emf"/><Relationship Id="rId14" Type="http://schemas.openxmlformats.org/officeDocument/2006/relationships/oleObject" Target="../embeddings/oleObject23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8.emf"/><Relationship Id="rId18" Type="http://schemas.openxmlformats.org/officeDocument/2006/relationships/oleObject" Target="../embeddings/oleObject30.bin"/><Relationship Id="rId3" Type="http://schemas.openxmlformats.org/officeDocument/2006/relationships/notesSlide" Target="../notesSlides/notesSlide4.xml"/><Relationship Id="rId21" Type="http://schemas.openxmlformats.org/officeDocument/2006/relationships/image" Target="../media/image32.emf"/><Relationship Id="rId7" Type="http://schemas.openxmlformats.org/officeDocument/2006/relationships/image" Target="../media/image25.emf"/><Relationship Id="rId12" Type="http://schemas.openxmlformats.org/officeDocument/2006/relationships/oleObject" Target="../embeddings/oleObject27.bin"/><Relationship Id="rId17" Type="http://schemas.openxmlformats.org/officeDocument/2006/relationships/image" Target="../media/image30.emf"/><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3.vml"/><Relationship Id="rId6" Type="http://schemas.openxmlformats.org/officeDocument/2006/relationships/oleObject" Target="../embeddings/oleObject24.bin"/><Relationship Id="rId11" Type="http://schemas.openxmlformats.org/officeDocument/2006/relationships/image" Target="../media/image27.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10" Type="http://schemas.openxmlformats.org/officeDocument/2006/relationships/oleObject" Target="../embeddings/oleObject26.bin"/><Relationship Id="rId19" Type="http://schemas.openxmlformats.org/officeDocument/2006/relationships/image" Target="../media/image31.emf"/><Relationship Id="rId4" Type="http://schemas.openxmlformats.org/officeDocument/2006/relationships/oleObject" Target="../embeddings/oleObject23.bin"/><Relationship Id="rId9" Type="http://schemas.openxmlformats.org/officeDocument/2006/relationships/image" Target="../media/image26.emf"/><Relationship Id="rId14" Type="http://schemas.openxmlformats.org/officeDocument/2006/relationships/oleObject" Target="../embeddings/oleObject28.bin"/><Relationship Id="rId22" Type="http://schemas.openxmlformats.org/officeDocument/2006/relationships/oleObject" Target="../embeddings/oleObject3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8.emf"/><Relationship Id="rId18" Type="http://schemas.openxmlformats.org/officeDocument/2006/relationships/oleObject" Target="../embeddings/oleObject40.bin"/><Relationship Id="rId26" Type="http://schemas.openxmlformats.org/officeDocument/2006/relationships/oleObject" Target="../embeddings/oleObject44.bin"/><Relationship Id="rId3" Type="http://schemas.openxmlformats.org/officeDocument/2006/relationships/notesSlide" Target="../notesSlides/notesSlide5.xml"/><Relationship Id="rId21" Type="http://schemas.openxmlformats.org/officeDocument/2006/relationships/image" Target="../media/image42.emf"/><Relationship Id="rId7" Type="http://schemas.openxmlformats.org/officeDocument/2006/relationships/image" Target="../media/image35.emf"/><Relationship Id="rId12" Type="http://schemas.openxmlformats.org/officeDocument/2006/relationships/oleObject" Target="../embeddings/oleObject37.bin"/><Relationship Id="rId17" Type="http://schemas.openxmlformats.org/officeDocument/2006/relationships/image" Target="../media/image40.emf"/><Relationship Id="rId25" Type="http://schemas.openxmlformats.org/officeDocument/2006/relationships/image" Target="../media/image44.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37.emf"/><Relationship Id="rId24" Type="http://schemas.openxmlformats.org/officeDocument/2006/relationships/oleObject" Target="../embeddings/oleObject43.bin"/><Relationship Id="rId5" Type="http://schemas.openxmlformats.org/officeDocument/2006/relationships/image" Target="../media/image34.emf"/><Relationship Id="rId15" Type="http://schemas.openxmlformats.org/officeDocument/2006/relationships/image" Target="../media/image39.emf"/><Relationship Id="rId23" Type="http://schemas.openxmlformats.org/officeDocument/2006/relationships/image" Target="../media/image43.emf"/><Relationship Id="rId10" Type="http://schemas.openxmlformats.org/officeDocument/2006/relationships/oleObject" Target="../embeddings/oleObject36.bin"/><Relationship Id="rId19" Type="http://schemas.openxmlformats.org/officeDocument/2006/relationships/image" Target="../media/image41.emf"/><Relationship Id="rId4" Type="http://schemas.openxmlformats.org/officeDocument/2006/relationships/oleObject" Target="../embeddings/oleObject33.bin"/><Relationship Id="rId9" Type="http://schemas.openxmlformats.org/officeDocument/2006/relationships/image" Target="../media/image36.emf"/><Relationship Id="rId14" Type="http://schemas.openxmlformats.org/officeDocument/2006/relationships/oleObject" Target="../embeddings/oleObject38.bin"/><Relationship Id="rId22" Type="http://schemas.openxmlformats.org/officeDocument/2006/relationships/oleObject" Target="../embeddings/oleObject42.bin"/><Relationship Id="rId27" Type="http://schemas.openxmlformats.org/officeDocument/2006/relationships/image" Target="../media/image45.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0.emf"/><Relationship Id="rId18" Type="http://schemas.openxmlformats.org/officeDocument/2006/relationships/oleObject" Target="../embeddings/oleObject52.bin"/><Relationship Id="rId3" Type="http://schemas.openxmlformats.org/officeDocument/2006/relationships/notesSlide" Target="../notesSlides/notesSlide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9.bin"/><Relationship Id="rId17" Type="http://schemas.openxmlformats.org/officeDocument/2006/relationships/image" Target="../media/image52.emf"/><Relationship Id="rId2" Type="http://schemas.openxmlformats.org/officeDocument/2006/relationships/slideLayout" Target="../slideLayouts/slideLayout2.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5.vml"/><Relationship Id="rId6" Type="http://schemas.openxmlformats.org/officeDocument/2006/relationships/oleObject" Target="../embeddings/oleObject46.bin"/><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8.bin"/><Relationship Id="rId19" Type="http://schemas.openxmlformats.org/officeDocument/2006/relationships/image" Target="../media/image53.emf"/><Relationship Id="rId4" Type="http://schemas.openxmlformats.org/officeDocument/2006/relationships/oleObject" Target="../embeddings/oleObject45.bin"/><Relationship Id="rId9" Type="http://schemas.openxmlformats.org/officeDocument/2006/relationships/image" Target="../media/image48.emf"/><Relationship Id="rId14" Type="http://schemas.openxmlformats.org/officeDocument/2006/relationships/oleObject" Target="../embeddings/oleObject50.bin"/><Relationship Id="rId22" Type="http://schemas.openxmlformats.org/officeDocument/2006/relationships/oleObject" Target="../embeddings/oleObject5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7.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56.bin"/><Relationship Id="rId11" Type="http://schemas.openxmlformats.org/officeDocument/2006/relationships/image" Target="../media/image59.png"/><Relationship Id="rId5" Type="http://schemas.openxmlformats.org/officeDocument/2006/relationships/image" Target="../media/image56.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8.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4.wmf"/><Relationship Id="rId18" Type="http://schemas.openxmlformats.org/officeDocument/2006/relationships/oleObject" Target="../embeddings/oleObject66.bin"/><Relationship Id="rId3" Type="http://schemas.openxmlformats.org/officeDocument/2006/relationships/notesSlide" Target="../notesSlides/notesSlide8.xml"/><Relationship Id="rId21" Type="http://schemas.openxmlformats.org/officeDocument/2006/relationships/image" Target="../media/image68.emf"/><Relationship Id="rId7" Type="http://schemas.openxmlformats.org/officeDocument/2006/relationships/image" Target="../media/image61.wmf"/><Relationship Id="rId12" Type="http://schemas.openxmlformats.org/officeDocument/2006/relationships/oleObject" Target="../embeddings/oleObject63.bin"/><Relationship Id="rId17" Type="http://schemas.openxmlformats.org/officeDocument/2006/relationships/image" Target="../media/image66.emf"/><Relationship Id="rId2" Type="http://schemas.openxmlformats.org/officeDocument/2006/relationships/slideLayout" Target="../slideLayouts/slideLayout2.xml"/><Relationship Id="rId16" Type="http://schemas.openxmlformats.org/officeDocument/2006/relationships/oleObject" Target="../embeddings/oleObject65.bin"/><Relationship Id="rId20" Type="http://schemas.openxmlformats.org/officeDocument/2006/relationships/oleObject" Target="../embeddings/oleObject67.bin"/><Relationship Id="rId1" Type="http://schemas.openxmlformats.org/officeDocument/2006/relationships/vmlDrawing" Target="../drawings/vmlDrawing7.vml"/><Relationship Id="rId6" Type="http://schemas.openxmlformats.org/officeDocument/2006/relationships/oleObject" Target="../embeddings/oleObject60.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23" Type="http://schemas.openxmlformats.org/officeDocument/2006/relationships/image" Target="../media/image69.emf"/><Relationship Id="rId10" Type="http://schemas.openxmlformats.org/officeDocument/2006/relationships/oleObject" Target="../embeddings/oleObject62.bin"/><Relationship Id="rId19" Type="http://schemas.openxmlformats.org/officeDocument/2006/relationships/image" Target="../media/image67.emf"/><Relationship Id="rId4" Type="http://schemas.openxmlformats.org/officeDocument/2006/relationships/oleObject" Target="../embeddings/oleObject59.bin"/><Relationship Id="rId9" Type="http://schemas.openxmlformats.org/officeDocument/2006/relationships/image" Target="../media/image62.wmf"/><Relationship Id="rId14" Type="http://schemas.openxmlformats.org/officeDocument/2006/relationships/oleObject" Target="../embeddings/oleObject64.bin"/><Relationship Id="rId22"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4.emf"/><Relationship Id="rId18" Type="http://schemas.openxmlformats.org/officeDocument/2006/relationships/oleObject" Target="../embeddings/oleObject76.bin"/><Relationship Id="rId3" Type="http://schemas.openxmlformats.org/officeDocument/2006/relationships/notesSlide" Target="../notesSlides/notesSlide9.xml"/><Relationship Id="rId21" Type="http://schemas.openxmlformats.org/officeDocument/2006/relationships/image" Target="../media/image78.emf"/><Relationship Id="rId7" Type="http://schemas.openxmlformats.org/officeDocument/2006/relationships/image" Target="../media/image71.emf"/><Relationship Id="rId12" Type="http://schemas.openxmlformats.org/officeDocument/2006/relationships/oleObject" Target="../embeddings/oleObject73.bin"/><Relationship Id="rId17" Type="http://schemas.openxmlformats.org/officeDocument/2006/relationships/image" Target="../media/image76.emf"/><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8.vml"/><Relationship Id="rId6" Type="http://schemas.openxmlformats.org/officeDocument/2006/relationships/oleObject" Target="../embeddings/oleObject70.bin"/><Relationship Id="rId11" Type="http://schemas.openxmlformats.org/officeDocument/2006/relationships/image" Target="../media/image73.emf"/><Relationship Id="rId5" Type="http://schemas.openxmlformats.org/officeDocument/2006/relationships/image" Target="../media/image70.emf"/><Relationship Id="rId15" Type="http://schemas.openxmlformats.org/officeDocument/2006/relationships/image" Target="../media/image75.emf"/><Relationship Id="rId23" Type="http://schemas.openxmlformats.org/officeDocument/2006/relationships/image" Target="../media/image79.wmf"/><Relationship Id="rId10" Type="http://schemas.openxmlformats.org/officeDocument/2006/relationships/oleObject" Target="../embeddings/oleObject72.bin"/><Relationship Id="rId19" Type="http://schemas.openxmlformats.org/officeDocument/2006/relationships/image" Target="../media/image77.emf"/><Relationship Id="rId4" Type="http://schemas.openxmlformats.org/officeDocument/2006/relationships/oleObject" Target="../embeddings/oleObject69.bin"/><Relationship Id="rId9" Type="http://schemas.openxmlformats.org/officeDocument/2006/relationships/image" Target="../media/image72.emf"/><Relationship Id="rId14" Type="http://schemas.openxmlformats.org/officeDocument/2006/relationships/oleObject" Target="../embeddings/oleObject74.bin"/><Relationship Id="rId22" Type="http://schemas.openxmlformats.org/officeDocument/2006/relationships/oleObject" Target="../embeddings/oleObject7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ea typeface="宋体" pitchFamily="2" charset="-122"/>
              </a:rPr>
              <a:t>Section </a:t>
            </a:r>
            <a:r>
              <a:rPr lang="en-US" altLang="zh-CN" smtClean="0">
                <a:ea typeface="宋体" pitchFamily="2" charset="-122"/>
              </a:rPr>
              <a:t>2.4</a:t>
            </a:r>
            <a:endParaRPr lang="zh-CN" altLang="en-US" dirty="0">
              <a:ea typeface="宋体" pitchFamily="2" charset="-122"/>
            </a:endParaRPr>
          </a:p>
        </p:txBody>
      </p:sp>
      <p:sp>
        <p:nvSpPr>
          <p:cNvPr id="30723" name="Rectangle 3"/>
          <p:cNvSpPr>
            <a:spLocks noGrp="1" noChangeArrowheads="1"/>
          </p:cNvSpPr>
          <p:nvPr>
            <p:ph type="body" idx="1"/>
          </p:nvPr>
        </p:nvSpPr>
        <p:spPr/>
        <p:txBody>
          <a:bodyPr>
            <a:normAutofit/>
          </a:bodyPr>
          <a:lstStyle/>
          <a:p>
            <a:pPr eaLnBrk="1" hangingPunct="1"/>
            <a:r>
              <a:rPr lang="en-US" altLang="zh-CN" sz="2800" dirty="0">
                <a:ea typeface="宋体" pitchFamily="2" charset="-122"/>
              </a:rPr>
              <a:t>Derivation of Implicit Functions and </a:t>
            </a:r>
            <a:r>
              <a:rPr lang="en-US" altLang="zh-CN" sz="2800" dirty="0" smtClean="0">
                <a:ea typeface="宋体" pitchFamily="2" charset="-122"/>
              </a:rPr>
              <a:t>Parametric </a:t>
            </a:r>
            <a:r>
              <a:rPr lang="en-US" altLang="zh-CN" sz="2800" dirty="0">
                <a:ea typeface="宋体" pitchFamily="2" charset="-122"/>
              </a:rPr>
              <a:t>Equations, Relate Rates</a:t>
            </a:r>
            <a:endParaRPr lang="zh-CN" altLang="en-US" sz="2800" dirty="0">
              <a:ea typeface="宋体" pitchFamily="2" charset="-122"/>
            </a:endParaRPr>
          </a:p>
        </p:txBody>
      </p:sp>
      <p:sp>
        <p:nvSpPr>
          <p:cNvPr id="4" name="灯片编号占位符 3"/>
          <p:cNvSpPr>
            <a:spLocks noGrp="1"/>
          </p:cNvSpPr>
          <p:nvPr>
            <p:ph type="sldNum" sz="quarter" idx="12"/>
          </p:nvPr>
        </p:nvSpPr>
        <p:spPr/>
        <p:txBody>
          <a:bodyPr/>
          <a:lstStyle/>
          <a:p>
            <a:fld id="{BCF518C1-37EB-420D-847D-AA25132BA7BB}" type="slidenum">
              <a:rPr lang="en-US" altLang="en-US" smtClean="0"/>
              <a:pPr/>
              <a:t>1</a:t>
            </a:fld>
            <a:endParaRPr lang="en-US" altLang="en-US"/>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灯片编号占位符 5"/>
          <p:cNvSpPr>
            <a:spLocks noGrp="1"/>
          </p:cNvSpPr>
          <p:nvPr>
            <p:ph type="sldNum" sz="quarter" idx="12"/>
          </p:nvPr>
        </p:nvSpPr>
        <p:spPr>
          <a:noFill/>
        </p:spPr>
        <p:txBody>
          <a:bodyPr/>
          <a:lstStyle/>
          <a:p>
            <a:fld id="{F4709F78-4E25-4C73-96DD-06D3516FA8BB}" type="slidenum">
              <a:rPr lang="en-US" altLang="en-US"/>
              <a:pPr/>
              <a:t>10</a:t>
            </a:fld>
            <a:endParaRPr lang="en-US" altLang="en-US"/>
          </a:p>
        </p:txBody>
      </p:sp>
      <p:sp>
        <p:nvSpPr>
          <p:cNvPr id="9227"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p>
        </p:txBody>
      </p:sp>
      <p:sp>
        <p:nvSpPr>
          <p:cNvPr id="324623" name="Rectangle 15"/>
          <p:cNvSpPr>
            <a:spLocks noChangeArrowheads="1"/>
          </p:cNvSpPr>
          <p:nvPr/>
        </p:nvSpPr>
        <p:spPr bwMode="auto">
          <a:xfrm>
            <a:off x="381000" y="4438650"/>
            <a:ext cx="36576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rPr>
              <a:t>Using the chain rule, we have</a:t>
            </a:r>
            <a:endParaRPr lang="en-US" altLang="zh-CN" sz="1800">
              <a:latin typeface="Arial" charset="0"/>
              <a:ea typeface="宋体" pitchFamily="2" charset="-122"/>
            </a:endParaRPr>
          </a:p>
        </p:txBody>
      </p:sp>
      <p:graphicFrame>
        <p:nvGraphicFramePr>
          <p:cNvPr id="324620" name="Object 12"/>
          <p:cNvGraphicFramePr>
            <a:graphicFrameLocks noChangeAspect="1"/>
          </p:cNvGraphicFramePr>
          <p:nvPr/>
        </p:nvGraphicFramePr>
        <p:xfrm>
          <a:off x="5410200" y="2244725"/>
          <a:ext cx="1076325" cy="352425"/>
        </p:xfrm>
        <a:graphic>
          <a:graphicData uri="http://schemas.openxmlformats.org/presentationml/2006/ole">
            <mc:AlternateContent xmlns:mc="http://schemas.openxmlformats.org/markup-compatibility/2006">
              <mc:Choice xmlns:v="urn:schemas-microsoft-com:vml" Requires="v">
                <p:oleObj spid="_x0000_s422986" r:id="rId4" imgW="1079032" imgH="355446" progId="Equation.DSMT4">
                  <p:embed/>
                </p:oleObj>
              </mc:Choice>
              <mc:Fallback>
                <p:oleObj r:id="rId4" imgW="1079032" imgH="355446"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244725"/>
                        <a:ext cx="10763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16"/>
          <p:cNvSpPr>
            <a:spLocks noChangeArrowheads="1"/>
          </p:cNvSpPr>
          <p:nvPr/>
        </p:nvSpPr>
        <p:spPr bwMode="auto">
          <a:xfrm>
            <a:off x="323850" y="1412875"/>
            <a:ext cx="1066800" cy="396875"/>
          </a:xfrm>
          <a:prstGeom prst="rect">
            <a:avLst/>
          </a:prstGeom>
          <a:noFill/>
          <a:ln w="9525">
            <a:noFill/>
            <a:miter lim="800000"/>
            <a:headEnd/>
            <a:tailEnd/>
          </a:ln>
        </p:spPr>
        <p:txBody>
          <a:bodyPr>
            <a:spAutoFit/>
          </a:bodyPr>
          <a:lstStyle/>
          <a:p>
            <a:pPr>
              <a:spcBef>
                <a:spcPct val="50000"/>
              </a:spcBef>
            </a:pPr>
            <a:r>
              <a:rPr lang="en-US" altLang="zh-CN" b="1">
                <a:ea typeface="宋体" pitchFamily="2" charset="-122"/>
              </a:rPr>
              <a:t>Proof:</a:t>
            </a:r>
            <a:endParaRPr lang="en-US" altLang="zh-CN">
              <a:ea typeface="宋体" pitchFamily="2" charset="-122"/>
            </a:endParaRPr>
          </a:p>
        </p:txBody>
      </p:sp>
      <p:grpSp>
        <p:nvGrpSpPr>
          <p:cNvPr id="2" name="Group 18"/>
          <p:cNvGrpSpPr>
            <a:grpSpLocks/>
          </p:cNvGrpSpPr>
          <p:nvPr/>
        </p:nvGrpSpPr>
        <p:grpSpPr bwMode="auto">
          <a:xfrm>
            <a:off x="1066800" y="1831975"/>
            <a:ext cx="3487738" cy="396875"/>
            <a:chOff x="1392" y="1296"/>
            <a:chExt cx="2197" cy="250"/>
          </a:xfrm>
        </p:grpSpPr>
        <p:graphicFrame>
          <p:nvGraphicFramePr>
            <p:cNvPr id="9225" name="Object 14"/>
            <p:cNvGraphicFramePr>
              <a:graphicFrameLocks noChangeAspect="1"/>
            </p:cNvGraphicFramePr>
            <p:nvPr/>
          </p:nvGraphicFramePr>
          <p:xfrm>
            <a:off x="2112" y="1344"/>
            <a:ext cx="558" cy="186"/>
          </p:xfrm>
          <a:graphic>
            <a:graphicData uri="http://schemas.openxmlformats.org/presentationml/2006/ole">
              <mc:AlternateContent xmlns:mc="http://schemas.openxmlformats.org/markup-compatibility/2006">
                <mc:Choice xmlns:v="urn:schemas-microsoft-com:vml" Requires="v">
                  <p:oleObj spid="_x0000_s422987" r:id="rId6" imgW="888614" imgH="291973" progId="Equation.DSMT4">
                    <p:embed/>
                  </p:oleObj>
                </mc:Choice>
                <mc:Fallback>
                  <p:oleObj r:id="rId6" imgW="888614" imgH="291973"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1344"/>
                          <a:ext cx="55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3" name="Rectangle 17"/>
            <p:cNvSpPr>
              <a:spLocks noChangeArrowheads="1"/>
            </p:cNvSpPr>
            <p:nvPr/>
          </p:nvSpPr>
          <p:spPr bwMode="auto">
            <a:xfrm>
              <a:off x="1392" y="1296"/>
              <a:ext cx="2197" cy="250"/>
            </a:xfrm>
            <a:prstGeom prst="rect">
              <a:avLst/>
            </a:prstGeom>
            <a:noFill/>
            <a:ln w="9525">
              <a:noFill/>
              <a:miter lim="800000"/>
              <a:headEnd/>
              <a:tailEnd/>
            </a:ln>
          </p:spPr>
          <p:txBody>
            <a:bodyPr wrap="none">
              <a:spAutoFit/>
            </a:bodyPr>
            <a:lstStyle/>
            <a:p>
              <a:r>
                <a:rPr lang="en-US" altLang="zh-CN">
                  <a:ea typeface="宋体" pitchFamily="2" charset="-122"/>
                </a:rPr>
                <a:t>(1) Since                  is derivable,</a:t>
              </a:r>
              <a:endParaRPr lang="zh-CN" altLang="en-US">
                <a:ea typeface="宋体" pitchFamily="2" charset="-122"/>
              </a:endParaRPr>
            </a:p>
          </p:txBody>
        </p:sp>
      </p:grpSp>
      <p:grpSp>
        <p:nvGrpSpPr>
          <p:cNvPr id="3" name="Group 40"/>
          <p:cNvGrpSpPr>
            <a:grpSpLocks/>
          </p:cNvGrpSpPr>
          <p:nvPr/>
        </p:nvGrpSpPr>
        <p:grpSpPr bwMode="auto">
          <a:xfrm>
            <a:off x="4454525" y="1843088"/>
            <a:ext cx="1630363" cy="396875"/>
            <a:chOff x="2835" y="957"/>
            <a:chExt cx="1027" cy="250"/>
          </a:xfrm>
        </p:grpSpPr>
        <p:sp>
          <p:nvSpPr>
            <p:cNvPr id="9252" name="Rectangle 19"/>
            <p:cNvSpPr>
              <a:spLocks noChangeArrowheads="1"/>
            </p:cNvSpPr>
            <p:nvPr/>
          </p:nvSpPr>
          <p:spPr bwMode="auto">
            <a:xfrm>
              <a:off x="2835" y="957"/>
              <a:ext cx="1027" cy="250"/>
            </a:xfrm>
            <a:prstGeom prst="rect">
              <a:avLst/>
            </a:prstGeom>
            <a:noFill/>
            <a:ln w="9525">
              <a:noFill/>
              <a:miter lim="800000"/>
              <a:headEnd/>
              <a:tailEnd/>
            </a:ln>
          </p:spPr>
          <p:txBody>
            <a:bodyPr wrap="none">
              <a:spAutoFit/>
            </a:bodyPr>
            <a:lstStyle/>
            <a:p>
              <a:r>
                <a:rPr lang="en-US" altLang="zh-CN">
                  <a:ea typeface="宋体" pitchFamily="2" charset="-122"/>
                </a:rPr>
                <a:t>and                ,</a:t>
              </a:r>
              <a:endParaRPr lang="zh-CN" altLang="en-US">
                <a:ea typeface="宋体" pitchFamily="2" charset="-122"/>
              </a:endParaRPr>
            </a:p>
          </p:txBody>
        </p:sp>
        <p:graphicFrame>
          <p:nvGraphicFramePr>
            <p:cNvPr id="9224" name="Object 13"/>
            <p:cNvGraphicFramePr>
              <a:graphicFrameLocks noChangeAspect="1"/>
            </p:cNvGraphicFramePr>
            <p:nvPr/>
          </p:nvGraphicFramePr>
          <p:xfrm>
            <a:off x="3168" y="998"/>
            <a:ext cx="534" cy="192"/>
          </p:xfrm>
          <a:graphic>
            <a:graphicData uri="http://schemas.openxmlformats.org/presentationml/2006/ole">
              <mc:AlternateContent xmlns:mc="http://schemas.openxmlformats.org/markup-compatibility/2006">
                <mc:Choice xmlns:v="urn:schemas-microsoft-com:vml" Requires="v">
                  <p:oleObj spid="_x0000_s422988" name="Equation" r:id="rId8" imgW="850680" imgH="304560" progId="Equation.DSMT4">
                    <p:embed/>
                  </p:oleObj>
                </mc:Choice>
                <mc:Fallback>
                  <p:oleObj name="Equation" r:id="rId8" imgW="850680" imgH="30456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 y="998"/>
                          <a:ext cx="53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4629" name="Rectangle 21"/>
          <p:cNvSpPr>
            <a:spLocks noChangeArrowheads="1"/>
          </p:cNvSpPr>
          <p:nvPr/>
        </p:nvSpPr>
        <p:spPr bwMode="auto">
          <a:xfrm>
            <a:off x="6019800" y="1831975"/>
            <a:ext cx="2844800" cy="396875"/>
          </a:xfrm>
          <a:prstGeom prst="rect">
            <a:avLst/>
          </a:prstGeom>
          <a:noFill/>
          <a:ln w="9525">
            <a:noFill/>
            <a:miter lim="800000"/>
            <a:headEnd/>
            <a:tailEnd/>
          </a:ln>
        </p:spPr>
        <p:txBody>
          <a:bodyPr wrap="none">
            <a:spAutoFit/>
          </a:bodyPr>
          <a:lstStyle/>
          <a:p>
            <a:r>
              <a:rPr lang="en-US" altLang="zh-CN">
                <a:ea typeface="宋体" pitchFamily="2" charset="-122"/>
              </a:rPr>
              <a:t>then by the derivative rule</a:t>
            </a:r>
            <a:endParaRPr lang="zh-CN" altLang="en-US">
              <a:ea typeface="宋体" pitchFamily="2" charset="-122"/>
            </a:endParaRPr>
          </a:p>
        </p:txBody>
      </p:sp>
      <p:sp>
        <p:nvSpPr>
          <p:cNvPr id="324630" name="Rectangle 22"/>
          <p:cNvSpPr>
            <a:spLocks noChangeArrowheads="1"/>
          </p:cNvSpPr>
          <p:nvPr/>
        </p:nvSpPr>
        <p:spPr bwMode="auto">
          <a:xfrm>
            <a:off x="304800" y="2244725"/>
            <a:ext cx="3086100" cy="396875"/>
          </a:xfrm>
          <a:prstGeom prst="rect">
            <a:avLst/>
          </a:prstGeom>
          <a:noFill/>
          <a:ln w="9525">
            <a:noFill/>
            <a:miter lim="800000"/>
            <a:headEnd/>
            <a:tailEnd/>
          </a:ln>
        </p:spPr>
        <p:txBody>
          <a:bodyPr wrap="none">
            <a:spAutoFit/>
          </a:bodyPr>
          <a:lstStyle/>
          <a:p>
            <a:r>
              <a:rPr lang="en-US" altLang="zh-CN">
                <a:ea typeface="宋体" pitchFamily="2" charset="-122"/>
              </a:rPr>
              <a:t>for inverse function we have</a:t>
            </a:r>
            <a:endParaRPr lang="zh-CN" altLang="en-US">
              <a:ea typeface="宋体" pitchFamily="2" charset="-122"/>
            </a:endParaRPr>
          </a:p>
        </p:txBody>
      </p:sp>
      <p:sp>
        <p:nvSpPr>
          <p:cNvPr id="324631" name="Rectangle 23"/>
          <p:cNvSpPr>
            <a:spLocks noChangeArrowheads="1"/>
          </p:cNvSpPr>
          <p:nvPr/>
        </p:nvSpPr>
        <p:spPr bwMode="auto">
          <a:xfrm>
            <a:off x="3276600" y="2244725"/>
            <a:ext cx="2125663" cy="396875"/>
          </a:xfrm>
          <a:prstGeom prst="rect">
            <a:avLst/>
          </a:prstGeom>
          <a:noFill/>
          <a:ln w="9525">
            <a:noFill/>
            <a:miter lim="800000"/>
            <a:headEnd/>
            <a:tailEnd/>
          </a:ln>
        </p:spPr>
        <p:txBody>
          <a:bodyPr wrap="none">
            <a:spAutoFit/>
          </a:bodyPr>
          <a:lstStyle/>
          <a:p>
            <a:r>
              <a:rPr lang="en-US" altLang="zh-CN">
                <a:ea typeface="宋体" pitchFamily="2" charset="-122"/>
              </a:rPr>
              <a:t>its inverse function</a:t>
            </a:r>
            <a:endParaRPr lang="zh-CN" altLang="en-US">
              <a:ea typeface="宋体" pitchFamily="2" charset="-122"/>
            </a:endParaRPr>
          </a:p>
        </p:txBody>
      </p:sp>
      <p:sp>
        <p:nvSpPr>
          <p:cNvPr id="324632" name="Rectangle 24"/>
          <p:cNvSpPr>
            <a:spLocks noChangeArrowheads="1"/>
          </p:cNvSpPr>
          <p:nvPr/>
        </p:nvSpPr>
        <p:spPr bwMode="auto">
          <a:xfrm>
            <a:off x="6553200" y="2228850"/>
            <a:ext cx="1858963" cy="396875"/>
          </a:xfrm>
          <a:prstGeom prst="rect">
            <a:avLst/>
          </a:prstGeom>
          <a:noFill/>
          <a:ln w="9525">
            <a:noFill/>
            <a:miter lim="800000"/>
            <a:headEnd/>
            <a:tailEnd/>
          </a:ln>
        </p:spPr>
        <p:txBody>
          <a:bodyPr wrap="none">
            <a:spAutoFit/>
          </a:bodyPr>
          <a:lstStyle/>
          <a:p>
            <a:r>
              <a:rPr lang="en-US" altLang="zh-CN">
                <a:ea typeface="宋体" pitchFamily="2" charset="-122"/>
              </a:rPr>
              <a:t>is derivable at</a:t>
            </a:r>
            <a:r>
              <a:rPr lang="en-US" altLang="zh-CN" b="1" i="1">
                <a:ea typeface="宋体" pitchFamily="2" charset="-122"/>
              </a:rPr>
              <a:t>  x</a:t>
            </a:r>
            <a:endParaRPr lang="zh-CN" altLang="en-US" b="1" i="1">
              <a:ea typeface="宋体" pitchFamily="2" charset="-122"/>
            </a:endParaRPr>
          </a:p>
        </p:txBody>
      </p:sp>
      <p:sp>
        <p:nvSpPr>
          <p:cNvPr id="324633" name="Rectangle 25"/>
          <p:cNvSpPr>
            <a:spLocks noChangeArrowheads="1"/>
          </p:cNvSpPr>
          <p:nvPr/>
        </p:nvSpPr>
        <p:spPr bwMode="auto">
          <a:xfrm>
            <a:off x="304800" y="2609850"/>
            <a:ext cx="2219325" cy="396875"/>
          </a:xfrm>
          <a:prstGeom prst="rect">
            <a:avLst/>
          </a:prstGeom>
          <a:noFill/>
          <a:ln w="9525">
            <a:noFill/>
            <a:miter lim="800000"/>
            <a:headEnd/>
            <a:tailEnd/>
          </a:ln>
        </p:spPr>
        <p:txBody>
          <a:bodyPr wrap="none">
            <a:spAutoFit/>
          </a:bodyPr>
          <a:lstStyle/>
          <a:p>
            <a:r>
              <a:rPr lang="en-US" altLang="zh-CN">
                <a:ea typeface="宋体" pitchFamily="2" charset="-122"/>
              </a:rPr>
              <a:t>corresponding to  </a:t>
            </a:r>
            <a:r>
              <a:rPr lang="en-US" altLang="zh-CN" b="1" i="1">
                <a:ea typeface="宋体" pitchFamily="2" charset="-122"/>
              </a:rPr>
              <a:t>t </a:t>
            </a:r>
            <a:r>
              <a:rPr lang="en-US" altLang="zh-CN">
                <a:ea typeface="宋体" pitchFamily="2" charset="-122"/>
              </a:rPr>
              <a:t>,</a:t>
            </a:r>
            <a:endParaRPr lang="zh-CN" altLang="en-US">
              <a:ea typeface="宋体" pitchFamily="2" charset="-122"/>
            </a:endParaRPr>
          </a:p>
        </p:txBody>
      </p:sp>
      <p:sp>
        <p:nvSpPr>
          <p:cNvPr id="324634" name="Rectangle 26"/>
          <p:cNvSpPr>
            <a:spLocks noChangeArrowheads="1"/>
          </p:cNvSpPr>
          <p:nvPr/>
        </p:nvSpPr>
        <p:spPr bwMode="auto">
          <a:xfrm>
            <a:off x="2514600" y="2609850"/>
            <a:ext cx="550863"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rPr>
              <a:t>and</a:t>
            </a:r>
          </a:p>
        </p:txBody>
      </p:sp>
      <p:grpSp>
        <p:nvGrpSpPr>
          <p:cNvPr id="4" name="Group 28"/>
          <p:cNvGrpSpPr>
            <a:grpSpLocks/>
          </p:cNvGrpSpPr>
          <p:nvPr/>
        </p:nvGrpSpPr>
        <p:grpSpPr bwMode="auto">
          <a:xfrm>
            <a:off x="3352800" y="2914650"/>
            <a:ext cx="1847850" cy="942975"/>
            <a:chOff x="2112" y="1632"/>
            <a:chExt cx="1164" cy="594"/>
          </a:xfrm>
        </p:grpSpPr>
        <p:graphicFrame>
          <p:nvGraphicFramePr>
            <p:cNvPr id="9223" name="Object 9"/>
            <p:cNvGraphicFramePr>
              <a:graphicFrameLocks noChangeAspect="1"/>
            </p:cNvGraphicFramePr>
            <p:nvPr/>
          </p:nvGraphicFramePr>
          <p:xfrm>
            <a:off x="2112" y="1632"/>
            <a:ext cx="1056" cy="594"/>
          </p:xfrm>
          <a:graphic>
            <a:graphicData uri="http://schemas.openxmlformats.org/presentationml/2006/ole">
              <mc:AlternateContent xmlns:mc="http://schemas.openxmlformats.org/markup-compatibility/2006">
                <mc:Choice xmlns:v="urn:schemas-microsoft-com:vml" Requires="v">
                  <p:oleObj spid="_x0000_s422989" name="Equation" r:id="rId10" imgW="1676160" imgH="939600" progId="Equation.DSMT4">
                    <p:embed/>
                  </p:oleObj>
                </mc:Choice>
                <mc:Fallback>
                  <p:oleObj name="Equation" r:id="rId10" imgW="1676160" imgH="939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1632"/>
                          <a:ext cx="1056" cy="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1" name="Rectangle 27"/>
            <p:cNvSpPr>
              <a:spLocks noChangeArrowheads="1"/>
            </p:cNvSpPr>
            <p:nvPr/>
          </p:nvSpPr>
          <p:spPr bwMode="auto">
            <a:xfrm>
              <a:off x="3120" y="1680"/>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grpSp>
        <p:nvGrpSpPr>
          <p:cNvPr id="5" name="Group 33"/>
          <p:cNvGrpSpPr>
            <a:grpSpLocks/>
          </p:cNvGrpSpPr>
          <p:nvPr/>
        </p:nvGrpSpPr>
        <p:grpSpPr bwMode="auto">
          <a:xfrm>
            <a:off x="381000" y="3889375"/>
            <a:ext cx="4010025" cy="396875"/>
            <a:chOff x="240" y="2112"/>
            <a:chExt cx="2526" cy="250"/>
          </a:xfrm>
        </p:grpSpPr>
        <p:grpSp>
          <p:nvGrpSpPr>
            <p:cNvPr id="6" name="Group 30"/>
            <p:cNvGrpSpPr>
              <a:grpSpLocks/>
            </p:cNvGrpSpPr>
            <p:nvPr/>
          </p:nvGrpSpPr>
          <p:grpSpPr bwMode="auto">
            <a:xfrm>
              <a:off x="240" y="2112"/>
              <a:ext cx="1632" cy="250"/>
              <a:chOff x="240" y="2112"/>
              <a:chExt cx="1632" cy="250"/>
            </a:xfrm>
          </p:grpSpPr>
          <p:graphicFrame>
            <p:nvGraphicFramePr>
              <p:cNvPr id="9222" name="Object 8"/>
              <p:cNvGraphicFramePr>
                <a:graphicFrameLocks noChangeAspect="1"/>
              </p:cNvGraphicFramePr>
              <p:nvPr/>
            </p:nvGraphicFramePr>
            <p:xfrm>
              <a:off x="1194" y="2130"/>
              <a:ext cx="678" cy="222"/>
            </p:xfrm>
            <a:graphic>
              <a:graphicData uri="http://schemas.openxmlformats.org/presentationml/2006/ole">
                <mc:AlternateContent xmlns:mc="http://schemas.openxmlformats.org/markup-compatibility/2006">
                  <mc:Choice xmlns:v="urn:schemas-microsoft-com:vml" Requires="v">
                    <p:oleObj spid="_x0000_s422990" r:id="rId12" imgW="1079032" imgH="355446" progId="Equation.DSMT4">
                      <p:embed/>
                    </p:oleObj>
                  </mc:Choice>
                  <mc:Fallback>
                    <p:oleObj r:id="rId12" imgW="1079032" imgH="355446"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94" y="2130"/>
                            <a:ext cx="678"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0" name="Rectangle 29"/>
              <p:cNvSpPr>
                <a:spLocks noChangeArrowheads="1"/>
              </p:cNvSpPr>
              <p:nvPr/>
            </p:nvSpPr>
            <p:spPr bwMode="auto">
              <a:xfrm>
                <a:off x="240" y="2112"/>
                <a:ext cx="989" cy="250"/>
              </a:xfrm>
              <a:prstGeom prst="rect">
                <a:avLst/>
              </a:prstGeom>
              <a:noFill/>
              <a:ln w="9525">
                <a:noFill/>
                <a:miter lim="800000"/>
                <a:headEnd/>
                <a:tailEnd/>
              </a:ln>
            </p:spPr>
            <p:txBody>
              <a:bodyPr wrap="none">
                <a:spAutoFit/>
              </a:bodyPr>
              <a:lstStyle/>
              <a:p>
                <a:r>
                  <a:rPr lang="en-US" altLang="zh-CN">
                    <a:ea typeface="宋体" pitchFamily="2" charset="-122"/>
                  </a:rPr>
                  <a:t>We substitute</a:t>
                </a:r>
                <a:endParaRPr lang="zh-CN" altLang="en-US">
                  <a:ea typeface="宋体" pitchFamily="2" charset="-122"/>
                </a:endParaRPr>
              </a:p>
            </p:txBody>
          </p:sp>
        </p:grpSp>
        <p:grpSp>
          <p:nvGrpSpPr>
            <p:cNvPr id="7" name="Group 32"/>
            <p:cNvGrpSpPr>
              <a:grpSpLocks/>
            </p:cNvGrpSpPr>
            <p:nvPr/>
          </p:nvGrpSpPr>
          <p:grpSpPr bwMode="auto">
            <a:xfrm>
              <a:off x="1872" y="2112"/>
              <a:ext cx="894" cy="250"/>
              <a:chOff x="1872" y="2112"/>
              <a:chExt cx="894" cy="250"/>
            </a:xfrm>
          </p:grpSpPr>
          <p:graphicFrame>
            <p:nvGraphicFramePr>
              <p:cNvPr id="9221" name="Object 7"/>
              <p:cNvGraphicFramePr>
                <a:graphicFrameLocks noChangeAspect="1"/>
              </p:cNvGraphicFramePr>
              <p:nvPr/>
            </p:nvGraphicFramePr>
            <p:xfrm>
              <a:off x="2208" y="2166"/>
              <a:ext cx="558" cy="186"/>
            </p:xfrm>
            <a:graphic>
              <a:graphicData uri="http://schemas.openxmlformats.org/presentationml/2006/ole">
                <mc:AlternateContent xmlns:mc="http://schemas.openxmlformats.org/markup-compatibility/2006">
                  <mc:Choice xmlns:v="urn:schemas-microsoft-com:vml" Requires="v">
                    <p:oleObj spid="_x0000_s422991" r:id="rId14" imgW="888614" imgH="291973" progId="Equation.DSMT4">
                      <p:embed/>
                    </p:oleObj>
                  </mc:Choice>
                  <mc:Fallback>
                    <p:oleObj r:id="rId14" imgW="888614" imgH="291973"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8" y="2166"/>
                            <a:ext cx="55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9" name="Rectangle 31"/>
              <p:cNvSpPr>
                <a:spLocks noChangeArrowheads="1"/>
              </p:cNvSpPr>
              <p:nvPr/>
            </p:nvSpPr>
            <p:spPr bwMode="auto">
              <a:xfrm>
                <a:off x="1872" y="2112"/>
                <a:ext cx="364" cy="250"/>
              </a:xfrm>
              <a:prstGeom prst="rect">
                <a:avLst/>
              </a:prstGeom>
              <a:noFill/>
              <a:ln w="9525">
                <a:noFill/>
                <a:miter lim="800000"/>
                <a:headEnd/>
                <a:tailEnd/>
              </a:ln>
            </p:spPr>
            <p:txBody>
              <a:bodyPr wrap="none">
                <a:spAutoFit/>
              </a:bodyPr>
              <a:lstStyle/>
              <a:p>
                <a:r>
                  <a:rPr lang="en-US" altLang="zh-CN">
                    <a:ea typeface="宋体" pitchFamily="2" charset="-122"/>
                  </a:rPr>
                  <a:t>into</a:t>
                </a:r>
                <a:endParaRPr lang="zh-CN" altLang="en-US">
                  <a:ea typeface="宋体" pitchFamily="2" charset="-122"/>
                </a:endParaRPr>
              </a:p>
            </p:txBody>
          </p:sp>
        </p:grpSp>
      </p:grpSp>
      <p:grpSp>
        <p:nvGrpSpPr>
          <p:cNvPr id="8" name="Group 37"/>
          <p:cNvGrpSpPr>
            <a:grpSpLocks/>
          </p:cNvGrpSpPr>
          <p:nvPr/>
        </p:nvGrpSpPr>
        <p:grpSpPr bwMode="auto">
          <a:xfrm>
            <a:off x="4343400" y="3905250"/>
            <a:ext cx="4038600" cy="457200"/>
            <a:chOff x="2736" y="2256"/>
            <a:chExt cx="2544" cy="288"/>
          </a:xfrm>
        </p:grpSpPr>
        <p:grpSp>
          <p:nvGrpSpPr>
            <p:cNvPr id="9" name="Group 35"/>
            <p:cNvGrpSpPr>
              <a:grpSpLocks/>
            </p:cNvGrpSpPr>
            <p:nvPr/>
          </p:nvGrpSpPr>
          <p:grpSpPr bwMode="auto">
            <a:xfrm>
              <a:off x="2736" y="2256"/>
              <a:ext cx="2418" cy="250"/>
              <a:chOff x="2736" y="2256"/>
              <a:chExt cx="2418" cy="250"/>
            </a:xfrm>
          </p:grpSpPr>
          <p:graphicFrame>
            <p:nvGraphicFramePr>
              <p:cNvPr id="9220" name="Object 6"/>
              <p:cNvGraphicFramePr>
                <a:graphicFrameLocks noChangeAspect="1"/>
              </p:cNvGraphicFramePr>
              <p:nvPr/>
            </p:nvGraphicFramePr>
            <p:xfrm>
              <a:off x="4224" y="2274"/>
              <a:ext cx="930" cy="222"/>
            </p:xfrm>
            <a:graphic>
              <a:graphicData uri="http://schemas.openxmlformats.org/presentationml/2006/ole">
                <mc:AlternateContent xmlns:mc="http://schemas.openxmlformats.org/markup-compatibility/2006">
                  <mc:Choice xmlns:v="urn:schemas-microsoft-com:vml" Requires="v">
                    <p:oleObj spid="_x0000_s422992" r:id="rId16" imgW="1473200" imgH="355600" progId="Equation.DSMT4">
                      <p:embed/>
                    </p:oleObj>
                  </mc:Choice>
                  <mc:Fallback>
                    <p:oleObj r:id="rId16" imgW="1473200" imgH="355600" progId="Equation.DSMT4">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4" y="2274"/>
                            <a:ext cx="93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6" name="Rectangle 34"/>
              <p:cNvSpPr>
                <a:spLocks noChangeArrowheads="1"/>
              </p:cNvSpPr>
              <p:nvPr/>
            </p:nvSpPr>
            <p:spPr bwMode="auto">
              <a:xfrm>
                <a:off x="2736" y="2256"/>
                <a:ext cx="1504" cy="250"/>
              </a:xfrm>
              <a:prstGeom prst="rect">
                <a:avLst/>
              </a:prstGeom>
              <a:noFill/>
              <a:ln w="9525">
                <a:noFill/>
                <a:miter lim="800000"/>
                <a:headEnd/>
                <a:tailEnd/>
              </a:ln>
            </p:spPr>
            <p:txBody>
              <a:bodyPr wrap="none">
                <a:spAutoFit/>
              </a:bodyPr>
              <a:lstStyle/>
              <a:p>
                <a:r>
                  <a:rPr lang="en-US" altLang="zh-CN">
                    <a:ea typeface="宋体" pitchFamily="2" charset="-122"/>
                  </a:rPr>
                  <a:t>and obtain an identity</a:t>
                </a:r>
                <a:endParaRPr lang="zh-CN" altLang="en-US">
                  <a:ea typeface="宋体" pitchFamily="2" charset="-122"/>
                </a:endParaRPr>
              </a:p>
            </p:txBody>
          </p:sp>
        </p:grpSp>
        <p:sp>
          <p:nvSpPr>
            <p:cNvPr id="9245" name="Rectangle 36"/>
            <p:cNvSpPr>
              <a:spLocks noChangeArrowheads="1"/>
            </p:cNvSpPr>
            <p:nvPr/>
          </p:nvSpPr>
          <p:spPr bwMode="auto">
            <a:xfrm>
              <a:off x="5124" y="2294"/>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grpSp>
        <p:nvGrpSpPr>
          <p:cNvPr id="10" name="Group 39"/>
          <p:cNvGrpSpPr>
            <a:grpSpLocks/>
          </p:cNvGrpSpPr>
          <p:nvPr/>
        </p:nvGrpSpPr>
        <p:grpSpPr bwMode="auto">
          <a:xfrm>
            <a:off x="2984500" y="5200650"/>
            <a:ext cx="2749550" cy="676275"/>
            <a:chOff x="1880" y="3072"/>
            <a:chExt cx="1732" cy="426"/>
          </a:xfrm>
        </p:grpSpPr>
        <p:graphicFrame>
          <p:nvGraphicFramePr>
            <p:cNvPr id="9219" name="Object 5"/>
            <p:cNvGraphicFramePr>
              <a:graphicFrameLocks noChangeAspect="1"/>
            </p:cNvGraphicFramePr>
            <p:nvPr/>
          </p:nvGraphicFramePr>
          <p:xfrm>
            <a:off x="1880" y="3072"/>
            <a:ext cx="1574" cy="426"/>
          </p:xfrm>
          <a:graphic>
            <a:graphicData uri="http://schemas.openxmlformats.org/presentationml/2006/ole">
              <mc:AlternateContent xmlns:mc="http://schemas.openxmlformats.org/markup-compatibility/2006">
                <mc:Choice xmlns:v="urn:schemas-microsoft-com:vml" Requires="v">
                  <p:oleObj spid="_x0000_s422993" name="Equation" r:id="rId18" imgW="2501640" imgH="672840" progId="Equation.DSMT4">
                    <p:embed/>
                  </p:oleObj>
                </mc:Choice>
                <mc:Fallback>
                  <p:oleObj name="Equation" r:id="rId18" imgW="2501640" imgH="672840" progId="Equation.DSMT4">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80" y="3072"/>
                          <a:ext cx="1574"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3" name="Rectangle 38"/>
            <p:cNvSpPr>
              <a:spLocks noChangeArrowheads="1"/>
            </p:cNvSpPr>
            <p:nvPr/>
          </p:nvSpPr>
          <p:spPr bwMode="auto">
            <a:xfrm>
              <a:off x="3456" y="3120"/>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4629"/>
                                        </p:tgtEl>
                                        <p:attrNameLst>
                                          <p:attrName>style.visibility</p:attrName>
                                        </p:attrNameLst>
                                      </p:cBhvr>
                                      <p:to>
                                        <p:strVal val="visible"/>
                                      </p:to>
                                    </p:set>
                                    <p:animEffect transition="in" filter="wipe(left)">
                                      <p:cBhvr>
                                        <p:cTn id="16" dur="1000"/>
                                        <p:tgtEl>
                                          <p:spTgt spid="3246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4630"/>
                                        </p:tgtEl>
                                        <p:attrNameLst>
                                          <p:attrName>style.visibility</p:attrName>
                                        </p:attrNameLst>
                                      </p:cBhvr>
                                      <p:to>
                                        <p:strVal val="visible"/>
                                      </p:to>
                                    </p:set>
                                    <p:animEffect transition="in" filter="wipe(left)">
                                      <p:cBhvr>
                                        <p:cTn id="21" dur="1000"/>
                                        <p:tgtEl>
                                          <p:spTgt spid="3246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4631"/>
                                        </p:tgtEl>
                                        <p:attrNameLst>
                                          <p:attrName>style.visibility</p:attrName>
                                        </p:attrNameLst>
                                      </p:cBhvr>
                                      <p:to>
                                        <p:strVal val="visible"/>
                                      </p:to>
                                    </p:set>
                                    <p:animEffect transition="in" filter="wipe(left)">
                                      <p:cBhvr>
                                        <p:cTn id="26" dur="1000"/>
                                        <p:tgtEl>
                                          <p:spTgt spid="3246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4620"/>
                                        </p:tgtEl>
                                        <p:attrNameLst>
                                          <p:attrName>style.visibility</p:attrName>
                                        </p:attrNameLst>
                                      </p:cBhvr>
                                      <p:to>
                                        <p:strVal val="visible"/>
                                      </p:to>
                                    </p:set>
                                    <p:animEffect transition="in" filter="wipe(left)">
                                      <p:cBhvr>
                                        <p:cTn id="31" dur="1000"/>
                                        <p:tgtEl>
                                          <p:spTgt spid="3246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24632"/>
                                        </p:tgtEl>
                                        <p:attrNameLst>
                                          <p:attrName>style.visibility</p:attrName>
                                        </p:attrNameLst>
                                      </p:cBhvr>
                                      <p:to>
                                        <p:strVal val="visible"/>
                                      </p:to>
                                    </p:set>
                                    <p:animEffect transition="in" filter="wipe(left)">
                                      <p:cBhvr>
                                        <p:cTn id="36" dur="1000"/>
                                        <p:tgtEl>
                                          <p:spTgt spid="324632"/>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24633"/>
                                        </p:tgtEl>
                                        <p:attrNameLst>
                                          <p:attrName>style.visibility</p:attrName>
                                        </p:attrNameLst>
                                      </p:cBhvr>
                                      <p:to>
                                        <p:strVal val="visible"/>
                                      </p:to>
                                    </p:set>
                                    <p:animEffect transition="in" filter="wipe(left)">
                                      <p:cBhvr>
                                        <p:cTn id="40" dur="1000"/>
                                        <p:tgtEl>
                                          <p:spTgt spid="3246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4634"/>
                                        </p:tgtEl>
                                        <p:attrNameLst>
                                          <p:attrName>style.visibility</p:attrName>
                                        </p:attrNameLst>
                                      </p:cBhvr>
                                      <p:to>
                                        <p:strVal val="visible"/>
                                      </p:to>
                                    </p:set>
                                    <p:animEffect transition="in" filter="wipe(left)">
                                      <p:cBhvr>
                                        <p:cTn id="45" dur="1000"/>
                                        <p:tgtEl>
                                          <p:spTgt spid="324634"/>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10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10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10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4623"/>
                                        </p:tgtEl>
                                        <p:attrNameLst>
                                          <p:attrName>style.visibility</p:attrName>
                                        </p:attrNameLst>
                                      </p:cBhvr>
                                      <p:to>
                                        <p:strVal val="visible"/>
                                      </p:to>
                                    </p:set>
                                    <p:animEffect transition="in" filter="wipe(left)">
                                      <p:cBhvr>
                                        <p:cTn id="64" dur="1000"/>
                                        <p:tgtEl>
                                          <p:spTgt spid="3246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p:bldP spid="324629" grpId="0"/>
      <p:bldP spid="324630" grpId="0"/>
      <p:bldP spid="324631" grpId="0"/>
      <p:bldP spid="324632" grpId="0"/>
      <p:bldP spid="324633" grpId="0"/>
      <p:bldP spid="3246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灯片编号占位符 5"/>
          <p:cNvSpPr>
            <a:spLocks noGrp="1"/>
          </p:cNvSpPr>
          <p:nvPr>
            <p:ph type="sldNum" sz="quarter" idx="12"/>
          </p:nvPr>
        </p:nvSpPr>
        <p:spPr>
          <a:noFill/>
        </p:spPr>
        <p:txBody>
          <a:bodyPr/>
          <a:lstStyle/>
          <a:p>
            <a:fld id="{66E4EF22-FE8E-4384-8C64-57D51CA4A887}" type="slidenum">
              <a:rPr lang="en-US" altLang="en-US"/>
              <a:pPr/>
              <a:t>11</a:t>
            </a:fld>
            <a:endParaRPr lang="en-US" altLang="en-US"/>
          </a:p>
        </p:txBody>
      </p:sp>
      <p:sp>
        <p:nvSpPr>
          <p:cNvPr id="10250"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p>
        </p:txBody>
      </p:sp>
      <p:sp>
        <p:nvSpPr>
          <p:cNvPr id="326665" name="Rectangle 9"/>
          <p:cNvSpPr>
            <a:spLocks noChangeArrowheads="1"/>
          </p:cNvSpPr>
          <p:nvPr/>
        </p:nvSpPr>
        <p:spPr bwMode="auto">
          <a:xfrm>
            <a:off x="381000" y="6019800"/>
            <a:ext cx="11430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rPr>
              <a:t> Finish.</a:t>
            </a:r>
            <a:r>
              <a:rPr lang="en-US" altLang="zh-CN">
                <a:latin typeface="Arial" charset="0"/>
                <a:ea typeface="宋体" pitchFamily="2" charset="-122"/>
              </a:rPr>
              <a:t> </a:t>
            </a:r>
          </a:p>
        </p:txBody>
      </p:sp>
      <p:graphicFrame>
        <p:nvGraphicFramePr>
          <p:cNvPr id="326660" name="Object 4"/>
          <p:cNvGraphicFramePr>
            <a:graphicFrameLocks noChangeAspect="1"/>
          </p:cNvGraphicFramePr>
          <p:nvPr/>
        </p:nvGraphicFramePr>
        <p:xfrm>
          <a:off x="3962400" y="3352800"/>
          <a:ext cx="1422400" cy="700088"/>
        </p:xfrm>
        <a:graphic>
          <a:graphicData uri="http://schemas.openxmlformats.org/presentationml/2006/ole">
            <mc:AlternateContent xmlns:mc="http://schemas.openxmlformats.org/markup-compatibility/2006">
              <mc:Choice xmlns:v="urn:schemas-microsoft-com:vml" Requires="v">
                <p:oleObj spid="_x0000_s424001" name="Equation" r:id="rId4" imgW="1422360" imgH="698400" progId="Equation.DSMT4">
                  <p:embed/>
                </p:oleObj>
              </mc:Choice>
              <mc:Fallback>
                <p:oleObj name="Equation" r:id="rId4" imgW="1422360" imgH="698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352800"/>
                        <a:ext cx="142240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Rectangle 10"/>
          <p:cNvSpPr>
            <a:spLocks noChangeArrowheads="1"/>
          </p:cNvSpPr>
          <p:nvPr/>
        </p:nvSpPr>
        <p:spPr bwMode="auto">
          <a:xfrm>
            <a:off x="381000" y="1524000"/>
            <a:ext cx="2220913" cy="396875"/>
          </a:xfrm>
          <a:prstGeom prst="rect">
            <a:avLst/>
          </a:prstGeom>
          <a:noFill/>
          <a:ln w="9525">
            <a:noFill/>
            <a:miter lim="800000"/>
            <a:headEnd/>
            <a:tailEnd/>
          </a:ln>
        </p:spPr>
        <p:txBody>
          <a:bodyPr wrap="none">
            <a:spAutoFit/>
          </a:bodyPr>
          <a:lstStyle/>
          <a:p>
            <a:r>
              <a:rPr lang="en-US" altLang="zh-CN" b="1">
                <a:ea typeface="宋体" pitchFamily="2" charset="-122"/>
              </a:rPr>
              <a:t>Proof  (continued) </a:t>
            </a:r>
          </a:p>
        </p:txBody>
      </p:sp>
      <p:sp>
        <p:nvSpPr>
          <p:cNvPr id="326667" name="Rectangle 11"/>
          <p:cNvSpPr>
            <a:spLocks noChangeArrowheads="1"/>
          </p:cNvSpPr>
          <p:nvPr/>
        </p:nvSpPr>
        <p:spPr bwMode="auto">
          <a:xfrm>
            <a:off x="2362200" y="1524000"/>
            <a:ext cx="3563938" cy="396875"/>
          </a:xfrm>
          <a:prstGeom prst="rect">
            <a:avLst/>
          </a:prstGeom>
          <a:noFill/>
          <a:ln w="9525">
            <a:noFill/>
            <a:miter lim="800000"/>
            <a:headEnd/>
            <a:tailEnd/>
          </a:ln>
        </p:spPr>
        <p:txBody>
          <a:bodyPr wrap="none">
            <a:spAutoFit/>
          </a:bodyPr>
          <a:lstStyle/>
          <a:p>
            <a:r>
              <a:rPr lang="en-US" altLang="zh-CN">
                <a:ea typeface="宋体" pitchFamily="2" charset="-122"/>
              </a:rPr>
              <a:t>(2) A derivation with respect to </a:t>
            </a:r>
            <a:r>
              <a:rPr lang="en-US" altLang="zh-CN" b="1" i="1">
                <a:ea typeface="宋体" pitchFamily="2" charset="-122"/>
              </a:rPr>
              <a:t>x</a:t>
            </a:r>
            <a:endParaRPr lang="zh-CN" altLang="en-US" b="1" i="1">
              <a:ea typeface="宋体" pitchFamily="2" charset="-122"/>
            </a:endParaRPr>
          </a:p>
        </p:txBody>
      </p:sp>
      <p:sp>
        <p:nvSpPr>
          <p:cNvPr id="326668" name="Rectangle 12"/>
          <p:cNvSpPr>
            <a:spLocks noChangeArrowheads="1"/>
          </p:cNvSpPr>
          <p:nvPr/>
        </p:nvSpPr>
        <p:spPr bwMode="auto">
          <a:xfrm>
            <a:off x="5992844" y="1524000"/>
            <a:ext cx="3079750" cy="396875"/>
          </a:xfrm>
          <a:prstGeom prst="rect">
            <a:avLst/>
          </a:prstGeom>
          <a:noFill/>
          <a:ln w="9525">
            <a:noFill/>
            <a:miter lim="800000"/>
            <a:headEnd/>
            <a:tailEnd/>
          </a:ln>
        </p:spPr>
        <p:txBody>
          <a:bodyPr wrap="none">
            <a:spAutoFit/>
          </a:bodyPr>
          <a:lstStyle/>
          <a:p>
            <a:r>
              <a:rPr lang="en-US" altLang="zh-CN" dirty="0">
                <a:ea typeface="宋体" pitchFamily="2" charset="-122"/>
              </a:rPr>
              <a:t>again on both sides of above</a:t>
            </a:r>
            <a:endParaRPr lang="zh-CN" altLang="en-US" dirty="0">
              <a:ea typeface="宋体" pitchFamily="2" charset="-122"/>
            </a:endParaRPr>
          </a:p>
        </p:txBody>
      </p:sp>
      <p:sp>
        <p:nvSpPr>
          <p:cNvPr id="326669" name="Rectangle 13"/>
          <p:cNvSpPr>
            <a:spLocks noChangeArrowheads="1"/>
          </p:cNvSpPr>
          <p:nvPr/>
        </p:nvSpPr>
        <p:spPr bwMode="auto">
          <a:xfrm>
            <a:off x="360363" y="2057400"/>
            <a:ext cx="2535237" cy="396875"/>
          </a:xfrm>
          <a:prstGeom prst="rect">
            <a:avLst/>
          </a:prstGeom>
          <a:noFill/>
          <a:ln w="9525">
            <a:noFill/>
            <a:miter lim="800000"/>
            <a:headEnd/>
            <a:tailEnd/>
          </a:ln>
        </p:spPr>
        <p:txBody>
          <a:bodyPr wrap="none">
            <a:spAutoFit/>
          </a:bodyPr>
          <a:lstStyle/>
          <a:p>
            <a:r>
              <a:rPr lang="en-US" altLang="zh-CN">
                <a:ea typeface="宋体" pitchFamily="2" charset="-122"/>
              </a:rPr>
              <a:t>formula, we notice that</a:t>
            </a:r>
            <a:endParaRPr lang="zh-CN" altLang="en-US">
              <a:ea typeface="宋体" pitchFamily="2" charset="-122"/>
            </a:endParaRPr>
          </a:p>
        </p:txBody>
      </p:sp>
      <p:grpSp>
        <p:nvGrpSpPr>
          <p:cNvPr id="2" name="Group 15"/>
          <p:cNvGrpSpPr>
            <a:grpSpLocks/>
          </p:cNvGrpSpPr>
          <p:nvPr/>
        </p:nvGrpSpPr>
        <p:grpSpPr bwMode="auto">
          <a:xfrm>
            <a:off x="2971800" y="1981200"/>
            <a:ext cx="5791200" cy="619125"/>
            <a:chOff x="1872" y="1248"/>
            <a:chExt cx="3648" cy="390"/>
          </a:xfrm>
        </p:grpSpPr>
        <p:graphicFrame>
          <p:nvGraphicFramePr>
            <p:cNvPr id="10248" name="Object 7"/>
            <p:cNvGraphicFramePr>
              <a:graphicFrameLocks noChangeAspect="1"/>
            </p:cNvGraphicFramePr>
            <p:nvPr/>
          </p:nvGraphicFramePr>
          <p:xfrm>
            <a:off x="1872" y="1248"/>
            <a:ext cx="216" cy="390"/>
          </p:xfrm>
          <a:graphic>
            <a:graphicData uri="http://schemas.openxmlformats.org/presentationml/2006/ole">
              <mc:AlternateContent xmlns:mc="http://schemas.openxmlformats.org/markup-compatibility/2006">
                <mc:Choice xmlns:v="urn:schemas-microsoft-com:vml" Requires="v">
                  <p:oleObj spid="_x0000_s424002" r:id="rId6" imgW="342751" imgH="622030" progId="Equation.DSMT4">
                    <p:embed/>
                  </p:oleObj>
                </mc:Choice>
                <mc:Fallback>
                  <p:oleObj r:id="rId6" imgW="342751" imgH="62203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1248"/>
                          <a:ext cx="21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1" name="Rectangle 14"/>
            <p:cNvSpPr>
              <a:spLocks noChangeArrowheads="1"/>
            </p:cNvSpPr>
            <p:nvPr/>
          </p:nvSpPr>
          <p:spPr bwMode="auto">
            <a:xfrm>
              <a:off x="2128" y="1296"/>
              <a:ext cx="3392" cy="250"/>
            </a:xfrm>
            <a:prstGeom prst="rect">
              <a:avLst/>
            </a:prstGeom>
            <a:noFill/>
            <a:ln w="9525">
              <a:noFill/>
              <a:miter lim="800000"/>
              <a:headEnd/>
              <a:tailEnd/>
            </a:ln>
          </p:spPr>
          <p:txBody>
            <a:bodyPr wrap="none">
              <a:spAutoFit/>
            </a:bodyPr>
            <a:lstStyle/>
            <a:p>
              <a:r>
                <a:rPr lang="en-US" altLang="zh-CN">
                  <a:ea typeface="宋体" pitchFamily="2" charset="-122"/>
                </a:rPr>
                <a:t>is also a composite function of  </a:t>
              </a:r>
              <a:r>
                <a:rPr lang="en-US" altLang="zh-CN" b="1" i="1">
                  <a:ea typeface="宋体" pitchFamily="2" charset="-122"/>
                </a:rPr>
                <a:t>x </a:t>
              </a:r>
              <a:r>
                <a:rPr lang="en-US" altLang="zh-CN">
                  <a:ea typeface="宋体" pitchFamily="2" charset="-122"/>
                </a:rPr>
                <a:t>with intermediate</a:t>
              </a:r>
              <a:endParaRPr lang="zh-CN" altLang="en-US">
                <a:ea typeface="宋体" pitchFamily="2" charset="-122"/>
              </a:endParaRPr>
            </a:p>
          </p:txBody>
        </p:sp>
      </p:grpSp>
      <p:grpSp>
        <p:nvGrpSpPr>
          <p:cNvPr id="3" name="Group 17"/>
          <p:cNvGrpSpPr>
            <a:grpSpLocks/>
          </p:cNvGrpSpPr>
          <p:nvPr/>
        </p:nvGrpSpPr>
        <p:grpSpPr bwMode="auto">
          <a:xfrm>
            <a:off x="304800" y="2727325"/>
            <a:ext cx="2339975" cy="396875"/>
            <a:chOff x="192" y="1632"/>
            <a:chExt cx="1474" cy="250"/>
          </a:xfrm>
        </p:grpSpPr>
        <p:graphicFrame>
          <p:nvGraphicFramePr>
            <p:cNvPr id="10247" name="Object 5"/>
            <p:cNvGraphicFramePr>
              <a:graphicFrameLocks noChangeAspect="1"/>
            </p:cNvGraphicFramePr>
            <p:nvPr/>
          </p:nvGraphicFramePr>
          <p:xfrm>
            <a:off x="864" y="1632"/>
            <a:ext cx="678" cy="222"/>
          </p:xfrm>
          <a:graphic>
            <a:graphicData uri="http://schemas.openxmlformats.org/presentationml/2006/ole">
              <mc:AlternateContent xmlns:mc="http://schemas.openxmlformats.org/markup-compatibility/2006">
                <mc:Choice xmlns:v="urn:schemas-microsoft-com:vml" Requires="v">
                  <p:oleObj spid="_x0000_s424003" r:id="rId8" imgW="1079032" imgH="355446" progId="Equation.DSMT4">
                    <p:embed/>
                  </p:oleObj>
                </mc:Choice>
                <mc:Fallback>
                  <p:oleObj r:id="rId8" imgW="1079032" imgH="355446"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1632"/>
                          <a:ext cx="678"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Rectangle 16"/>
            <p:cNvSpPr>
              <a:spLocks noChangeArrowheads="1"/>
            </p:cNvSpPr>
            <p:nvPr/>
          </p:nvSpPr>
          <p:spPr bwMode="auto">
            <a:xfrm>
              <a:off x="192" y="1632"/>
              <a:ext cx="1474" cy="250"/>
            </a:xfrm>
            <a:prstGeom prst="rect">
              <a:avLst/>
            </a:prstGeom>
            <a:noFill/>
            <a:ln w="9525">
              <a:noFill/>
              <a:miter lim="800000"/>
              <a:headEnd/>
              <a:tailEnd/>
            </a:ln>
          </p:spPr>
          <p:txBody>
            <a:bodyPr wrap="none">
              <a:spAutoFit/>
            </a:bodyPr>
            <a:lstStyle/>
            <a:p>
              <a:r>
                <a:rPr lang="en-US" altLang="zh-CN">
                  <a:ea typeface="宋体" pitchFamily="2" charset="-122"/>
                </a:rPr>
                <a:t>variable                    ;</a:t>
              </a:r>
              <a:endParaRPr lang="zh-CN" altLang="en-US">
                <a:ea typeface="宋体" pitchFamily="2" charset="-122"/>
              </a:endParaRPr>
            </a:p>
          </p:txBody>
        </p:sp>
      </p:grpSp>
      <p:sp>
        <p:nvSpPr>
          <p:cNvPr id="326674" name="Rectangle 18"/>
          <p:cNvSpPr>
            <a:spLocks noChangeArrowheads="1"/>
          </p:cNvSpPr>
          <p:nvPr/>
        </p:nvSpPr>
        <p:spPr bwMode="auto">
          <a:xfrm>
            <a:off x="2590800" y="2727325"/>
            <a:ext cx="1833563" cy="396875"/>
          </a:xfrm>
          <a:prstGeom prst="rect">
            <a:avLst/>
          </a:prstGeom>
          <a:noFill/>
          <a:ln w="9525">
            <a:noFill/>
            <a:miter lim="800000"/>
            <a:headEnd/>
            <a:tailEnd/>
          </a:ln>
        </p:spPr>
        <p:txBody>
          <a:bodyPr wrap="none">
            <a:spAutoFit/>
          </a:bodyPr>
          <a:lstStyle/>
          <a:p>
            <a:r>
              <a:rPr lang="en-US" altLang="zh-CN">
                <a:ea typeface="宋体" pitchFamily="2" charset="-122"/>
              </a:rPr>
              <a:t>hence we obtain</a:t>
            </a:r>
            <a:endParaRPr lang="zh-CN" altLang="en-US">
              <a:ea typeface="宋体" pitchFamily="2" charset="-122"/>
            </a:endParaRPr>
          </a:p>
        </p:txBody>
      </p:sp>
      <p:graphicFrame>
        <p:nvGraphicFramePr>
          <p:cNvPr id="326675" name="Object 19"/>
          <p:cNvGraphicFramePr>
            <a:graphicFrameLocks noChangeAspect="1"/>
          </p:cNvGraphicFramePr>
          <p:nvPr/>
        </p:nvGraphicFramePr>
        <p:xfrm>
          <a:off x="2673350" y="4038600"/>
          <a:ext cx="1854200" cy="738188"/>
        </p:xfrm>
        <a:graphic>
          <a:graphicData uri="http://schemas.openxmlformats.org/presentationml/2006/ole">
            <mc:AlternateContent xmlns:mc="http://schemas.openxmlformats.org/markup-compatibility/2006">
              <mc:Choice xmlns:v="urn:schemas-microsoft-com:vml" Requires="v">
                <p:oleObj spid="_x0000_s424004" name="Equation" r:id="rId10" imgW="1854000" imgH="736560" progId="Equation.DSMT4">
                  <p:embed/>
                </p:oleObj>
              </mc:Choice>
              <mc:Fallback>
                <p:oleObj name="Equation" r:id="rId10" imgW="1854000" imgH="73656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3350" y="4038600"/>
                        <a:ext cx="1854200"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76" name="Object 20"/>
          <p:cNvGraphicFramePr>
            <a:graphicFrameLocks noChangeAspect="1"/>
          </p:cNvGraphicFramePr>
          <p:nvPr/>
        </p:nvGraphicFramePr>
        <p:xfrm>
          <a:off x="2641600" y="4800600"/>
          <a:ext cx="2844800" cy="674688"/>
        </p:xfrm>
        <a:graphic>
          <a:graphicData uri="http://schemas.openxmlformats.org/presentationml/2006/ole">
            <mc:AlternateContent xmlns:mc="http://schemas.openxmlformats.org/markup-compatibility/2006">
              <mc:Choice xmlns:v="urn:schemas-microsoft-com:vml" Requires="v">
                <p:oleObj spid="_x0000_s424005" name="Equation" r:id="rId12" imgW="2844720" imgH="672840" progId="Equation.DSMT4">
                  <p:embed/>
                </p:oleObj>
              </mc:Choice>
              <mc:Fallback>
                <p:oleObj name="Equation" r:id="rId12" imgW="2844720" imgH="67284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1600" y="4800600"/>
                        <a:ext cx="2844800"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77" name="Object 21"/>
          <p:cNvGraphicFramePr>
            <a:graphicFrameLocks noChangeAspect="1"/>
          </p:cNvGraphicFramePr>
          <p:nvPr/>
        </p:nvGraphicFramePr>
        <p:xfrm>
          <a:off x="2209800" y="3352800"/>
          <a:ext cx="1638300" cy="700088"/>
        </p:xfrm>
        <a:graphic>
          <a:graphicData uri="http://schemas.openxmlformats.org/presentationml/2006/ole">
            <mc:AlternateContent xmlns:mc="http://schemas.openxmlformats.org/markup-compatibility/2006">
              <mc:Choice xmlns:v="urn:schemas-microsoft-com:vml" Requires="v">
                <p:oleObj spid="_x0000_s424006" name="Equation" r:id="rId14" imgW="1638000" imgH="698400" progId="Equation.DSMT4">
                  <p:embed/>
                </p:oleObj>
              </mc:Choice>
              <mc:Fallback>
                <p:oleObj name="Equation" r:id="rId14" imgW="1638000" imgH="6984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3352800"/>
                        <a:ext cx="163830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78" name="Object 22"/>
          <p:cNvGraphicFramePr>
            <a:graphicFrameLocks noChangeAspect="1"/>
          </p:cNvGraphicFramePr>
          <p:nvPr/>
        </p:nvGraphicFramePr>
        <p:xfrm>
          <a:off x="2673350" y="5486400"/>
          <a:ext cx="1054100" cy="622300"/>
        </p:xfrm>
        <a:graphic>
          <a:graphicData uri="http://schemas.openxmlformats.org/presentationml/2006/ole">
            <mc:AlternateContent xmlns:mc="http://schemas.openxmlformats.org/markup-compatibility/2006">
              <mc:Choice xmlns:v="urn:schemas-microsoft-com:vml" Requires="v">
                <p:oleObj spid="_x0000_s424007" name="Equation" r:id="rId16" imgW="1054080" imgH="622080" progId="Equation.DSMT4">
                  <p:embed/>
                </p:oleObj>
              </mc:Choice>
              <mc:Fallback>
                <p:oleObj name="Equation" r:id="rId16" imgW="1054080" imgH="622080"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73350" y="5486400"/>
                        <a:ext cx="10541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67"/>
                                        </p:tgtEl>
                                        <p:attrNameLst>
                                          <p:attrName>style.visibility</p:attrName>
                                        </p:attrNameLst>
                                      </p:cBhvr>
                                      <p:to>
                                        <p:strVal val="visible"/>
                                      </p:to>
                                    </p:set>
                                    <p:animEffect transition="in" filter="wipe(left)">
                                      <p:cBhvr>
                                        <p:cTn id="7" dur="1000"/>
                                        <p:tgtEl>
                                          <p:spTgt spid="326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68"/>
                                        </p:tgtEl>
                                        <p:attrNameLst>
                                          <p:attrName>style.visibility</p:attrName>
                                        </p:attrNameLst>
                                      </p:cBhvr>
                                      <p:to>
                                        <p:strVal val="visible"/>
                                      </p:to>
                                    </p:set>
                                    <p:animEffect transition="in" filter="wipe(left)">
                                      <p:cBhvr>
                                        <p:cTn id="12" dur="1000"/>
                                        <p:tgtEl>
                                          <p:spTgt spid="3266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69"/>
                                        </p:tgtEl>
                                        <p:attrNameLst>
                                          <p:attrName>style.visibility</p:attrName>
                                        </p:attrNameLst>
                                      </p:cBhvr>
                                      <p:to>
                                        <p:strVal val="visible"/>
                                      </p:to>
                                    </p:set>
                                    <p:animEffect transition="in" filter="wipe(left)">
                                      <p:cBhvr>
                                        <p:cTn id="17" dur="1000"/>
                                        <p:tgtEl>
                                          <p:spTgt spid="3266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6674"/>
                                        </p:tgtEl>
                                        <p:attrNameLst>
                                          <p:attrName>style.visibility</p:attrName>
                                        </p:attrNameLst>
                                      </p:cBhvr>
                                      <p:to>
                                        <p:strVal val="visible"/>
                                      </p:to>
                                    </p:set>
                                    <p:animEffect transition="in" filter="wipe(left)">
                                      <p:cBhvr>
                                        <p:cTn id="32" dur="1000"/>
                                        <p:tgtEl>
                                          <p:spTgt spid="3266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6677"/>
                                        </p:tgtEl>
                                        <p:attrNameLst>
                                          <p:attrName>style.visibility</p:attrName>
                                        </p:attrNameLst>
                                      </p:cBhvr>
                                      <p:to>
                                        <p:strVal val="visible"/>
                                      </p:to>
                                    </p:set>
                                    <p:animEffect transition="in" filter="wipe(left)">
                                      <p:cBhvr>
                                        <p:cTn id="37" dur="1000"/>
                                        <p:tgtEl>
                                          <p:spTgt spid="3266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6660"/>
                                        </p:tgtEl>
                                        <p:attrNameLst>
                                          <p:attrName>style.visibility</p:attrName>
                                        </p:attrNameLst>
                                      </p:cBhvr>
                                      <p:to>
                                        <p:strVal val="visible"/>
                                      </p:to>
                                    </p:set>
                                    <p:animEffect transition="in" filter="wipe(left)">
                                      <p:cBhvr>
                                        <p:cTn id="42" dur="1000"/>
                                        <p:tgtEl>
                                          <p:spTgt spid="3266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6675"/>
                                        </p:tgtEl>
                                        <p:attrNameLst>
                                          <p:attrName>style.visibility</p:attrName>
                                        </p:attrNameLst>
                                      </p:cBhvr>
                                      <p:to>
                                        <p:strVal val="visible"/>
                                      </p:to>
                                    </p:set>
                                    <p:animEffect transition="in" filter="wipe(left)">
                                      <p:cBhvr>
                                        <p:cTn id="47" dur="1000"/>
                                        <p:tgtEl>
                                          <p:spTgt spid="3266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6676"/>
                                        </p:tgtEl>
                                        <p:attrNameLst>
                                          <p:attrName>style.visibility</p:attrName>
                                        </p:attrNameLst>
                                      </p:cBhvr>
                                      <p:to>
                                        <p:strVal val="visible"/>
                                      </p:to>
                                    </p:set>
                                    <p:animEffect transition="in" filter="wipe(left)">
                                      <p:cBhvr>
                                        <p:cTn id="52" dur="1000"/>
                                        <p:tgtEl>
                                          <p:spTgt spid="3266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26678"/>
                                        </p:tgtEl>
                                        <p:attrNameLst>
                                          <p:attrName>style.visibility</p:attrName>
                                        </p:attrNameLst>
                                      </p:cBhvr>
                                      <p:to>
                                        <p:strVal val="visible"/>
                                      </p:to>
                                    </p:set>
                                    <p:animEffect transition="in" filter="wipe(left)">
                                      <p:cBhvr>
                                        <p:cTn id="57" dur="1000"/>
                                        <p:tgtEl>
                                          <p:spTgt spid="32667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6665"/>
                                        </p:tgtEl>
                                        <p:attrNameLst>
                                          <p:attrName>style.visibility</p:attrName>
                                        </p:attrNameLst>
                                      </p:cBhvr>
                                      <p:to>
                                        <p:strVal val="visible"/>
                                      </p:to>
                                    </p:set>
                                    <p:animEffect transition="in" filter="wipe(left)">
                                      <p:cBhvr>
                                        <p:cTn id="62" dur="1000"/>
                                        <p:tgtEl>
                                          <p:spTgt spid="326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p:bldP spid="326667" grpId="0"/>
      <p:bldP spid="326668" grpId="0"/>
      <p:bldP spid="326669" grpId="0"/>
      <p:bldP spid="3266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灯片编号占位符 5"/>
          <p:cNvSpPr>
            <a:spLocks noGrp="1"/>
          </p:cNvSpPr>
          <p:nvPr>
            <p:ph type="sldNum" sz="quarter" idx="12"/>
          </p:nvPr>
        </p:nvSpPr>
        <p:spPr>
          <a:noFill/>
        </p:spPr>
        <p:txBody>
          <a:bodyPr/>
          <a:lstStyle/>
          <a:p>
            <a:fld id="{513F084D-2555-41BE-98B1-3FC2DA30C8F9}" type="slidenum">
              <a:rPr lang="en-US" altLang="en-US"/>
              <a:pPr/>
              <a:t>12</a:t>
            </a:fld>
            <a:endParaRPr lang="en-US" altLang="en-US"/>
          </a:p>
        </p:txBody>
      </p:sp>
      <p:sp>
        <p:nvSpPr>
          <p:cNvPr id="11272"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endParaRPr lang="zh-CN" altLang="en-US" sz="3200" dirty="0">
              <a:ea typeface="宋体" pitchFamily="2" charset="-122"/>
            </a:endParaRPr>
          </a:p>
        </p:txBody>
      </p:sp>
      <p:grpSp>
        <p:nvGrpSpPr>
          <p:cNvPr id="2" name="Group 8"/>
          <p:cNvGrpSpPr>
            <a:grpSpLocks/>
          </p:cNvGrpSpPr>
          <p:nvPr/>
        </p:nvGrpSpPr>
        <p:grpSpPr bwMode="auto">
          <a:xfrm>
            <a:off x="611188" y="1520825"/>
            <a:ext cx="5065716" cy="774700"/>
            <a:chOff x="491" y="969"/>
            <a:chExt cx="3191" cy="488"/>
          </a:xfrm>
        </p:grpSpPr>
        <p:sp>
          <p:nvSpPr>
            <p:cNvPr id="11283" name="Rectangle 4"/>
            <p:cNvSpPr>
              <a:spLocks noChangeArrowheads="1"/>
            </p:cNvSpPr>
            <p:nvPr/>
          </p:nvSpPr>
          <p:spPr bwMode="auto">
            <a:xfrm>
              <a:off x="491" y="1071"/>
              <a:ext cx="1370" cy="291"/>
            </a:xfrm>
            <a:prstGeom prst="rect">
              <a:avLst/>
            </a:prstGeom>
            <a:noFill/>
            <a:ln w="9525">
              <a:noFill/>
              <a:miter lim="800000"/>
              <a:headEnd/>
              <a:tailEnd/>
            </a:ln>
          </p:spPr>
          <p:txBody>
            <a:bodyPr wrap="square">
              <a:spAutoFit/>
            </a:bodyPr>
            <a:lstStyle/>
            <a:p>
              <a:r>
                <a:rPr lang="en-US" altLang="zh-CN" sz="2400" dirty="0">
                  <a:effectLst>
                    <a:outerShdw blurRad="38100" dist="38100" dir="2700000" algn="tl">
                      <a:srgbClr val="000000">
                        <a:alpha val="43137"/>
                      </a:srgbClr>
                    </a:outerShdw>
                  </a:effectLst>
                  <a:ea typeface="宋体" pitchFamily="2" charset="-122"/>
                </a:rPr>
                <a:t>Example</a:t>
              </a:r>
              <a:r>
                <a:rPr lang="en-US" altLang="zh-CN" sz="2400" b="0" dirty="0">
                  <a:solidFill>
                    <a:srgbClr val="0000FF"/>
                  </a:solidFill>
                  <a:ea typeface="宋体" pitchFamily="2" charset="-122"/>
                </a:rPr>
                <a:t> Let</a:t>
              </a:r>
              <a:endParaRPr lang="en-US" altLang="zh-CN" sz="2400" b="0" dirty="0">
                <a:solidFill>
                  <a:srgbClr val="0000FF"/>
                </a:solidFill>
                <a:latin typeface="Arial" charset="0"/>
                <a:ea typeface="宋体" pitchFamily="2" charset="-122"/>
              </a:endParaRPr>
            </a:p>
          </p:txBody>
        </p:sp>
        <p:graphicFrame>
          <p:nvGraphicFramePr>
            <p:cNvPr id="11269" name="Object 5"/>
            <p:cNvGraphicFramePr>
              <a:graphicFrameLocks noChangeAspect="1"/>
            </p:cNvGraphicFramePr>
            <p:nvPr/>
          </p:nvGraphicFramePr>
          <p:xfrm>
            <a:off x="1726" y="969"/>
            <a:ext cx="1189" cy="488"/>
          </p:xfrm>
          <a:graphic>
            <a:graphicData uri="http://schemas.openxmlformats.org/presentationml/2006/ole">
              <mc:AlternateContent xmlns:mc="http://schemas.openxmlformats.org/markup-compatibility/2006">
                <mc:Choice xmlns:v="urn:schemas-microsoft-com:vml" Requires="v">
                  <p:oleObj spid="_x0000_s425007" name="Equation" r:id="rId4" imgW="1892160" imgH="774360" progId="Equation.DSMT4">
                    <p:embed/>
                  </p:oleObj>
                </mc:Choice>
                <mc:Fallback>
                  <p:oleObj name="Equation" r:id="rId4" imgW="1892160" imgH="774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6" y="969"/>
                          <a:ext cx="1189"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nvGraphicFramePr>
          <p:xfrm>
            <a:off x="3374" y="993"/>
            <a:ext cx="308" cy="398"/>
          </p:xfrm>
          <a:graphic>
            <a:graphicData uri="http://schemas.openxmlformats.org/presentationml/2006/ole">
              <mc:AlternateContent xmlns:mc="http://schemas.openxmlformats.org/markup-compatibility/2006">
                <mc:Choice xmlns:v="urn:schemas-microsoft-com:vml" Requires="v">
                  <p:oleObj spid="_x0000_s425008" name="Equation" r:id="rId6" imgW="482400" imgH="634680" progId="Equation.DSMT4">
                    <p:embed/>
                  </p:oleObj>
                </mc:Choice>
                <mc:Fallback>
                  <p:oleObj name="Equation" r:id="rId6" imgW="482400" imgH="6346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4" y="993"/>
                          <a:ext cx="30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4" name="Rectangle 7"/>
            <p:cNvSpPr>
              <a:spLocks noChangeArrowheads="1"/>
            </p:cNvSpPr>
            <p:nvPr/>
          </p:nvSpPr>
          <p:spPr bwMode="auto">
            <a:xfrm>
              <a:off x="2986" y="1071"/>
              <a:ext cx="428"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find</a:t>
              </a:r>
            </a:p>
          </p:txBody>
        </p:sp>
      </p:grpSp>
      <p:grpSp>
        <p:nvGrpSpPr>
          <p:cNvPr id="3" name="Group 11"/>
          <p:cNvGrpSpPr>
            <a:grpSpLocks/>
          </p:cNvGrpSpPr>
          <p:nvPr/>
        </p:nvGrpSpPr>
        <p:grpSpPr bwMode="auto">
          <a:xfrm>
            <a:off x="3744913" y="2205038"/>
            <a:ext cx="5399087" cy="1674812"/>
            <a:chOff x="1610" y="1547"/>
            <a:chExt cx="3855" cy="1191"/>
          </a:xfrm>
        </p:grpSpPr>
        <p:pic>
          <p:nvPicPr>
            <p:cNvPr id="11281" name="Picture 9"/>
            <p:cNvPicPr>
              <a:picLocks noChangeAspect="1" noChangeArrowheads="1"/>
            </p:cNvPicPr>
            <p:nvPr/>
          </p:nvPicPr>
          <p:blipFill>
            <a:blip r:embed="rId8"/>
            <a:srcRect/>
            <a:stretch>
              <a:fillRect/>
            </a:stretch>
          </p:blipFill>
          <p:spPr bwMode="auto">
            <a:xfrm>
              <a:off x="1610" y="1706"/>
              <a:ext cx="3855" cy="1032"/>
            </a:xfrm>
            <a:prstGeom prst="rect">
              <a:avLst/>
            </a:prstGeom>
            <a:noFill/>
            <a:ln w="9525">
              <a:noFill/>
              <a:miter lim="800000"/>
              <a:headEnd/>
              <a:tailEnd/>
            </a:ln>
          </p:spPr>
        </p:pic>
        <p:sp>
          <p:nvSpPr>
            <p:cNvPr id="11282" name="Text Box 10"/>
            <p:cNvSpPr txBox="1">
              <a:spLocks noChangeArrowheads="1"/>
            </p:cNvSpPr>
            <p:nvPr/>
          </p:nvSpPr>
          <p:spPr bwMode="auto">
            <a:xfrm>
              <a:off x="2245" y="1547"/>
              <a:ext cx="446" cy="239"/>
            </a:xfrm>
            <a:prstGeom prst="rect">
              <a:avLst/>
            </a:prstGeom>
            <a:noFill/>
            <a:ln w="9525">
              <a:noFill/>
              <a:miter lim="800000"/>
              <a:headEnd/>
              <a:tailEnd/>
            </a:ln>
          </p:spPr>
          <p:txBody>
            <a:bodyPr>
              <a:spAutoFit/>
            </a:bodyPr>
            <a:lstStyle/>
            <a:p>
              <a:r>
                <a:rPr lang="en-US" altLang="zh-CN" sz="1600" b="1" i="1">
                  <a:solidFill>
                    <a:schemeClr val="tx2"/>
                  </a:solidFill>
                  <a:ea typeface="宋体" pitchFamily="2" charset="-122"/>
                </a:rPr>
                <a:t>a </a:t>
              </a:r>
              <a:r>
                <a:rPr lang="en-US" altLang="zh-CN" sz="1600">
                  <a:solidFill>
                    <a:schemeClr val="tx2"/>
                  </a:solidFill>
                  <a:ea typeface="宋体" pitchFamily="2" charset="-122"/>
                </a:rPr>
                <a:t>= 1</a:t>
              </a:r>
            </a:p>
          </p:txBody>
        </p:sp>
      </p:grpSp>
      <p:sp>
        <p:nvSpPr>
          <p:cNvPr id="391180" name="Rectangle 12"/>
          <p:cNvSpPr>
            <a:spLocks noChangeArrowheads="1"/>
          </p:cNvSpPr>
          <p:nvPr/>
        </p:nvSpPr>
        <p:spPr bwMode="auto">
          <a:xfrm>
            <a:off x="611188" y="2636838"/>
            <a:ext cx="1095172" cy="400110"/>
          </a:xfrm>
          <a:prstGeom prst="rect">
            <a:avLst/>
          </a:prstGeom>
          <a:noFill/>
          <a:ln w="9525">
            <a:noFill/>
            <a:miter lim="800000"/>
            <a:headEnd/>
            <a:tailEnd/>
          </a:ln>
        </p:spPr>
        <p:txBody>
          <a:bodyPr wrap="none">
            <a:spAutoFit/>
          </a:bodyPr>
          <a:lstStyle/>
          <a:p>
            <a:r>
              <a:rPr lang="en-US" altLang="zh-CN" b="1" dirty="0">
                <a:ea typeface="宋体" pitchFamily="2" charset="-122"/>
              </a:rPr>
              <a:t>Solution</a:t>
            </a:r>
            <a:endParaRPr lang="zh-CN" altLang="en-US" b="1" dirty="0">
              <a:ea typeface="宋体" pitchFamily="2" charset="-122"/>
            </a:endParaRPr>
          </a:p>
        </p:txBody>
      </p:sp>
      <p:sp>
        <p:nvSpPr>
          <p:cNvPr id="391181" name="Rectangle 13"/>
          <p:cNvSpPr>
            <a:spLocks noChangeArrowheads="1"/>
          </p:cNvSpPr>
          <p:nvPr/>
        </p:nvSpPr>
        <p:spPr bwMode="auto">
          <a:xfrm>
            <a:off x="1898650" y="2636838"/>
            <a:ext cx="1952625" cy="396875"/>
          </a:xfrm>
          <a:prstGeom prst="rect">
            <a:avLst/>
          </a:prstGeom>
          <a:noFill/>
          <a:ln w="9525">
            <a:noFill/>
            <a:miter lim="800000"/>
            <a:headEnd/>
            <a:tailEnd/>
          </a:ln>
        </p:spPr>
        <p:txBody>
          <a:bodyPr wrap="none">
            <a:spAutoFit/>
          </a:bodyPr>
          <a:lstStyle/>
          <a:p>
            <a:r>
              <a:rPr lang="en-US" altLang="zh-CN">
                <a:ea typeface="宋体" pitchFamily="2" charset="-122"/>
              </a:rPr>
              <a:t>By the method of</a:t>
            </a:r>
            <a:endParaRPr lang="zh-CN" altLang="en-US">
              <a:ea typeface="宋体" pitchFamily="2" charset="-122"/>
            </a:endParaRPr>
          </a:p>
        </p:txBody>
      </p:sp>
      <p:sp>
        <p:nvSpPr>
          <p:cNvPr id="391182" name="Rectangle 14"/>
          <p:cNvSpPr>
            <a:spLocks noChangeArrowheads="1"/>
          </p:cNvSpPr>
          <p:nvPr/>
        </p:nvSpPr>
        <p:spPr bwMode="auto">
          <a:xfrm>
            <a:off x="611188" y="3716338"/>
            <a:ext cx="3586162" cy="396875"/>
          </a:xfrm>
          <a:prstGeom prst="rect">
            <a:avLst/>
          </a:prstGeom>
          <a:noFill/>
          <a:ln w="9525">
            <a:noFill/>
            <a:miter lim="800000"/>
            <a:headEnd/>
            <a:tailEnd/>
          </a:ln>
        </p:spPr>
        <p:txBody>
          <a:bodyPr wrap="none">
            <a:spAutoFit/>
          </a:bodyPr>
          <a:lstStyle/>
          <a:p>
            <a:r>
              <a:rPr lang="en-US" altLang="zh-CN">
                <a:ea typeface="宋体" pitchFamily="2" charset="-122"/>
              </a:rPr>
              <a:t>by parametric equations, we have</a:t>
            </a:r>
            <a:endParaRPr lang="zh-CN" altLang="en-US">
              <a:ea typeface="宋体" pitchFamily="2" charset="-122"/>
            </a:endParaRPr>
          </a:p>
        </p:txBody>
      </p:sp>
      <p:sp>
        <p:nvSpPr>
          <p:cNvPr id="391183" name="Rectangle 15"/>
          <p:cNvSpPr>
            <a:spLocks noChangeArrowheads="1"/>
          </p:cNvSpPr>
          <p:nvPr/>
        </p:nvSpPr>
        <p:spPr bwMode="auto">
          <a:xfrm>
            <a:off x="611188" y="3213100"/>
            <a:ext cx="3394075" cy="396875"/>
          </a:xfrm>
          <a:prstGeom prst="rect">
            <a:avLst/>
          </a:prstGeom>
          <a:noFill/>
          <a:ln w="9525">
            <a:noFill/>
            <a:miter lim="800000"/>
            <a:headEnd/>
            <a:tailEnd/>
          </a:ln>
        </p:spPr>
        <p:txBody>
          <a:bodyPr wrap="none">
            <a:spAutoFit/>
          </a:bodyPr>
          <a:lstStyle/>
          <a:p>
            <a:r>
              <a:rPr lang="en-US" altLang="zh-CN">
                <a:ea typeface="宋体" pitchFamily="2" charset="-122"/>
              </a:rPr>
              <a:t>derivation of a function defined</a:t>
            </a:r>
            <a:endParaRPr lang="zh-CN" altLang="en-US">
              <a:ea typeface="宋体" pitchFamily="2" charset="-122"/>
            </a:endParaRPr>
          </a:p>
        </p:txBody>
      </p:sp>
      <p:graphicFrame>
        <p:nvGraphicFramePr>
          <p:cNvPr id="391184" name="Object 16"/>
          <p:cNvGraphicFramePr>
            <a:graphicFrameLocks noGrp="1" noChangeAspect="1"/>
          </p:cNvGraphicFramePr>
          <p:nvPr>
            <p:ph idx="1"/>
          </p:nvPr>
        </p:nvGraphicFramePr>
        <p:xfrm>
          <a:off x="1122363" y="4502150"/>
          <a:ext cx="939800" cy="1231900"/>
        </p:xfrm>
        <a:graphic>
          <a:graphicData uri="http://schemas.openxmlformats.org/presentationml/2006/ole">
            <mc:AlternateContent xmlns:mc="http://schemas.openxmlformats.org/markup-compatibility/2006">
              <mc:Choice xmlns:v="urn:schemas-microsoft-com:vml" Requires="v">
                <p:oleObj spid="_x0000_s425009" name="Equation" r:id="rId9" imgW="939600" imgH="1231560" progId="Equation.DSMT4">
                  <p:embed/>
                </p:oleObj>
              </mc:Choice>
              <mc:Fallback>
                <p:oleObj name="Equation" r:id="rId9" imgW="939600" imgH="123156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363" y="4502150"/>
                        <a:ext cx="9398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186" name="Object 18"/>
          <p:cNvGraphicFramePr>
            <a:graphicFrameLocks noChangeAspect="1"/>
          </p:cNvGraphicFramePr>
          <p:nvPr/>
        </p:nvGraphicFramePr>
        <p:xfrm>
          <a:off x="2195513" y="4743450"/>
          <a:ext cx="1512887" cy="766763"/>
        </p:xfrm>
        <a:graphic>
          <a:graphicData uri="http://schemas.openxmlformats.org/presentationml/2006/ole">
            <mc:AlternateContent xmlns:mc="http://schemas.openxmlformats.org/markup-compatibility/2006">
              <mc:Choice xmlns:v="urn:schemas-microsoft-com:vml" Requires="v">
                <p:oleObj spid="_x0000_s425010" name="Equation" r:id="rId11" imgW="850680" imgH="431640" progId="Equation.DSMT4">
                  <p:embed/>
                </p:oleObj>
              </mc:Choice>
              <mc:Fallback>
                <p:oleObj name="Equation" r:id="rId11" imgW="850680" imgH="43164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4743450"/>
                        <a:ext cx="1512887"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187" name="Object 19"/>
          <p:cNvGraphicFramePr>
            <a:graphicFrameLocks noChangeAspect="1"/>
          </p:cNvGraphicFramePr>
          <p:nvPr/>
        </p:nvGraphicFramePr>
        <p:xfrm>
          <a:off x="3808413" y="4791075"/>
          <a:ext cx="1239837" cy="709613"/>
        </p:xfrm>
        <a:graphic>
          <a:graphicData uri="http://schemas.openxmlformats.org/presentationml/2006/ole">
            <mc:AlternateContent xmlns:mc="http://schemas.openxmlformats.org/markup-compatibility/2006">
              <mc:Choice xmlns:v="urn:schemas-microsoft-com:vml" Requires="v">
                <p:oleObj spid="_x0000_s425011" name="Equation" r:id="rId13" imgW="711000" imgH="406080" progId="Equation.DSMT4">
                  <p:embed/>
                </p:oleObj>
              </mc:Choice>
              <mc:Fallback>
                <p:oleObj name="Equation" r:id="rId13" imgW="711000" imgH="40608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8413" y="4791075"/>
                        <a:ext cx="1239837"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88" name="Rectangle 20"/>
          <p:cNvSpPr>
            <a:spLocks noChangeArrowheads="1"/>
          </p:cNvSpPr>
          <p:nvPr/>
        </p:nvSpPr>
        <p:spPr bwMode="auto">
          <a:xfrm>
            <a:off x="476250" y="5876925"/>
            <a:ext cx="11430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dirty="0">
                <a:ea typeface="宋体" pitchFamily="2" charset="-122"/>
              </a:rPr>
              <a:t> Finish.</a:t>
            </a:r>
            <a:r>
              <a:rPr lang="en-US" altLang="zh-CN" dirty="0">
                <a:latin typeface="Arial" charset="0"/>
                <a:ea typeface="宋体" pitchFamily="2" charset="-122"/>
              </a:rPr>
              <a:t>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80"/>
                                        </p:tgtEl>
                                        <p:attrNameLst>
                                          <p:attrName>style.visibility</p:attrName>
                                        </p:attrNameLst>
                                      </p:cBhvr>
                                      <p:to>
                                        <p:strVal val="visible"/>
                                      </p:to>
                                    </p:set>
                                    <p:animEffect transition="in" filter="wipe(left)">
                                      <p:cBhvr>
                                        <p:cTn id="12" dur="1000"/>
                                        <p:tgtEl>
                                          <p:spTgt spid="391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81"/>
                                        </p:tgtEl>
                                        <p:attrNameLst>
                                          <p:attrName>style.visibility</p:attrName>
                                        </p:attrNameLst>
                                      </p:cBhvr>
                                      <p:to>
                                        <p:strVal val="visible"/>
                                      </p:to>
                                    </p:set>
                                    <p:animEffect transition="in" filter="wipe(left)">
                                      <p:cBhvr>
                                        <p:cTn id="17" dur="1000"/>
                                        <p:tgtEl>
                                          <p:spTgt spid="39118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1183"/>
                                        </p:tgtEl>
                                        <p:attrNameLst>
                                          <p:attrName>style.visibility</p:attrName>
                                        </p:attrNameLst>
                                      </p:cBhvr>
                                      <p:to>
                                        <p:strVal val="visible"/>
                                      </p:to>
                                    </p:set>
                                    <p:animEffect transition="in" filter="wipe(left)">
                                      <p:cBhvr>
                                        <p:cTn id="21" dur="1000"/>
                                        <p:tgtEl>
                                          <p:spTgt spid="39118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91182"/>
                                        </p:tgtEl>
                                        <p:attrNameLst>
                                          <p:attrName>style.visibility</p:attrName>
                                        </p:attrNameLst>
                                      </p:cBhvr>
                                      <p:to>
                                        <p:strVal val="visible"/>
                                      </p:to>
                                    </p:set>
                                    <p:animEffect transition="in" filter="wipe(left)">
                                      <p:cBhvr>
                                        <p:cTn id="25" dur="1000"/>
                                        <p:tgtEl>
                                          <p:spTgt spid="39118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91184"/>
                                        </p:tgtEl>
                                        <p:attrNameLst>
                                          <p:attrName>style.visibility</p:attrName>
                                        </p:attrNameLst>
                                      </p:cBhvr>
                                      <p:to>
                                        <p:strVal val="visible"/>
                                      </p:to>
                                    </p:set>
                                    <p:animEffect transition="in" filter="wipe(left)">
                                      <p:cBhvr>
                                        <p:cTn id="30" dur="1000"/>
                                        <p:tgtEl>
                                          <p:spTgt spid="39118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91186"/>
                                        </p:tgtEl>
                                        <p:attrNameLst>
                                          <p:attrName>style.visibility</p:attrName>
                                        </p:attrNameLst>
                                      </p:cBhvr>
                                      <p:to>
                                        <p:strVal val="visible"/>
                                      </p:to>
                                    </p:set>
                                    <p:animEffect transition="in" filter="wipe(left)">
                                      <p:cBhvr>
                                        <p:cTn id="35" dur="1000"/>
                                        <p:tgtEl>
                                          <p:spTgt spid="39118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1187"/>
                                        </p:tgtEl>
                                        <p:attrNameLst>
                                          <p:attrName>style.visibility</p:attrName>
                                        </p:attrNameLst>
                                      </p:cBhvr>
                                      <p:to>
                                        <p:strVal val="visible"/>
                                      </p:to>
                                    </p:set>
                                    <p:animEffect transition="in" filter="wipe(left)">
                                      <p:cBhvr>
                                        <p:cTn id="40" dur="1000"/>
                                        <p:tgtEl>
                                          <p:spTgt spid="39118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91188"/>
                                        </p:tgtEl>
                                        <p:attrNameLst>
                                          <p:attrName>style.visibility</p:attrName>
                                        </p:attrNameLst>
                                      </p:cBhvr>
                                      <p:to>
                                        <p:strVal val="visible"/>
                                      </p:to>
                                    </p:set>
                                    <p:animEffect transition="in" filter="wipe(left)">
                                      <p:cBhvr>
                                        <p:cTn id="45" dur="1000"/>
                                        <p:tgtEl>
                                          <p:spTgt spid="39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80" grpId="0"/>
      <p:bldP spid="391181" grpId="0"/>
      <p:bldP spid="391182" grpId="0"/>
      <p:bldP spid="391183" grpId="0"/>
      <p:bldP spid="3911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灯片编号占位符 5"/>
          <p:cNvSpPr>
            <a:spLocks noGrp="1"/>
          </p:cNvSpPr>
          <p:nvPr>
            <p:ph type="sldNum" sz="quarter" idx="12"/>
          </p:nvPr>
        </p:nvSpPr>
        <p:spPr>
          <a:noFill/>
        </p:spPr>
        <p:txBody>
          <a:bodyPr/>
          <a:lstStyle/>
          <a:p>
            <a:fld id="{68ACAAB2-9D07-4651-9116-37CF730BB9C6}" type="slidenum">
              <a:rPr lang="en-US" altLang="en-US"/>
              <a:pPr/>
              <a:t>13</a:t>
            </a:fld>
            <a:endParaRPr lang="en-US" altLang="en-US"/>
          </a:p>
        </p:txBody>
      </p:sp>
      <p:sp>
        <p:nvSpPr>
          <p:cNvPr id="12298"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p>
        </p:txBody>
      </p:sp>
      <p:pic>
        <p:nvPicPr>
          <p:cNvPr id="328708" name="Picture 4"/>
          <p:cNvPicPr>
            <a:picLocks noChangeAspect="1" noChangeArrowheads="1"/>
          </p:cNvPicPr>
          <p:nvPr/>
        </p:nvPicPr>
        <p:blipFill>
          <a:blip r:embed="rId4"/>
          <a:srcRect/>
          <a:stretch>
            <a:fillRect/>
          </a:stretch>
        </p:blipFill>
        <p:spPr bwMode="auto">
          <a:xfrm>
            <a:off x="1600200" y="3124200"/>
            <a:ext cx="6119813" cy="1638300"/>
          </a:xfrm>
          <a:prstGeom prst="rect">
            <a:avLst/>
          </a:prstGeom>
          <a:noFill/>
          <a:ln w="9525">
            <a:noFill/>
            <a:miter lim="800000"/>
            <a:headEnd/>
            <a:tailEnd/>
          </a:ln>
        </p:spPr>
      </p:pic>
      <p:graphicFrame>
        <p:nvGraphicFramePr>
          <p:cNvPr id="12290" name="Object 9"/>
          <p:cNvGraphicFramePr>
            <a:graphicFrameLocks noChangeAspect="1"/>
          </p:cNvGraphicFramePr>
          <p:nvPr/>
        </p:nvGraphicFramePr>
        <p:xfrm>
          <a:off x="571472" y="2514600"/>
          <a:ext cx="419100" cy="304800"/>
        </p:xfrm>
        <a:graphic>
          <a:graphicData uri="http://schemas.openxmlformats.org/presentationml/2006/ole">
            <mc:AlternateContent xmlns:mc="http://schemas.openxmlformats.org/markup-compatibility/2006">
              <mc:Choice xmlns:v="urn:schemas-microsoft-com:vml" Requires="v">
                <p:oleObj spid="_x0000_s426049" r:id="rId5" imgW="418918" imgH="304668" progId="Equation.DSMT4">
                  <p:embed/>
                </p:oleObj>
              </mc:Choice>
              <mc:Fallback>
                <p:oleObj r:id="rId5" imgW="418918" imgH="304668"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2514600"/>
                        <a:ext cx="419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0"/>
          <p:cNvGrpSpPr>
            <a:grpSpLocks/>
          </p:cNvGrpSpPr>
          <p:nvPr/>
        </p:nvGrpSpPr>
        <p:grpSpPr bwMode="auto">
          <a:xfrm>
            <a:off x="500065" y="1493839"/>
            <a:ext cx="8215313" cy="1006475"/>
            <a:chOff x="117" y="941"/>
            <a:chExt cx="5175" cy="634"/>
          </a:xfrm>
        </p:grpSpPr>
        <p:sp>
          <p:nvSpPr>
            <p:cNvPr id="12310" name="Rectangle 13"/>
            <p:cNvSpPr>
              <a:spLocks noChangeArrowheads="1"/>
            </p:cNvSpPr>
            <p:nvPr/>
          </p:nvSpPr>
          <p:spPr bwMode="auto">
            <a:xfrm>
              <a:off x="117" y="941"/>
              <a:ext cx="5175" cy="634"/>
            </a:xfrm>
            <a:prstGeom prst="rect">
              <a:avLst/>
            </a:prstGeom>
            <a:noFill/>
            <a:ln w="9525">
              <a:noFill/>
              <a:miter lim="800000"/>
              <a:headEnd/>
              <a:tailEnd/>
            </a:ln>
          </p:spPr>
          <p:txBody>
            <a:bodyPr wrap="square">
              <a:spAutoFit/>
            </a:bodyPr>
            <a:lstStyle/>
            <a:p>
              <a:pPr algn="just"/>
              <a:r>
                <a:rPr lang="en-US" altLang="zh-CN" b="1" dirty="0">
                  <a:solidFill>
                    <a:srgbClr val="C00000"/>
                  </a:solidFill>
                  <a:ea typeface="宋体" pitchFamily="2" charset="-122"/>
                </a:rPr>
                <a:t>Note</a:t>
              </a:r>
              <a:r>
                <a:rPr lang="en-US" altLang="zh-CN" dirty="0">
                  <a:ea typeface="宋体" pitchFamily="2" charset="-122"/>
                </a:rPr>
                <a:t> If there exists a tangent line at every point of a curve   , and the direction of the tangent line changes continuously with the motion of the point, then      is called a </a:t>
              </a:r>
              <a:r>
                <a:rPr lang="en-US" altLang="zh-CN" dirty="0">
                  <a:solidFill>
                    <a:srgbClr val="FF0000"/>
                  </a:solidFill>
                  <a:ea typeface="宋体" pitchFamily="2" charset="-122"/>
                </a:rPr>
                <a:t>smooth curve</a:t>
              </a:r>
              <a:r>
                <a:rPr lang="en-US" altLang="zh-CN" dirty="0">
                  <a:ea typeface="宋体" pitchFamily="2" charset="-122"/>
                </a:rPr>
                <a:t>. </a:t>
              </a:r>
              <a:endParaRPr lang="en-US" altLang="zh-CN" sz="1000" dirty="0">
                <a:ea typeface="宋体" pitchFamily="2" charset="-122"/>
              </a:endParaRPr>
            </a:p>
          </p:txBody>
        </p:sp>
        <p:graphicFrame>
          <p:nvGraphicFramePr>
            <p:cNvPr id="12295" name="Object 6"/>
            <p:cNvGraphicFramePr>
              <a:graphicFrameLocks noChangeAspect="1"/>
            </p:cNvGraphicFramePr>
            <p:nvPr/>
          </p:nvGraphicFramePr>
          <p:xfrm>
            <a:off x="978" y="1392"/>
            <a:ext cx="126" cy="144"/>
          </p:xfrm>
          <a:graphic>
            <a:graphicData uri="http://schemas.openxmlformats.org/presentationml/2006/ole">
              <mc:AlternateContent xmlns:mc="http://schemas.openxmlformats.org/markup-compatibility/2006">
                <mc:Choice xmlns:v="urn:schemas-microsoft-com:vml" Requires="v">
                  <p:oleObj spid="_x0000_s426050" r:id="rId7" imgW="203112" imgH="228501" progId="Equation.DSMT4">
                    <p:embed/>
                  </p:oleObj>
                </mc:Choice>
                <mc:Fallback>
                  <p:oleObj r:id="rId7" imgW="203112" imgH="228501"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 y="1392"/>
                          <a:ext cx="12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5"/>
            <p:cNvGraphicFramePr>
              <a:graphicFrameLocks noChangeAspect="1"/>
            </p:cNvGraphicFramePr>
            <p:nvPr/>
          </p:nvGraphicFramePr>
          <p:xfrm>
            <a:off x="4437" y="1008"/>
            <a:ext cx="126" cy="144"/>
          </p:xfrm>
          <a:graphic>
            <a:graphicData uri="http://schemas.openxmlformats.org/presentationml/2006/ole">
              <mc:AlternateContent xmlns:mc="http://schemas.openxmlformats.org/markup-compatibility/2006">
                <mc:Choice xmlns:v="urn:schemas-microsoft-com:vml" Requires="v">
                  <p:oleObj spid="_x0000_s426051" r:id="rId9" imgW="203112" imgH="228501" progId="Equation.DSMT4">
                    <p:embed/>
                  </p:oleObj>
                </mc:Choice>
                <mc:Fallback>
                  <p:oleObj r:id="rId9" imgW="203112" imgH="228501"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 y="1008"/>
                          <a:ext cx="12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2"/>
          <p:cNvGrpSpPr>
            <a:grpSpLocks/>
          </p:cNvGrpSpPr>
          <p:nvPr/>
        </p:nvGrpSpPr>
        <p:grpSpPr bwMode="auto">
          <a:xfrm>
            <a:off x="428631" y="4929188"/>
            <a:ext cx="8001000" cy="1006475"/>
            <a:chOff x="414" y="3441"/>
            <a:chExt cx="5040" cy="634"/>
          </a:xfrm>
        </p:grpSpPr>
        <p:graphicFrame>
          <p:nvGraphicFramePr>
            <p:cNvPr id="12293" name="Object 12"/>
            <p:cNvGraphicFramePr>
              <a:graphicFrameLocks noChangeAspect="1"/>
            </p:cNvGraphicFramePr>
            <p:nvPr/>
          </p:nvGraphicFramePr>
          <p:xfrm>
            <a:off x="5328" y="3504"/>
            <a:ext cx="126" cy="144"/>
          </p:xfrm>
          <a:graphic>
            <a:graphicData uri="http://schemas.openxmlformats.org/presentationml/2006/ole">
              <mc:AlternateContent xmlns:mc="http://schemas.openxmlformats.org/markup-compatibility/2006">
                <mc:Choice xmlns:v="urn:schemas-microsoft-com:vml" Requires="v">
                  <p:oleObj spid="_x0000_s426052" r:id="rId11" imgW="203112" imgH="228501" progId="Equation.DSMT4">
                    <p:embed/>
                  </p:oleObj>
                </mc:Choice>
                <mc:Fallback>
                  <p:oleObj r:id="rId11" imgW="203112" imgH="228501"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8" y="3504"/>
                          <a:ext cx="12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11"/>
            <p:cNvGraphicFramePr>
              <a:graphicFrameLocks noChangeAspect="1"/>
            </p:cNvGraphicFramePr>
            <p:nvPr/>
          </p:nvGraphicFramePr>
          <p:xfrm>
            <a:off x="4080" y="3504"/>
            <a:ext cx="126" cy="144"/>
          </p:xfrm>
          <a:graphic>
            <a:graphicData uri="http://schemas.openxmlformats.org/presentationml/2006/ole">
              <mc:AlternateContent xmlns:mc="http://schemas.openxmlformats.org/markup-compatibility/2006">
                <mc:Choice xmlns:v="urn:schemas-microsoft-com:vml" Requires="v">
                  <p:oleObj spid="_x0000_s426053" r:id="rId13" imgW="203112" imgH="228501" progId="Equation.DSMT4">
                    <p:embed/>
                  </p:oleObj>
                </mc:Choice>
                <mc:Fallback>
                  <p:oleObj r:id="rId13" imgW="203112" imgH="228501"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3504"/>
                          <a:ext cx="12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9" name="Rectangle 14"/>
            <p:cNvSpPr>
              <a:spLocks noChangeArrowheads="1"/>
            </p:cNvSpPr>
            <p:nvPr/>
          </p:nvSpPr>
          <p:spPr bwMode="auto">
            <a:xfrm>
              <a:off x="414" y="3441"/>
              <a:ext cx="5040" cy="634"/>
            </a:xfrm>
            <a:prstGeom prst="rect">
              <a:avLst/>
            </a:prstGeom>
            <a:noFill/>
            <a:ln w="9525">
              <a:noFill/>
              <a:miter lim="800000"/>
              <a:headEnd/>
              <a:tailEnd/>
            </a:ln>
          </p:spPr>
          <p:txBody>
            <a:bodyPr>
              <a:spAutoFit/>
            </a:bodyPr>
            <a:lstStyle/>
            <a:p>
              <a:pPr eaLnBrk="0" hangingPunct="0">
                <a:spcBef>
                  <a:spcPct val="50000"/>
                </a:spcBef>
              </a:pPr>
              <a:r>
                <a:rPr lang="en-US" altLang="zh-CN" dirty="0">
                  <a:solidFill>
                    <a:srgbClr val="C00000"/>
                  </a:solidFill>
                  <a:ea typeface="宋体" pitchFamily="2" charset="-122"/>
                </a:rPr>
                <a:t>Note</a:t>
              </a:r>
              <a:r>
                <a:rPr lang="en-US" altLang="zh-CN" dirty="0">
                  <a:solidFill>
                    <a:srgbClr val="000000"/>
                  </a:solidFill>
                  <a:ea typeface="宋体" pitchFamily="2" charset="-122"/>
                </a:rPr>
                <a:t> </a:t>
              </a:r>
              <a:r>
                <a:rPr lang="en-US" altLang="zh-CN" dirty="0">
                  <a:ea typeface="宋体" pitchFamily="2" charset="-122"/>
                </a:rPr>
                <a:t> Suppose that every segmental arc of the curve       is smooth, then        is called a piecewise smooth curve. For example, the cycloid is a piecewise smooth curve.</a:t>
              </a:r>
              <a:r>
                <a:rPr lang="en-US" altLang="zh-CN" dirty="0">
                  <a:latin typeface="Arial" charset="0"/>
                  <a:ea typeface="宋体" pitchFamily="2" charset="-122"/>
                </a:rPr>
                <a:t> </a:t>
              </a:r>
            </a:p>
          </p:txBody>
        </p:sp>
      </p:grpSp>
      <p:grpSp>
        <p:nvGrpSpPr>
          <p:cNvPr id="4" name="Group 21"/>
          <p:cNvGrpSpPr>
            <a:grpSpLocks/>
          </p:cNvGrpSpPr>
          <p:nvPr/>
        </p:nvGrpSpPr>
        <p:grpSpPr bwMode="auto">
          <a:xfrm>
            <a:off x="857250" y="2514600"/>
            <a:ext cx="8297863" cy="400050"/>
            <a:chOff x="585" y="1584"/>
            <a:chExt cx="5227" cy="252"/>
          </a:xfrm>
        </p:grpSpPr>
        <p:graphicFrame>
          <p:nvGraphicFramePr>
            <p:cNvPr id="12291" name="Object 7"/>
            <p:cNvGraphicFramePr>
              <a:graphicFrameLocks noChangeAspect="1"/>
            </p:cNvGraphicFramePr>
            <p:nvPr/>
          </p:nvGraphicFramePr>
          <p:xfrm>
            <a:off x="3787" y="1620"/>
            <a:ext cx="624" cy="186"/>
          </p:xfrm>
          <a:graphic>
            <a:graphicData uri="http://schemas.openxmlformats.org/presentationml/2006/ole">
              <mc:AlternateContent xmlns:mc="http://schemas.openxmlformats.org/markup-compatibility/2006">
                <mc:Choice xmlns:v="urn:schemas-microsoft-com:vml" Requires="v">
                  <p:oleObj spid="_x0000_s426054" r:id="rId15" imgW="990170" imgH="291973" progId="Equation.DSMT4">
                    <p:embed/>
                  </p:oleObj>
                </mc:Choice>
                <mc:Fallback>
                  <p:oleObj r:id="rId15" imgW="990170" imgH="291973" progId="Equation.DSMT4">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7" y="1620"/>
                          <a:ext cx="62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9"/>
            <p:cNvGrpSpPr>
              <a:grpSpLocks/>
            </p:cNvGrpSpPr>
            <p:nvPr/>
          </p:nvGrpSpPr>
          <p:grpSpPr bwMode="auto">
            <a:xfrm>
              <a:off x="585" y="1584"/>
              <a:ext cx="5227" cy="252"/>
              <a:chOff x="387" y="2400"/>
              <a:chExt cx="5227" cy="252"/>
            </a:xfrm>
          </p:grpSpPr>
          <p:graphicFrame>
            <p:nvGraphicFramePr>
              <p:cNvPr id="12292" name="Object 8"/>
              <p:cNvGraphicFramePr>
                <a:graphicFrameLocks noChangeAspect="1"/>
              </p:cNvGraphicFramePr>
              <p:nvPr/>
            </p:nvGraphicFramePr>
            <p:xfrm>
              <a:off x="1536" y="2448"/>
              <a:ext cx="126" cy="144"/>
            </p:xfrm>
            <a:graphic>
              <a:graphicData uri="http://schemas.openxmlformats.org/presentationml/2006/ole">
                <mc:AlternateContent xmlns:mc="http://schemas.openxmlformats.org/markup-compatibility/2006">
                  <mc:Choice xmlns:v="urn:schemas-microsoft-com:vml" Requires="v">
                    <p:oleObj spid="_x0000_s426055" r:id="rId17" imgW="203112" imgH="228501" progId="Equation.DSMT4">
                      <p:embed/>
                    </p:oleObj>
                  </mc:Choice>
                  <mc:Fallback>
                    <p:oleObj r:id="rId17" imgW="203112" imgH="228501"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6" y="2448"/>
                            <a:ext cx="12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8" name="Rectangle 16"/>
              <p:cNvSpPr>
                <a:spLocks noChangeArrowheads="1"/>
              </p:cNvSpPr>
              <p:nvPr/>
            </p:nvSpPr>
            <p:spPr bwMode="auto">
              <a:xfrm>
                <a:off x="387" y="2400"/>
                <a:ext cx="5227" cy="252"/>
              </a:xfrm>
              <a:prstGeom prst="rect">
                <a:avLst/>
              </a:prstGeom>
              <a:noFill/>
              <a:ln w="9525">
                <a:noFill/>
                <a:miter lim="800000"/>
                <a:headEnd/>
                <a:tailEnd/>
              </a:ln>
            </p:spPr>
            <p:txBody>
              <a:bodyPr wrap="none">
                <a:spAutoFit/>
              </a:bodyPr>
              <a:lstStyle/>
              <a:p>
                <a:r>
                  <a:rPr lang="en-US" altLang="zh-CN" dirty="0">
                    <a:ea typeface="宋体" pitchFamily="2" charset="-122"/>
                  </a:rPr>
                  <a:t>, then the curve     represented by the equation                 is a smooth curve.</a:t>
                </a:r>
              </a:p>
            </p:txBody>
          </p:sp>
        </p:grpSp>
      </p:grpSp>
      <p:sp>
        <p:nvSpPr>
          <p:cNvPr id="12305" name="Rectangle 15"/>
          <p:cNvSpPr>
            <a:spLocks noChangeArrowheads="1"/>
          </p:cNvSpPr>
          <p:nvPr/>
        </p:nvSpPr>
        <p:spPr bwMode="auto">
          <a:xfrm>
            <a:off x="4733925" y="2133600"/>
            <a:ext cx="4124355" cy="400110"/>
          </a:xfrm>
          <a:prstGeom prst="rect">
            <a:avLst/>
          </a:prstGeom>
          <a:noFill/>
          <a:ln w="9525">
            <a:noFill/>
            <a:miter lim="800000"/>
            <a:headEnd/>
            <a:tailEnd/>
          </a:ln>
        </p:spPr>
        <p:txBody>
          <a:bodyPr wrap="square">
            <a:spAutoFit/>
          </a:bodyPr>
          <a:lstStyle/>
          <a:p>
            <a:r>
              <a:rPr lang="en-US" altLang="zh-CN" dirty="0">
                <a:ea typeface="宋体" pitchFamily="2" charset="-122"/>
              </a:rPr>
              <a:t>Therefore, if  </a:t>
            </a:r>
            <a:r>
              <a:rPr lang="en-US" altLang="zh-CN" b="1" i="1" dirty="0">
                <a:ea typeface="宋体" pitchFamily="2" charset="-122"/>
              </a:rPr>
              <a:t>f</a:t>
            </a:r>
            <a:r>
              <a:rPr lang="en-US" altLang="zh-CN" dirty="0">
                <a:ea typeface="宋体" pitchFamily="2" charset="-122"/>
              </a:rPr>
              <a:t>  is a function of class</a:t>
            </a:r>
            <a:endParaRPr lang="zh-CN" altLang="en-US" dirty="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a typeface="宋体" pitchFamily="2" charset="-122"/>
              </a:rPr>
              <a:t>Derivation of a Function Defined by Parametric Equations</a:t>
            </a:r>
            <a:endParaRPr lang="zh-CN" altLang="en-US" sz="3200" dirty="0"/>
          </a:p>
        </p:txBody>
      </p:sp>
      <p:sp>
        <p:nvSpPr>
          <p:cNvPr id="4" name="灯片编号占位符 3"/>
          <p:cNvSpPr>
            <a:spLocks noGrp="1"/>
          </p:cNvSpPr>
          <p:nvPr>
            <p:ph type="sldNum" sz="quarter" idx="12"/>
          </p:nvPr>
        </p:nvSpPr>
        <p:spPr/>
        <p:txBody>
          <a:bodyPr/>
          <a:lstStyle/>
          <a:p>
            <a:fld id="{09C54D40-F8F8-4FD9-935C-E8175B549E28}" type="slidenum">
              <a:rPr lang="en-US" altLang="en-US" smtClean="0"/>
              <a:pPr/>
              <a:t>14</a:t>
            </a:fld>
            <a:endParaRPr lang="en-US" altLang="en-US"/>
          </a:p>
        </p:txBody>
      </p:sp>
      <p:grpSp>
        <p:nvGrpSpPr>
          <p:cNvPr id="3" name="Group 8"/>
          <p:cNvGrpSpPr>
            <a:grpSpLocks/>
          </p:cNvGrpSpPr>
          <p:nvPr/>
        </p:nvGrpSpPr>
        <p:grpSpPr bwMode="auto">
          <a:xfrm>
            <a:off x="611188" y="1531938"/>
            <a:ext cx="6357938" cy="825500"/>
            <a:chOff x="491" y="976"/>
            <a:chExt cx="4005" cy="520"/>
          </a:xfrm>
        </p:grpSpPr>
        <p:sp>
          <p:nvSpPr>
            <p:cNvPr id="6" name="Rectangle 4"/>
            <p:cNvSpPr>
              <a:spLocks noChangeArrowheads="1"/>
            </p:cNvSpPr>
            <p:nvPr/>
          </p:nvSpPr>
          <p:spPr bwMode="auto">
            <a:xfrm>
              <a:off x="491" y="1071"/>
              <a:ext cx="1370" cy="291"/>
            </a:xfrm>
            <a:prstGeom prst="rect">
              <a:avLst/>
            </a:prstGeom>
            <a:noFill/>
            <a:ln w="9525">
              <a:noFill/>
              <a:miter lim="800000"/>
              <a:headEnd/>
              <a:tailEnd/>
            </a:ln>
          </p:spPr>
          <p:txBody>
            <a:bodyPr wrap="square">
              <a:spAutoFit/>
            </a:bodyPr>
            <a:lstStyle/>
            <a:p>
              <a:r>
                <a:rPr lang="en-US" altLang="zh-CN" sz="2400" dirty="0">
                  <a:effectLst>
                    <a:outerShdw blurRad="38100" dist="38100" dir="2700000" algn="tl">
                      <a:srgbClr val="000000">
                        <a:alpha val="43137"/>
                      </a:srgbClr>
                    </a:outerShdw>
                  </a:effectLst>
                  <a:ea typeface="宋体" pitchFamily="2" charset="-122"/>
                </a:rPr>
                <a:t>Example</a:t>
              </a:r>
              <a:r>
                <a:rPr lang="en-US" altLang="zh-CN" sz="2400" b="0" dirty="0">
                  <a:solidFill>
                    <a:srgbClr val="0000FF"/>
                  </a:solidFill>
                  <a:ea typeface="宋体" pitchFamily="2" charset="-122"/>
                </a:rPr>
                <a:t> Find</a:t>
              </a:r>
              <a:endParaRPr lang="en-US" altLang="zh-CN" sz="2400" b="0" dirty="0">
                <a:solidFill>
                  <a:srgbClr val="0000FF"/>
                </a:solidFill>
                <a:latin typeface="Arial" charset="0"/>
                <a:ea typeface="宋体" pitchFamily="2" charset="-122"/>
              </a:endParaRPr>
            </a:p>
          </p:txBody>
        </p:sp>
        <p:graphicFrame>
          <p:nvGraphicFramePr>
            <p:cNvPr id="7" name="Object 5"/>
            <p:cNvGraphicFramePr>
              <a:graphicFrameLocks noChangeAspect="1"/>
            </p:cNvGraphicFramePr>
            <p:nvPr/>
          </p:nvGraphicFramePr>
          <p:xfrm>
            <a:off x="3706" y="976"/>
            <a:ext cx="790" cy="520"/>
          </p:xfrm>
          <a:graphic>
            <a:graphicData uri="http://schemas.openxmlformats.org/presentationml/2006/ole">
              <mc:AlternateContent xmlns:mc="http://schemas.openxmlformats.org/markup-compatibility/2006">
                <mc:Choice xmlns:v="urn:schemas-microsoft-com:vml" Requires="v">
                  <p:oleObj spid="_x0000_s492601" name="Equation" r:id="rId3" imgW="1257120" imgH="825480" progId="Equation.DSMT4">
                    <p:embed/>
                  </p:oleObj>
                </mc:Choice>
                <mc:Fallback>
                  <p:oleObj name="Equation" r:id="rId3" imgW="1257120" imgH="825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 y="976"/>
                          <a:ext cx="79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1710" y="997"/>
            <a:ext cx="340" cy="406"/>
          </p:xfrm>
          <a:graphic>
            <a:graphicData uri="http://schemas.openxmlformats.org/presentationml/2006/ole">
              <mc:AlternateContent xmlns:mc="http://schemas.openxmlformats.org/markup-compatibility/2006">
                <mc:Choice xmlns:v="urn:schemas-microsoft-com:vml" Requires="v">
                  <p:oleObj spid="_x0000_s492602" name="Equation" r:id="rId5" imgW="533160" imgH="647640" progId="Equation.DSMT4">
                    <p:embed/>
                  </p:oleObj>
                </mc:Choice>
                <mc:Fallback>
                  <p:oleObj name="Equation" r:id="rId5" imgW="533160" imgH="647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0" y="997"/>
                          <a:ext cx="340"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2086" y="1091"/>
              <a:ext cx="1665" cy="291"/>
            </a:xfrm>
            <a:prstGeom prst="rect">
              <a:avLst/>
            </a:prstGeom>
            <a:noFill/>
            <a:ln w="9525">
              <a:noFill/>
              <a:miter lim="800000"/>
              <a:headEnd/>
              <a:tailEnd/>
            </a:ln>
          </p:spPr>
          <p:txBody>
            <a:bodyPr wrap="square">
              <a:spAutoFit/>
            </a:bodyPr>
            <a:lstStyle/>
            <a:p>
              <a:r>
                <a:rPr lang="en-US" altLang="zh-CN" sz="2400" b="0" dirty="0">
                  <a:solidFill>
                    <a:srgbClr val="0000FF"/>
                  </a:solidFill>
                  <a:ea typeface="宋体" pitchFamily="2" charset="-122"/>
                </a:rPr>
                <a:t>as a function of </a:t>
              </a:r>
              <a:r>
                <a:rPr lang="en-US" altLang="zh-CN" sz="2400" i="1" dirty="0">
                  <a:solidFill>
                    <a:srgbClr val="0000FF"/>
                  </a:solidFill>
                  <a:ea typeface="宋体" pitchFamily="2" charset="-122"/>
                </a:rPr>
                <a:t>t</a:t>
              </a:r>
              <a:r>
                <a:rPr lang="en-US" altLang="zh-CN" sz="2400" b="0" dirty="0">
                  <a:solidFill>
                    <a:srgbClr val="0000FF"/>
                  </a:solidFill>
                  <a:ea typeface="宋体" pitchFamily="2" charset="-122"/>
                </a:rPr>
                <a:t> if </a:t>
              </a:r>
            </a:p>
          </p:txBody>
        </p:sp>
      </p:grpSp>
      <p:sp>
        <p:nvSpPr>
          <p:cNvPr id="10" name="Rectangle 12"/>
          <p:cNvSpPr>
            <a:spLocks noChangeArrowheads="1"/>
          </p:cNvSpPr>
          <p:nvPr/>
        </p:nvSpPr>
        <p:spPr bwMode="auto">
          <a:xfrm>
            <a:off x="611188" y="2636838"/>
            <a:ext cx="1095172" cy="400110"/>
          </a:xfrm>
          <a:prstGeom prst="rect">
            <a:avLst/>
          </a:prstGeom>
          <a:noFill/>
          <a:ln w="9525">
            <a:noFill/>
            <a:miter lim="800000"/>
            <a:headEnd/>
            <a:tailEnd/>
          </a:ln>
        </p:spPr>
        <p:txBody>
          <a:bodyPr wrap="none">
            <a:spAutoFit/>
          </a:bodyPr>
          <a:lstStyle/>
          <a:p>
            <a:r>
              <a:rPr lang="en-US" altLang="zh-CN" b="1" dirty="0">
                <a:ea typeface="宋体" pitchFamily="2" charset="-122"/>
              </a:rPr>
              <a:t>Solution</a:t>
            </a:r>
            <a:endParaRPr lang="zh-CN" altLang="en-US" b="1" dirty="0">
              <a:ea typeface="宋体" pitchFamily="2" charset="-122"/>
            </a:endParaRPr>
          </a:p>
        </p:txBody>
      </p:sp>
      <p:graphicFrame>
        <p:nvGraphicFramePr>
          <p:cNvPr id="391184" name="Object 16"/>
          <p:cNvGraphicFramePr>
            <a:graphicFrameLocks noChangeAspect="1"/>
          </p:cNvGraphicFramePr>
          <p:nvPr/>
        </p:nvGraphicFramePr>
        <p:xfrm>
          <a:off x="1928794" y="2714620"/>
          <a:ext cx="3492501" cy="1371600"/>
        </p:xfrm>
        <a:graphic>
          <a:graphicData uri="http://schemas.openxmlformats.org/presentationml/2006/ole">
            <mc:AlternateContent xmlns:mc="http://schemas.openxmlformats.org/markup-compatibility/2006">
              <mc:Choice xmlns:v="urn:schemas-microsoft-com:vml" Requires="v">
                <p:oleObj spid="_x0000_s492603" name="Equation" r:id="rId7" imgW="3492360" imgH="1371600" progId="Equation.DSMT4">
                  <p:embed/>
                </p:oleObj>
              </mc:Choice>
              <mc:Fallback>
                <p:oleObj name="Equation" r:id="rId7" imgW="3492360" imgH="13716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2714620"/>
                        <a:ext cx="349250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186" name="Object 18"/>
          <p:cNvGraphicFramePr>
            <a:graphicFrameLocks noChangeAspect="1"/>
          </p:cNvGraphicFramePr>
          <p:nvPr/>
        </p:nvGraphicFramePr>
        <p:xfrm>
          <a:off x="2000232" y="4786322"/>
          <a:ext cx="3841750" cy="787400"/>
        </p:xfrm>
        <a:graphic>
          <a:graphicData uri="http://schemas.openxmlformats.org/presentationml/2006/ole">
            <mc:AlternateContent xmlns:mc="http://schemas.openxmlformats.org/markup-compatibility/2006">
              <mc:Choice xmlns:v="urn:schemas-microsoft-com:vml" Requires="v">
                <p:oleObj spid="_x0000_s492604" name="Equation" r:id="rId9" imgW="2158920" imgH="444240" progId="Equation.DSMT4">
                  <p:embed/>
                </p:oleObj>
              </mc:Choice>
              <mc:Fallback>
                <p:oleObj name="Equation" r:id="rId9" imgW="2158920" imgH="44424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32" y="4786322"/>
                        <a:ext cx="38417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nvGraphicFramePr>
        <p:xfrm>
          <a:off x="6643702" y="2643182"/>
          <a:ext cx="1781175" cy="698500"/>
        </p:xfrm>
        <a:graphic>
          <a:graphicData uri="http://schemas.openxmlformats.org/presentationml/2006/ole">
            <mc:AlternateContent xmlns:mc="http://schemas.openxmlformats.org/markup-compatibility/2006">
              <mc:Choice xmlns:v="urn:schemas-microsoft-com:vml" Requires="v">
                <p:oleObj spid="_x0000_s492605" name="Equation" r:id="rId11" imgW="1777680" imgH="698400" progId="Equation.DSMT4">
                  <p:embed/>
                </p:oleObj>
              </mc:Choice>
              <mc:Fallback>
                <p:oleObj name="Equation" r:id="rId11" imgW="1777680" imgH="6984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3702" y="2643182"/>
                        <a:ext cx="1781175" cy="698500"/>
                      </a:xfrm>
                      <a:prstGeom prst="rect">
                        <a:avLst/>
                      </a:prstGeom>
                      <a:solidFill>
                        <a:srgbClr val="FF99CC"/>
                      </a:solidFill>
                      <a:ln w="9525">
                        <a:solidFill>
                          <a:srgbClr val="800000"/>
                        </a:solidFill>
                        <a:miter lim="800000"/>
                        <a:headEnd/>
                        <a:tailEnd/>
                      </a:ln>
                    </p:spPr>
                  </p:pic>
                </p:oleObj>
              </mc:Fallback>
            </mc:AlternateContent>
          </a:graphicData>
        </a:graphic>
      </p:graphicFrame>
      <p:sp>
        <p:nvSpPr>
          <p:cNvPr id="14" name="Rectangle 12"/>
          <p:cNvSpPr>
            <a:spLocks noChangeArrowheads="1"/>
          </p:cNvSpPr>
          <p:nvPr/>
        </p:nvSpPr>
        <p:spPr bwMode="auto">
          <a:xfrm>
            <a:off x="785786" y="4572008"/>
            <a:ext cx="668773" cy="400110"/>
          </a:xfrm>
          <a:prstGeom prst="rect">
            <a:avLst/>
          </a:prstGeom>
          <a:noFill/>
          <a:ln w="9525">
            <a:noFill/>
            <a:miter lim="800000"/>
            <a:headEnd/>
            <a:tailEnd/>
          </a:ln>
        </p:spPr>
        <p:txBody>
          <a:bodyPr wrap="none">
            <a:spAutoFit/>
          </a:bodyPr>
          <a:lstStyle/>
          <a:p>
            <a:r>
              <a:rPr lang="en-US" altLang="zh-CN" b="1" dirty="0">
                <a:ea typeface="宋体" pitchFamily="2" charset="-122"/>
              </a:rPr>
              <a:t>then</a:t>
            </a:r>
            <a:endParaRPr lang="zh-CN" altLang="en-US" b="1" dirty="0">
              <a:ea typeface="宋体" pitchFamily="2" charset="-122"/>
            </a:endParaRPr>
          </a:p>
        </p:txBody>
      </p:sp>
      <p:graphicFrame>
        <p:nvGraphicFramePr>
          <p:cNvPr id="5" name="Object 18"/>
          <p:cNvGraphicFramePr>
            <a:graphicFrameLocks noChangeAspect="1"/>
          </p:cNvGraphicFramePr>
          <p:nvPr/>
        </p:nvGraphicFramePr>
        <p:xfrm>
          <a:off x="5956292" y="4786333"/>
          <a:ext cx="1649413" cy="787400"/>
        </p:xfrm>
        <a:graphic>
          <a:graphicData uri="http://schemas.openxmlformats.org/presentationml/2006/ole">
            <mc:AlternateContent xmlns:mc="http://schemas.openxmlformats.org/markup-compatibility/2006">
              <mc:Choice xmlns:v="urn:schemas-microsoft-com:vml" Requires="v">
                <p:oleObj spid="_x0000_s492606" name="Equation" r:id="rId13" imgW="927000" imgH="444240" progId="Equation.DSMT4">
                  <p:embed/>
                </p:oleObj>
              </mc:Choice>
              <mc:Fallback>
                <p:oleObj name="Equation" r:id="rId13" imgW="927000" imgH="44424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6292" y="4786333"/>
                        <a:ext cx="1649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0"/>
          <p:cNvSpPr>
            <a:spLocks noChangeArrowheads="1"/>
          </p:cNvSpPr>
          <p:nvPr/>
        </p:nvSpPr>
        <p:spPr bwMode="auto">
          <a:xfrm>
            <a:off x="785794" y="5876925"/>
            <a:ext cx="11430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dirty="0">
                <a:ea typeface="宋体" pitchFamily="2" charset="-122"/>
              </a:rPr>
              <a:t> Finish.</a:t>
            </a:r>
            <a:r>
              <a:rPr lang="en-US" altLang="zh-CN" dirty="0">
                <a:latin typeface="Arial" charset="0"/>
                <a:ea typeface="宋体" pitchFamily="2" charset="-122"/>
              </a:rPr>
              <a:t>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amond(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1184"/>
                                        </p:tgtEl>
                                        <p:attrNameLst>
                                          <p:attrName>style.visibility</p:attrName>
                                        </p:attrNameLst>
                                      </p:cBhvr>
                                      <p:to>
                                        <p:strVal val="visible"/>
                                      </p:to>
                                    </p:set>
                                    <p:animEffect transition="in" filter="wipe(left)">
                                      <p:cBhvr>
                                        <p:cTn id="17" dur="1000"/>
                                        <p:tgtEl>
                                          <p:spTgt spid="391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1186"/>
                                        </p:tgtEl>
                                        <p:attrNameLst>
                                          <p:attrName>style.visibility</p:attrName>
                                        </p:attrNameLst>
                                      </p:cBhvr>
                                      <p:to>
                                        <p:strVal val="visible"/>
                                      </p:to>
                                    </p:set>
                                    <p:animEffect transition="in" filter="wipe(left)">
                                      <p:cBhvr>
                                        <p:cTn id="27" dur="1000"/>
                                        <p:tgtEl>
                                          <p:spTgt spid="3911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灯片编号占位符 5"/>
          <p:cNvSpPr>
            <a:spLocks noGrp="1"/>
          </p:cNvSpPr>
          <p:nvPr>
            <p:ph type="sldNum" sz="quarter" idx="12"/>
          </p:nvPr>
        </p:nvSpPr>
        <p:spPr>
          <a:noFill/>
        </p:spPr>
        <p:txBody>
          <a:bodyPr/>
          <a:lstStyle/>
          <a:p>
            <a:fld id="{E6E173C0-8CF4-470A-8AB1-69B888D2A9EE}" type="slidenum">
              <a:rPr lang="en-US" altLang="en-US"/>
              <a:pPr/>
              <a:t>15</a:t>
            </a:fld>
            <a:endParaRPr lang="en-US" altLang="en-US"/>
          </a:p>
        </p:txBody>
      </p:sp>
      <p:sp>
        <p:nvSpPr>
          <p:cNvPr id="13323"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Related rates</a:t>
            </a:r>
            <a:endParaRPr lang="en-US" altLang="zh-CN" sz="3600" dirty="0">
              <a:solidFill>
                <a:srgbClr val="0000FF"/>
              </a:solidFill>
              <a:ea typeface="宋体" pitchFamily="2" charset="-122"/>
            </a:endParaRPr>
          </a:p>
        </p:txBody>
      </p:sp>
      <p:sp>
        <p:nvSpPr>
          <p:cNvPr id="13324" name="Rectangle 8"/>
          <p:cNvSpPr>
            <a:spLocks noChangeArrowheads="1"/>
          </p:cNvSpPr>
          <p:nvPr/>
        </p:nvSpPr>
        <p:spPr bwMode="auto">
          <a:xfrm>
            <a:off x="214282" y="2362200"/>
            <a:ext cx="8643998" cy="701675"/>
          </a:xfrm>
          <a:prstGeom prst="rect">
            <a:avLst/>
          </a:prstGeom>
          <a:noFill/>
          <a:ln w="9525">
            <a:noFill/>
            <a:miter lim="800000"/>
            <a:headEnd/>
            <a:tailEnd/>
          </a:ln>
        </p:spPr>
        <p:txBody>
          <a:bodyPr wrap="square">
            <a:spAutoFit/>
          </a:bodyPr>
          <a:lstStyle/>
          <a:p>
            <a:r>
              <a:rPr lang="en-US" altLang="zh-CN" dirty="0">
                <a:ea typeface="宋体" pitchFamily="2" charset="-122"/>
              </a:rPr>
              <a:t>problem of finding the relationship between the two rates of changes is called the </a:t>
            </a:r>
            <a:r>
              <a:rPr lang="en-US" altLang="zh-CN" dirty="0">
                <a:solidFill>
                  <a:srgbClr val="FF0000"/>
                </a:solidFill>
                <a:ea typeface="宋体" pitchFamily="2" charset="-122"/>
              </a:rPr>
              <a:t>problem of related rates of change</a:t>
            </a:r>
            <a:r>
              <a:rPr lang="en-US" altLang="zh-CN" dirty="0">
                <a:ea typeface="宋体" pitchFamily="2" charset="-122"/>
              </a:rPr>
              <a:t>.</a:t>
            </a:r>
            <a:r>
              <a:rPr lang="en-US" altLang="zh-CN" dirty="0">
                <a:latin typeface="Arial" charset="0"/>
                <a:ea typeface="宋体" pitchFamily="2" charset="-122"/>
              </a:rPr>
              <a:t> </a:t>
            </a:r>
          </a:p>
        </p:txBody>
      </p:sp>
      <p:sp>
        <p:nvSpPr>
          <p:cNvPr id="13325" name="Rectangle 9"/>
          <p:cNvSpPr>
            <a:spLocks noChangeArrowheads="1"/>
          </p:cNvSpPr>
          <p:nvPr/>
        </p:nvSpPr>
        <p:spPr bwMode="auto">
          <a:xfrm>
            <a:off x="214282" y="1428736"/>
            <a:ext cx="8658228" cy="701675"/>
          </a:xfrm>
          <a:prstGeom prst="rect">
            <a:avLst/>
          </a:prstGeom>
          <a:noFill/>
          <a:ln w="9525">
            <a:noFill/>
            <a:miter lim="800000"/>
            <a:headEnd/>
            <a:tailEnd/>
          </a:ln>
        </p:spPr>
        <p:txBody>
          <a:bodyPr wrap="square">
            <a:spAutoFit/>
          </a:bodyPr>
          <a:lstStyle/>
          <a:p>
            <a:r>
              <a:rPr lang="en-US" altLang="zh-CN" dirty="0">
                <a:ea typeface="宋体" pitchFamily="2" charset="-122"/>
              </a:rPr>
              <a:t>In some practical problems, in some process of change, the variables  </a:t>
            </a:r>
            <a:r>
              <a:rPr lang="en-US" altLang="zh-CN" b="1" i="1" dirty="0">
                <a:ea typeface="宋体" pitchFamily="2" charset="-122"/>
              </a:rPr>
              <a:t>x</a:t>
            </a:r>
            <a:r>
              <a:rPr lang="en-US" altLang="zh-CN" dirty="0">
                <a:ea typeface="宋体" pitchFamily="2" charset="-122"/>
              </a:rPr>
              <a:t> and  </a:t>
            </a:r>
            <a:r>
              <a:rPr lang="en-US" altLang="zh-CN" b="1" i="1" dirty="0">
                <a:ea typeface="宋体" pitchFamily="2" charset="-122"/>
              </a:rPr>
              <a:t>y</a:t>
            </a:r>
            <a:r>
              <a:rPr lang="en-US" altLang="zh-CN" dirty="0">
                <a:ea typeface="宋体" pitchFamily="2" charset="-122"/>
              </a:rPr>
              <a:t> change with respect to another variable  </a:t>
            </a:r>
            <a:r>
              <a:rPr lang="en-US" altLang="zh-CN" b="1" i="1" dirty="0">
                <a:ea typeface="宋体" pitchFamily="2" charset="-122"/>
              </a:rPr>
              <a:t>t</a:t>
            </a:r>
            <a:r>
              <a:rPr lang="en-US" altLang="zh-CN" dirty="0">
                <a:ea typeface="宋体" pitchFamily="2" charset="-122"/>
              </a:rPr>
              <a:t>,</a:t>
            </a:r>
            <a:endParaRPr lang="zh-CN" altLang="en-US" dirty="0">
              <a:ea typeface="宋体" pitchFamily="2" charset="-122"/>
            </a:endParaRPr>
          </a:p>
        </p:txBody>
      </p:sp>
      <p:sp>
        <p:nvSpPr>
          <p:cNvPr id="13326" name="Rectangle 10"/>
          <p:cNvSpPr>
            <a:spLocks noChangeArrowheads="1"/>
          </p:cNvSpPr>
          <p:nvPr/>
        </p:nvSpPr>
        <p:spPr bwMode="auto">
          <a:xfrm>
            <a:off x="4800600" y="1752600"/>
            <a:ext cx="795338" cy="396875"/>
          </a:xfrm>
          <a:prstGeom prst="rect">
            <a:avLst/>
          </a:prstGeom>
          <a:noFill/>
          <a:ln w="9525">
            <a:noFill/>
            <a:miter lim="800000"/>
            <a:headEnd/>
            <a:tailEnd/>
          </a:ln>
        </p:spPr>
        <p:txBody>
          <a:bodyPr wrap="none">
            <a:spAutoFit/>
          </a:bodyPr>
          <a:lstStyle/>
          <a:p>
            <a:r>
              <a:rPr lang="en-US" altLang="zh-CN">
                <a:ea typeface="宋体" pitchFamily="2" charset="-122"/>
              </a:rPr>
              <a:t>that is</a:t>
            </a:r>
            <a:endParaRPr lang="zh-CN" altLang="en-US">
              <a:ea typeface="宋体" pitchFamily="2" charset="-122"/>
            </a:endParaRPr>
          </a:p>
        </p:txBody>
      </p:sp>
      <p:grpSp>
        <p:nvGrpSpPr>
          <p:cNvPr id="2" name="Group 13"/>
          <p:cNvGrpSpPr>
            <a:grpSpLocks/>
          </p:cNvGrpSpPr>
          <p:nvPr/>
        </p:nvGrpSpPr>
        <p:grpSpPr bwMode="auto">
          <a:xfrm>
            <a:off x="5607050" y="1752600"/>
            <a:ext cx="2165350" cy="396875"/>
            <a:chOff x="3456" y="1104"/>
            <a:chExt cx="1364" cy="250"/>
          </a:xfrm>
        </p:grpSpPr>
        <p:graphicFrame>
          <p:nvGraphicFramePr>
            <p:cNvPr id="13320" name="Object 7"/>
            <p:cNvGraphicFramePr>
              <a:graphicFrameLocks noChangeAspect="1"/>
            </p:cNvGraphicFramePr>
            <p:nvPr/>
          </p:nvGraphicFramePr>
          <p:xfrm>
            <a:off x="3456" y="1152"/>
            <a:ext cx="558" cy="186"/>
          </p:xfrm>
          <a:graphic>
            <a:graphicData uri="http://schemas.openxmlformats.org/presentationml/2006/ole">
              <mc:AlternateContent xmlns:mc="http://schemas.openxmlformats.org/markup-compatibility/2006">
                <mc:Choice xmlns:v="urn:schemas-microsoft-com:vml" Requires="v">
                  <p:oleObj spid="_x0000_s427082" r:id="rId4" imgW="888614" imgH="291973" progId="Equation.DSMT4">
                    <p:embed/>
                  </p:oleObj>
                </mc:Choice>
                <mc:Fallback>
                  <p:oleObj r:id="rId4" imgW="888614" imgH="29197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1152"/>
                          <a:ext cx="55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3984" y="1104"/>
              <a:ext cx="836" cy="250"/>
              <a:chOff x="2762" y="2035"/>
              <a:chExt cx="836" cy="250"/>
            </a:xfrm>
          </p:grpSpPr>
          <p:graphicFrame>
            <p:nvGraphicFramePr>
              <p:cNvPr id="13321" name="Object 6"/>
              <p:cNvGraphicFramePr>
                <a:graphicFrameLocks noChangeAspect="1"/>
              </p:cNvGraphicFramePr>
              <p:nvPr/>
            </p:nvGraphicFramePr>
            <p:xfrm>
              <a:off x="2928" y="2064"/>
              <a:ext cx="558" cy="186"/>
            </p:xfrm>
            <a:graphic>
              <a:graphicData uri="http://schemas.openxmlformats.org/presentationml/2006/ole">
                <mc:AlternateContent xmlns:mc="http://schemas.openxmlformats.org/markup-compatibility/2006">
                  <mc:Choice xmlns:v="urn:schemas-microsoft-com:vml" Requires="v">
                    <p:oleObj spid="_x0000_s427083" r:id="rId6" imgW="888614" imgH="291973" progId="Equation.DSMT4">
                      <p:embed/>
                    </p:oleObj>
                  </mc:Choice>
                  <mc:Fallback>
                    <p:oleObj r:id="rId6" imgW="888614" imgH="291973"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2064"/>
                            <a:ext cx="55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41" name="Rectangle 11"/>
              <p:cNvSpPr>
                <a:spLocks noChangeArrowheads="1"/>
              </p:cNvSpPr>
              <p:nvPr/>
            </p:nvSpPr>
            <p:spPr bwMode="auto">
              <a:xfrm>
                <a:off x="2762" y="2035"/>
                <a:ext cx="836" cy="250"/>
              </a:xfrm>
              <a:prstGeom prst="rect">
                <a:avLst/>
              </a:prstGeom>
              <a:noFill/>
              <a:ln w="9525">
                <a:noFill/>
                <a:miter lim="800000"/>
                <a:headEnd/>
                <a:tailEnd/>
              </a:ln>
            </p:spPr>
            <p:txBody>
              <a:bodyPr wrap="none">
                <a:spAutoFit/>
              </a:bodyPr>
              <a:lstStyle/>
              <a:p>
                <a:r>
                  <a:rPr lang="en-US" altLang="zh-CN">
                    <a:ea typeface="宋体" pitchFamily="2" charset="-122"/>
                  </a:rPr>
                  <a:t>,                .</a:t>
                </a:r>
                <a:endParaRPr lang="zh-CN" altLang="en-US">
                  <a:ea typeface="宋体" pitchFamily="2" charset="-122"/>
                </a:endParaRPr>
              </a:p>
            </p:txBody>
          </p:sp>
        </p:grpSp>
      </p:grpSp>
      <p:sp>
        <p:nvSpPr>
          <p:cNvPr id="13328" name="Rectangle 14"/>
          <p:cNvSpPr>
            <a:spLocks noChangeArrowheads="1"/>
          </p:cNvSpPr>
          <p:nvPr/>
        </p:nvSpPr>
        <p:spPr bwMode="auto">
          <a:xfrm>
            <a:off x="7620000" y="1736725"/>
            <a:ext cx="960438" cy="396875"/>
          </a:xfrm>
          <a:prstGeom prst="rect">
            <a:avLst/>
          </a:prstGeom>
          <a:noFill/>
          <a:ln w="9525">
            <a:noFill/>
            <a:miter lim="800000"/>
            <a:headEnd/>
            <a:tailEnd/>
          </a:ln>
        </p:spPr>
        <p:txBody>
          <a:bodyPr wrap="none">
            <a:spAutoFit/>
          </a:bodyPr>
          <a:lstStyle/>
          <a:p>
            <a:r>
              <a:rPr lang="en-US" altLang="zh-CN">
                <a:ea typeface="宋体" pitchFamily="2" charset="-122"/>
              </a:rPr>
              <a:t>Then  </a:t>
            </a:r>
            <a:r>
              <a:rPr lang="en-US" altLang="zh-CN" b="1" i="1">
                <a:ea typeface="宋体" pitchFamily="2" charset="-122"/>
              </a:rPr>
              <a:t>x</a:t>
            </a:r>
            <a:endParaRPr lang="zh-CN" altLang="en-US">
              <a:ea typeface="宋体" pitchFamily="2" charset="-122"/>
            </a:endParaRPr>
          </a:p>
        </p:txBody>
      </p:sp>
      <p:sp>
        <p:nvSpPr>
          <p:cNvPr id="13329" name="Rectangle 15"/>
          <p:cNvSpPr>
            <a:spLocks noChangeArrowheads="1"/>
          </p:cNvSpPr>
          <p:nvPr/>
        </p:nvSpPr>
        <p:spPr bwMode="auto">
          <a:xfrm>
            <a:off x="214282" y="2057400"/>
            <a:ext cx="2487613" cy="396875"/>
          </a:xfrm>
          <a:prstGeom prst="rect">
            <a:avLst/>
          </a:prstGeom>
          <a:noFill/>
          <a:ln w="9525">
            <a:noFill/>
            <a:miter lim="800000"/>
            <a:headEnd/>
            <a:tailEnd/>
          </a:ln>
        </p:spPr>
        <p:txBody>
          <a:bodyPr>
            <a:spAutoFit/>
          </a:bodyPr>
          <a:lstStyle/>
          <a:p>
            <a:r>
              <a:rPr lang="en-US" altLang="zh-CN" dirty="0">
                <a:ea typeface="宋体" pitchFamily="2" charset="-122"/>
              </a:rPr>
              <a:t>and  </a:t>
            </a:r>
            <a:r>
              <a:rPr lang="en-US" altLang="zh-CN" b="1" i="1" dirty="0">
                <a:ea typeface="宋体" pitchFamily="2" charset="-122"/>
              </a:rPr>
              <a:t>y</a:t>
            </a:r>
            <a:r>
              <a:rPr lang="en-US" altLang="zh-CN" dirty="0">
                <a:ea typeface="宋体" pitchFamily="2" charset="-122"/>
              </a:rPr>
              <a:t> are dependent</a:t>
            </a:r>
            <a:endParaRPr lang="zh-CN" altLang="en-US" dirty="0">
              <a:ea typeface="宋体" pitchFamily="2" charset="-122"/>
            </a:endParaRPr>
          </a:p>
        </p:txBody>
      </p:sp>
      <p:grpSp>
        <p:nvGrpSpPr>
          <p:cNvPr id="4" name="Group 29"/>
          <p:cNvGrpSpPr>
            <a:grpSpLocks/>
          </p:cNvGrpSpPr>
          <p:nvPr/>
        </p:nvGrpSpPr>
        <p:grpSpPr bwMode="auto">
          <a:xfrm>
            <a:off x="2552724" y="2071678"/>
            <a:ext cx="5519738" cy="396875"/>
            <a:chOff x="1413" y="391"/>
            <a:chExt cx="3477" cy="250"/>
          </a:xfrm>
        </p:grpSpPr>
        <p:sp>
          <p:nvSpPr>
            <p:cNvPr id="13339" name="Rectangle 16"/>
            <p:cNvSpPr>
              <a:spLocks noChangeArrowheads="1"/>
            </p:cNvSpPr>
            <p:nvPr/>
          </p:nvSpPr>
          <p:spPr bwMode="auto">
            <a:xfrm>
              <a:off x="1413" y="391"/>
              <a:ext cx="3410" cy="250"/>
            </a:xfrm>
            <a:prstGeom prst="rect">
              <a:avLst/>
            </a:prstGeom>
            <a:noFill/>
            <a:ln w="9525">
              <a:noFill/>
              <a:miter lim="800000"/>
              <a:headEnd/>
              <a:tailEnd/>
            </a:ln>
          </p:spPr>
          <p:txBody>
            <a:bodyPr wrap="none">
              <a:spAutoFit/>
            </a:bodyPr>
            <a:lstStyle/>
            <a:p>
              <a:r>
                <a:rPr lang="en-US" altLang="zh-CN" dirty="0">
                  <a:ea typeface="宋体" pitchFamily="2" charset="-122"/>
                </a:rPr>
                <a:t>and hence so are the rates of change         and         .</a:t>
              </a:r>
              <a:endParaRPr lang="zh-CN" altLang="en-US" dirty="0">
                <a:ea typeface="宋体" pitchFamily="2" charset="-122"/>
              </a:endParaRPr>
            </a:p>
          </p:txBody>
        </p:sp>
        <p:graphicFrame>
          <p:nvGraphicFramePr>
            <p:cNvPr id="13318" name="Object 5"/>
            <p:cNvGraphicFramePr>
              <a:graphicFrameLocks noChangeAspect="1"/>
            </p:cNvGraphicFramePr>
            <p:nvPr/>
          </p:nvGraphicFramePr>
          <p:xfrm>
            <a:off x="3978" y="420"/>
            <a:ext cx="294" cy="192"/>
          </p:xfrm>
          <a:graphic>
            <a:graphicData uri="http://schemas.openxmlformats.org/presentationml/2006/ole">
              <mc:AlternateContent xmlns:mc="http://schemas.openxmlformats.org/markup-compatibility/2006">
                <mc:Choice xmlns:v="urn:schemas-microsoft-com:vml" Requires="v">
                  <p:oleObj spid="_x0000_s427084" name="Equation" r:id="rId8" imgW="469800" imgH="304560" progId="Equation.DSMT4">
                    <p:embed/>
                  </p:oleObj>
                </mc:Choice>
                <mc:Fallback>
                  <p:oleObj name="Equation" r:id="rId8" imgW="469800" imgH="30456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8" y="420"/>
                          <a:ext cx="29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4"/>
            <p:cNvGraphicFramePr>
              <a:graphicFrameLocks noChangeAspect="1"/>
            </p:cNvGraphicFramePr>
            <p:nvPr/>
          </p:nvGraphicFramePr>
          <p:xfrm>
            <a:off x="4596" y="420"/>
            <a:ext cx="294" cy="192"/>
          </p:xfrm>
          <a:graphic>
            <a:graphicData uri="http://schemas.openxmlformats.org/presentationml/2006/ole">
              <mc:AlternateContent xmlns:mc="http://schemas.openxmlformats.org/markup-compatibility/2006">
                <mc:Choice xmlns:v="urn:schemas-microsoft-com:vml" Requires="v">
                  <p:oleObj spid="_x0000_s427085" name="Equation" r:id="rId10" imgW="469800" imgH="304560" progId="Equation.DSMT4">
                    <p:embed/>
                  </p:oleObj>
                </mc:Choice>
                <mc:Fallback>
                  <p:oleObj name="Equation" r:id="rId10" imgW="469800" imgH="30456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6" y="420"/>
                          <a:ext cx="29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31" name="Rectangle 18"/>
          <p:cNvSpPr>
            <a:spLocks noChangeArrowheads="1"/>
          </p:cNvSpPr>
          <p:nvPr/>
        </p:nvSpPr>
        <p:spPr bwMode="auto">
          <a:xfrm>
            <a:off x="8064528" y="2071678"/>
            <a:ext cx="579438" cy="396875"/>
          </a:xfrm>
          <a:prstGeom prst="rect">
            <a:avLst/>
          </a:prstGeom>
          <a:noFill/>
          <a:ln w="9525">
            <a:noFill/>
            <a:miter lim="800000"/>
            <a:headEnd/>
            <a:tailEnd/>
          </a:ln>
        </p:spPr>
        <p:txBody>
          <a:bodyPr wrap="none">
            <a:spAutoFit/>
          </a:bodyPr>
          <a:lstStyle/>
          <a:p>
            <a:r>
              <a:rPr lang="en-US" altLang="zh-CN" dirty="0">
                <a:ea typeface="宋体" pitchFamily="2" charset="-122"/>
              </a:rPr>
              <a:t>The</a:t>
            </a:r>
            <a:endParaRPr lang="zh-CN" altLang="en-US" dirty="0">
              <a:ea typeface="宋体" pitchFamily="2" charset="-122"/>
            </a:endParaRPr>
          </a:p>
        </p:txBody>
      </p:sp>
      <p:sp>
        <p:nvSpPr>
          <p:cNvPr id="330771" name="Rectangle 19"/>
          <p:cNvSpPr>
            <a:spLocks noChangeArrowheads="1"/>
          </p:cNvSpPr>
          <p:nvPr/>
        </p:nvSpPr>
        <p:spPr bwMode="auto">
          <a:xfrm>
            <a:off x="457200" y="3336925"/>
            <a:ext cx="5114932" cy="396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dirty="0">
                <a:ea typeface="宋体" pitchFamily="2" charset="-122"/>
              </a:rPr>
              <a:t>The three steps to solve these kind problems:</a:t>
            </a:r>
            <a:endParaRPr lang="en-US" altLang="zh-CN" sz="1800" dirty="0">
              <a:latin typeface="Arial" charset="0"/>
              <a:ea typeface="宋体" pitchFamily="2" charset="-122"/>
            </a:endParaRPr>
          </a:p>
        </p:txBody>
      </p:sp>
      <p:sp>
        <p:nvSpPr>
          <p:cNvPr id="330772" name="Rectangle 20"/>
          <p:cNvSpPr>
            <a:spLocks noChangeArrowheads="1"/>
          </p:cNvSpPr>
          <p:nvPr/>
        </p:nvSpPr>
        <p:spPr bwMode="auto">
          <a:xfrm>
            <a:off x="214282" y="5429264"/>
            <a:ext cx="5467360" cy="396875"/>
          </a:xfrm>
          <a:prstGeom prst="rect">
            <a:avLst/>
          </a:prstGeom>
          <a:noFill/>
          <a:ln w="9525">
            <a:noFill/>
            <a:miter lim="800000"/>
            <a:headEnd/>
            <a:tailEnd/>
          </a:ln>
        </p:spPr>
        <p:txBody>
          <a:bodyPr wrap="square">
            <a:spAutoFit/>
          </a:bodyPr>
          <a:lstStyle/>
          <a:p>
            <a:r>
              <a:rPr lang="en-US" altLang="zh-CN" b="1" dirty="0">
                <a:solidFill>
                  <a:srgbClr val="C00000"/>
                </a:solidFill>
                <a:ea typeface="宋体" pitchFamily="2" charset="-122"/>
              </a:rPr>
              <a:t>Step 3</a:t>
            </a:r>
            <a:r>
              <a:rPr lang="en-US" altLang="zh-CN" b="1" dirty="0">
                <a:ea typeface="宋体" pitchFamily="2" charset="-122"/>
              </a:rPr>
              <a:t>.</a:t>
            </a:r>
            <a:r>
              <a:rPr lang="en-US" altLang="zh-CN" dirty="0">
                <a:ea typeface="宋体" pitchFamily="2" charset="-122"/>
              </a:rPr>
              <a:t> Find the rate of change that we want.</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pSp>
        <p:nvGrpSpPr>
          <p:cNvPr id="5" name="Group 28"/>
          <p:cNvGrpSpPr>
            <a:grpSpLocks/>
          </p:cNvGrpSpPr>
          <p:nvPr/>
        </p:nvGrpSpPr>
        <p:grpSpPr bwMode="auto">
          <a:xfrm>
            <a:off x="181006" y="4527550"/>
            <a:ext cx="8820150" cy="701675"/>
            <a:chOff x="255" y="2640"/>
            <a:chExt cx="5556" cy="442"/>
          </a:xfrm>
        </p:grpSpPr>
        <p:sp>
          <p:nvSpPr>
            <p:cNvPr id="13338" name="Rectangle 25"/>
            <p:cNvSpPr>
              <a:spLocks noChangeArrowheads="1"/>
            </p:cNvSpPr>
            <p:nvPr/>
          </p:nvSpPr>
          <p:spPr bwMode="auto">
            <a:xfrm>
              <a:off x="255" y="2640"/>
              <a:ext cx="5556" cy="442"/>
            </a:xfrm>
            <a:prstGeom prst="rect">
              <a:avLst/>
            </a:prstGeom>
            <a:noFill/>
            <a:ln w="9525">
              <a:noFill/>
              <a:miter lim="800000"/>
              <a:headEnd/>
              <a:tailEnd/>
            </a:ln>
          </p:spPr>
          <p:txBody>
            <a:bodyPr wrap="square">
              <a:spAutoFit/>
            </a:bodyPr>
            <a:lstStyle/>
            <a:p>
              <a:pPr eaLnBrk="0" hangingPunct="0"/>
              <a:r>
                <a:rPr lang="en-US" altLang="zh-CN" b="1" dirty="0">
                  <a:solidFill>
                    <a:srgbClr val="C00000"/>
                  </a:solidFill>
                  <a:ea typeface="宋体" pitchFamily="2" charset="-122"/>
                </a:rPr>
                <a:t>Step 2</a:t>
              </a:r>
              <a:r>
                <a:rPr lang="en-US" altLang="zh-CN" b="1" dirty="0">
                  <a:ea typeface="宋体" pitchFamily="2" charset="-122"/>
                </a:rPr>
                <a:t>.</a:t>
              </a:r>
              <a:r>
                <a:rPr lang="en-US" altLang="zh-CN" dirty="0">
                  <a:ea typeface="宋体" pitchFamily="2" charset="-122"/>
                </a:rPr>
                <a:t> Take the derivative of both side of the equation                     with respect to </a:t>
              </a:r>
              <a:r>
                <a:rPr lang="en-US" altLang="zh-CN" b="1" i="1" dirty="0">
                  <a:ea typeface="宋体" pitchFamily="2" charset="-122"/>
                </a:rPr>
                <a:t>t</a:t>
              </a:r>
              <a:r>
                <a:rPr lang="en-US" altLang="zh-CN" dirty="0">
                  <a:ea typeface="宋体" pitchFamily="2" charset="-122"/>
                </a:rPr>
                <a:t> using the chain rule to get an expression between         and          .</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aphicFrame>
          <p:nvGraphicFramePr>
            <p:cNvPr id="13315" name="Object 23"/>
            <p:cNvGraphicFramePr>
              <a:graphicFrameLocks noChangeAspect="1"/>
            </p:cNvGraphicFramePr>
            <p:nvPr/>
          </p:nvGraphicFramePr>
          <p:xfrm>
            <a:off x="4080" y="2688"/>
            <a:ext cx="768" cy="186"/>
          </p:xfrm>
          <a:graphic>
            <a:graphicData uri="http://schemas.openxmlformats.org/presentationml/2006/ole">
              <mc:AlternateContent xmlns:mc="http://schemas.openxmlformats.org/markup-compatibility/2006">
                <mc:Choice xmlns:v="urn:schemas-microsoft-com:vml" Requires="v">
                  <p:oleObj spid="_x0000_s427086" r:id="rId12" imgW="1218671" imgH="291973" progId="Equation.DSMT4">
                    <p:embed/>
                  </p:oleObj>
                </mc:Choice>
                <mc:Fallback>
                  <p:oleObj r:id="rId12" imgW="1218671" imgH="291973"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2688"/>
                          <a:ext cx="7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22"/>
            <p:cNvGraphicFramePr>
              <a:graphicFrameLocks noChangeAspect="1"/>
            </p:cNvGraphicFramePr>
            <p:nvPr/>
          </p:nvGraphicFramePr>
          <p:xfrm>
            <a:off x="3930" y="2880"/>
            <a:ext cx="294" cy="192"/>
          </p:xfrm>
          <a:graphic>
            <a:graphicData uri="http://schemas.openxmlformats.org/presentationml/2006/ole">
              <mc:AlternateContent xmlns:mc="http://schemas.openxmlformats.org/markup-compatibility/2006">
                <mc:Choice xmlns:v="urn:schemas-microsoft-com:vml" Requires="v">
                  <p:oleObj spid="_x0000_s427087" name="Equation" r:id="rId14" imgW="469800" imgH="304560" progId="Equation.DSMT4">
                    <p:embed/>
                  </p:oleObj>
                </mc:Choice>
                <mc:Fallback>
                  <p:oleObj name="Equation" r:id="rId14" imgW="469800" imgH="30456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0" y="2880"/>
                          <a:ext cx="29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21"/>
            <p:cNvGraphicFramePr>
              <a:graphicFrameLocks noChangeAspect="1"/>
            </p:cNvGraphicFramePr>
            <p:nvPr/>
          </p:nvGraphicFramePr>
          <p:xfrm>
            <a:off x="4554" y="2880"/>
            <a:ext cx="294" cy="192"/>
          </p:xfrm>
          <a:graphic>
            <a:graphicData uri="http://schemas.openxmlformats.org/presentationml/2006/ole">
              <mc:AlternateContent xmlns:mc="http://schemas.openxmlformats.org/markup-compatibility/2006">
                <mc:Choice xmlns:v="urn:schemas-microsoft-com:vml" Requires="v">
                  <p:oleObj spid="_x0000_s427088" name="Equation" r:id="rId16" imgW="469800" imgH="304560" progId="Equation.DSMT4">
                    <p:embed/>
                  </p:oleObj>
                </mc:Choice>
                <mc:Fallback>
                  <p:oleObj name="Equation" r:id="rId16" imgW="469800" imgH="304560"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54" y="2880"/>
                          <a:ext cx="29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7"/>
          <p:cNvGrpSpPr>
            <a:grpSpLocks/>
          </p:cNvGrpSpPr>
          <p:nvPr/>
        </p:nvGrpSpPr>
        <p:grpSpPr bwMode="auto">
          <a:xfrm>
            <a:off x="214312" y="3895725"/>
            <a:ext cx="8628064" cy="400050"/>
            <a:chOff x="231" y="2352"/>
            <a:chExt cx="5435" cy="252"/>
          </a:xfrm>
        </p:grpSpPr>
        <p:graphicFrame>
          <p:nvGraphicFramePr>
            <p:cNvPr id="13314" name="Object 24"/>
            <p:cNvGraphicFramePr>
              <a:graphicFrameLocks noChangeAspect="1"/>
            </p:cNvGraphicFramePr>
            <p:nvPr/>
          </p:nvGraphicFramePr>
          <p:xfrm>
            <a:off x="4704" y="2406"/>
            <a:ext cx="768" cy="186"/>
          </p:xfrm>
          <a:graphic>
            <a:graphicData uri="http://schemas.openxmlformats.org/presentationml/2006/ole">
              <mc:AlternateContent xmlns:mc="http://schemas.openxmlformats.org/markup-compatibility/2006">
                <mc:Choice xmlns:v="urn:schemas-microsoft-com:vml" Requires="v">
                  <p:oleObj spid="_x0000_s427089" r:id="rId18" imgW="1218671" imgH="291973" progId="Equation.DSMT4">
                    <p:embed/>
                  </p:oleObj>
                </mc:Choice>
                <mc:Fallback>
                  <p:oleObj r:id="rId18" imgW="1218671" imgH="291973"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04" y="2406"/>
                          <a:ext cx="7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7" name="Rectangle 26"/>
            <p:cNvSpPr>
              <a:spLocks noChangeArrowheads="1"/>
            </p:cNvSpPr>
            <p:nvPr/>
          </p:nvSpPr>
          <p:spPr bwMode="auto">
            <a:xfrm>
              <a:off x="231" y="2352"/>
              <a:ext cx="5435" cy="252"/>
            </a:xfrm>
            <a:prstGeom prst="rect">
              <a:avLst/>
            </a:prstGeom>
            <a:noFill/>
            <a:ln w="9525">
              <a:noFill/>
              <a:miter lim="800000"/>
              <a:headEnd/>
              <a:tailEnd/>
            </a:ln>
          </p:spPr>
          <p:txBody>
            <a:bodyPr wrap="none">
              <a:spAutoFit/>
            </a:bodyPr>
            <a:lstStyle/>
            <a:p>
              <a:r>
                <a:rPr lang="en-US" altLang="zh-CN" b="1" dirty="0">
                  <a:solidFill>
                    <a:srgbClr val="C00000"/>
                  </a:solidFill>
                  <a:ea typeface="宋体" pitchFamily="2" charset="-122"/>
                </a:rPr>
                <a:t>Step 1</a:t>
              </a:r>
              <a:r>
                <a:rPr lang="en-US" altLang="zh-CN" b="1" dirty="0">
                  <a:ea typeface="宋体" pitchFamily="2" charset="-122"/>
                </a:rPr>
                <a:t>.</a:t>
              </a:r>
              <a:r>
                <a:rPr lang="en-US" altLang="zh-CN" dirty="0">
                  <a:ea typeface="宋体" pitchFamily="2" charset="-122"/>
                </a:rPr>
                <a:t> Find an equation to connect the variables  </a:t>
              </a:r>
              <a:r>
                <a:rPr lang="en-US" altLang="zh-CN" b="1" i="1" dirty="0">
                  <a:ea typeface="宋体" pitchFamily="2" charset="-122"/>
                </a:rPr>
                <a:t>x</a:t>
              </a:r>
              <a:r>
                <a:rPr lang="en-US" altLang="zh-CN" dirty="0">
                  <a:ea typeface="宋体" pitchFamily="2" charset="-122"/>
                </a:rPr>
                <a:t> and  </a:t>
              </a:r>
              <a:r>
                <a:rPr lang="en-US" altLang="zh-CN" b="1" i="1" dirty="0">
                  <a:ea typeface="宋体" pitchFamily="2" charset="-122"/>
                </a:rPr>
                <a:t>y</a:t>
              </a:r>
              <a:r>
                <a:rPr lang="en-US" altLang="zh-CN" dirty="0">
                  <a:ea typeface="宋体" pitchFamily="2" charset="-122"/>
                </a:rPr>
                <a:t>, that is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771"/>
                                        </p:tgtEl>
                                        <p:attrNameLst>
                                          <p:attrName>style.visibility</p:attrName>
                                        </p:attrNameLst>
                                      </p:cBhvr>
                                      <p:to>
                                        <p:strVal val="visible"/>
                                      </p:to>
                                    </p:set>
                                    <p:animEffect transition="in" filter="wipe(left)">
                                      <p:cBhvr>
                                        <p:cTn id="7" dur="1000"/>
                                        <p:tgtEl>
                                          <p:spTgt spid="3307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72"/>
                                        </p:tgtEl>
                                        <p:attrNameLst>
                                          <p:attrName>style.visibility</p:attrName>
                                        </p:attrNameLst>
                                      </p:cBhvr>
                                      <p:to>
                                        <p:strVal val="visible"/>
                                      </p:to>
                                    </p:set>
                                    <p:animEffect transition="in" filter="wipe(up)">
                                      <p:cBhvr>
                                        <p:cTn id="22" dur="1000"/>
                                        <p:tgtEl>
                                          <p:spTgt spid="33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1" grpId="0" animBg="1"/>
      <p:bldP spid="3307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灯片编号占位符 5"/>
          <p:cNvSpPr>
            <a:spLocks noGrp="1"/>
          </p:cNvSpPr>
          <p:nvPr>
            <p:ph type="sldNum" sz="quarter" idx="12"/>
          </p:nvPr>
        </p:nvSpPr>
        <p:spPr>
          <a:noFill/>
        </p:spPr>
        <p:txBody>
          <a:bodyPr/>
          <a:lstStyle/>
          <a:p>
            <a:fld id="{414F96FA-8BF0-4239-83AC-DA75C6FCC209}" type="slidenum">
              <a:rPr lang="en-US" altLang="en-US"/>
              <a:pPr/>
              <a:t>16</a:t>
            </a:fld>
            <a:endParaRPr lang="en-US" altLang="en-US"/>
          </a:p>
        </p:txBody>
      </p:sp>
      <p:sp>
        <p:nvSpPr>
          <p:cNvPr id="14348"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Related rates</a:t>
            </a:r>
            <a:endParaRPr lang="en-US" altLang="zh-CN" sz="3600" dirty="0">
              <a:solidFill>
                <a:srgbClr val="0000FF"/>
              </a:solidFill>
              <a:ea typeface="宋体" pitchFamily="2" charset="-122"/>
            </a:endParaRPr>
          </a:p>
        </p:txBody>
      </p:sp>
      <p:grpSp>
        <p:nvGrpSpPr>
          <p:cNvPr id="2" name="Group 42"/>
          <p:cNvGrpSpPr>
            <a:grpSpLocks/>
          </p:cNvGrpSpPr>
          <p:nvPr/>
        </p:nvGrpSpPr>
        <p:grpSpPr bwMode="auto">
          <a:xfrm>
            <a:off x="5632450" y="2841625"/>
            <a:ext cx="2749550" cy="3482975"/>
            <a:chOff x="3408" y="1790"/>
            <a:chExt cx="1732" cy="2194"/>
          </a:xfrm>
        </p:grpSpPr>
        <p:sp>
          <p:nvSpPr>
            <p:cNvPr id="14355" name="Oval 5"/>
            <p:cNvSpPr>
              <a:spLocks noChangeArrowheads="1"/>
            </p:cNvSpPr>
            <p:nvPr/>
          </p:nvSpPr>
          <p:spPr bwMode="auto">
            <a:xfrm>
              <a:off x="3409" y="2076"/>
              <a:ext cx="1043" cy="182"/>
            </a:xfrm>
            <a:prstGeom prst="ellipse">
              <a:avLst/>
            </a:prstGeom>
            <a:noFill/>
            <a:ln w="25400">
              <a:solidFill>
                <a:srgbClr val="800000"/>
              </a:solidFill>
              <a:round/>
              <a:headEnd/>
              <a:tailEnd/>
            </a:ln>
          </p:spPr>
          <p:txBody>
            <a:bodyPr wrap="none" anchor="ctr"/>
            <a:lstStyle/>
            <a:p>
              <a:endParaRPr lang="zh-CN" altLang="en-US">
                <a:ea typeface="宋体" pitchFamily="2" charset="-122"/>
              </a:endParaRPr>
            </a:p>
          </p:txBody>
        </p:sp>
        <p:sp>
          <p:nvSpPr>
            <p:cNvPr id="14356" name="Line 6"/>
            <p:cNvSpPr>
              <a:spLocks noChangeShapeType="1"/>
            </p:cNvSpPr>
            <p:nvPr/>
          </p:nvSpPr>
          <p:spPr bwMode="auto">
            <a:xfrm>
              <a:off x="3409" y="2167"/>
              <a:ext cx="544" cy="680"/>
            </a:xfrm>
            <a:prstGeom prst="line">
              <a:avLst/>
            </a:prstGeom>
            <a:noFill/>
            <a:ln w="25400">
              <a:solidFill>
                <a:srgbClr val="800000"/>
              </a:solidFill>
              <a:round/>
              <a:headEnd/>
              <a:tailEnd/>
            </a:ln>
          </p:spPr>
          <p:txBody>
            <a:bodyPr/>
            <a:lstStyle/>
            <a:p>
              <a:endParaRPr lang="zh-CN" altLang="en-US"/>
            </a:p>
          </p:txBody>
        </p:sp>
        <p:sp>
          <p:nvSpPr>
            <p:cNvPr id="14357" name="Line 7"/>
            <p:cNvSpPr>
              <a:spLocks noChangeShapeType="1"/>
            </p:cNvSpPr>
            <p:nvPr/>
          </p:nvSpPr>
          <p:spPr bwMode="auto">
            <a:xfrm flipV="1">
              <a:off x="3953" y="2167"/>
              <a:ext cx="499" cy="680"/>
            </a:xfrm>
            <a:prstGeom prst="line">
              <a:avLst/>
            </a:prstGeom>
            <a:noFill/>
            <a:ln w="25400">
              <a:solidFill>
                <a:srgbClr val="800000"/>
              </a:solidFill>
              <a:round/>
              <a:headEnd/>
              <a:tailEnd/>
            </a:ln>
          </p:spPr>
          <p:txBody>
            <a:bodyPr/>
            <a:lstStyle/>
            <a:p>
              <a:endParaRPr lang="zh-CN" altLang="en-US"/>
            </a:p>
          </p:txBody>
        </p:sp>
        <p:sp>
          <p:nvSpPr>
            <p:cNvPr id="14358" name="AutoShape 8"/>
            <p:cNvSpPr>
              <a:spLocks noChangeArrowheads="1"/>
            </p:cNvSpPr>
            <p:nvPr/>
          </p:nvSpPr>
          <p:spPr bwMode="auto">
            <a:xfrm>
              <a:off x="3454" y="2938"/>
              <a:ext cx="998" cy="771"/>
            </a:xfrm>
            <a:prstGeom prst="can">
              <a:avLst>
                <a:gd name="adj" fmla="val 25000"/>
              </a:avLst>
            </a:prstGeom>
            <a:noFill/>
            <a:ln w="25400">
              <a:solidFill>
                <a:srgbClr val="800000"/>
              </a:solidFill>
              <a:round/>
              <a:headEnd/>
              <a:tailEnd/>
            </a:ln>
          </p:spPr>
          <p:txBody>
            <a:bodyPr wrap="none" anchor="ctr"/>
            <a:lstStyle/>
            <a:p>
              <a:endParaRPr lang="zh-CN" altLang="en-US">
                <a:ea typeface="宋体" pitchFamily="2" charset="-122"/>
              </a:endParaRPr>
            </a:p>
          </p:txBody>
        </p:sp>
        <p:sp>
          <p:nvSpPr>
            <p:cNvPr id="14359" name="Line 9"/>
            <p:cNvSpPr>
              <a:spLocks noChangeShapeType="1"/>
            </p:cNvSpPr>
            <p:nvPr/>
          </p:nvSpPr>
          <p:spPr bwMode="auto">
            <a:xfrm flipV="1">
              <a:off x="3408" y="1940"/>
              <a:ext cx="0" cy="227"/>
            </a:xfrm>
            <a:prstGeom prst="line">
              <a:avLst/>
            </a:prstGeom>
            <a:noFill/>
            <a:ln w="25400">
              <a:solidFill>
                <a:schemeClr val="tx1"/>
              </a:solidFill>
              <a:round/>
              <a:headEnd/>
              <a:tailEnd/>
            </a:ln>
          </p:spPr>
          <p:txBody>
            <a:bodyPr/>
            <a:lstStyle/>
            <a:p>
              <a:endParaRPr lang="zh-CN" altLang="en-US"/>
            </a:p>
          </p:txBody>
        </p:sp>
        <p:sp>
          <p:nvSpPr>
            <p:cNvPr id="14360" name="Line 10"/>
            <p:cNvSpPr>
              <a:spLocks noChangeShapeType="1"/>
            </p:cNvSpPr>
            <p:nvPr/>
          </p:nvSpPr>
          <p:spPr bwMode="auto">
            <a:xfrm flipV="1">
              <a:off x="4452" y="1940"/>
              <a:ext cx="0" cy="227"/>
            </a:xfrm>
            <a:prstGeom prst="line">
              <a:avLst/>
            </a:prstGeom>
            <a:noFill/>
            <a:ln w="25400">
              <a:solidFill>
                <a:schemeClr val="tx1"/>
              </a:solidFill>
              <a:round/>
              <a:headEnd/>
              <a:tailEnd/>
            </a:ln>
          </p:spPr>
          <p:txBody>
            <a:bodyPr/>
            <a:lstStyle/>
            <a:p>
              <a:endParaRPr lang="zh-CN" altLang="en-US"/>
            </a:p>
          </p:txBody>
        </p:sp>
        <p:sp>
          <p:nvSpPr>
            <p:cNvPr id="14361" name="Line 11"/>
            <p:cNvSpPr>
              <a:spLocks noChangeShapeType="1"/>
            </p:cNvSpPr>
            <p:nvPr/>
          </p:nvSpPr>
          <p:spPr bwMode="auto">
            <a:xfrm>
              <a:off x="3408" y="2031"/>
              <a:ext cx="1044" cy="0"/>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4341" name="Object 12"/>
            <p:cNvGraphicFramePr>
              <a:graphicFrameLocks noChangeAspect="1"/>
            </p:cNvGraphicFramePr>
            <p:nvPr/>
          </p:nvGraphicFramePr>
          <p:xfrm>
            <a:off x="3681" y="1790"/>
            <a:ext cx="447" cy="198"/>
          </p:xfrm>
          <a:graphic>
            <a:graphicData uri="http://schemas.openxmlformats.org/presentationml/2006/ole">
              <mc:AlternateContent xmlns:mc="http://schemas.openxmlformats.org/markup-compatibility/2006">
                <mc:Choice xmlns:v="urn:schemas-microsoft-com:vml" Requires="v">
                  <p:oleObj spid="_x0000_s428115" name="Equation" r:id="rId4" imgW="660240" imgH="291960" progId="Equation.DSMT4">
                    <p:embed/>
                  </p:oleObj>
                </mc:Choice>
                <mc:Fallback>
                  <p:oleObj name="Equation" r:id="rId4" imgW="660240" imgH="291960" progId="Equation.DSMT4">
                    <p:embed/>
                    <p:pic>
                      <p:nvPicPr>
                        <p:cNvPr id="0" name="Object 12"/>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1" y="1790"/>
                          <a:ext cx="4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4362" name="Line 13"/>
            <p:cNvSpPr>
              <a:spLocks noChangeShapeType="1"/>
            </p:cNvSpPr>
            <p:nvPr/>
          </p:nvSpPr>
          <p:spPr bwMode="auto">
            <a:xfrm flipV="1">
              <a:off x="3454" y="3573"/>
              <a:ext cx="0" cy="227"/>
            </a:xfrm>
            <a:prstGeom prst="line">
              <a:avLst/>
            </a:prstGeom>
            <a:noFill/>
            <a:ln w="25400">
              <a:solidFill>
                <a:schemeClr val="tx1"/>
              </a:solidFill>
              <a:round/>
              <a:headEnd/>
              <a:tailEnd/>
            </a:ln>
          </p:spPr>
          <p:txBody>
            <a:bodyPr/>
            <a:lstStyle/>
            <a:p>
              <a:endParaRPr lang="zh-CN" altLang="en-US"/>
            </a:p>
          </p:txBody>
        </p:sp>
        <p:sp>
          <p:nvSpPr>
            <p:cNvPr id="14363" name="Line 14"/>
            <p:cNvSpPr>
              <a:spLocks noChangeShapeType="1"/>
            </p:cNvSpPr>
            <p:nvPr/>
          </p:nvSpPr>
          <p:spPr bwMode="auto">
            <a:xfrm flipV="1">
              <a:off x="4452" y="3573"/>
              <a:ext cx="0" cy="227"/>
            </a:xfrm>
            <a:prstGeom prst="line">
              <a:avLst/>
            </a:prstGeom>
            <a:noFill/>
            <a:ln w="25400">
              <a:solidFill>
                <a:schemeClr val="tx1"/>
              </a:solidFill>
              <a:round/>
              <a:headEnd/>
              <a:tailEnd/>
            </a:ln>
          </p:spPr>
          <p:txBody>
            <a:bodyPr/>
            <a:lstStyle/>
            <a:p>
              <a:endParaRPr lang="zh-CN" altLang="en-US"/>
            </a:p>
          </p:txBody>
        </p:sp>
        <p:sp>
          <p:nvSpPr>
            <p:cNvPr id="14364" name="Line 15"/>
            <p:cNvSpPr>
              <a:spLocks noChangeShapeType="1"/>
            </p:cNvSpPr>
            <p:nvPr/>
          </p:nvSpPr>
          <p:spPr bwMode="auto">
            <a:xfrm>
              <a:off x="3454" y="3755"/>
              <a:ext cx="998" cy="1"/>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4342" name="Object 16"/>
            <p:cNvGraphicFramePr>
              <a:graphicFrameLocks noChangeAspect="1"/>
            </p:cNvGraphicFramePr>
            <p:nvPr/>
          </p:nvGraphicFramePr>
          <p:xfrm>
            <a:off x="3764" y="3800"/>
            <a:ext cx="416" cy="184"/>
          </p:xfrm>
          <a:graphic>
            <a:graphicData uri="http://schemas.openxmlformats.org/presentationml/2006/ole">
              <mc:AlternateContent xmlns:mc="http://schemas.openxmlformats.org/markup-compatibility/2006">
                <mc:Choice xmlns:v="urn:schemas-microsoft-com:vml" Requires="v">
                  <p:oleObj spid="_x0000_s428116" name="Equation" r:id="rId6" imgW="660240" imgH="291960" progId="Equation.DSMT4">
                    <p:embed/>
                  </p:oleObj>
                </mc:Choice>
                <mc:Fallback>
                  <p:oleObj name="Equation" r:id="rId6" imgW="660240" imgH="291960" progId="Equation.DSMT4">
                    <p:embed/>
                    <p:pic>
                      <p:nvPicPr>
                        <p:cNvPr id="0" name="Object 16"/>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4" y="3800"/>
                          <a:ext cx="4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4365" name="Oval 17"/>
            <p:cNvSpPr>
              <a:spLocks noChangeArrowheads="1"/>
            </p:cNvSpPr>
            <p:nvPr/>
          </p:nvSpPr>
          <p:spPr bwMode="auto">
            <a:xfrm>
              <a:off x="3454" y="3255"/>
              <a:ext cx="997" cy="182"/>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sp>
          <p:nvSpPr>
            <p:cNvPr id="14366" name="Line 18"/>
            <p:cNvSpPr>
              <a:spLocks noChangeShapeType="1"/>
            </p:cNvSpPr>
            <p:nvPr/>
          </p:nvSpPr>
          <p:spPr bwMode="auto">
            <a:xfrm>
              <a:off x="4452" y="3346"/>
              <a:ext cx="181" cy="0"/>
            </a:xfrm>
            <a:prstGeom prst="line">
              <a:avLst/>
            </a:prstGeom>
            <a:noFill/>
            <a:ln w="25400">
              <a:solidFill>
                <a:schemeClr val="tx1"/>
              </a:solidFill>
              <a:round/>
              <a:headEnd/>
              <a:tailEnd/>
            </a:ln>
          </p:spPr>
          <p:txBody>
            <a:bodyPr/>
            <a:lstStyle/>
            <a:p>
              <a:endParaRPr lang="zh-CN" altLang="en-US"/>
            </a:p>
          </p:txBody>
        </p:sp>
        <p:sp>
          <p:nvSpPr>
            <p:cNvPr id="14367" name="Line 19"/>
            <p:cNvSpPr>
              <a:spLocks noChangeShapeType="1"/>
            </p:cNvSpPr>
            <p:nvPr/>
          </p:nvSpPr>
          <p:spPr bwMode="auto">
            <a:xfrm>
              <a:off x="4452" y="3619"/>
              <a:ext cx="181" cy="0"/>
            </a:xfrm>
            <a:prstGeom prst="line">
              <a:avLst/>
            </a:prstGeom>
            <a:noFill/>
            <a:ln w="25400">
              <a:solidFill>
                <a:schemeClr val="tx1"/>
              </a:solidFill>
              <a:round/>
              <a:headEnd/>
              <a:tailEnd/>
            </a:ln>
          </p:spPr>
          <p:txBody>
            <a:bodyPr/>
            <a:lstStyle/>
            <a:p>
              <a:endParaRPr lang="zh-CN" altLang="en-US"/>
            </a:p>
          </p:txBody>
        </p:sp>
        <p:sp>
          <p:nvSpPr>
            <p:cNvPr id="14368" name="Line 20"/>
            <p:cNvSpPr>
              <a:spLocks noChangeShapeType="1"/>
            </p:cNvSpPr>
            <p:nvPr/>
          </p:nvSpPr>
          <p:spPr bwMode="auto">
            <a:xfrm>
              <a:off x="4556" y="3346"/>
              <a:ext cx="0" cy="273"/>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4343" name="Object 21"/>
            <p:cNvGraphicFramePr>
              <a:graphicFrameLocks noChangeAspect="1"/>
            </p:cNvGraphicFramePr>
            <p:nvPr/>
          </p:nvGraphicFramePr>
          <p:xfrm>
            <a:off x="4588" y="3392"/>
            <a:ext cx="352" cy="184"/>
          </p:xfrm>
          <a:graphic>
            <a:graphicData uri="http://schemas.openxmlformats.org/presentationml/2006/ole">
              <mc:AlternateContent xmlns:mc="http://schemas.openxmlformats.org/markup-compatibility/2006">
                <mc:Choice xmlns:v="urn:schemas-microsoft-com:vml" Requires="v">
                  <p:oleObj spid="_x0000_s428117" name="Equation" r:id="rId8" imgW="558720" imgH="291960" progId="Equation.DSMT4">
                    <p:embed/>
                  </p:oleObj>
                </mc:Choice>
                <mc:Fallback>
                  <p:oleObj name="Equation" r:id="rId8" imgW="558720" imgH="291960" progId="Equation.DSMT4">
                    <p:embed/>
                    <p:pic>
                      <p:nvPicPr>
                        <p:cNvPr id="0" name="Object 21"/>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8" y="3392"/>
                          <a:ext cx="35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4369" name="Oval 22"/>
            <p:cNvSpPr>
              <a:spLocks noChangeArrowheads="1"/>
            </p:cNvSpPr>
            <p:nvPr/>
          </p:nvSpPr>
          <p:spPr bwMode="auto">
            <a:xfrm>
              <a:off x="3665" y="2415"/>
              <a:ext cx="544" cy="136"/>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sp>
          <p:nvSpPr>
            <p:cNvPr id="14370" name="Line 23"/>
            <p:cNvSpPr>
              <a:spLocks noChangeShapeType="1"/>
            </p:cNvSpPr>
            <p:nvPr/>
          </p:nvSpPr>
          <p:spPr bwMode="auto">
            <a:xfrm>
              <a:off x="3953" y="2847"/>
              <a:ext cx="816" cy="0"/>
            </a:xfrm>
            <a:prstGeom prst="line">
              <a:avLst/>
            </a:prstGeom>
            <a:noFill/>
            <a:ln w="25400">
              <a:solidFill>
                <a:schemeClr val="tx1"/>
              </a:solidFill>
              <a:round/>
              <a:headEnd/>
              <a:tailEnd/>
            </a:ln>
          </p:spPr>
          <p:txBody>
            <a:bodyPr/>
            <a:lstStyle/>
            <a:p>
              <a:endParaRPr lang="zh-CN" altLang="en-US"/>
            </a:p>
          </p:txBody>
        </p:sp>
        <p:sp>
          <p:nvSpPr>
            <p:cNvPr id="14371" name="Line 24"/>
            <p:cNvSpPr>
              <a:spLocks noChangeShapeType="1"/>
            </p:cNvSpPr>
            <p:nvPr/>
          </p:nvSpPr>
          <p:spPr bwMode="auto">
            <a:xfrm>
              <a:off x="4225" y="2485"/>
              <a:ext cx="227" cy="0"/>
            </a:xfrm>
            <a:prstGeom prst="line">
              <a:avLst/>
            </a:prstGeom>
            <a:noFill/>
            <a:ln w="25400">
              <a:solidFill>
                <a:schemeClr val="tx1"/>
              </a:solidFill>
              <a:round/>
              <a:headEnd/>
              <a:tailEnd/>
            </a:ln>
          </p:spPr>
          <p:txBody>
            <a:bodyPr/>
            <a:lstStyle/>
            <a:p>
              <a:endParaRPr lang="zh-CN" altLang="en-US"/>
            </a:p>
          </p:txBody>
        </p:sp>
        <p:sp>
          <p:nvSpPr>
            <p:cNvPr id="14372" name="Line 25"/>
            <p:cNvSpPr>
              <a:spLocks noChangeShapeType="1"/>
            </p:cNvSpPr>
            <p:nvPr/>
          </p:nvSpPr>
          <p:spPr bwMode="auto">
            <a:xfrm>
              <a:off x="4452" y="2167"/>
              <a:ext cx="317" cy="0"/>
            </a:xfrm>
            <a:prstGeom prst="line">
              <a:avLst/>
            </a:prstGeom>
            <a:noFill/>
            <a:ln w="25400">
              <a:solidFill>
                <a:schemeClr val="tx1"/>
              </a:solidFill>
              <a:round/>
              <a:headEnd/>
              <a:tailEnd/>
            </a:ln>
          </p:spPr>
          <p:txBody>
            <a:bodyPr/>
            <a:lstStyle/>
            <a:p>
              <a:endParaRPr lang="zh-CN" altLang="en-US"/>
            </a:p>
          </p:txBody>
        </p:sp>
        <p:sp>
          <p:nvSpPr>
            <p:cNvPr id="14373" name="Line 26"/>
            <p:cNvSpPr>
              <a:spLocks noChangeShapeType="1"/>
            </p:cNvSpPr>
            <p:nvPr/>
          </p:nvSpPr>
          <p:spPr bwMode="auto">
            <a:xfrm flipV="1">
              <a:off x="3953" y="2167"/>
              <a:ext cx="0" cy="680"/>
            </a:xfrm>
            <a:prstGeom prst="line">
              <a:avLst/>
            </a:prstGeom>
            <a:noFill/>
            <a:ln w="25400">
              <a:solidFill>
                <a:srgbClr val="800000"/>
              </a:solidFill>
              <a:prstDash val="sysDot"/>
              <a:round/>
              <a:headEnd/>
              <a:tailEnd/>
            </a:ln>
          </p:spPr>
          <p:txBody>
            <a:bodyPr/>
            <a:lstStyle/>
            <a:p>
              <a:endParaRPr lang="zh-CN" altLang="en-US"/>
            </a:p>
          </p:txBody>
        </p:sp>
        <p:sp>
          <p:nvSpPr>
            <p:cNvPr id="14374" name="Line 27"/>
            <p:cNvSpPr>
              <a:spLocks noChangeShapeType="1"/>
            </p:cNvSpPr>
            <p:nvPr/>
          </p:nvSpPr>
          <p:spPr bwMode="auto">
            <a:xfrm>
              <a:off x="3953" y="2167"/>
              <a:ext cx="499" cy="0"/>
            </a:xfrm>
            <a:prstGeom prst="line">
              <a:avLst/>
            </a:prstGeom>
            <a:noFill/>
            <a:ln w="25400">
              <a:solidFill>
                <a:srgbClr val="800000"/>
              </a:solidFill>
              <a:prstDash val="sysDot"/>
              <a:round/>
              <a:headEnd/>
              <a:tailEnd/>
            </a:ln>
          </p:spPr>
          <p:txBody>
            <a:bodyPr/>
            <a:lstStyle/>
            <a:p>
              <a:endParaRPr lang="zh-CN" altLang="en-US"/>
            </a:p>
          </p:txBody>
        </p:sp>
        <p:sp>
          <p:nvSpPr>
            <p:cNvPr id="14375" name="Line 28"/>
            <p:cNvSpPr>
              <a:spLocks noChangeShapeType="1"/>
            </p:cNvSpPr>
            <p:nvPr/>
          </p:nvSpPr>
          <p:spPr bwMode="auto">
            <a:xfrm>
              <a:off x="3953" y="2485"/>
              <a:ext cx="272" cy="0"/>
            </a:xfrm>
            <a:prstGeom prst="line">
              <a:avLst/>
            </a:prstGeom>
            <a:noFill/>
            <a:ln w="25400">
              <a:solidFill>
                <a:srgbClr val="800000"/>
              </a:solidFill>
              <a:prstDash val="sysDot"/>
              <a:round/>
              <a:headEnd/>
              <a:tailEnd/>
            </a:ln>
          </p:spPr>
          <p:txBody>
            <a:bodyPr/>
            <a:lstStyle/>
            <a:p>
              <a:endParaRPr lang="zh-CN" altLang="en-US"/>
            </a:p>
          </p:txBody>
        </p:sp>
        <p:graphicFrame>
          <p:nvGraphicFramePr>
            <p:cNvPr id="14344" name="Object 29"/>
            <p:cNvGraphicFramePr>
              <a:graphicFrameLocks noChangeAspect="1"/>
            </p:cNvGraphicFramePr>
            <p:nvPr/>
          </p:nvGraphicFramePr>
          <p:xfrm>
            <a:off x="3953" y="2258"/>
            <a:ext cx="272" cy="184"/>
          </p:xfrm>
          <a:graphic>
            <a:graphicData uri="http://schemas.openxmlformats.org/presentationml/2006/ole">
              <mc:AlternateContent xmlns:mc="http://schemas.openxmlformats.org/markup-compatibility/2006">
                <mc:Choice xmlns:v="urn:schemas-microsoft-com:vml" Requires="v">
                  <p:oleObj spid="_x0000_s428118" name="Equation" r:id="rId10" imgW="431640" imgH="291960" progId="Equation.DSMT4">
                    <p:embed/>
                  </p:oleObj>
                </mc:Choice>
                <mc:Fallback>
                  <p:oleObj name="Equation" r:id="rId10" imgW="431640" imgH="291960" progId="Equation.DSMT4">
                    <p:embed/>
                    <p:pic>
                      <p:nvPicPr>
                        <p:cNvPr id="0" name="Object 29"/>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3" y="2258"/>
                          <a:ext cx="27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14345" name="Object 30"/>
            <p:cNvGraphicFramePr>
              <a:graphicFrameLocks noChangeAspect="1"/>
            </p:cNvGraphicFramePr>
            <p:nvPr/>
          </p:nvGraphicFramePr>
          <p:xfrm>
            <a:off x="4345" y="2575"/>
            <a:ext cx="288" cy="184"/>
          </p:xfrm>
          <a:graphic>
            <a:graphicData uri="http://schemas.openxmlformats.org/presentationml/2006/ole">
              <mc:AlternateContent xmlns:mc="http://schemas.openxmlformats.org/markup-compatibility/2006">
                <mc:Choice xmlns:v="urn:schemas-microsoft-com:vml" Requires="v">
                  <p:oleObj spid="_x0000_s428119" name="Equation" r:id="rId12" imgW="457200" imgH="291960" progId="Equation.DSMT4">
                    <p:embed/>
                  </p:oleObj>
                </mc:Choice>
                <mc:Fallback>
                  <p:oleObj name="Equation" r:id="rId12" imgW="457200" imgH="291960" progId="Equation.DSMT4">
                    <p:embed/>
                    <p:pic>
                      <p:nvPicPr>
                        <p:cNvPr id="0" name="Object 30"/>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5" y="2575"/>
                          <a:ext cx="2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4376" name="Line 31"/>
            <p:cNvSpPr>
              <a:spLocks noChangeShapeType="1"/>
            </p:cNvSpPr>
            <p:nvPr/>
          </p:nvSpPr>
          <p:spPr bwMode="auto">
            <a:xfrm>
              <a:off x="4300" y="2485"/>
              <a:ext cx="0" cy="362"/>
            </a:xfrm>
            <a:prstGeom prst="line">
              <a:avLst/>
            </a:prstGeom>
            <a:noFill/>
            <a:ln w="25400">
              <a:solidFill>
                <a:schemeClr val="tx1"/>
              </a:solidFill>
              <a:round/>
              <a:headEnd type="triangle" w="med" len="med"/>
              <a:tailEnd type="triangle" w="med" len="med"/>
            </a:ln>
          </p:spPr>
          <p:txBody>
            <a:bodyPr/>
            <a:lstStyle/>
            <a:p>
              <a:endParaRPr lang="zh-CN" altLang="en-US"/>
            </a:p>
          </p:txBody>
        </p:sp>
        <p:sp>
          <p:nvSpPr>
            <p:cNvPr id="14377" name="Line 32"/>
            <p:cNvSpPr>
              <a:spLocks noChangeShapeType="1"/>
            </p:cNvSpPr>
            <p:nvPr/>
          </p:nvSpPr>
          <p:spPr bwMode="auto">
            <a:xfrm>
              <a:off x="4678" y="2167"/>
              <a:ext cx="0" cy="680"/>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4346" name="Object 33"/>
            <p:cNvGraphicFramePr>
              <a:graphicFrameLocks noChangeAspect="1"/>
            </p:cNvGraphicFramePr>
            <p:nvPr/>
          </p:nvGraphicFramePr>
          <p:xfrm>
            <a:off x="4724" y="2439"/>
            <a:ext cx="416" cy="184"/>
          </p:xfrm>
          <a:graphic>
            <a:graphicData uri="http://schemas.openxmlformats.org/presentationml/2006/ole">
              <mc:AlternateContent xmlns:mc="http://schemas.openxmlformats.org/markup-compatibility/2006">
                <mc:Choice xmlns:v="urn:schemas-microsoft-com:vml" Requires="v">
                  <p:oleObj spid="_x0000_s428120" name="Equation" r:id="rId14" imgW="660240" imgH="291960" progId="Equation.DSMT4">
                    <p:embed/>
                  </p:oleObj>
                </mc:Choice>
                <mc:Fallback>
                  <p:oleObj name="Equation" r:id="rId14" imgW="660240" imgH="291960" progId="Equation.DSMT4">
                    <p:embed/>
                    <p:pic>
                      <p:nvPicPr>
                        <p:cNvPr id="0" name="Object 33"/>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 y="2439"/>
                          <a:ext cx="4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4378" name="Oval 34"/>
            <p:cNvSpPr>
              <a:spLocks noChangeArrowheads="1"/>
            </p:cNvSpPr>
            <p:nvPr/>
          </p:nvSpPr>
          <p:spPr bwMode="auto">
            <a:xfrm>
              <a:off x="3454" y="3528"/>
              <a:ext cx="997" cy="182"/>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grpSp>
      <p:sp>
        <p:nvSpPr>
          <p:cNvPr id="14350" name="Rectangle 35"/>
          <p:cNvSpPr>
            <a:spLocks noChangeArrowheads="1"/>
          </p:cNvSpPr>
          <p:nvPr/>
        </p:nvSpPr>
        <p:spPr bwMode="auto">
          <a:xfrm>
            <a:off x="457200" y="1447800"/>
            <a:ext cx="8401080" cy="1616075"/>
          </a:xfrm>
          <a:prstGeom prst="rect">
            <a:avLst/>
          </a:prstGeom>
          <a:noFill/>
          <a:ln w="9525">
            <a:noFill/>
            <a:miter lim="800000"/>
            <a:headEnd/>
            <a:tailEnd/>
          </a:ln>
        </p:spPr>
        <p:txBody>
          <a:bodyPr wrap="square">
            <a:spAutoFit/>
          </a:bodyPr>
          <a:lstStyle/>
          <a:p>
            <a:pPr algn="just"/>
            <a:r>
              <a:rPr lang="en-US" altLang="zh-CN" b="1" dirty="0">
                <a:solidFill>
                  <a:srgbClr val="000000"/>
                </a:solidFill>
                <a:ea typeface="宋体" pitchFamily="2" charset="-122"/>
              </a:rPr>
              <a:t>Example</a:t>
            </a:r>
            <a:r>
              <a:rPr lang="en-US" altLang="zh-CN" b="1" dirty="0">
                <a:ea typeface="宋体" pitchFamily="2" charset="-122"/>
              </a:rPr>
              <a:t>: </a:t>
            </a:r>
            <a:r>
              <a:rPr lang="en-US" altLang="zh-CN" dirty="0">
                <a:ea typeface="宋体" pitchFamily="2" charset="-122"/>
              </a:rPr>
              <a:t>Water runs into a vertical cylindrical tank with radius 5cm from a conical tank of altitude 18cm and base radius 6cm. Suppose that initially the conical tank is full of water. How fast is the water level rising in the cylindrical tank when the water is 12cm deep and the water level in the conical tank is falling at the rate of 1cm/s?</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pSp>
        <p:nvGrpSpPr>
          <p:cNvPr id="3" name="Group 41"/>
          <p:cNvGrpSpPr>
            <a:grpSpLocks/>
          </p:cNvGrpSpPr>
          <p:nvPr/>
        </p:nvGrpSpPr>
        <p:grpSpPr bwMode="auto">
          <a:xfrm>
            <a:off x="500063" y="3786188"/>
            <a:ext cx="4148138" cy="1920875"/>
            <a:chOff x="411" y="2529"/>
            <a:chExt cx="2613" cy="1210"/>
          </a:xfrm>
        </p:grpSpPr>
        <p:sp>
          <p:nvSpPr>
            <p:cNvPr id="14354" name="Rectangle 39"/>
            <p:cNvSpPr>
              <a:spLocks noChangeArrowheads="1"/>
            </p:cNvSpPr>
            <p:nvPr/>
          </p:nvSpPr>
          <p:spPr bwMode="auto">
            <a:xfrm>
              <a:off x="411" y="2529"/>
              <a:ext cx="2613" cy="1210"/>
            </a:xfrm>
            <a:prstGeom prst="rect">
              <a:avLst/>
            </a:prstGeom>
            <a:noFill/>
            <a:ln w="9525">
              <a:noFill/>
              <a:miter lim="800000"/>
              <a:headEnd/>
              <a:tailEnd/>
            </a:ln>
          </p:spPr>
          <p:txBody>
            <a:bodyPr wrap="square">
              <a:spAutoFit/>
            </a:bodyPr>
            <a:lstStyle/>
            <a:p>
              <a:pPr algn="just"/>
              <a:r>
                <a:rPr lang="en-US" altLang="zh-CN" dirty="0">
                  <a:ea typeface="宋体" pitchFamily="2" charset="-122"/>
                </a:rPr>
                <a:t>Suppose that the height of the water level in the conical tank is          at time </a:t>
              </a:r>
              <a:r>
                <a:rPr lang="en-US" altLang="zh-CN" b="1" i="1" dirty="0">
                  <a:ea typeface="宋体" pitchFamily="2" charset="-122"/>
                </a:rPr>
                <a:t>t</a:t>
              </a:r>
              <a:r>
                <a:rPr lang="en-US" altLang="zh-CN" dirty="0">
                  <a:ea typeface="宋体" pitchFamily="2" charset="-122"/>
                </a:rPr>
                <a:t>, the radius of the cross section of the cone is         at time </a:t>
              </a:r>
              <a:r>
                <a:rPr lang="en-US" altLang="zh-CN" b="1" i="1" dirty="0">
                  <a:ea typeface="宋体" pitchFamily="2" charset="-122"/>
                </a:rPr>
                <a:t>t</a:t>
              </a:r>
              <a:r>
                <a:rPr lang="en-US" altLang="zh-CN" dirty="0">
                  <a:ea typeface="宋体" pitchFamily="2" charset="-122"/>
                </a:rPr>
                <a:t>, and the height of the water level in the cylindrical tank is                  .</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aphicFrame>
          <p:nvGraphicFramePr>
            <p:cNvPr id="14338" name="Object 38"/>
            <p:cNvGraphicFramePr>
              <a:graphicFrameLocks noChangeAspect="1"/>
            </p:cNvGraphicFramePr>
            <p:nvPr/>
          </p:nvGraphicFramePr>
          <p:xfrm>
            <a:off x="2298" y="2784"/>
            <a:ext cx="534" cy="186"/>
          </p:xfrm>
          <a:graphic>
            <a:graphicData uri="http://schemas.openxmlformats.org/presentationml/2006/ole">
              <mc:AlternateContent xmlns:mc="http://schemas.openxmlformats.org/markup-compatibility/2006">
                <mc:Choice xmlns:v="urn:schemas-microsoft-com:vml" Requires="v">
                  <p:oleObj spid="_x0000_s428121" r:id="rId16" imgW="850531" imgH="291973" progId="Equation.DSMT4">
                    <p:embed/>
                  </p:oleObj>
                </mc:Choice>
                <mc:Fallback>
                  <p:oleObj r:id="rId16" imgW="850531" imgH="291973" progId="Equation.DSMT4">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8" y="2784"/>
                          <a:ext cx="53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37"/>
            <p:cNvGraphicFramePr>
              <a:graphicFrameLocks noChangeAspect="1"/>
            </p:cNvGraphicFramePr>
            <p:nvPr/>
          </p:nvGraphicFramePr>
          <p:xfrm>
            <a:off x="1488" y="3168"/>
            <a:ext cx="270" cy="186"/>
          </p:xfrm>
          <a:graphic>
            <a:graphicData uri="http://schemas.openxmlformats.org/presentationml/2006/ole">
              <mc:AlternateContent xmlns:mc="http://schemas.openxmlformats.org/markup-compatibility/2006">
                <mc:Choice xmlns:v="urn:schemas-microsoft-com:vml" Requires="v">
                  <p:oleObj spid="_x0000_s428122" r:id="rId18" imgW="431613" imgH="291973" progId="Equation.DSMT4">
                    <p:embed/>
                  </p:oleObj>
                </mc:Choice>
                <mc:Fallback>
                  <p:oleObj r:id="rId18" imgW="431613" imgH="291973" progId="Equation.DSMT4">
                    <p:embed/>
                    <p:pic>
                      <p:nvPicPr>
                        <p:cNvPr id="0"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88" y="3168"/>
                          <a:ext cx="27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36"/>
            <p:cNvGraphicFramePr>
              <a:graphicFrameLocks noChangeAspect="1"/>
            </p:cNvGraphicFramePr>
            <p:nvPr/>
          </p:nvGraphicFramePr>
          <p:xfrm>
            <a:off x="1686" y="3552"/>
            <a:ext cx="666" cy="186"/>
          </p:xfrm>
          <a:graphic>
            <a:graphicData uri="http://schemas.openxmlformats.org/presentationml/2006/ole">
              <mc:AlternateContent xmlns:mc="http://schemas.openxmlformats.org/markup-compatibility/2006">
                <mc:Choice xmlns:v="urn:schemas-microsoft-com:vml" Requires="v">
                  <p:oleObj spid="_x0000_s428123" r:id="rId20" imgW="1054100" imgH="292100" progId="Equation.DSMT4">
                    <p:embed/>
                  </p:oleObj>
                </mc:Choice>
                <mc:Fallback>
                  <p:oleObj r:id="rId20" imgW="1054100" imgH="292100" progId="Equation.DSMT4">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6" y="3552"/>
                          <a:ext cx="666"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2840" name="Rectangle 40"/>
          <p:cNvSpPr>
            <a:spLocks noChangeArrowheads="1"/>
          </p:cNvSpPr>
          <p:nvPr/>
        </p:nvSpPr>
        <p:spPr bwMode="auto">
          <a:xfrm>
            <a:off x="457200" y="3352800"/>
            <a:ext cx="1095172" cy="400110"/>
          </a:xfrm>
          <a:prstGeom prst="rect">
            <a:avLst/>
          </a:prstGeom>
          <a:noFill/>
          <a:ln w="9525">
            <a:noFill/>
            <a:miter lim="800000"/>
            <a:headEnd/>
            <a:tailEnd/>
          </a:ln>
        </p:spPr>
        <p:txBody>
          <a:bodyPr wrap="none">
            <a:spAutoFit/>
          </a:bodyPr>
          <a:lstStyle/>
          <a:p>
            <a:r>
              <a:rPr lang="en-US" altLang="zh-CN" b="1" dirty="0">
                <a:ea typeface="宋体" pitchFamily="2" charset="-122"/>
              </a:rPr>
              <a:t>Solution</a:t>
            </a:r>
            <a:endParaRPr lang="zh-CN" altLang="en-US" b="1" dirty="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灯片编号占位符 5"/>
          <p:cNvSpPr>
            <a:spLocks noGrp="1"/>
          </p:cNvSpPr>
          <p:nvPr>
            <p:ph type="sldNum" sz="quarter" idx="12"/>
          </p:nvPr>
        </p:nvSpPr>
        <p:spPr>
          <a:noFill/>
        </p:spPr>
        <p:txBody>
          <a:bodyPr/>
          <a:lstStyle/>
          <a:p>
            <a:fld id="{843537BD-F786-4596-8A5B-D202AFA48D54}" type="slidenum">
              <a:rPr lang="en-US" altLang="en-US"/>
              <a:pPr/>
              <a:t>17</a:t>
            </a:fld>
            <a:endParaRPr lang="en-US" altLang="en-US"/>
          </a:p>
        </p:txBody>
      </p:sp>
      <p:sp>
        <p:nvSpPr>
          <p:cNvPr id="15377"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Related rates</a:t>
            </a:r>
            <a:endParaRPr lang="en-US" altLang="zh-CN" sz="3600" dirty="0">
              <a:solidFill>
                <a:srgbClr val="0000FF"/>
              </a:solidFill>
              <a:ea typeface="宋体" pitchFamily="2" charset="-122"/>
            </a:endParaRPr>
          </a:p>
        </p:txBody>
      </p:sp>
      <p:grpSp>
        <p:nvGrpSpPr>
          <p:cNvPr id="2" name="Group 35"/>
          <p:cNvGrpSpPr>
            <a:grpSpLocks noChangeAspect="1"/>
          </p:cNvGrpSpPr>
          <p:nvPr/>
        </p:nvGrpSpPr>
        <p:grpSpPr bwMode="auto">
          <a:xfrm>
            <a:off x="6780213" y="1524000"/>
            <a:ext cx="1982787" cy="2509838"/>
            <a:chOff x="3408" y="1790"/>
            <a:chExt cx="1732" cy="2194"/>
          </a:xfrm>
        </p:grpSpPr>
        <p:sp>
          <p:nvSpPr>
            <p:cNvPr id="15392" name="Oval 36"/>
            <p:cNvSpPr>
              <a:spLocks noChangeAspect="1" noChangeArrowheads="1"/>
            </p:cNvSpPr>
            <p:nvPr/>
          </p:nvSpPr>
          <p:spPr bwMode="auto">
            <a:xfrm>
              <a:off x="3409" y="2076"/>
              <a:ext cx="1043" cy="182"/>
            </a:xfrm>
            <a:prstGeom prst="ellipse">
              <a:avLst/>
            </a:prstGeom>
            <a:noFill/>
            <a:ln w="25400">
              <a:solidFill>
                <a:srgbClr val="800000"/>
              </a:solidFill>
              <a:round/>
              <a:headEnd/>
              <a:tailEnd/>
            </a:ln>
          </p:spPr>
          <p:txBody>
            <a:bodyPr wrap="none" anchor="ctr"/>
            <a:lstStyle/>
            <a:p>
              <a:endParaRPr lang="zh-CN" altLang="en-US">
                <a:ea typeface="宋体" pitchFamily="2" charset="-122"/>
              </a:endParaRPr>
            </a:p>
          </p:txBody>
        </p:sp>
        <p:sp>
          <p:nvSpPr>
            <p:cNvPr id="15393" name="Line 37"/>
            <p:cNvSpPr>
              <a:spLocks noChangeAspect="1" noChangeShapeType="1"/>
            </p:cNvSpPr>
            <p:nvPr/>
          </p:nvSpPr>
          <p:spPr bwMode="auto">
            <a:xfrm>
              <a:off x="3409" y="2167"/>
              <a:ext cx="544" cy="680"/>
            </a:xfrm>
            <a:prstGeom prst="line">
              <a:avLst/>
            </a:prstGeom>
            <a:noFill/>
            <a:ln w="25400">
              <a:solidFill>
                <a:srgbClr val="800000"/>
              </a:solidFill>
              <a:round/>
              <a:headEnd/>
              <a:tailEnd/>
            </a:ln>
          </p:spPr>
          <p:txBody>
            <a:bodyPr/>
            <a:lstStyle/>
            <a:p>
              <a:endParaRPr lang="zh-CN" altLang="en-US"/>
            </a:p>
          </p:txBody>
        </p:sp>
        <p:sp>
          <p:nvSpPr>
            <p:cNvPr id="15394" name="Line 38"/>
            <p:cNvSpPr>
              <a:spLocks noChangeAspect="1" noChangeShapeType="1"/>
            </p:cNvSpPr>
            <p:nvPr/>
          </p:nvSpPr>
          <p:spPr bwMode="auto">
            <a:xfrm flipV="1">
              <a:off x="3953" y="2167"/>
              <a:ext cx="499" cy="680"/>
            </a:xfrm>
            <a:prstGeom prst="line">
              <a:avLst/>
            </a:prstGeom>
            <a:noFill/>
            <a:ln w="25400">
              <a:solidFill>
                <a:srgbClr val="800000"/>
              </a:solidFill>
              <a:round/>
              <a:headEnd/>
              <a:tailEnd/>
            </a:ln>
          </p:spPr>
          <p:txBody>
            <a:bodyPr/>
            <a:lstStyle/>
            <a:p>
              <a:endParaRPr lang="zh-CN" altLang="en-US"/>
            </a:p>
          </p:txBody>
        </p:sp>
        <p:sp>
          <p:nvSpPr>
            <p:cNvPr id="15395" name="AutoShape 39"/>
            <p:cNvSpPr>
              <a:spLocks noChangeAspect="1" noChangeArrowheads="1"/>
            </p:cNvSpPr>
            <p:nvPr/>
          </p:nvSpPr>
          <p:spPr bwMode="auto">
            <a:xfrm>
              <a:off x="3454" y="2938"/>
              <a:ext cx="998" cy="771"/>
            </a:xfrm>
            <a:prstGeom prst="can">
              <a:avLst>
                <a:gd name="adj" fmla="val 25000"/>
              </a:avLst>
            </a:prstGeom>
            <a:noFill/>
            <a:ln w="25400">
              <a:solidFill>
                <a:srgbClr val="800000"/>
              </a:solidFill>
              <a:round/>
              <a:headEnd/>
              <a:tailEnd/>
            </a:ln>
          </p:spPr>
          <p:txBody>
            <a:bodyPr wrap="none" anchor="ctr"/>
            <a:lstStyle/>
            <a:p>
              <a:endParaRPr lang="zh-CN" altLang="en-US">
                <a:ea typeface="宋体" pitchFamily="2" charset="-122"/>
              </a:endParaRPr>
            </a:p>
          </p:txBody>
        </p:sp>
        <p:sp>
          <p:nvSpPr>
            <p:cNvPr id="15396" name="Line 40"/>
            <p:cNvSpPr>
              <a:spLocks noChangeAspect="1" noChangeShapeType="1"/>
            </p:cNvSpPr>
            <p:nvPr/>
          </p:nvSpPr>
          <p:spPr bwMode="auto">
            <a:xfrm flipV="1">
              <a:off x="3408" y="1940"/>
              <a:ext cx="0" cy="227"/>
            </a:xfrm>
            <a:prstGeom prst="line">
              <a:avLst/>
            </a:prstGeom>
            <a:noFill/>
            <a:ln w="25400">
              <a:solidFill>
                <a:schemeClr val="tx1"/>
              </a:solidFill>
              <a:round/>
              <a:headEnd/>
              <a:tailEnd/>
            </a:ln>
          </p:spPr>
          <p:txBody>
            <a:bodyPr/>
            <a:lstStyle/>
            <a:p>
              <a:endParaRPr lang="zh-CN" altLang="en-US"/>
            </a:p>
          </p:txBody>
        </p:sp>
        <p:sp>
          <p:nvSpPr>
            <p:cNvPr id="15397" name="Line 41"/>
            <p:cNvSpPr>
              <a:spLocks noChangeAspect="1" noChangeShapeType="1"/>
            </p:cNvSpPr>
            <p:nvPr/>
          </p:nvSpPr>
          <p:spPr bwMode="auto">
            <a:xfrm flipV="1">
              <a:off x="4452" y="1940"/>
              <a:ext cx="0" cy="227"/>
            </a:xfrm>
            <a:prstGeom prst="line">
              <a:avLst/>
            </a:prstGeom>
            <a:noFill/>
            <a:ln w="25400">
              <a:solidFill>
                <a:schemeClr val="tx1"/>
              </a:solidFill>
              <a:round/>
              <a:headEnd/>
              <a:tailEnd/>
            </a:ln>
          </p:spPr>
          <p:txBody>
            <a:bodyPr/>
            <a:lstStyle/>
            <a:p>
              <a:endParaRPr lang="zh-CN" altLang="en-US"/>
            </a:p>
          </p:txBody>
        </p:sp>
        <p:sp>
          <p:nvSpPr>
            <p:cNvPr id="15398" name="Line 42"/>
            <p:cNvSpPr>
              <a:spLocks noChangeAspect="1" noChangeShapeType="1"/>
            </p:cNvSpPr>
            <p:nvPr/>
          </p:nvSpPr>
          <p:spPr bwMode="auto">
            <a:xfrm>
              <a:off x="3408" y="2031"/>
              <a:ext cx="1044" cy="0"/>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5370" name="Object 43"/>
            <p:cNvGraphicFramePr>
              <a:graphicFrameLocks noChangeAspect="1"/>
            </p:cNvGraphicFramePr>
            <p:nvPr/>
          </p:nvGraphicFramePr>
          <p:xfrm>
            <a:off x="3681" y="1790"/>
            <a:ext cx="447" cy="198"/>
          </p:xfrm>
          <a:graphic>
            <a:graphicData uri="http://schemas.openxmlformats.org/presentationml/2006/ole">
              <mc:AlternateContent xmlns:mc="http://schemas.openxmlformats.org/markup-compatibility/2006">
                <mc:Choice xmlns:v="urn:schemas-microsoft-com:vml" Requires="v">
                  <p:oleObj spid="_x0000_s429184" name="Equation" r:id="rId4" imgW="660240" imgH="291960" progId="Equation.DSMT4">
                    <p:embed/>
                  </p:oleObj>
                </mc:Choice>
                <mc:Fallback>
                  <p:oleObj name="Equation" r:id="rId4" imgW="660240" imgH="291960" progId="Equation.DSMT4">
                    <p:embed/>
                    <p:pic>
                      <p:nvPicPr>
                        <p:cNvPr id="0" name="Object 43"/>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1" y="1790"/>
                          <a:ext cx="4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5399" name="Line 44"/>
            <p:cNvSpPr>
              <a:spLocks noChangeAspect="1" noChangeShapeType="1"/>
            </p:cNvSpPr>
            <p:nvPr/>
          </p:nvSpPr>
          <p:spPr bwMode="auto">
            <a:xfrm flipV="1">
              <a:off x="3454" y="3573"/>
              <a:ext cx="0" cy="227"/>
            </a:xfrm>
            <a:prstGeom prst="line">
              <a:avLst/>
            </a:prstGeom>
            <a:noFill/>
            <a:ln w="25400">
              <a:solidFill>
                <a:schemeClr val="tx1"/>
              </a:solidFill>
              <a:round/>
              <a:headEnd/>
              <a:tailEnd/>
            </a:ln>
          </p:spPr>
          <p:txBody>
            <a:bodyPr/>
            <a:lstStyle/>
            <a:p>
              <a:endParaRPr lang="zh-CN" altLang="en-US"/>
            </a:p>
          </p:txBody>
        </p:sp>
        <p:sp>
          <p:nvSpPr>
            <p:cNvPr id="15400" name="Line 45"/>
            <p:cNvSpPr>
              <a:spLocks noChangeAspect="1" noChangeShapeType="1"/>
            </p:cNvSpPr>
            <p:nvPr/>
          </p:nvSpPr>
          <p:spPr bwMode="auto">
            <a:xfrm flipV="1">
              <a:off x="4452" y="3573"/>
              <a:ext cx="0" cy="227"/>
            </a:xfrm>
            <a:prstGeom prst="line">
              <a:avLst/>
            </a:prstGeom>
            <a:noFill/>
            <a:ln w="25400">
              <a:solidFill>
                <a:schemeClr val="tx1"/>
              </a:solidFill>
              <a:round/>
              <a:headEnd/>
              <a:tailEnd/>
            </a:ln>
          </p:spPr>
          <p:txBody>
            <a:bodyPr/>
            <a:lstStyle/>
            <a:p>
              <a:endParaRPr lang="zh-CN" altLang="en-US"/>
            </a:p>
          </p:txBody>
        </p:sp>
        <p:sp>
          <p:nvSpPr>
            <p:cNvPr id="15401" name="Line 46"/>
            <p:cNvSpPr>
              <a:spLocks noChangeAspect="1" noChangeShapeType="1"/>
            </p:cNvSpPr>
            <p:nvPr/>
          </p:nvSpPr>
          <p:spPr bwMode="auto">
            <a:xfrm>
              <a:off x="3454" y="3755"/>
              <a:ext cx="998" cy="1"/>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5371" name="Object 47"/>
            <p:cNvGraphicFramePr>
              <a:graphicFrameLocks noChangeAspect="1"/>
            </p:cNvGraphicFramePr>
            <p:nvPr/>
          </p:nvGraphicFramePr>
          <p:xfrm>
            <a:off x="3764" y="3800"/>
            <a:ext cx="416" cy="184"/>
          </p:xfrm>
          <a:graphic>
            <a:graphicData uri="http://schemas.openxmlformats.org/presentationml/2006/ole">
              <mc:AlternateContent xmlns:mc="http://schemas.openxmlformats.org/markup-compatibility/2006">
                <mc:Choice xmlns:v="urn:schemas-microsoft-com:vml" Requires="v">
                  <p:oleObj spid="_x0000_s429185" name="Equation" r:id="rId6" imgW="660240" imgH="291960" progId="Equation.DSMT4">
                    <p:embed/>
                  </p:oleObj>
                </mc:Choice>
                <mc:Fallback>
                  <p:oleObj name="Equation" r:id="rId6" imgW="660240" imgH="291960" progId="Equation.DSMT4">
                    <p:embed/>
                    <p:pic>
                      <p:nvPicPr>
                        <p:cNvPr id="0" name="Object 47"/>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4" y="3800"/>
                          <a:ext cx="4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5402" name="Oval 48"/>
            <p:cNvSpPr>
              <a:spLocks noChangeAspect="1" noChangeArrowheads="1"/>
            </p:cNvSpPr>
            <p:nvPr/>
          </p:nvSpPr>
          <p:spPr bwMode="auto">
            <a:xfrm>
              <a:off x="3454" y="3255"/>
              <a:ext cx="997" cy="182"/>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sp>
          <p:nvSpPr>
            <p:cNvPr id="15403" name="Line 49"/>
            <p:cNvSpPr>
              <a:spLocks noChangeAspect="1" noChangeShapeType="1"/>
            </p:cNvSpPr>
            <p:nvPr/>
          </p:nvSpPr>
          <p:spPr bwMode="auto">
            <a:xfrm>
              <a:off x="4452" y="3346"/>
              <a:ext cx="181" cy="0"/>
            </a:xfrm>
            <a:prstGeom prst="line">
              <a:avLst/>
            </a:prstGeom>
            <a:noFill/>
            <a:ln w="25400">
              <a:solidFill>
                <a:schemeClr val="tx1"/>
              </a:solidFill>
              <a:round/>
              <a:headEnd/>
              <a:tailEnd/>
            </a:ln>
          </p:spPr>
          <p:txBody>
            <a:bodyPr/>
            <a:lstStyle/>
            <a:p>
              <a:endParaRPr lang="zh-CN" altLang="en-US"/>
            </a:p>
          </p:txBody>
        </p:sp>
        <p:sp>
          <p:nvSpPr>
            <p:cNvPr id="15404" name="Line 50"/>
            <p:cNvSpPr>
              <a:spLocks noChangeAspect="1" noChangeShapeType="1"/>
            </p:cNvSpPr>
            <p:nvPr/>
          </p:nvSpPr>
          <p:spPr bwMode="auto">
            <a:xfrm>
              <a:off x="4452" y="3619"/>
              <a:ext cx="181" cy="0"/>
            </a:xfrm>
            <a:prstGeom prst="line">
              <a:avLst/>
            </a:prstGeom>
            <a:noFill/>
            <a:ln w="25400">
              <a:solidFill>
                <a:schemeClr val="tx1"/>
              </a:solidFill>
              <a:round/>
              <a:headEnd/>
              <a:tailEnd/>
            </a:ln>
          </p:spPr>
          <p:txBody>
            <a:bodyPr/>
            <a:lstStyle/>
            <a:p>
              <a:endParaRPr lang="zh-CN" altLang="en-US"/>
            </a:p>
          </p:txBody>
        </p:sp>
        <p:sp>
          <p:nvSpPr>
            <p:cNvPr id="15405" name="Line 51"/>
            <p:cNvSpPr>
              <a:spLocks noChangeAspect="1" noChangeShapeType="1"/>
            </p:cNvSpPr>
            <p:nvPr/>
          </p:nvSpPr>
          <p:spPr bwMode="auto">
            <a:xfrm>
              <a:off x="4556" y="3346"/>
              <a:ext cx="0" cy="273"/>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5372" name="Object 52"/>
            <p:cNvGraphicFramePr>
              <a:graphicFrameLocks noChangeAspect="1"/>
            </p:cNvGraphicFramePr>
            <p:nvPr/>
          </p:nvGraphicFramePr>
          <p:xfrm>
            <a:off x="4588" y="3392"/>
            <a:ext cx="352" cy="184"/>
          </p:xfrm>
          <a:graphic>
            <a:graphicData uri="http://schemas.openxmlformats.org/presentationml/2006/ole">
              <mc:AlternateContent xmlns:mc="http://schemas.openxmlformats.org/markup-compatibility/2006">
                <mc:Choice xmlns:v="urn:schemas-microsoft-com:vml" Requires="v">
                  <p:oleObj spid="_x0000_s429186" name="Equation" r:id="rId8" imgW="558720" imgH="291960" progId="Equation.DSMT4">
                    <p:embed/>
                  </p:oleObj>
                </mc:Choice>
                <mc:Fallback>
                  <p:oleObj name="Equation" r:id="rId8" imgW="558720" imgH="291960" progId="Equation.DSMT4">
                    <p:embed/>
                    <p:pic>
                      <p:nvPicPr>
                        <p:cNvPr id="0" name="Object 52"/>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8" y="3392"/>
                          <a:ext cx="35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5406" name="Oval 53"/>
            <p:cNvSpPr>
              <a:spLocks noChangeAspect="1" noChangeArrowheads="1"/>
            </p:cNvSpPr>
            <p:nvPr/>
          </p:nvSpPr>
          <p:spPr bwMode="auto">
            <a:xfrm>
              <a:off x="3665" y="2415"/>
              <a:ext cx="544" cy="136"/>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sp>
          <p:nvSpPr>
            <p:cNvPr id="15407" name="Line 54"/>
            <p:cNvSpPr>
              <a:spLocks noChangeAspect="1" noChangeShapeType="1"/>
            </p:cNvSpPr>
            <p:nvPr/>
          </p:nvSpPr>
          <p:spPr bwMode="auto">
            <a:xfrm>
              <a:off x="3953" y="2847"/>
              <a:ext cx="816" cy="0"/>
            </a:xfrm>
            <a:prstGeom prst="line">
              <a:avLst/>
            </a:prstGeom>
            <a:noFill/>
            <a:ln w="25400">
              <a:solidFill>
                <a:schemeClr val="tx1"/>
              </a:solidFill>
              <a:round/>
              <a:headEnd/>
              <a:tailEnd/>
            </a:ln>
          </p:spPr>
          <p:txBody>
            <a:bodyPr/>
            <a:lstStyle/>
            <a:p>
              <a:endParaRPr lang="zh-CN" altLang="en-US"/>
            </a:p>
          </p:txBody>
        </p:sp>
        <p:sp>
          <p:nvSpPr>
            <p:cNvPr id="15408" name="Line 55"/>
            <p:cNvSpPr>
              <a:spLocks noChangeAspect="1" noChangeShapeType="1"/>
            </p:cNvSpPr>
            <p:nvPr/>
          </p:nvSpPr>
          <p:spPr bwMode="auto">
            <a:xfrm>
              <a:off x="4225" y="2485"/>
              <a:ext cx="227" cy="0"/>
            </a:xfrm>
            <a:prstGeom prst="line">
              <a:avLst/>
            </a:prstGeom>
            <a:noFill/>
            <a:ln w="25400">
              <a:solidFill>
                <a:schemeClr val="tx1"/>
              </a:solidFill>
              <a:round/>
              <a:headEnd/>
              <a:tailEnd/>
            </a:ln>
          </p:spPr>
          <p:txBody>
            <a:bodyPr/>
            <a:lstStyle/>
            <a:p>
              <a:endParaRPr lang="zh-CN" altLang="en-US"/>
            </a:p>
          </p:txBody>
        </p:sp>
        <p:sp>
          <p:nvSpPr>
            <p:cNvPr id="15409" name="Line 56"/>
            <p:cNvSpPr>
              <a:spLocks noChangeAspect="1" noChangeShapeType="1"/>
            </p:cNvSpPr>
            <p:nvPr/>
          </p:nvSpPr>
          <p:spPr bwMode="auto">
            <a:xfrm>
              <a:off x="4452" y="2167"/>
              <a:ext cx="317" cy="0"/>
            </a:xfrm>
            <a:prstGeom prst="line">
              <a:avLst/>
            </a:prstGeom>
            <a:noFill/>
            <a:ln w="25400">
              <a:solidFill>
                <a:schemeClr val="tx1"/>
              </a:solidFill>
              <a:round/>
              <a:headEnd/>
              <a:tailEnd/>
            </a:ln>
          </p:spPr>
          <p:txBody>
            <a:bodyPr/>
            <a:lstStyle/>
            <a:p>
              <a:endParaRPr lang="zh-CN" altLang="en-US"/>
            </a:p>
          </p:txBody>
        </p:sp>
        <p:sp>
          <p:nvSpPr>
            <p:cNvPr id="15410" name="Line 57"/>
            <p:cNvSpPr>
              <a:spLocks noChangeAspect="1" noChangeShapeType="1"/>
            </p:cNvSpPr>
            <p:nvPr/>
          </p:nvSpPr>
          <p:spPr bwMode="auto">
            <a:xfrm flipV="1">
              <a:off x="3953" y="2167"/>
              <a:ext cx="0" cy="680"/>
            </a:xfrm>
            <a:prstGeom prst="line">
              <a:avLst/>
            </a:prstGeom>
            <a:noFill/>
            <a:ln w="25400">
              <a:solidFill>
                <a:srgbClr val="800000"/>
              </a:solidFill>
              <a:prstDash val="sysDot"/>
              <a:round/>
              <a:headEnd/>
              <a:tailEnd/>
            </a:ln>
          </p:spPr>
          <p:txBody>
            <a:bodyPr/>
            <a:lstStyle/>
            <a:p>
              <a:endParaRPr lang="zh-CN" altLang="en-US"/>
            </a:p>
          </p:txBody>
        </p:sp>
        <p:sp>
          <p:nvSpPr>
            <p:cNvPr id="15411" name="Line 58"/>
            <p:cNvSpPr>
              <a:spLocks noChangeAspect="1" noChangeShapeType="1"/>
            </p:cNvSpPr>
            <p:nvPr/>
          </p:nvSpPr>
          <p:spPr bwMode="auto">
            <a:xfrm>
              <a:off x="3953" y="2167"/>
              <a:ext cx="499" cy="0"/>
            </a:xfrm>
            <a:prstGeom prst="line">
              <a:avLst/>
            </a:prstGeom>
            <a:noFill/>
            <a:ln w="25400">
              <a:solidFill>
                <a:srgbClr val="800000"/>
              </a:solidFill>
              <a:prstDash val="sysDot"/>
              <a:round/>
              <a:headEnd/>
              <a:tailEnd/>
            </a:ln>
          </p:spPr>
          <p:txBody>
            <a:bodyPr/>
            <a:lstStyle/>
            <a:p>
              <a:endParaRPr lang="zh-CN" altLang="en-US"/>
            </a:p>
          </p:txBody>
        </p:sp>
        <p:sp>
          <p:nvSpPr>
            <p:cNvPr id="15412" name="Line 59"/>
            <p:cNvSpPr>
              <a:spLocks noChangeAspect="1" noChangeShapeType="1"/>
            </p:cNvSpPr>
            <p:nvPr/>
          </p:nvSpPr>
          <p:spPr bwMode="auto">
            <a:xfrm>
              <a:off x="3953" y="2485"/>
              <a:ext cx="272" cy="0"/>
            </a:xfrm>
            <a:prstGeom prst="line">
              <a:avLst/>
            </a:prstGeom>
            <a:noFill/>
            <a:ln w="25400">
              <a:solidFill>
                <a:srgbClr val="800000"/>
              </a:solidFill>
              <a:prstDash val="sysDot"/>
              <a:round/>
              <a:headEnd/>
              <a:tailEnd/>
            </a:ln>
          </p:spPr>
          <p:txBody>
            <a:bodyPr/>
            <a:lstStyle/>
            <a:p>
              <a:endParaRPr lang="zh-CN" altLang="en-US"/>
            </a:p>
          </p:txBody>
        </p:sp>
        <p:graphicFrame>
          <p:nvGraphicFramePr>
            <p:cNvPr id="15373" name="Object 60"/>
            <p:cNvGraphicFramePr>
              <a:graphicFrameLocks noChangeAspect="1"/>
            </p:cNvGraphicFramePr>
            <p:nvPr/>
          </p:nvGraphicFramePr>
          <p:xfrm>
            <a:off x="3953" y="2258"/>
            <a:ext cx="272" cy="184"/>
          </p:xfrm>
          <a:graphic>
            <a:graphicData uri="http://schemas.openxmlformats.org/presentationml/2006/ole">
              <mc:AlternateContent xmlns:mc="http://schemas.openxmlformats.org/markup-compatibility/2006">
                <mc:Choice xmlns:v="urn:schemas-microsoft-com:vml" Requires="v">
                  <p:oleObj spid="_x0000_s429187" name="Equation" r:id="rId10" imgW="431640" imgH="291960" progId="Equation.DSMT4">
                    <p:embed/>
                  </p:oleObj>
                </mc:Choice>
                <mc:Fallback>
                  <p:oleObj name="Equation" r:id="rId10" imgW="431640" imgH="291960" progId="Equation.DSMT4">
                    <p:embed/>
                    <p:pic>
                      <p:nvPicPr>
                        <p:cNvPr id="0" name="Object 60"/>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3" y="2258"/>
                          <a:ext cx="27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15374" name="Object 61"/>
            <p:cNvGraphicFramePr>
              <a:graphicFrameLocks noChangeAspect="1"/>
            </p:cNvGraphicFramePr>
            <p:nvPr/>
          </p:nvGraphicFramePr>
          <p:xfrm>
            <a:off x="4345" y="2575"/>
            <a:ext cx="288" cy="184"/>
          </p:xfrm>
          <a:graphic>
            <a:graphicData uri="http://schemas.openxmlformats.org/presentationml/2006/ole">
              <mc:AlternateContent xmlns:mc="http://schemas.openxmlformats.org/markup-compatibility/2006">
                <mc:Choice xmlns:v="urn:schemas-microsoft-com:vml" Requires="v">
                  <p:oleObj spid="_x0000_s429188" name="Equation" r:id="rId12" imgW="457200" imgH="291960" progId="Equation.DSMT4">
                    <p:embed/>
                  </p:oleObj>
                </mc:Choice>
                <mc:Fallback>
                  <p:oleObj name="Equation" r:id="rId12" imgW="457200" imgH="291960" progId="Equation.DSMT4">
                    <p:embed/>
                    <p:pic>
                      <p:nvPicPr>
                        <p:cNvPr id="0" name="Object 61"/>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5" y="2575"/>
                          <a:ext cx="2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5413" name="Line 62"/>
            <p:cNvSpPr>
              <a:spLocks noChangeAspect="1" noChangeShapeType="1"/>
            </p:cNvSpPr>
            <p:nvPr/>
          </p:nvSpPr>
          <p:spPr bwMode="auto">
            <a:xfrm>
              <a:off x="4300" y="2485"/>
              <a:ext cx="0" cy="362"/>
            </a:xfrm>
            <a:prstGeom prst="line">
              <a:avLst/>
            </a:prstGeom>
            <a:noFill/>
            <a:ln w="25400">
              <a:solidFill>
                <a:schemeClr val="tx1"/>
              </a:solidFill>
              <a:round/>
              <a:headEnd type="triangle" w="med" len="med"/>
              <a:tailEnd type="triangle" w="med" len="med"/>
            </a:ln>
          </p:spPr>
          <p:txBody>
            <a:bodyPr/>
            <a:lstStyle/>
            <a:p>
              <a:endParaRPr lang="zh-CN" altLang="en-US"/>
            </a:p>
          </p:txBody>
        </p:sp>
        <p:sp>
          <p:nvSpPr>
            <p:cNvPr id="15414" name="Line 63"/>
            <p:cNvSpPr>
              <a:spLocks noChangeAspect="1" noChangeShapeType="1"/>
            </p:cNvSpPr>
            <p:nvPr/>
          </p:nvSpPr>
          <p:spPr bwMode="auto">
            <a:xfrm>
              <a:off x="4678" y="2167"/>
              <a:ext cx="0" cy="680"/>
            </a:xfrm>
            <a:prstGeom prst="line">
              <a:avLst/>
            </a:prstGeom>
            <a:noFill/>
            <a:ln w="25400">
              <a:solidFill>
                <a:schemeClr val="tx1"/>
              </a:solidFill>
              <a:round/>
              <a:headEnd type="triangle" w="med" len="med"/>
              <a:tailEnd type="triangle" w="med" len="med"/>
            </a:ln>
          </p:spPr>
          <p:txBody>
            <a:bodyPr/>
            <a:lstStyle/>
            <a:p>
              <a:endParaRPr lang="zh-CN" altLang="en-US"/>
            </a:p>
          </p:txBody>
        </p:sp>
        <p:graphicFrame>
          <p:nvGraphicFramePr>
            <p:cNvPr id="15375" name="Object 64"/>
            <p:cNvGraphicFramePr>
              <a:graphicFrameLocks noChangeAspect="1"/>
            </p:cNvGraphicFramePr>
            <p:nvPr/>
          </p:nvGraphicFramePr>
          <p:xfrm>
            <a:off x="4724" y="2439"/>
            <a:ext cx="416" cy="184"/>
          </p:xfrm>
          <a:graphic>
            <a:graphicData uri="http://schemas.openxmlformats.org/presentationml/2006/ole">
              <mc:AlternateContent xmlns:mc="http://schemas.openxmlformats.org/markup-compatibility/2006">
                <mc:Choice xmlns:v="urn:schemas-microsoft-com:vml" Requires="v">
                  <p:oleObj spid="_x0000_s429189" name="Equation" r:id="rId14" imgW="660240" imgH="291960" progId="Equation.DSMT4">
                    <p:embed/>
                  </p:oleObj>
                </mc:Choice>
                <mc:Fallback>
                  <p:oleObj name="Equation" r:id="rId14" imgW="660240" imgH="291960" progId="Equation.DSMT4">
                    <p:embed/>
                    <p:pic>
                      <p:nvPicPr>
                        <p:cNvPr id="0" name="Object 64"/>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 y="2439"/>
                          <a:ext cx="4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5415" name="Oval 65"/>
            <p:cNvSpPr>
              <a:spLocks noChangeAspect="1" noChangeArrowheads="1"/>
            </p:cNvSpPr>
            <p:nvPr/>
          </p:nvSpPr>
          <p:spPr bwMode="auto">
            <a:xfrm>
              <a:off x="3454" y="3528"/>
              <a:ext cx="997" cy="182"/>
            </a:xfrm>
            <a:prstGeom prst="ellipse">
              <a:avLst/>
            </a:prstGeom>
            <a:noFill/>
            <a:ln w="25400">
              <a:solidFill>
                <a:srgbClr val="800000"/>
              </a:solidFill>
              <a:prstDash val="sysDot"/>
              <a:round/>
              <a:headEnd/>
              <a:tailEnd/>
            </a:ln>
          </p:spPr>
          <p:txBody>
            <a:bodyPr wrap="none" anchor="ctr"/>
            <a:lstStyle/>
            <a:p>
              <a:endParaRPr lang="zh-CN" altLang="en-US">
                <a:ea typeface="宋体" pitchFamily="2" charset="-122"/>
              </a:endParaRPr>
            </a:p>
          </p:txBody>
        </p:sp>
      </p:grpSp>
      <p:sp>
        <p:nvSpPr>
          <p:cNvPr id="334914" name="Rectangle 66"/>
          <p:cNvSpPr>
            <a:spLocks noChangeArrowheads="1"/>
          </p:cNvSpPr>
          <p:nvPr/>
        </p:nvSpPr>
        <p:spPr bwMode="auto">
          <a:xfrm>
            <a:off x="357158" y="1447800"/>
            <a:ext cx="6629400" cy="396875"/>
          </a:xfrm>
          <a:prstGeom prst="rect">
            <a:avLst/>
          </a:prstGeom>
          <a:noFill/>
          <a:ln w="9525">
            <a:noFill/>
            <a:miter lim="800000"/>
            <a:headEnd/>
            <a:tailEnd/>
          </a:ln>
        </p:spPr>
        <p:txBody>
          <a:bodyPr>
            <a:spAutoFit/>
          </a:bodyPr>
          <a:lstStyle/>
          <a:p>
            <a:r>
              <a:rPr lang="en-US" altLang="zh-CN" b="1" dirty="0">
                <a:solidFill>
                  <a:srgbClr val="C00000"/>
                </a:solidFill>
                <a:ea typeface="宋体" pitchFamily="2" charset="-122"/>
              </a:rPr>
              <a:t>Step 1</a:t>
            </a:r>
            <a:r>
              <a:rPr lang="en-US" altLang="zh-CN" b="1" dirty="0">
                <a:ea typeface="宋体" pitchFamily="2" charset="-122"/>
              </a:rPr>
              <a:t>:</a:t>
            </a:r>
            <a:r>
              <a:rPr lang="zh-CN" altLang="en-US" dirty="0">
                <a:ea typeface="宋体" pitchFamily="2" charset="-122"/>
              </a:rPr>
              <a:t> </a:t>
            </a:r>
            <a:r>
              <a:rPr lang="en-US" altLang="zh-CN" dirty="0">
                <a:ea typeface="宋体" pitchFamily="2" charset="-122"/>
              </a:rPr>
              <a:t>Find a equation to connect the variables  </a:t>
            </a:r>
            <a:r>
              <a:rPr lang="en-US" altLang="zh-CN" b="1" i="1" dirty="0">
                <a:ea typeface="宋体" pitchFamily="2" charset="-122"/>
              </a:rPr>
              <a:t>h</a:t>
            </a:r>
            <a:r>
              <a:rPr lang="en-US" altLang="zh-CN" dirty="0">
                <a:ea typeface="宋体" pitchFamily="2" charset="-122"/>
              </a:rPr>
              <a:t> and  </a:t>
            </a:r>
            <a:r>
              <a:rPr lang="en-US" altLang="zh-CN" b="1" i="1" dirty="0">
                <a:ea typeface="宋体" pitchFamily="2" charset="-122"/>
              </a:rPr>
              <a:t>H</a:t>
            </a:r>
            <a:r>
              <a:rPr lang="en-US" altLang="zh-CN" dirty="0">
                <a:ea typeface="宋体" pitchFamily="2" charset="-122"/>
              </a:rPr>
              <a:t>.</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sp>
        <p:nvSpPr>
          <p:cNvPr id="334920" name="Rectangle 72"/>
          <p:cNvSpPr>
            <a:spLocks noChangeArrowheads="1"/>
          </p:cNvSpPr>
          <p:nvPr/>
        </p:nvSpPr>
        <p:spPr bwMode="auto">
          <a:xfrm>
            <a:off x="5257800" y="4003686"/>
            <a:ext cx="3886200" cy="569387"/>
          </a:xfrm>
          <a:prstGeom prst="rect">
            <a:avLst/>
          </a:prstGeom>
          <a:noFill/>
          <a:ln w="9525">
            <a:noFill/>
            <a:miter lim="800000"/>
            <a:headEnd/>
            <a:tailEnd/>
          </a:ln>
        </p:spPr>
        <p:txBody>
          <a:bodyPr wrap="square">
            <a:spAutoFit/>
          </a:bodyPr>
          <a:lstStyle/>
          <a:p>
            <a:pPr algn="just">
              <a:tabLst>
                <a:tab pos="4064000" algn="ctr"/>
                <a:tab pos="8128000" algn="r"/>
              </a:tabLst>
            </a:pPr>
            <a:r>
              <a:rPr lang="en-US" altLang="zh-CN" dirty="0">
                <a:ea typeface="宋体" pitchFamily="2" charset="-122"/>
              </a:rPr>
              <a:t>Substituting it into above equality </a:t>
            </a:r>
            <a:r>
              <a:rPr lang="en-US" altLang="zh-CN" sz="1000" dirty="0">
                <a:ea typeface="宋体" pitchFamily="2" charset="-122"/>
              </a:rPr>
              <a:t>	</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aphicFrame>
        <p:nvGraphicFramePr>
          <p:cNvPr id="334918" name="Object 70"/>
          <p:cNvGraphicFramePr>
            <a:graphicFrameLocks noChangeAspect="1"/>
          </p:cNvGraphicFramePr>
          <p:nvPr/>
        </p:nvGraphicFramePr>
        <p:xfrm>
          <a:off x="3962400" y="2971800"/>
          <a:ext cx="1270000" cy="647700"/>
        </p:xfrm>
        <a:graphic>
          <a:graphicData uri="http://schemas.openxmlformats.org/presentationml/2006/ole">
            <mc:AlternateContent xmlns:mc="http://schemas.openxmlformats.org/markup-compatibility/2006">
              <mc:Choice xmlns:v="urn:schemas-microsoft-com:vml" Requires="v">
                <p:oleObj spid="_x0000_s429190" name="Equation" r:id="rId16" imgW="1269720" imgH="647640" progId="Equation.DSMT4">
                  <p:embed/>
                </p:oleObj>
              </mc:Choice>
              <mc:Fallback>
                <p:oleObj name="Equation" r:id="rId16" imgW="1269720" imgH="647640" progId="Equation.DSMT4">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2971800"/>
                        <a:ext cx="1270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4915" name="Object 67"/>
          <p:cNvGraphicFramePr>
            <a:graphicFrameLocks noChangeAspect="1"/>
          </p:cNvGraphicFramePr>
          <p:nvPr/>
        </p:nvGraphicFramePr>
        <p:xfrm>
          <a:off x="3352800" y="5543561"/>
          <a:ext cx="2714625" cy="619125"/>
        </p:xfrm>
        <a:graphic>
          <a:graphicData uri="http://schemas.openxmlformats.org/presentationml/2006/ole">
            <mc:AlternateContent xmlns:mc="http://schemas.openxmlformats.org/markup-compatibility/2006">
              <mc:Choice xmlns:v="urn:schemas-microsoft-com:vml" Requires="v">
                <p:oleObj spid="_x0000_s429191" name="Equation" r:id="rId18" imgW="2717800" imgH="622300" progId="Equation.DSMT4">
                  <p:embed/>
                </p:oleObj>
              </mc:Choice>
              <mc:Fallback>
                <p:oleObj name="Equation" r:id="rId18" imgW="2717800" imgH="622300" progId="Equation.DSMT4">
                  <p:embed/>
                  <p:pic>
                    <p:nvPicPr>
                      <p:cNvPr id="0" name="Object 6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2800" y="5543561"/>
                        <a:ext cx="27146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4"/>
          <p:cNvGrpSpPr>
            <a:grpSpLocks/>
          </p:cNvGrpSpPr>
          <p:nvPr/>
        </p:nvGrpSpPr>
        <p:grpSpPr bwMode="auto">
          <a:xfrm>
            <a:off x="609600" y="2057400"/>
            <a:ext cx="6534150" cy="701675"/>
            <a:chOff x="336" y="1296"/>
            <a:chExt cx="4116" cy="442"/>
          </a:xfrm>
        </p:grpSpPr>
        <p:graphicFrame>
          <p:nvGraphicFramePr>
            <p:cNvPr id="15369" name="Object 71"/>
            <p:cNvGraphicFramePr>
              <a:graphicFrameLocks noChangeAspect="1"/>
            </p:cNvGraphicFramePr>
            <p:nvPr/>
          </p:nvGraphicFramePr>
          <p:xfrm>
            <a:off x="1974" y="1536"/>
            <a:ext cx="138" cy="150"/>
          </p:xfrm>
          <a:graphic>
            <a:graphicData uri="http://schemas.openxmlformats.org/presentationml/2006/ole">
              <mc:AlternateContent xmlns:mc="http://schemas.openxmlformats.org/markup-compatibility/2006">
                <mc:Choice xmlns:v="urn:schemas-microsoft-com:vml" Requires="v">
                  <p:oleObj spid="_x0000_s429192" r:id="rId20" imgW="215713" imgH="241091" progId="Equation.DSMT4">
                    <p:embed/>
                  </p:oleObj>
                </mc:Choice>
                <mc:Fallback>
                  <p:oleObj r:id="rId20" imgW="215713" imgH="241091" progId="Equation.DSMT4">
                    <p:embed/>
                    <p:pic>
                      <p:nvPicPr>
                        <p:cNvPr id="0" name="Object 7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74" y="1536"/>
                          <a:ext cx="138"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1" name="Rectangle 73"/>
            <p:cNvSpPr>
              <a:spLocks noChangeArrowheads="1"/>
            </p:cNvSpPr>
            <p:nvPr/>
          </p:nvSpPr>
          <p:spPr bwMode="auto">
            <a:xfrm>
              <a:off x="336" y="1296"/>
              <a:ext cx="4116" cy="442"/>
            </a:xfrm>
            <a:prstGeom prst="rect">
              <a:avLst/>
            </a:prstGeom>
            <a:noFill/>
            <a:ln w="9525">
              <a:noFill/>
              <a:miter lim="800000"/>
              <a:headEnd/>
              <a:tailEnd/>
            </a:ln>
          </p:spPr>
          <p:txBody>
            <a:bodyPr wrap="square">
              <a:spAutoFit/>
            </a:bodyPr>
            <a:lstStyle/>
            <a:p>
              <a:r>
                <a:rPr lang="en-US" altLang="zh-CN" dirty="0">
                  <a:ea typeface="宋体" pitchFamily="2" charset="-122"/>
                </a:rPr>
                <a:t>Since the amount of water is kept unchanged and we let the density of water be       kg/cm</a:t>
              </a:r>
              <a:r>
                <a:rPr lang="en-US" altLang="zh-CN" baseline="30000" dirty="0">
                  <a:ea typeface="宋体" pitchFamily="2" charset="-122"/>
                </a:rPr>
                <a:t>3</a:t>
              </a:r>
              <a:r>
                <a:rPr lang="en-US" altLang="zh-CN" dirty="0">
                  <a:ea typeface="宋体" pitchFamily="2" charset="-122"/>
                </a:rPr>
                <a:t>,</a:t>
              </a:r>
              <a:endParaRPr lang="zh-CN" altLang="en-US" dirty="0">
                <a:ea typeface="宋体" pitchFamily="2" charset="-122"/>
              </a:endParaRPr>
            </a:p>
          </p:txBody>
        </p:sp>
      </p:grpSp>
      <p:sp>
        <p:nvSpPr>
          <p:cNvPr id="334923" name="Rectangle 75"/>
          <p:cNvSpPr>
            <a:spLocks noChangeArrowheads="1"/>
          </p:cNvSpPr>
          <p:nvPr/>
        </p:nvSpPr>
        <p:spPr bwMode="auto">
          <a:xfrm>
            <a:off x="4405322" y="2362200"/>
            <a:ext cx="1524000" cy="396875"/>
          </a:xfrm>
          <a:prstGeom prst="rect">
            <a:avLst/>
          </a:prstGeom>
          <a:noFill/>
          <a:ln w="9525">
            <a:noFill/>
            <a:miter lim="800000"/>
            <a:headEnd/>
            <a:tailEnd/>
          </a:ln>
        </p:spPr>
        <p:txBody>
          <a:bodyPr wrap="none">
            <a:spAutoFit/>
          </a:bodyPr>
          <a:lstStyle/>
          <a:p>
            <a:r>
              <a:rPr lang="en-US" altLang="zh-CN" dirty="0">
                <a:ea typeface="宋体" pitchFamily="2" charset="-122"/>
              </a:rPr>
              <a:t>then we have</a:t>
            </a:r>
            <a:endParaRPr lang="zh-CN" altLang="en-US" dirty="0">
              <a:ea typeface="宋体" pitchFamily="2" charset="-122"/>
            </a:endParaRPr>
          </a:p>
        </p:txBody>
      </p:sp>
      <p:graphicFrame>
        <p:nvGraphicFramePr>
          <p:cNvPr id="334925" name="Object 77"/>
          <p:cNvGraphicFramePr>
            <a:graphicFrameLocks noChangeAspect="1"/>
          </p:cNvGraphicFramePr>
          <p:nvPr/>
        </p:nvGraphicFramePr>
        <p:xfrm>
          <a:off x="1219200" y="2971800"/>
          <a:ext cx="2692400" cy="622300"/>
        </p:xfrm>
        <a:graphic>
          <a:graphicData uri="http://schemas.openxmlformats.org/presentationml/2006/ole">
            <mc:AlternateContent xmlns:mc="http://schemas.openxmlformats.org/markup-compatibility/2006">
              <mc:Choice xmlns:v="urn:schemas-microsoft-com:vml" Requires="v">
                <p:oleObj spid="_x0000_s429193" name="Equation" r:id="rId22" imgW="2692080" imgH="622080" progId="Equation.DSMT4">
                  <p:embed/>
                </p:oleObj>
              </mc:Choice>
              <mc:Fallback>
                <p:oleObj name="Equation" r:id="rId22" imgW="2692080" imgH="622080" progId="Equation.DSMT4">
                  <p:embed/>
                  <p:pic>
                    <p:nvPicPr>
                      <p:cNvPr id="0" name="Object 7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19200" y="2971800"/>
                        <a:ext cx="2692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79"/>
          <p:cNvGrpSpPr>
            <a:grpSpLocks/>
          </p:cNvGrpSpPr>
          <p:nvPr/>
        </p:nvGrpSpPr>
        <p:grpSpPr bwMode="auto">
          <a:xfrm>
            <a:off x="609600" y="3857628"/>
            <a:ext cx="2081213" cy="619125"/>
            <a:chOff x="432" y="2304"/>
            <a:chExt cx="1311" cy="390"/>
          </a:xfrm>
        </p:grpSpPr>
        <p:graphicFrame>
          <p:nvGraphicFramePr>
            <p:cNvPr id="15368" name="Object 69"/>
            <p:cNvGraphicFramePr>
              <a:graphicFrameLocks noChangeAspect="1"/>
            </p:cNvGraphicFramePr>
            <p:nvPr/>
          </p:nvGraphicFramePr>
          <p:xfrm>
            <a:off x="912" y="2304"/>
            <a:ext cx="744" cy="390"/>
          </p:xfrm>
          <a:graphic>
            <a:graphicData uri="http://schemas.openxmlformats.org/presentationml/2006/ole">
              <mc:AlternateContent xmlns:mc="http://schemas.openxmlformats.org/markup-compatibility/2006">
                <mc:Choice xmlns:v="urn:schemas-microsoft-com:vml" Requires="v">
                  <p:oleObj spid="_x0000_s429194" r:id="rId24" imgW="1180588" imgH="622030" progId="Equation.DSMT4">
                    <p:embed/>
                  </p:oleObj>
                </mc:Choice>
                <mc:Fallback>
                  <p:oleObj r:id="rId24" imgW="1180588" imgH="622030" progId="Equation.DSMT4">
                    <p:embed/>
                    <p:pic>
                      <p:nvPicPr>
                        <p:cNvPr id="0" name="Object 6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12" y="2304"/>
                          <a:ext cx="744"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0" name="Rectangle 78"/>
            <p:cNvSpPr>
              <a:spLocks noChangeArrowheads="1"/>
            </p:cNvSpPr>
            <p:nvPr/>
          </p:nvSpPr>
          <p:spPr bwMode="auto">
            <a:xfrm>
              <a:off x="432" y="2400"/>
              <a:ext cx="1311" cy="250"/>
            </a:xfrm>
            <a:prstGeom prst="rect">
              <a:avLst/>
            </a:prstGeom>
            <a:noFill/>
            <a:ln w="9525">
              <a:noFill/>
              <a:miter lim="800000"/>
              <a:headEnd/>
              <a:tailEnd/>
            </a:ln>
          </p:spPr>
          <p:txBody>
            <a:bodyPr wrap="none">
              <a:spAutoFit/>
            </a:bodyPr>
            <a:lstStyle/>
            <a:p>
              <a:r>
                <a:rPr lang="en-US" altLang="zh-CN">
                  <a:ea typeface="宋体" pitchFamily="2" charset="-122"/>
                </a:rPr>
                <a:t>Since                    ,</a:t>
              </a:r>
              <a:endParaRPr lang="zh-CN" altLang="en-US">
                <a:ea typeface="宋体" pitchFamily="2" charset="-122"/>
              </a:endParaRPr>
            </a:p>
          </p:txBody>
        </p:sp>
      </p:grpSp>
      <p:grpSp>
        <p:nvGrpSpPr>
          <p:cNvPr id="5" name="Group 81"/>
          <p:cNvGrpSpPr>
            <a:grpSpLocks/>
          </p:cNvGrpSpPr>
          <p:nvPr/>
        </p:nvGrpSpPr>
        <p:grpSpPr bwMode="auto">
          <a:xfrm>
            <a:off x="2571736" y="3900495"/>
            <a:ext cx="2794000" cy="619125"/>
            <a:chOff x="1968" y="2778"/>
            <a:chExt cx="1760" cy="390"/>
          </a:xfrm>
        </p:grpSpPr>
        <p:graphicFrame>
          <p:nvGraphicFramePr>
            <p:cNvPr id="15367" name="Object 68"/>
            <p:cNvGraphicFramePr>
              <a:graphicFrameLocks noChangeAspect="1"/>
            </p:cNvGraphicFramePr>
            <p:nvPr/>
          </p:nvGraphicFramePr>
          <p:xfrm>
            <a:off x="2784" y="2778"/>
            <a:ext cx="816" cy="390"/>
          </p:xfrm>
          <a:graphic>
            <a:graphicData uri="http://schemas.openxmlformats.org/presentationml/2006/ole">
              <mc:AlternateContent xmlns:mc="http://schemas.openxmlformats.org/markup-compatibility/2006">
                <mc:Choice xmlns:v="urn:schemas-microsoft-com:vml" Requires="v">
                  <p:oleObj spid="_x0000_s429195" r:id="rId26" imgW="1295400" imgH="622300" progId="Equation.DSMT4">
                    <p:embed/>
                  </p:oleObj>
                </mc:Choice>
                <mc:Fallback>
                  <p:oleObj r:id="rId26" imgW="1295400" imgH="622300" progId="Equation.DSMT4">
                    <p:embed/>
                    <p:pic>
                      <p:nvPicPr>
                        <p:cNvPr id="0" name="Object 6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4" y="2778"/>
                          <a:ext cx="81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9" name="Rectangle 80"/>
            <p:cNvSpPr>
              <a:spLocks noChangeArrowheads="1"/>
            </p:cNvSpPr>
            <p:nvPr/>
          </p:nvSpPr>
          <p:spPr bwMode="auto">
            <a:xfrm>
              <a:off x="1968" y="2832"/>
              <a:ext cx="1760" cy="250"/>
            </a:xfrm>
            <a:prstGeom prst="rect">
              <a:avLst/>
            </a:prstGeom>
            <a:noFill/>
            <a:ln w="9525">
              <a:noFill/>
              <a:miter lim="800000"/>
              <a:headEnd/>
              <a:tailEnd/>
            </a:ln>
          </p:spPr>
          <p:txBody>
            <a:bodyPr wrap="none">
              <a:spAutoFit/>
            </a:bodyPr>
            <a:lstStyle/>
            <a:p>
              <a:r>
                <a:rPr lang="en-US" altLang="zh-CN" dirty="0">
                  <a:ea typeface="宋体" pitchFamily="2" charset="-122"/>
                </a:rPr>
                <a:t>and hence                        .</a:t>
              </a:r>
              <a:endParaRPr lang="zh-CN" altLang="en-US" dirty="0">
                <a:ea typeface="宋体" pitchFamily="2" charset="-122"/>
              </a:endParaRPr>
            </a:p>
          </p:txBody>
        </p:sp>
      </p:grpSp>
      <p:sp>
        <p:nvSpPr>
          <p:cNvPr id="334930" name="Rectangle 82"/>
          <p:cNvSpPr>
            <a:spLocks noChangeArrowheads="1"/>
          </p:cNvSpPr>
          <p:nvPr/>
        </p:nvSpPr>
        <p:spPr bwMode="auto">
          <a:xfrm>
            <a:off x="652463" y="4400561"/>
            <a:ext cx="1023937" cy="396875"/>
          </a:xfrm>
          <a:prstGeom prst="rect">
            <a:avLst/>
          </a:prstGeom>
          <a:noFill/>
          <a:ln w="9525">
            <a:noFill/>
            <a:miter lim="800000"/>
            <a:headEnd/>
            <a:tailEnd/>
          </a:ln>
        </p:spPr>
        <p:txBody>
          <a:bodyPr wrap="none">
            <a:spAutoFit/>
          </a:bodyPr>
          <a:lstStyle/>
          <a:p>
            <a:r>
              <a:rPr lang="en-US" altLang="zh-CN">
                <a:ea typeface="宋体" pitchFamily="2" charset="-122"/>
              </a:rPr>
              <a:t>we have</a:t>
            </a:r>
            <a:endParaRPr lang="zh-CN" altLang="en-US">
              <a:ea typeface="宋体" pitchFamily="2" charset="-122"/>
            </a:endParaRPr>
          </a:p>
        </p:txBody>
      </p:sp>
      <p:grpSp>
        <p:nvGrpSpPr>
          <p:cNvPr id="6" name="Group 84"/>
          <p:cNvGrpSpPr>
            <a:grpSpLocks/>
          </p:cNvGrpSpPr>
          <p:nvPr/>
        </p:nvGrpSpPr>
        <p:grpSpPr bwMode="auto">
          <a:xfrm>
            <a:off x="2819400" y="4705361"/>
            <a:ext cx="3822700" cy="622300"/>
            <a:chOff x="1296" y="3168"/>
            <a:chExt cx="2408" cy="392"/>
          </a:xfrm>
        </p:grpSpPr>
        <p:graphicFrame>
          <p:nvGraphicFramePr>
            <p:cNvPr id="15365" name="Object 76"/>
            <p:cNvGraphicFramePr>
              <a:graphicFrameLocks noChangeAspect="1"/>
            </p:cNvGraphicFramePr>
            <p:nvPr/>
          </p:nvGraphicFramePr>
          <p:xfrm>
            <a:off x="3216" y="3264"/>
            <a:ext cx="488" cy="224"/>
          </p:xfrm>
          <a:graphic>
            <a:graphicData uri="http://schemas.openxmlformats.org/presentationml/2006/ole">
              <mc:AlternateContent xmlns:mc="http://schemas.openxmlformats.org/markup-compatibility/2006">
                <mc:Choice xmlns:v="urn:schemas-microsoft-com:vml" Requires="v">
                  <p:oleObj spid="_x0000_s429196" name="Equation" r:id="rId28" imgW="774360" imgH="355320" progId="Equation.DSMT4">
                    <p:embed/>
                  </p:oleObj>
                </mc:Choice>
                <mc:Fallback>
                  <p:oleObj name="Equation" r:id="rId28" imgW="774360" imgH="355320" progId="Equation.DSMT4">
                    <p:embed/>
                    <p:pic>
                      <p:nvPicPr>
                        <p:cNvPr id="0" name="Object 7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16" y="3264"/>
                          <a:ext cx="48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83"/>
            <p:cNvGraphicFramePr>
              <a:graphicFrameLocks noChangeAspect="1"/>
            </p:cNvGraphicFramePr>
            <p:nvPr/>
          </p:nvGraphicFramePr>
          <p:xfrm>
            <a:off x="1296" y="3168"/>
            <a:ext cx="1864" cy="392"/>
          </p:xfrm>
          <a:graphic>
            <a:graphicData uri="http://schemas.openxmlformats.org/presentationml/2006/ole">
              <mc:AlternateContent xmlns:mc="http://schemas.openxmlformats.org/markup-compatibility/2006">
                <mc:Choice xmlns:v="urn:schemas-microsoft-com:vml" Requires="v">
                  <p:oleObj spid="_x0000_s429197" name="Equation" r:id="rId30" imgW="2958840" imgH="622080" progId="Equation.DSMT4">
                    <p:embed/>
                  </p:oleObj>
                </mc:Choice>
                <mc:Fallback>
                  <p:oleObj name="Equation" r:id="rId30" imgW="2958840" imgH="622080" progId="Equation.DSMT4">
                    <p:embed/>
                    <p:pic>
                      <p:nvPicPr>
                        <p:cNvPr id="0" name="Object 8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96" y="3168"/>
                          <a:ext cx="1864"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4933" name="Rectangle 85"/>
          <p:cNvSpPr>
            <a:spLocks noChangeArrowheads="1"/>
          </p:cNvSpPr>
          <p:nvPr/>
        </p:nvSpPr>
        <p:spPr bwMode="auto">
          <a:xfrm>
            <a:off x="685800" y="5314961"/>
            <a:ext cx="684213" cy="396875"/>
          </a:xfrm>
          <a:prstGeom prst="rect">
            <a:avLst/>
          </a:prstGeom>
          <a:noFill/>
          <a:ln w="9525">
            <a:noFill/>
            <a:miter lim="800000"/>
            <a:headEnd/>
            <a:tailEnd/>
          </a:ln>
        </p:spPr>
        <p:txBody>
          <a:bodyPr wrap="none">
            <a:spAutoFit/>
          </a:bodyPr>
          <a:lstStyle/>
          <a:p>
            <a:r>
              <a:rPr lang="en-US" altLang="zh-CN">
                <a:ea typeface="宋体" pitchFamily="2" charset="-122"/>
              </a:rPr>
              <a:t>i. e. ,</a:t>
            </a:r>
            <a:endParaRPr lang="zh-CN" altLang="en-US">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4914"/>
                                        </p:tgtEl>
                                        <p:attrNameLst>
                                          <p:attrName>style.visibility</p:attrName>
                                        </p:attrNameLst>
                                      </p:cBhvr>
                                      <p:to>
                                        <p:strVal val="visible"/>
                                      </p:to>
                                    </p:set>
                                    <p:animEffect transition="in" filter="wipe(left)">
                                      <p:cBhvr>
                                        <p:cTn id="7" dur="1000"/>
                                        <p:tgtEl>
                                          <p:spTgt spid="334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4923"/>
                                        </p:tgtEl>
                                        <p:attrNameLst>
                                          <p:attrName>style.visibility</p:attrName>
                                        </p:attrNameLst>
                                      </p:cBhvr>
                                      <p:to>
                                        <p:strVal val="visible"/>
                                      </p:to>
                                    </p:set>
                                    <p:animEffect transition="in" filter="wipe(left)">
                                      <p:cBhvr>
                                        <p:cTn id="17" dur="1000"/>
                                        <p:tgtEl>
                                          <p:spTgt spid="3349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4925"/>
                                        </p:tgtEl>
                                        <p:attrNameLst>
                                          <p:attrName>style.visibility</p:attrName>
                                        </p:attrNameLst>
                                      </p:cBhvr>
                                      <p:to>
                                        <p:strVal val="visible"/>
                                      </p:to>
                                    </p:set>
                                    <p:animEffect transition="in" filter="wipe(left)">
                                      <p:cBhvr>
                                        <p:cTn id="22" dur="1000"/>
                                        <p:tgtEl>
                                          <p:spTgt spid="3349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4918"/>
                                        </p:tgtEl>
                                        <p:attrNameLst>
                                          <p:attrName>style.visibility</p:attrName>
                                        </p:attrNameLst>
                                      </p:cBhvr>
                                      <p:to>
                                        <p:strVal val="visible"/>
                                      </p:to>
                                    </p:set>
                                    <p:animEffect transition="in" filter="wipe(left)">
                                      <p:cBhvr>
                                        <p:cTn id="27" dur="1000"/>
                                        <p:tgtEl>
                                          <p:spTgt spid="3349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1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4920"/>
                                        </p:tgtEl>
                                        <p:attrNameLst>
                                          <p:attrName>style.visibility</p:attrName>
                                        </p:attrNameLst>
                                      </p:cBhvr>
                                      <p:to>
                                        <p:strVal val="visible"/>
                                      </p:to>
                                    </p:set>
                                    <p:animEffect transition="in" filter="wipe(left)">
                                      <p:cBhvr>
                                        <p:cTn id="42" dur="1000"/>
                                        <p:tgtEl>
                                          <p:spTgt spid="3349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4930"/>
                                        </p:tgtEl>
                                        <p:attrNameLst>
                                          <p:attrName>style.visibility</p:attrName>
                                        </p:attrNameLst>
                                      </p:cBhvr>
                                      <p:to>
                                        <p:strVal val="visible"/>
                                      </p:to>
                                    </p:set>
                                    <p:animEffect transition="in" filter="wipe(left)">
                                      <p:cBhvr>
                                        <p:cTn id="47" dur="1000"/>
                                        <p:tgtEl>
                                          <p:spTgt spid="3349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10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4933"/>
                                        </p:tgtEl>
                                        <p:attrNameLst>
                                          <p:attrName>style.visibility</p:attrName>
                                        </p:attrNameLst>
                                      </p:cBhvr>
                                      <p:to>
                                        <p:strVal val="visible"/>
                                      </p:to>
                                    </p:set>
                                    <p:animEffect transition="in" filter="wipe(left)">
                                      <p:cBhvr>
                                        <p:cTn id="57" dur="1000"/>
                                        <p:tgtEl>
                                          <p:spTgt spid="3349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4915"/>
                                        </p:tgtEl>
                                        <p:attrNameLst>
                                          <p:attrName>style.visibility</p:attrName>
                                        </p:attrNameLst>
                                      </p:cBhvr>
                                      <p:to>
                                        <p:strVal val="visible"/>
                                      </p:to>
                                    </p:set>
                                    <p:animEffect transition="in" filter="wipe(left)">
                                      <p:cBhvr>
                                        <p:cTn id="62" dur="1000"/>
                                        <p:tgtEl>
                                          <p:spTgt spid="33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14" grpId="0"/>
      <p:bldP spid="334920" grpId="0"/>
      <p:bldP spid="334923" grpId="0"/>
      <p:bldP spid="334930" grpId="0"/>
      <p:bldP spid="3349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灯片编号占位符 5"/>
          <p:cNvSpPr>
            <a:spLocks noGrp="1"/>
          </p:cNvSpPr>
          <p:nvPr>
            <p:ph type="sldNum" sz="quarter" idx="12"/>
          </p:nvPr>
        </p:nvSpPr>
        <p:spPr>
          <a:noFill/>
        </p:spPr>
        <p:txBody>
          <a:bodyPr/>
          <a:lstStyle/>
          <a:p>
            <a:fld id="{B028515A-D19A-4C91-A393-65379EA9E1DC}" type="slidenum">
              <a:rPr lang="en-US" altLang="en-US"/>
              <a:pPr/>
              <a:t>18</a:t>
            </a:fld>
            <a:endParaRPr lang="en-US" altLang="en-US"/>
          </a:p>
        </p:txBody>
      </p:sp>
      <p:sp>
        <p:nvSpPr>
          <p:cNvPr id="16395"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Related rates</a:t>
            </a:r>
            <a:endParaRPr lang="en-US" altLang="zh-CN" sz="3600" dirty="0">
              <a:solidFill>
                <a:srgbClr val="0000FF"/>
              </a:solidFill>
              <a:ea typeface="宋体" pitchFamily="2" charset="-122"/>
            </a:endParaRPr>
          </a:p>
        </p:txBody>
      </p:sp>
      <p:sp>
        <p:nvSpPr>
          <p:cNvPr id="336901" name="Rectangle 5"/>
          <p:cNvSpPr>
            <a:spLocks noChangeArrowheads="1"/>
          </p:cNvSpPr>
          <p:nvPr/>
        </p:nvSpPr>
        <p:spPr bwMode="auto">
          <a:xfrm>
            <a:off x="611188" y="1285860"/>
            <a:ext cx="1014412" cy="396875"/>
          </a:xfrm>
          <a:prstGeom prst="rect">
            <a:avLst/>
          </a:prstGeom>
          <a:noFill/>
          <a:ln w="9525">
            <a:noFill/>
            <a:miter lim="800000"/>
            <a:headEnd/>
            <a:tailEnd/>
          </a:ln>
        </p:spPr>
        <p:txBody>
          <a:bodyPr>
            <a:spAutoFit/>
          </a:bodyPr>
          <a:lstStyle/>
          <a:p>
            <a:pPr algn="just">
              <a:tabLst>
                <a:tab pos="4064000" algn="ctr"/>
                <a:tab pos="8128000" algn="r"/>
              </a:tabLst>
            </a:pPr>
            <a:r>
              <a:rPr lang="en-US" altLang="zh-CN" b="1" dirty="0">
                <a:solidFill>
                  <a:srgbClr val="C00000"/>
                </a:solidFill>
                <a:ea typeface="宋体" pitchFamily="2" charset="-122"/>
              </a:rPr>
              <a:t>Step 2</a:t>
            </a:r>
            <a:r>
              <a:rPr lang="en-US" altLang="zh-CN" b="1" dirty="0">
                <a:ea typeface="宋体" pitchFamily="2" charset="-122"/>
              </a:rPr>
              <a:t>:</a:t>
            </a:r>
            <a:r>
              <a:rPr lang="en-US" altLang="zh-CN" dirty="0">
                <a:ea typeface="宋体" pitchFamily="2" charset="-122"/>
              </a:rPr>
              <a:t> </a:t>
            </a:r>
            <a:r>
              <a:rPr lang="en-US" altLang="zh-CN" sz="1000" dirty="0">
                <a:ea typeface="宋体" pitchFamily="2" charset="-122"/>
              </a:rPr>
              <a:t>	</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aphicFrame>
        <p:nvGraphicFramePr>
          <p:cNvPr id="336900" name="Object 4"/>
          <p:cNvGraphicFramePr>
            <a:graphicFrameLocks noChangeAspect="1"/>
          </p:cNvGraphicFramePr>
          <p:nvPr/>
        </p:nvGraphicFramePr>
        <p:xfrm>
          <a:off x="2971800" y="2179623"/>
          <a:ext cx="2590800" cy="619125"/>
        </p:xfrm>
        <a:graphic>
          <a:graphicData uri="http://schemas.openxmlformats.org/presentationml/2006/ole">
            <mc:AlternateContent xmlns:mc="http://schemas.openxmlformats.org/markup-compatibility/2006">
              <mc:Choice xmlns:v="urn:schemas-microsoft-com:vml" Requires="v">
                <p:oleObj spid="_x0000_s430154" r:id="rId4" imgW="2590800" imgH="622300" progId="Equation.DSMT4">
                  <p:embed/>
                </p:oleObj>
              </mc:Choice>
              <mc:Fallback>
                <p:oleObj r:id="rId4" imgW="2590800" imgH="622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79623"/>
                        <a:ext cx="25908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6902" name="Rectangle 6"/>
          <p:cNvSpPr>
            <a:spLocks noChangeArrowheads="1"/>
          </p:cNvSpPr>
          <p:nvPr/>
        </p:nvSpPr>
        <p:spPr bwMode="auto">
          <a:xfrm>
            <a:off x="3179761" y="1681148"/>
            <a:ext cx="1177925" cy="396875"/>
          </a:xfrm>
          <a:prstGeom prst="rect">
            <a:avLst/>
          </a:prstGeom>
          <a:noFill/>
          <a:ln w="9525">
            <a:noFill/>
            <a:miter lim="800000"/>
            <a:headEnd/>
            <a:tailEnd/>
          </a:ln>
        </p:spPr>
        <p:txBody>
          <a:bodyPr wrap="none">
            <a:spAutoFit/>
          </a:bodyPr>
          <a:lstStyle/>
          <a:p>
            <a:r>
              <a:rPr lang="en-US" altLang="zh-CN" dirty="0">
                <a:ea typeface="宋体" pitchFamily="2" charset="-122"/>
              </a:rPr>
              <a:t>we obtain</a:t>
            </a:r>
            <a:endParaRPr lang="zh-CN" altLang="en-US" dirty="0">
              <a:ea typeface="宋体" pitchFamily="2" charset="-122"/>
            </a:endParaRPr>
          </a:p>
        </p:txBody>
      </p:sp>
      <p:sp>
        <p:nvSpPr>
          <p:cNvPr id="336907" name="Rectangle 11"/>
          <p:cNvSpPr>
            <a:spLocks noChangeArrowheads="1"/>
          </p:cNvSpPr>
          <p:nvPr/>
        </p:nvSpPr>
        <p:spPr bwMode="auto">
          <a:xfrm>
            <a:off x="533400" y="2552685"/>
            <a:ext cx="762000" cy="396875"/>
          </a:xfrm>
          <a:prstGeom prst="rect">
            <a:avLst/>
          </a:prstGeom>
          <a:noFill/>
          <a:ln w="9525">
            <a:noFill/>
            <a:miter lim="800000"/>
            <a:headEnd/>
            <a:tailEnd/>
          </a:ln>
        </p:spPr>
        <p:txBody>
          <a:bodyPr>
            <a:spAutoFit/>
          </a:bodyPr>
          <a:lstStyle/>
          <a:p>
            <a:pPr algn="just">
              <a:tabLst>
                <a:tab pos="4064000" algn="ctr"/>
                <a:tab pos="8128000" algn="r"/>
              </a:tabLst>
            </a:pPr>
            <a:r>
              <a:rPr lang="en-US" altLang="zh-CN">
                <a:ea typeface="宋体" pitchFamily="2" charset="-122"/>
                <a:cs typeface="Times New Roman" pitchFamily="18" charset="0"/>
              </a:rPr>
              <a:t>or</a:t>
            </a:r>
            <a:endParaRPr lang="en-US" altLang="zh-CN" sz="1800">
              <a:latin typeface="Arial" charset="0"/>
              <a:ea typeface="宋体" pitchFamily="2" charset="-122"/>
              <a:cs typeface="Times New Roman" pitchFamily="18" charset="0"/>
            </a:endParaRPr>
          </a:p>
        </p:txBody>
      </p:sp>
      <p:grpSp>
        <p:nvGrpSpPr>
          <p:cNvPr id="2" name="Group 13"/>
          <p:cNvGrpSpPr>
            <a:grpSpLocks/>
          </p:cNvGrpSpPr>
          <p:nvPr/>
        </p:nvGrpSpPr>
        <p:grpSpPr bwMode="auto">
          <a:xfrm>
            <a:off x="2895600" y="2857485"/>
            <a:ext cx="2743200" cy="619125"/>
            <a:chOff x="1872" y="2304"/>
            <a:chExt cx="1728" cy="390"/>
          </a:xfrm>
        </p:grpSpPr>
        <p:graphicFrame>
          <p:nvGraphicFramePr>
            <p:cNvPr id="16393" name="Object 10"/>
            <p:cNvGraphicFramePr>
              <a:graphicFrameLocks noChangeAspect="1"/>
            </p:cNvGraphicFramePr>
            <p:nvPr/>
          </p:nvGraphicFramePr>
          <p:xfrm>
            <a:off x="1872" y="2304"/>
            <a:ext cx="1584" cy="390"/>
          </p:xfrm>
          <a:graphic>
            <a:graphicData uri="http://schemas.openxmlformats.org/presentationml/2006/ole">
              <mc:AlternateContent xmlns:mc="http://schemas.openxmlformats.org/markup-compatibility/2006">
                <mc:Choice xmlns:v="urn:schemas-microsoft-com:vml" Requires="v">
                  <p:oleObj spid="_x0000_s430155" r:id="rId6" imgW="2514600" imgH="622300" progId="Equation.DSMT4">
                    <p:embed/>
                  </p:oleObj>
                </mc:Choice>
                <mc:Fallback>
                  <p:oleObj r:id="rId6" imgW="2514600" imgH="6223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304"/>
                          <a:ext cx="1584"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2" name="Rectangle 12"/>
            <p:cNvSpPr>
              <a:spLocks noChangeArrowheads="1"/>
            </p:cNvSpPr>
            <p:nvPr/>
          </p:nvSpPr>
          <p:spPr bwMode="auto">
            <a:xfrm>
              <a:off x="3444" y="2352"/>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sp>
        <p:nvSpPr>
          <p:cNvPr id="336911" name="Rectangle 15"/>
          <p:cNvSpPr>
            <a:spLocks noChangeArrowheads="1"/>
          </p:cNvSpPr>
          <p:nvPr/>
        </p:nvSpPr>
        <p:spPr bwMode="auto">
          <a:xfrm>
            <a:off x="457200" y="3695685"/>
            <a:ext cx="3200400" cy="396875"/>
          </a:xfrm>
          <a:prstGeom prst="rect">
            <a:avLst/>
          </a:prstGeom>
          <a:noFill/>
          <a:ln w="9525">
            <a:noFill/>
            <a:miter lim="800000"/>
            <a:headEnd/>
            <a:tailEnd/>
          </a:ln>
        </p:spPr>
        <p:txBody>
          <a:bodyPr>
            <a:spAutoFit/>
          </a:bodyPr>
          <a:lstStyle/>
          <a:p>
            <a:pPr algn="just"/>
            <a:r>
              <a:rPr lang="en-US" altLang="zh-CN" b="1" dirty="0">
                <a:solidFill>
                  <a:srgbClr val="C00000"/>
                </a:solidFill>
                <a:ea typeface="宋体" pitchFamily="2" charset="-122"/>
                <a:cs typeface="Times New Roman" pitchFamily="18" charset="0"/>
              </a:rPr>
              <a:t>Step 3</a:t>
            </a:r>
            <a:r>
              <a:rPr lang="en-US" altLang="zh-CN" b="1" dirty="0">
                <a:ea typeface="宋体" pitchFamily="2" charset="-122"/>
                <a:cs typeface="Times New Roman" pitchFamily="18" charset="0"/>
              </a:rPr>
              <a:t>:</a:t>
            </a:r>
            <a:r>
              <a:rPr lang="en-US" altLang="zh-CN" dirty="0">
                <a:ea typeface="宋体" pitchFamily="2" charset="-122"/>
                <a:cs typeface="Times New Roman" pitchFamily="18" charset="0"/>
              </a:rPr>
              <a:t> By step 2, we have</a:t>
            </a:r>
            <a:r>
              <a:rPr lang="en-US" altLang="zh-CN" sz="1100" dirty="0">
                <a:latin typeface="Arial" charset="0"/>
                <a:ea typeface="宋体" pitchFamily="2" charset="-122"/>
                <a:cs typeface="Times New Roman" pitchFamily="18" charset="0"/>
              </a:rPr>
              <a:t> </a:t>
            </a:r>
            <a:endParaRPr lang="en-US" altLang="zh-CN" sz="1800" dirty="0">
              <a:latin typeface="Arial" charset="0"/>
              <a:ea typeface="宋体" pitchFamily="2" charset="-122"/>
              <a:cs typeface="Times New Roman" pitchFamily="18" charset="0"/>
            </a:endParaRPr>
          </a:p>
        </p:txBody>
      </p:sp>
      <p:graphicFrame>
        <p:nvGraphicFramePr>
          <p:cNvPr id="336910" name="Object 14"/>
          <p:cNvGraphicFramePr>
            <a:graphicFrameLocks noChangeAspect="1"/>
          </p:cNvGraphicFramePr>
          <p:nvPr/>
        </p:nvGraphicFramePr>
        <p:xfrm>
          <a:off x="3352800" y="3581385"/>
          <a:ext cx="1828800" cy="647700"/>
        </p:xfrm>
        <a:graphic>
          <a:graphicData uri="http://schemas.openxmlformats.org/presentationml/2006/ole">
            <mc:AlternateContent xmlns:mc="http://schemas.openxmlformats.org/markup-compatibility/2006">
              <mc:Choice xmlns:v="urn:schemas-microsoft-com:vml" Requires="v">
                <p:oleObj spid="_x0000_s430156" r:id="rId8" imgW="1828800" imgH="647700" progId="Equation.DSMT4">
                  <p:embed/>
                </p:oleObj>
              </mc:Choice>
              <mc:Fallback>
                <p:oleObj r:id="rId8" imgW="1828800" imgH="6477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385"/>
                        <a:ext cx="1828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a:grpSpLocks/>
          </p:cNvGrpSpPr>
          <p:nvPr/>
        </p:nvGrpSpPr>
        <p:grpSpPr bwMode="auto">
          <a:xfrm>
            <a:off x="457200" y="4229085"/>
            <a:ext cx="4953000" cy="619125"/>
            <a:chOff x="288" y="3024"/>
            <a:chExt cx="3120" cy="390"/>
          </a:xfrm>
        </p:grpSpPr>
        <p:sp>
          <p:nvSpPr>
            <p:cNvPr id="16411" name="Rectangle 20"/>
            <p:cNvSpPr>
              <a:spLocks noChangeArrowheads="1"/>
            </p:cNvSpPr>
            <p:nvPr/>
          </p:nvSpPr>
          <p:spPr bwMode="auto">
            <a:xfrm>
              <a:off x="288" y="3072"/>
              <a:ext cx="3120" cy="250"/>
            </a:xfrm>
            <a:prstGeom prst="rect">
              <a:avLst/>
            </a:prstGeom>
            <a:noFill/>
            <a:ln w="9525">
              <a:noFill/>
              <a:miter lim="800000"/>
              <a:headEnd/>
              <a:tailEnd/>
            </a:ln>
          </p:spPr>
          <p:txBody>
            <a:bodyPr>
              <a:spAutoFit/>
            </a:bodyPr>
            <a:lstStyle/>
            <a:p>
              <a:r>
                <a:rPr lang="en-US" altLang="zh-CN">
                  <a:ea typeface="宋体" pitchFamily="2" charset="-122"/>
                  <a:cs typeface="Times New Roman" pitchFamily="18" charset="0"/>
                </a:rPr>
                <a:t>Since                 (cm/s) as                   cm, </a:t>
              </a:r>
              <a:endParaRPr lang="en-US" altLang="zh-CN" sz="1800">
                <a:latin typeface="Arial" charset="0"/>
                <a:ea typeface="宋体" pitchFamily="2" charset="-122"/>
                <a:cs typeface="Times New Roman" pitchFamily="18" charset="0"/>
              </a:endParaRPr>
            </a:p>
          </p:txBody>
        </p:sp>
        <p:graphicFrame>
          <p:nvGraphicFramePr>
            <p:cNvPr id="16391" name="Object 19"/>
            <p:cNvGraphicFramePr>
              <a:graphicFrameLocks noChangeAspect="1"/>
            </p:cNvGraphicFramePr>
            <p:nvPr/>
          </p:nvGraphicFramePr>
          <p:xfrm>
            <a:off x="816" y="3024"/>
            <a:ext cx="546" cy="390"/>
          </p:xfrm>
          <a:graphic>
            <a:graphicData uri="http://schemas.openxmlformats.org/presentationml/2006/ole">
              <mc:AlternateContent xmlns:mc="http://schemas.openxmlformats.org/markup-compatibility/2006">
                <mc:Choice xmlns:v="urn:schemas-microsoft-com:vml" Requires="v">
                  <p:oleObj spid="_x0000_s430157" r:id="rId10" imgW="863225" imgH="622030" progId="Equation.DSMT4">
                    <p:embed/>
                  </p:oleObj>
                </mc:Choice>
                <mc:Fallback>
                  <p:oleObj r:id="rId10" imgW="863225" imgH="62203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3024"/>
                          <a:ext cx="54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18"/>
            <p:cNvGraphicFramePr>
              <a:graphicFrameLocks noChangeAspect="1"/>
            </p:cNvGraphicFramePr>
            <p:nvPr/>
          </p:nvGraphicFramePr>
          <p:xfrm>
            <a:off x="2064" y="3120"/>
            <a:ext cx="600" cy="186"/>
          </p:xfrm>
          <a:graphic>
            <a:graphicData uri="http://schemas.openxmlformats.org/presentationml/2006/ole">
              <mc:AlternateContent xmlns:mc="http://schemas.openxmlformats.org/markup-compatibility/2006">
                <mc:Choice xmlns:v="urn:schemas-microsoft-com:vml" Requires="v">
                  <p:oleObj spid="_x0000_s430158" r:id="rId12" imgW="952087" imgH="291973" progId="Equation.DSMT4">
                    <p:embed/>
                  </p:oleObj>
                </mc:Choice>
                <mc:Fallback>
                  <p:oleObj r:id="rId12" imgW="952087" imgH="291973"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 y="3120"/>
                          <a:ext cx="60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7"/>
          <p:cNvGrpSpPr>
            <a:grpSpLocks/>
          </p:cNvGrpSpPr>
          <p:nvPr/>
        </p:nvGrpSpPr>
        <p:grpSpPr bwMode="auto">
          <a:xfrm>
            <a:off x="642910" y="5438760"/>
            <a:ext cx="5557837" cy="619125"/>
            <a:chOff x="135" y="3792"/>
            <a:chExt cx="3501" cy="390"/>
          </a:xfrm>
        </p:grpSpPr>
        <p:graphicFrame>
          <p:nvGraphicFramePr>
            <p:cNvPr id="16390" name="Object 16"/>
            <p:cNvGraphicFramePr>
              <a:graphicFrameLocks noChangeAspect="1"/>
            </p:cNvGraphicFramePr>
            <p:nvPr/>
          </p:nvGraphicFramePr>
          <p:xfrm>
            <a:off x="3072" y="3792"/>
            <a:ext cx="210" cy="390"/>
          </p:xfrm>
          <a:graphic>
            <a:graphicData uri="http://schemas.openxmlformats.org/presentationml/2006/ole">
              <mc:AlternateContent xmlns:mc="http://schemas.openxmlformats.org/markup-compatibility/2006">
                <mc:Choice xmlns:v="urn:schemas-microsoft-com:vml" Requires="v">
                  <p:oleObj spid="_x0000_s430159" r:id="rId14" imgW="330057" imgH="622030" progId="Equation.DSMT4">
                    <p:embed/>
                  </p:oleObj>
                </mc:Choice>
                <mc:Fallback>
                  <p:oleObj r:id="rId14" imgW="330057" imgH="62203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2" y="3792"/>
                          <a:ext cx="210"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0" name="Rectangle 21"/>
            <p:cNvSpPr>
              <a:spLocks noChangeArrowheads="1"/>
            </p:cNvSpPr>
            <p:nvPr/>
          </p:nvSpPr>
          <p:spPr bwMode="auto">
            <a:xfrm>
              <a:off x="135" y="3840"/>
              <a:ext cx="3501"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Therefore, the solution of this problem is          cm/s.</a:t>
              </a:r>
              <a:r>
                <a:rPr lang="en-US" altLang="zh-CN" sz="1100" dirty="0">
                  <a:latin typeface="Arial" charset="0"/>
                  <a:ea typeface="宋体" pitchFamily="2" charset="-122"/>
                  <a:cs typeface="Times New Roman" pitchFamily="18" charset="0"/>
                </a:rPr>
                <a:t> </a:t>
              </a:r>
            </a:p>
          </p:txBody>
        </p:sp>
      </p:grpSp>
      <p:sp>
        <p:nvSpPr>
          <p:cNvPr id="336919" name="Rectangle 23"/>
          <p:cNvSpPr>
            <a:spLocks noChangeArrowheads="1"/>
          </p:cNvSpPr>
          <p:nvPr/>
        </p:nvSpPr>
        <p:spPr bwMode="auto">
          <a:xfrm>
            <a:off x="4800600" y="4305285"/>
            <a:ext cx="1023938"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we have</a:t>
            </a:r>
            <a:endParaRPr lang="zh-CN" altLang="en-US">
              <a:ea typeface="宋体" pitchFamily="2" charset="-122"/>
              <a:cs typeface="Times New Roman" pitchFamily="18" charset="0"/>
            </a:endParaRPr>
          </a:p>
        </p:txBody>
      </p:sp>
      <p:grpSp>
        <p:nvGrpSpPr>
          <p:cNvPr id="5" name="Group 26"/>
          <p:cNvGrpSpPr>
            <a:grpSpLocks/>
          </p:cNvGrpSpPr>
          <p:nvPr/>
        </p:nvGrpSpPr>
        <p:grpSpPr bwMode="auto">
          <a:xfrm>
            <a:off x="4905375" y="4838685"/>
            <a:ext cx="1419225" cy="622300"/>
            <a:chOff x="3989" y="3512"/>
            <a:chExt cx="894" cy="392"/>
          </a:xfrm>
        </p:grpSpPr>
        <p:graphicFrame>
          <p:nvGraphicFramePr>
            <p:cNvPr id="16389" name="Object 17"/>
            <p:cNvGraphicFramePr>
              <a:graphicFrameLocks noChangeAspect="1"/>
            </p:cNvGraphicFramePr>
            <p:nvPr/>
          </p:nvGraphicFramePr>
          <p:xfrm>
            <a:off x="3989" y="3512"/>
            <a:ext cx="344" cy="392"/>
          </p:xfrm>
          <a:graphic>
            <a:graphicData uri="http://schemas.openxmlformats.org/presentationml/2006/ole">
              <mc:AlternateContent xmlns:mc="http://schemas.openxmlformats.org/markup-compatibility/2006">
                <mc:Choice xmlns:v="urn:schemas-microsoft-com:vml" Requires="v">
                  <p:oleObj spid="_x0000_s430160" name="Equation" r:id="rId16" imgW="545760" imgH="622080" progId="Equation.DSMT4">
                    <p:embed/>
                  </p:oleObj>
                </mc:Choice>
                <mc:Fallback>
                  <p:oleObj name="Equation" r:id="rId16" imgW="545760" imgH="62208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89" y="3512"/>
                          <a:ext cx="344"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9" name="Rectangle 24"/>
            <p:cNvSpPr>
              <a:spLocks noChangeArrowheads="1"/>
            </p:cNvSpPr>
            <p:nvPr/>
          </p:nvSpPr>
          <p:spPr bwMode="auto">
            <a:xfrm>
              <a:off x="4320" y="3552"/>
              <a:ext cx="563"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(cm/s).</a:t>
              </a:r>
              <a:endParaRPr lang="zh-CN" altLang="en-US">
                <a:ea typeface="宋体" pitchFamily="2" charset="-122"/>
                <a:cs typeface="Times New Roman" pitchFamily="18" charset="0"/>
              </a:endParaRPr>
            </a:p>
          </p:txBody>
        </p:sp>
      </p:grpSp>
      <p:graphicFrame>
        <p:nvGraphicFramePr>
          <p:cNvPr id="336921" name="Object 25"/>
          <p:cNvGraphicFramePr>
            <a:graphicFrameLocks noChangeAspect="1"/>
          </p:cNvGraphicFramePr>
          <p:nvPr/>
        </p:nvGraphicFramePr>
        <p:xfrm>
          <a:off x="2743200" y="4762485"/>
          <a:ext cx="2149475" cy="647700"/>
        </p:xfrm>
        <a:graphic>
          <a:graphicData uri="http://schemas.openxmlformats.org/presentationml/2006/ole">
            <mc:AlternateContent xmlns:mc="http://schemas.openxmlformats.org/markup-compatibility/2006">
              <mc:Choice xmlns:v="urn:schemas-microsoft-com:vml" Requires="v">
                <p:oleObj spid="_x0000_s430161" name="Equation" r:id="rId18" imgW="2145960" imgH="647640" progId="Equation.DSMT4">
                  <p:embed/>
                </p:oleObj>
              </mc:Choice>
              <mc:Fallback>
                <p:oleObj name="Equation" r:id="rId18" imgW="2145960" imgH="647640"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43200" y="4762485"/>
                        <a:ext cx="21494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6924" name="Rectangle 28"/>
          <p:cNvSpPr>
            <a:spLocks noChangeArrowheads="1"/>
          </p:cNvSpPr>
          <p:nvPr/>
        </p:nvSpPr>
        <p:spPr bwMode="auto">
          <a:xfrm>
            <a:off x="1403350" y="1285860"/>
            <a:ext cx="7191375" cy="396875"/>
          </a:xfrm>
          <a:prstGeom prst="rect">
            <a:avLst/>
          </a:prstGeom>
          <a:noFill/>
          <a:ln w="9525">
            <a:noFill/>
            <a:miter lim="800000"/>
            <a:headEnd/>
            <a:tailEnd/>
          </a:ln>
        </p:spPr>
        <p:txBody>
          <a:bodyPr wrap="none">
            <a:spAutoFit/>
          </a:bodyPr>
          <a:lstStyle/>
          <a:p>
            <a:r>
              <a:rPr lang="en-US" altLang="zh-CN">
                <a:ea typeface="宋体" pitchFamily="2" charset="-122"/>
              </a:rPr>
              <a:t>Taking derivative on both sides of the above equation with respect to</a:t>
            </a:r>
            <a:endParaRPr lang="zh-CN" altLang="en-US">
              <a:ea typeface="宋体" pitchFamily="2" charset="-122"/>
            </a:endParaRPr>
          </a:p>
        </p:txBody>
      </p:sp>
      <p:sp>
        <p:nvSpPr>
          <p:cNvPr id="336925" name="Rectangle 29"/>
          <p:cNvSpPr>
            <a:spLocks noChangeArrowheads="1"/>
          </p:cNvSpPr>
          <p:nvPr/>
        </p:nvSpPr>
        <p:spPr bwMode="auto">
          <a:xfrm>
            <a:off x="695325" y="1681148"/>
            <a:ext cx="2436813" cy="396875"/>
          </a:xfrm>
          <a:prstGeom prst="rect">
            <a:avLst/>
          </a:prstGeom>
          <a:noFill/>
          <a:ln w="9525">
            <a:noFill/>
            <a:miter lim="800000"/>
            <a:headEnd/>
            <a:tailEnd/>
          </a:ln>
        </p:spPr>
        <p:txBody>
          <a:bodyPr wrap="none">
            <a:spAutoFit/>
          </a:bodyPr>
          <a:lstStyle/>
          <a:p>
            <a:r>
              <a:rPr lang="en-US" altLang="zh-CN" b="1" i="1">
                <a:ea typeface="宋体" pitchFamily="2" charset="-122"/>
              </a:rPr>
              <a:t>t</a:t>
            </a:r>
            <a:r>
              <a:rPr lang="en-US" altLang="zh-CN">
                <a:ea typeface="宋体" pitchFamily="2" charset="-122"/>
              </a:rPr>
              <a:t>  using the chain rule,</a:t>
            </a:r>
            <a:endParaRPr lang="zh-CN" altLang="en-US">
              <a:ea typeface="宋体" pitchFamily="2" charset="-122"/>
            </a:endParaRPr>
          </a:p>
        </p:txBody>
      </p:sp>
      <p:sp>
        <p:nvSpPr>
          <p:cNvPr id="336926" name="Rectangle 30"/>
          <p:cNvSpPr>
            <a:spLocks noChangeArrowheads="1"/>
          </p:cNvSpPr>
          <p:nvPr/>
        </p:nvSpPr>
        <p:spPr bwMode="auto">
          <a:xfrm>
            <a:off x="6227763" y="5534010"/>
            <a:ext cx="11430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rPr>
              <a:t> Finish.</a:t>
            </a:r>
            <a:r>
              <a:rPr lang="en-US" altLang="zh-CN">
                <a:latin typeface="Arial" charset="0"/>
                <a:ea typeface="宋体" pitchFamily="2"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901"/>
                                        </p:tgtEl>
                                        <p:attrNameLst>
                                          <p:attrName>style.visibility</p:attrName>
                                        </p:attrNameLst>
                                      </p:cBhvr>
                                      <p:to>
                                        <p:strVal val="visible"/>
                                      </p:to>
                                    </p:set>
                                    <p:animEffect transition="in" filter="wipe(left)">
                                      <p:cBhvr>
                                        <p:cTn id="7" dur="1000"/>
                                        <p:tgtEl>
                                          <p:spTgt spid="3369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924"/>
                                        </p:tgtEl>
                                        <p:attrNameLst>
                                          <p:attrName>style.visibility</p:attrName>
                                        </p:attrNameLst>
                                      </p:cBhvr>
                                      <p:to>
                                        <p:strVal val="visible"/>
                                      </p:to>
                                    </p:set>
                                    <p:animEffect transition="in" filter="wipe(left)">
                                      <p:cBhvr>
                                        <p:cTn id="12" dur="1000"/>
                                        <p:tgtEl>
                                          <p:spTgt spid="3369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6925"/>
                                        </p:tgtEl>
                                        <p:attrNameLst>
                                          <p:attrName>style.visibility</p:attrName>
                                        </p:attrNameLst>
                                      </p:cBhvr>
                                      <p:to>
                                        <p:strVal val="visible"/>
                                      </p:to>
                                    </p:set>
                                    <p:animEffect transition="in" filter="wipe(left)">
                                      <p:cBhvr>
                                        <p:cTn id="17" dur="1000"/>
                                        <p:tgtEl>
                                          <p:spTgt spid="336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6902"/>
                                        </p:tgtEl>
                                        <p:attrNameLst>
                                          <p:attrName>style.visibility</p:attrName>
                                        </p:attrNameLst>
                                      </p:cBhvr>
                                      <p:to>
                                        <p:strVal val="visible"/>
                                      </p:to>
                                    </p:set>
                                    <p:animEffect transition="in" filter="wipe(left)">
                                      <p:cBhvr>
                                        <p:cTn id="22" dur="1000"/>
                                        <p:tgtEl>
                                          <p:spTgt spid="3369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6900"/>
                                        </p:tgtEl>
                                        <p:attrNameLst>
                                          <p:attrName>style.visibility</p:attrName>
                                        </p:attrNameLst>
                                      </p:cBhvr>
                                      <p:to>
                                        <p:strVal val="visible"/>
                                      </p:to>
                                    </p:set>
                                    <p:animEffect transition="in" filter="wipe(left)">
                                      <p:cBhvr>
                                        <p:cTn id="27" dur="1000"/>
                                        <p:tgtEl>
                                          <p:spTgt spid="3369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6907"/>
                                        </p:tgtEl>
                                        <p:attrNameLst>
                                          <p:attrName>style.visibility</p:attrName>
                                        </p:attrNameLst>
                                      </p:cBhvr>
                                      <p:to>
                                        <p:strVal val="visible"/>
                                      </p:to>
                                    </p:set>
                                    <p:animEffect transition="in" filter="wipe(left)">
                                      <p:cBhvr>
                                        <p:cTn id="32" dur="1000"/>
                                        <p:tgtEl>
                                          <p:spTgt spid="3369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6911"/>
                                        </p:tgtEl>
                                        <p:attrNameLst>
                                          <p:attrName>style.visibility</p:attrName>
                                        </p:attrNameLst>
                                      </p:cBhvr>
                                      <p:to>
                                        <p:strVal val="visible"/>
                                      </p:to>
                                    </p:set>
                                    <p:animEffect transition="in" filter="wipe(left)">
                                      <p:cBhvr>
                                        <p:cTn id="42" dur="1000"/>
                                        <p:tgtEl>
                                          <p:spTgt spid="3369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6910"/>
                                        </p:tgtEl>
                                        <p:attrNameLst>
                                          <p:attrName>style.visibility</p:attrName>
                                        </p:attrNameLst>
                                      </p:cBhvr>
                                      <p:to>
                                        <p:strVal val="visible"/>
                                      </p:to>
                                    </p:set>
                                    <p:animEffect transition="in" filter="wipe(left)">
                                      <p:cBhvr>
                                        <p:cTn id="47" dur="1000"/>
                                        <p:tgtEl>
                                          <p:spTgt spid="3369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10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6919"/>
                                        </p:tgtEl>
                                        <p:attrNameLst>
                                          <p:attrName>style.visibility</p:attrName>
                                        </p:attrNameLst>
                                      </p:cBhvr>
                                      <p:to>
                                        <p:strVal val="visible"/>
                                      </p:to>
                                    </p:set>
                                    <p:animEffect transition="in" filter="wipe(left)">
                                      <p:cBhvr>
                                        <p:cTn id="57" dur="1000"/>
                                        <p:tgtEl>
                                          <p:spTgt spid="3369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6921"/>
                                        </p:tgtEl>
                                        <p:attrNameLst>
                                          <p:attrName>style.visibility</p:attrName>
                                        </p:attrNameLst>
                                      </p:cBhvr>
                                      <p:to>
                                        <p:strVal val="visible"/>
                                      </p:to>
                                    </p:set>
                                    <p:animEffect transition="in" filter="wipe(left)">
                                      <p:cBhvr>
                                        <p:cTn id="62" dur="1000"/>
                                        <p:tgtEl>
                                          <p:spTgt spid="3369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10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10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6926"/>
                                        </p:tgtEl>
                                        <p:attrNameLst>
                                          <p:attrName>style.visibility</p:attrName>
                                        </p:attrNameLst>
                                      </p:cBhvr>
                                      <p:to>
                                        <p:strVal val="visible"/>
                                      </p:to>
                                    </p:set>
                                    <p:animEffect transition="in" filter="wipe(left)">
                                      <p:cBhvr>
                                        <p:cTn id="77" dur="1000"/>
                                        <p:tgtEl>
                                          <p:spTgt spid="33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p:bldP spid="336902" grpId="0"/>
      <p:bldP spid="336907" grpId="0"/>
      <p:bldP spid="336911" grpId="0"/>
      <p:bldP spid="336919" grpId="0"/>
      <p:bldP spid="336924" grpId="0"/>
      <p:bldP spid="336925" grpId="0"/>
      <p:bldP spid="3369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ltLang="zh-CN">
                <a:ea typeface="宋体" pitchFamily="2" charset="-122"/>
              </a:rPr>
              <a:t>Section </a:t>
            </a:r>
            <a:r>
              <a:rPr lang="en-US" altLang="zh-CN" smtClean="0">
                <a:ea typeface="宋体" pitchFamily="2" charset="-122"/>
              </a:rPr>
              <a:t>2.5</a:t>
            </a:r>
            <a:endParaRPr lang="zh-CN" altLang="en-US" dirty="0">
              <a:ea typeface="宋体" pitchFamily="2" charset="-122"/>
            </a:endParaRPr>
          </a:p>
        </p:txBody>
      </p:sp>
      <p:sp>
        <p:nvSpPr>
          <p:cNvPr id="31747" name="Rectangle 1027"/>
          <p:cNvSpPr>
            <a:spLocks noGrp="1" noChangeArrowheads="1"/>
          </p:cNvSpPr>
          <p:nvPr>
            <p:ph type="body" idx="1"/>
          </p:nvPr>
        </p:nvSpPr>
        <p:spPr/>
        <p:txBody>
          <a:bodyPr>
            <a:normAutofit/>
          </a:bodyPr>
          <a:lstStyle/>
          <a:p>
            <a:pPr eaLnBrk="1" hangingPunct="1"/>
            <a:r>
              <a:rPr lang="en-US" altLang="zh-CN" sz="3600" dirty="0">
                <a:ea typeface="宋体" pitchFamily="2" charset="-122"/>
              </a:rPr>
              <a:t>Differential of </a:t>
            </a:r>
            <a:r>
              <a:rPr lang="en-US" altLang="zh-CN" sz="3600" dirty="0" smtClean="0">
                <a:ea typeface="宋体" pitchFamily="2" charset="-122"/>
              </a:rPr>
              <a:t>the </a:t>
            </a:r>
            <a:r>
              <a:rPr lang="en-US" altLang="zh-CN" sz="3600" dirty="0">
                <a:ea typeface="宋体" pitchFamily="2" charset="-122"/>
              </a:rPr>
              <a:t>Function</a:t>
            </a:r>
          </a:p>
        </p:txBody>
      </p:sp>
      <p:sp>
        <p:nvSpPr>
          <p:cNvPr id="4" name="灯片编号占位符 3"/>
          <p:cNvSpPr>
            <a:spLocks noGrp="1"/>
          </p:cNvSpPr>
          <p:nvPr>
            <p:ph type="sldNum" sz="quarter" idx="12"/>
          </p:nvPr>
        </p:nvSpPr>
        <p:spPr/>
        <p:txBody>
          <a:bodyPr/>
          <a:lstStyle/>
          <a:p>
            <a:fld id="{BCF518C1-37EB-420D-847D-AA25132BA7BB}" type="slidenum">
              <a:rPr lang="en-US" altLang="en-US" smtClean="0"/>
              <a:pPr/>
              <a:t>19</a:t>
            </a:fld>
            <a:endParaRPr lang="en-US" altLang="en-US"/>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71406" y="1500174"/>
            <a:ext cx="8643998" cy="15001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41"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Derivation of Implicit Functions</a:t>
            </a:r>
          </a:p>
        </p:txBody>
      </p:sp>
      <p:sp>
        <p:nvSpPr>
          <p:cNvPr id="1040" name="灯片编号占位符 5"/>
          <p:cNvSpPr>
            <a:spLocks noGrp="1"/>
          </p:cNvSpPr>
          <p:nvPr>
            <p:ph type="sldNum" sz="quarter" idx="12"/>
          </p:nvPr>
        </p:nvSpPr>
        <p:spPr>
          <a:noFill/>
        </p:spPr>
        <p:txBody>
          <a:bodyPr/>
          <a:lstStyle/>
          <a:p>
            <a:fld id="{6C8953B4-70E3-4EA1-8AEF-43F4FD70036D}" type="slidenum">
              <a:rPr lang="en-US" altLang="en-US"/>
              <a:pPr/>
              <a:t>2</a:t>
            </a:fld>
            <a:endParaRPr lang="en-US" altLang="en-US"/>
          </a:p>
        </p:txBody>
      </p:sp>
      <p:grpSp>
        <p:nvGrpSpPr>
          <p:cNvPr id="2" name="Group 24"/>
          <p:cNvGrpSpPr>
            <a:grpSpLocks/>
          </p:cNvGrpSpPr>
          <p:nvPr/>
        </p:nvGrpSpPr>
        <p:grpSpPr bwMode="auto">
          <a:xfrm>
            <a:off x="244475" y="1600200"/>
            <a:ext cx="4565651" cy="400050"/>
            <a:chOff x="244" y="1008"/>
            <a:chExt cx="2876" cy="252"/>
          </a:xfrm>
        </p:grpSpPr>
        <p:graphicFrame>
          <p:nvGraphicFramePr>
            <p:cNvPr id="1039" name="Object 14"/>
            <p:cNvGraphicFramePr>
              <a:graphicFrameLocks noChangeAspect="1"/>
            </p:cNvGraphicFramePr>
            <p:nvPr/>
          </p:nvGraphicFramePr>
          <p:xfrm>
            <a:off x="2496" y="1056"/>
            <a:ext cx="624" cy="186"/>
          </p:xfrm>
          <a:graphic>
            <a:graphicData uri="http://schemas.openxmlformats.org/presentationml/2006/ole">
              <mc:AlternateContent xmlns:mc="http://schemas.openxmlformats.org/markup-compatibility/2006">
                <mc:Choice xmlns:v="urn:schemas-microsoft-com:vml" Requires="v">
                  <p:oleObj spid="_x0000_s414848" r:id="rId4" imgW="990170" imgH="291973" progId="Equation.DSMT4">
                    <p:embed/>
                  </p:oleObj>
                </mc:Choice>
                <mc:Fallback>
                  <p:oleObj r:id="rId4" imgW="990170" imgH="291973"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 y="1056"/>
                          <a:ext cx="62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 name="Rectangle 23"/>
            <p:cNvSpPr>
              <a:spLocks noChangeArrowheads="1"/>
            </p:cNvSpPr>
            <p:nvPr/>
          </p:nvSpPr>
          <p:spPr bwMode="auto">
            <a:xfrm>
              <a:off x="244" y="1008"/>
              <a:ext cx="2241" cy="252"/>
            </a:xfrm>
            <a:prstGeom prst="rect">
              <a:avLst/>
            </a:prstGeom>
            <a:noFill/>
            <a:ln w="9525">
              <a:noFill/>
              <a:miter lim="800000"/>
              <a:headEnd/>
              <a:tailEnd/>
            </a:ln>
          </p:spPr>
          <p:txBody>
            <a:bodyPr wrap="none">
              <a:spAutoFit/>
            </a:bodyPr>
            <a:lstStyle/>
            <a:p>
              <a:r>
                <a:rPr lang="en-US" altLang="zh-CN" b="1" dirty="0">
                  <a:solidFill>
                    <a:srgbClr val="000000"/>
                  </a:solidFill>
                  <a:effectLst>
                    <a:outerShdw blurRad="38100" dist="38100" dir="2700000" algn="tl">
                      <a:srgbClr val="000000">
                        <a:alpha val="43137"/>
                      </a:srgbClr>
                    </a:outerShdw>
                  </a:effectLst>
                  <a:ea typeface="宋体" pitchFamily="2" charset="-122"/>
                </a:rPr>
                <a:t>Definition</a:t>
              </a:r>
              <a:r>
                <a:rPr lang="en-US" altLang="zh-CN" dirty="0">
                  <a:effectLst>
                    <a:outerShdw blurRad="38100" dist="38100" dir="2700000" algn="tl">
                      <a:srgbClr val="000000">
                        <a:alpha val="43137"/>
                      </a:srgbClr>
                    </a:outerShdw>
                  </a:effectLst>
                  <a:ea typeface="宋体" pitchFamily="2" charset="-122"/>
                </a:rPr>
                <a:t> </a:t>
              </a:r>
              <a:r>
                <a:rPr lang="en-US" altLang="zh-CN" dirty="0">
                  <a:ea typeface="宋体" pitchFamily="2" charset="-122"/>
                </a:rPr>
                <a:t>If there is a function</a:t>
              </a:r>
              <a:endParaRPr lang="zh-CN" altLang="en-US" dirty="0">
                <a:ea typeface="宋体" pitchFamily="2" charset="-122"/>
              </a:endParaRPr>
            </a:p>
          </p:txBody>
        </p:sp>
      </p:grpSp>
      <p:grpSp>
        <p:nvGrpSpPr>
          <p:cNvPr id="4" name="Group 26"/>
          <p:cNvGrpSpPr>
            <a:grpSpLocks/>
          </p:cNvGrpSpPr>
          <p:nvPr/>
        </p:nvGrpSpPr>
        <p:grpSpPr bwMode="auto">
          <a:xfrm>
            <a:off x="4714876" y="1600200"/>
            <a:ext cx="3960813" cy="400050"/>
            <a:chOff x="2985" y="1008"/>
            <a:chExt cx="2495" cy="252"/>
          </a:xfrm>
        </p:grpSpPr>
        <p:graphicFrame>
          <p:nvGraphicFramePr>
            <p:cNvPr id="1038" name="Object 12"/>
            <p:cNvGraphicFramePr>
              <a:graphicFrameLocks noChangeAspect="1"/>
            </p:cNvGraphicFramePr>
            <p:nvPr/>
          </p:nvGraphicFramePr>
          <p:xfrm>
            <a:off x="5325" y="1084"/>
            <a:ext cx="155" cy="176"/>
          </p:xfrm>
          <a:graphic>
            <a:graphicData uri="http://schemas.openxmlformats.org/presentationml/2006/ole">
              <mc:AlternateContent xmlns:mc="http://schemas.openxmlformats.org/markup-compatibility/2006">
                <mc:Choice xmlns:v="urn:schemas-microsoft-com:vml" Requires="v">
                  <p:oleObj spid="_x0000_s414849" name="Equation" r:id="rId6" imgW="241200" imgH="279360" progId="Equation.DSMT4">
                    <p:embed/>
                  </p:oleObj>
                </mc:Choice>
                <mc:Fallback>
                  <p:oleObj name="Equation" r:id="rId6" imgW="241200" imgH="27936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5" y="1084"/>
                          <a:ext cx="155"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6" name="Rectangle 25"/>
            <p:cNvSpPr>
              <a:spLocks noChangeArrowheads="1"/>
            </p:cNvSpPr>
            <p:nvPr/>
          </p:nvSpPr>
          <p:spPr bwMode="auto">
            <a:xfrm>
              <a:off x="2985" y="1008"/>
              <a:ext cx="2276" cy="250"/>
            </a:xfrm>
            <a:prstGeom prst="rect">
              <a:avLst/>
            </a:prstGeom>
            <a:noFill/>
            <a:ln w="9525">
              <a:noFill/>
              <a:miter lim="800000"/>
              <a:headEnd/>
              <a:tailEnd/>
            </a:ln>
          </p:spPr>
          <p:txBody>
            <a:bodyPr wrap="none">
              <a:spAutoFit/>
            </a:bodyPr>
            <a:lstStyle/>
            <a:p>
              <a:r>
                <a:rPr lang="en-US" altLang="zh-CN" dirty="0">
                  <a:ea typeface="宋体" pitchFamily="2" charset="-122"/>
                </a:rPr>
                <a:t>which is defined on some interval</a:t>
              </a:r>
              <a:endParaRPr lang="zh-CN" altLang="en-US" dirty="0">
                <a:ea typeface="宋体" pitchFamily="2" charset="-122"/>
              </a:endParaRPr>
            </a:p>
          </p:txBody>
        </p:sp>
      </p:grpSp>
      <p:grpSp>
        <p:nvGrpSpPr>
          <p:cNvPr id="5" name="Group 30"/>
          <p:cNvGrpSpPr>
            <a:grpSpLocks/>
          </p:cNvGrpSpPr>
          <p:nvPr/>
        </p:nvGrpSpPr>
        <p:grpSpPr bwMode="auto">
          <a:xfrm>
            <a:off x="214282" y="1981200"/>
            <a:ext cx="3944938" cy="400050"/>
            <a:chOff x="336" y="1248"/>
            <a:chExt cx="2485" cy="252"/>
          </a:xfrm>
        </p:grpSpPr>
        <p:graphicFrame>
          <p:nvGraphicFramePr>
            <p:cNvPr id="1036" name="Object 16"/>
            <p:cNvGraphicFramePr>
              <a:graphicFrameLocks noChangeAspect="1"/>
            </p:cNvGraphicFramePr>
            <p:nvPr/>
          </p:nvGraphicFramePr>
          <p:xfrm>
            <a:off x="2274" y="1296"/>
            <a:ext cx="366" cy="150"/>
          </p:xfrm>
          <a:graphic>
            <a:graphicData uri="http://schemas.openxmlformats.org/presentationml/2006/ole">
              <mc:AlternateContent xmlns:mc="http://schemas.openxmlformats.org/markup-compatibility/2006">
                <mc:Choice xmlns:v="urn:schemas-microsoft-com:vml" Requires="v">
                  <p:oleObj spid="_x0000_s414850" r:id="rId8" imgW="583947" imgH="241195" progId="Equation.DSMT4">
                    <p:embed/>
                  </p:oleObj>
                </mc:Choice>
                <mc:Fallback>
                  <p:oleObj r:id="rId8" imgW="583947" imgH="241195"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 y="1296"/>
                          <a:ext cx="36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6"/>
            <p:cNvGraphicFramePr>
              <a:graphicFrameLocks noChangeAspect="1"/>
            </p:cNvGraphicFramePr>
            <p:nvPr/>
          </p:nvGraphicFramePr>
          <p:xfrm>
            <a:off x="1104" y="1302"/>
            <a:ext cx="1002" cy="186"/>
          </p:xfrm>
          <a:graphic>
            <a:graphicData uri="http://schemas.openxmlformats.org/presentationml/2006/ole">
              <mc:AlternateContent xmlns:mc="http://schemas.openxmlformats.org/markup-compatibility/2006">
                <mc:Choice xmlns:v="urn:schemas-microsoft-com:vml" Requires="v">
                  <p:oleObj spid="_x0000_s414851" r:id="rId10" imgW="1587500" imgH="292100" progId="Equation.DSMT4">
                    <p:embed/>
                  </p:oleObj>
                </mc:Choice>
                <mc:Fallback>
                  <p:oleObj r:id="rId10" imgW="1587500" imgH="2921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302"/>
                          <a:ext cx="1002"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29"/>
            <p:cNvSpPr>
              <a:spLocks noChangeArrowheads="1"/>
            </p:cNvSpPr>
            <p:nvPr/>
          </p:nvSpPr>
          <p:spPr bwMode="auto">
            <a:xfrm>
              <a:off x="336" y="1248"/>
              <a:ext cx="2485" cy="252"/>
            </a:xfrm>
            <a:prstGeom prst="rect">
              <a:avLst/>
            </a:prstGeom>
            <a:noFill/>
            <a:ln w="9525">
              <a:noFill/>
              <a:miter lim="800000"/>
              <a:headEnd/>
              <a:tailEnd/>
            </a:ln>
          </p:spPr>
          <p:txBody>
            <a:bodyPr wrap="none">
              <a:spAutoFit/>
            </a:bodyPr>
            <a:lstStyle/>
            <a:p>
              <a:r>
                <a:rPr lang="en-US" altLang="zh-CN" dirty="0">
                  <a:ea typeface="宋体" pitchFamily="2" charset="-122"/>
                </a:rPr>
                <a:t>such that                            ,             ,</a:t>
              </a:r>
              <a:endParaRPr lang="zh-CN" altLang="en-US" dirty="0">
                <a:ea typeface="宋体" pitchFamily="2" charset="-122"/>
              </a:endParaRPr>
            </a:p>
          </p:txBody>
        </p:sp>
      </p:grpSp>
      <p:grpSp>
        <p:nvGrpSpPr>
          <p:cNvPr id="6" name="Group 32"/>
          <p:cNvGrpSpPr>
            <a:grpSpLocks/>
          </p:cNvGrpSpPr>
          <p:nvPr/>
        </p:nvGrpSpPr>
        <p:grpSpPr bwMode="auto">
          <a:xfrm>
            <a:off x="3986179" y="1981200"/>
            <a:ext cx="2333625" cy="396875"/>
            <a:chOff x="2832" y="1248"/>
            <a:chExt cx="1470" cy="250"/>
          </a:xfrm>
        </p:grpSpPr>
        <p:graphicFrame>
          <p:nvGraphicFramePr>
            <p:cNvPr id="1034" name="Object 21"/>
            <p:cNvGraphicFramePr>
              <a:graphicFrameLocks noChangeAspect="1"/>
            </p:cNvGraphicFramePr>
            <p:nvPr/>
          </p:nvGraphicFramePr>
          <p:xfrm>
            <a:off x="3216" y="1296"/>
            <a:ext cx="624" cy="186"/>
          </p:xfrm>
          <a:graphic>
            <a:graphicData uri="http://schemas.openxmlformats.org/presentationml/2006/ole">
              <mc:AlternateContent xmlns:mc="http://schemas.openxmlformats.org/markup-compatibility/2006">
                <mc:Choice xmlns:v="urn:schemas-microsoft-com:vml" Requires="v">
                  <p:oleObj spid="_x0000_s414852" r:id="rId12" imgW="990170" imgH="291973" progId="Equation.DSMT4">
                    <p:embed/>
                  </p:oleObj>
                </mc:Choice>
                <mc:Fallback>
                  <p:oleObj r:id="rId12" imgW="990170" imgH="291973"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6" y="1296"/>
                          <a:ext cx="62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8"/>
            <p:cNvGraphicFramePr>
              <a:graphicFrameLocks noChangeAspect="1"/>
            </p:cNvGraphicFramePr>
            <p:nvPr/>
          </p:nvGraphicFramePr>
          <p:xfrm>
            <a:off x="3936" y="1296"/>
            <a:ext cx="366" cy="150"/>
          </p:xfrm>
          <a:graphic>
            <a:graphicData uri="http://schemas.openxmlformats.org/presentationml/2006/ole">
              <mc:AlternateContent xmlns:mc="http://schemas.openxmlformats.org/markup-compatibility/2006">
                <mc:Choice xmlns:v="urn:schemas-microsoft-com:vml" Requires="v">
                  <p:oleObj spid="_x0000_s414853" r:id="rId14" imgW="583947" imgH="241195" progId="Equation.DSMT4">
                    <p:embed/>
                  </p:oleObj>
                </mc:Choice>
                <mc:Fallback>
                  <p:oleObj r:id="rId14" imgW="583947" imgH="241195"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296"/>
                          <a:ext cx="36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2" name="Rectangle 31"/>
            <p:cNvSpPr>
              <a:spLocks noChangeArrowheads="1"/>
            </p:cNvSpPr>
            <p:nvPr/>
          </p:nvSpPr>
          <p:spPr bwMode="auto">
            <a:xfrm>
              <a:off x="2832" y="1248"/>
              <a:ext cx="1151" cy="250"/>
            </a:xfrm>
            <a:prstGeom prst="rect">
              <a:avLst/>
            </a:prstGeom>
            <a:noFill/>
            <a:ln w="9525">
              <a:noFill/>
              <a:miter lim="800000"/>
              <a:headEnd/>
              <a:tailEnd/>
            </a:ln>
          </p:spPr>
          <p:txBody>
            <a:bodyPr wrap="none">
              <a:spAutoFit/>
            </a:bodyPr>
            <a:lstStyle/>
            <a:p>
              <a:r>
                <a:rPr lang="en-US" altLang="zh-CN">
                  <a:ea typeface="宋体" pitchFamily="2" charset="-122"/>
                </a:rPr>
                <a:t>then                  ,</a:t>
              </a:r>
              <a:endParaRPr lang="zh-CN" altLang="en-US">
                <a:ea typeface="宋体" pitchFamily="2" charset="-122"/>
              </a:endParaRPr>
            </a:p>
          </p:txBody>
        </p:sp>
      </p:grpSp>
      <p:sp>
        <p:nvSpPr>
          <p:cNvPr id="1046" name="Rectangle 33"/>
          <p:cNvSpPr>
            <a:spLocks noChangeArrowheads="1"/>
          </p:cNvSpPr>
          <p:nvPr/>
        </p:nvSpPr>
        <p:spPr bwMode="auto">
          <a:xfrm>
            <a:off x="6348379" y="1965325"/>
            <a:ext cx="2239963" cy="396875"/>
          </a:xfrm>
          <a:prstGeom prst="rect">
            <a:avLst/>
          </a:prstGeom>
          <a:noFill/>
          <a:ln w="9525">
            <a:noFill/>
            <a:miter lim="800000"/>
            <a:headEnd/>
            <a:tailEnd/>
          </a:ln>
        </p:spPr>
        <p:txBody>
          <a:bodyPr>
            <a:spAutoFit/>
          </a:bodyPr>
          <a:lstStyle/>
          <a:p>
            <a:r>
              <a:rPr lang="en-US" altLang="zh-CN">
                <a:ea typeface="宋体" pitchFamily="2" charset="-122"/>
              </a:rPr>
              <a:t>is called a </a:t>
            </a:r>
            <a:r>
              <a:rPr lang="en-US" altLang="zh-CN">
                <a:solidFill>
                  <a:srgbClr val="FF0000"/>
                </a:solidFill>
                <a:ea typeface="宋体" pitchFamily="2" charset="-122"/>
              </a:rPr>
              <a:t>implicit </a:t>
            </a:r>
            <a:endParaRPr lang="zh-CN" altLang="en-US">
              <a:solidFill>
                <a:srgbClr val="FF0000"/>
              </a:solidFill>
              <a:ea typeface="宋体" pitchFamily="2" charset="-122"/>
            </a:endParaRPr>
          </a:p>
        </p:txBody>
      </p:sp>
      <p:grpSp>
        <p:nvGrpSpPr>
          <p:cNvPr id="7" name="Group 35"/>
          <p:cNvGrpSpPr>
            <a:grpSpLocks/>
          </p:cNvGrpSpPr>
          <p:nvPr/>
        </p:nvGrpSpPr>
        <p:grpSpPr bwMode="auto">
          <a:xfrm>
            <a:off x="203204" y="2428875"/>
            <a:ext cx="6211889" cy="400050"/>
            <a:chOff x="225" y="1530"/>
            <a:chExt cx="3913" cy="252"/>
          </a:xfrm>
        </p:grpSpPr>
        <p:graphicFrame>
          <p:nvGraphicFramePr>
            <p:cNvPr id="1033" name="Object 10"/>
            <p:cNvGraphicFramePr>
              <a:graphicFrameLocks noChangeAspect="1"/>
            </p:cNvGraphicFramePr>
            <p:nvPr/>
          </p:nvGraphicFramePr>
          <p:xfrm>
            <a:off x="3154" y="1584"/>
            <a:ext cx="768" cy="186"/>
          </p:xfrm>
          <a:graphic>
            <a:graphicData uri="http://schemas.openxmlformats.org/presentationml/2006/ole">
              <mc:AlternateContent xmlns:mc="http://schemas.openxmlformats.org/markup-compatibility/2006">
                <mc:Choice xmlns:v="urn:schemas-microsoft-com:vml" Requires="v">
                  <p:oleObj spid="_x0000_s414854" r:id="rId16" imgW="1218671" imgH="291973" progId="Equation.DSMT4">
                    <p:embed/>
                  </p:oleObj>
                </mc:Choice>
                <mc:Fallback>
                  <p:oleObj r:id="rId16" imgW="1218671" imgH="291973"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54" y="1584"/>
                          <a:ext cx="7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1" name="Rectangle 34"/>
            <p:cNvSpPr>
              <a:spLocks noChangeArrowheads="1"/>
            </p:cNvSpPr>
            <p:nvPr/>
          </p:nvSpPr>
          <p:spPr bwMode="auto">
            <a:xfrm>
              <a:off x="225" y="1530"/>
              <a:ext cx="3913" cy="25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function</a:t>
              </a:r>
              <a:r>
                <a:rPr lang="en-US" altLang="zh-CN" dirty="0">
                  <a:ea typeface="宋体" pitchFamily="2" charset="-122"/>
                </a:rPr>
                <a:t> </a:t>
              </a:r>
              <a:r>
                <a:rPr lang="en-US" altLang="zh-CN" dirty="0">
                  <a:solidFill>
                    <a:srgbClr val="FF0000"/>
                  </a:solidFill>
                  <a:ea typeface="宋体" pitchFamily="2" charset="-122"/>
                </a:rPr>
                <a:t>[</a:t>
              </a:r>
              <a:r>
                <a:rPr lang="zh-CN" altLang="en-US" dirty="0">
                  <a:solidFill>
                    <a:srgbClr val="FF0000"/>
                  </a:solidFill>
                  <a:ea typeface="宋体" pitchFamily="2" charset="-122"/>
                </a:rPr>
                <a:t>隐函数</a:t>
              </a:r>
              <a:r>
                <a:rPr lang="en-US" altLang="zh-CN" dirty="0">
                  <a:solidFill>
                    <a:srgbClr val="FF0000"/>
                  </a:solidFill>
                  <a:ea typeface="宋体" pitchFamily="2" charset="-122"/>
                </a:rPr>
                <a:t>] </a:t>
              </a:r>
              <a:r>
                <a:rPr lang="en-US" altLang="zh-CN" dirty="0">
                  <a:ea typeface="宋体" pitchFamily="2" charset="-122"/>
                </a:rPr>
                <a:t>defined by the equation                     .</a:t>
              </a:r>
            </a:p>
          </p:txBody>
        </p:sp>
      </p:grpSp>
      <p:graphicFrame>
        <p:nvGraphicFramePr>
          <p:cNvPr id="312356" name="Object 36"/>
          <p:cNvGraphicFramePr>
            <a:graphicFrameLocks noChangeAspect="1"/>
          </p:cNvGraphicFramePr>
          <p:nvPr/>
        </p:nvGraphicFramePr>
        <p:xfrm>
          <a:off x="1905000" y="3221038"/>
          <a:ext cx="1423988" cy="360362"/>
        </p:xfrm>
        <a:graphic>
          <a:graphicData uri="http://schemas.openxmlformats.org/presentationml/2006/ole">
            <mc:AlternateContent xmlns:mc="http://schemas.openxmlformats.org/markup-compatibility/2006">
              <mc:Choice xmlns:v="urn:schemas-microsoft-com:vml" Requires="v">
                <p:oleObj spid="_x0000_s414855" name="Equation" r:id="rId18" imgW="1422360" imgH="355320" progId="Equation.DSMT4">
                  <p:embed/>
                </p:oleObj>
              </mc:Choice>
              <mc:Fallback>
                <p:oleObj name="Equation" r:id="rId18" imgW="1422360" imgH="355320" progId="Equation.DSMT4">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5000" y="3221038"/>
                        <a:ext cx="14239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357" name="Object 37"/>
          <p:cNvGraphicFramePr>
            <a:graphicFrameLocks noChangeAspect="1"/>
          </p:cNvGraphicFramePr>
          <p:nvPr/>
        </p:nvGraphicFramePr>
        <p:xfrm>
          <a:off x="1854200" y="3733800"/>
          <a:ext cx="1525588" cy="360363"/>
        </p:xfrm>
        <a:graphic>
          <a:graphicData uri="http://schemas.openxmlformats.org/presentationml/2006/ole">
            <mc:AlternateContent xmlns:mc="http://schemas.openxmlformats.org/markup-compatibility/2006">
              <mc:Choice xmlns:v="urn:schemas-microsoft-com:vml" Requires="v">
                <p:oleObj spid="_x0000_s414856" name="Equation" r:id="rId20" imgW="1523880" imgH="355320" progId="Equation.DSMT4">
                  <p:embed/>
                </p:oleObj>
              </mc:Choice>
              <mc:Fallback>
                <p:oleObj name="Equation" r:id="rId20" imgW="1523880" imgH="355320" progId="Equation.DSMT4">
                  <p:embed/>
                  <p:pic>
                    <p:nvPicPr>
                      <p:cNvPr id="0"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54200" y="3733800"/>
                        <a:ext cx="152558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58" name="AutoShape 38"/>
          <p:cNvSpPr>
            <a:spLocks noChangeArrowheads="1"/>
          </p:cNvSpPr>
          <p:nvPr/>
        </p:nvSpPr>
        <p:spPr bwMode="auto">
          <a:xfrm>
            <a:off x="3429000" y="3276600"/>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graphicFrame>
        <p:nvGraphicFramePr>
          <p:cNvPr id="312359" name="Object 39"/>
          <p:cNvGraphicFramePr>
            <a:graphicFrameLocks noChangeAspect="1"/>
          </p:cNvGraphicFramePr>
          <p:nvPr/>
        </p:nvGraphicFramePr>
        <p:xfrm>
          <a:off x="4724400" y="3200400"/>
          <a:ext cx="1144588" cy="373063"/>
        </p:xfrm>
        <a:graphic>
          <a:graphicData uri="http://schemas.openxmlformats.org/presentationml/2006/ole">
            <mc:AlternateContent xmlns:mc="http://schemas.openxmlformats.org/markup-compatibility/2006">
              <mc:Choice xmlns:v="urn:schemas-microsoft-com:vml" Requires="v">
                <p:oleObj spid="_x0000_s414857" name="Equation" r:id="rId22" imgW="1143000" imgH="368280" progId="Equation.DSMT4">
                  <p:embed/>
                </p:oleObj>
              </mc:Choice>
              <mc:Fallback>
                <p:oleObj name="Equation" r:id="rId22" imgW="1143000" imgH="368280" progId="Equation.DSMT4">
                  <p:embed/>
                  <p:pic>
                    <p:nvPicPr>
                      <p:cNvPr id="0" name="Object 3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24400" y="3200400"/>
                        <a:ext cx="1144588"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360" name="Object 40"/>
          <p:cNvGraphicFramePr>
            <a:graphicFrameLocks noChangeAspect="1"/>
          </p:cNvGraphicFramePr>
          <p:nvPr/>
        </p:nvGraphicFramePr>
        <p:xfrm>
          <a:off x="1828800" y="4191000"/>
          <a:ext cx="2236788" cy="360363"/>
        </p:xfrm>
        <a:graphic>
          <a:graphicData uri="http://schemas.openxmlformats.org/presentationml/2006/ole">
            <mc:AlternateContent xmlns:mc="http://schemas.openxmlformats.org/markup-compatibility/2006">
              <mc:Choice xmlns:v="urn:schemas-microsoft-com:vml" Requires="v">
                <p:oleObj spid="_x0000_s414858" name="Equation" r:id="rId24" imgW="2234880" imgH="355320" progId="Equation.DSMT4">
                  <p:embed/>
                </p:oleObj>
              </mc:Choice>
              <mc:Fallback>
                <p:oleObj name="Equation" r:id="rId24" imgW="2234880" imgH="355320" progId="Equation.DSMT4">
                  <p:embed/>
                  <p:pic>
                    <p:nvPicPr>
                      <p:cNvPr id="0" name="Object 4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28800" y="4191000"/>
                        <a:ext cx="223678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61" name="Rectangle 41"/>
          <p:cNvSpPr>
            <a:spLocks noChangeArrowheads="1"/>
          </p:cNvSpPr>
          <p:nvPr/>
        </p:nvSpPr>
        <p:spPr bwMode="auto">
          <a:xfrm>
            <a:off x="609600" y="3200400"/>
            <a:ext cx="1152880"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b="1" dirty="0">
                <a:solidFill>
                  <a:schemeClr val="bg1"/>
                </a:solidFill>
                <a:ea typeface="宋体" pitchFamily="2" charset="-122"/>
              </a:rPr>
              <a:t>Example</a:t>
            </a:r>
            <a:endParaRPr lang="zh-CN" altLang="en-US" b="1" dirty="0">
              <a:solidFill>
                <a:schemeClr val="bg1"/>
              </a:solidFill>
              <a:ea typeface="宋体" pitchFamily="2" charset="-122"/>
            </a:endParaRPr>
          </a:p>
        </p:txBody>
      </p:sp>
      <p:sp>
        <p:nvSpPr>
          <p:cNvPr id="312362" name="AutoShape 42"/>
          <p:cNvSpPr>
            <a:spLocks/>
          </p:cNvSpPr>
          <p:nvPr/>
        </p:nvSpPr>
        <p:spPr bwMode="auto">
          <a:xfrm>
            <a:off x="4294188" y="3810000"/>
            <a:ext cx="152400" cy="609600"/>
          </a:xfrm>
          <a:prstGeom prst="rightBrace">
            <a:avLst>
              <a:gd name="adj1" fmla="val 33333"/>
              <a:gd name="adj2" fmla="val 50000"/>
            </a:avLst>
          </a:prstGeom>
          <a:noFill/>
          <a:ln w="19050">
            <a:solidFill>
              <a:schemeClr val="tx1"/>
            </a:solidFill>
            <a:round/>
            <a:headEnd/>
            <a:tailEnd/>
          </a:ln>
        </p:spPr>
        <p:txBody>
          <a:bodyPr wrap="none" anchor="ctr"/>
          <a:lstStyle/>
          <a:p>
            <a:endParaRPr lang="zh-CN" altLang="en-US">
              <a:ea typeface="宋体" pitchFamily="2" charset="-122"/>
            </a:endParaRPr>
          </a:p>
        </p:txBody>
      </p:sp>
      <p:graphicFrame>
        <p:nvGraphicFramePr>
          <p:cNvPr id="312364" name="Object 44"/>
          <p:cNvGraphicFramePr>
            <a:graphicFrameLocks noChangeAspect="1"/>
          </p:cNvGraphicFramePr>
          <p:nvPr/>
        </p:nvGraphicFramePr>
        <p:xfrm>
          <a:off x="1257300" y="5430838"/>
          <a:ext cx="2378075" cy="360362"/>
        </p:xfrm>
        <a:graphic>
          <a:graphicData uri="http://schemas.openxmlformats.org/presentationml/2006/ole">
            <mc:AlternateContent xmlns:mc="http://schemas.openxmlformats.org/markup-compatibility/2006">
              <mc:Choice xmlns:v="urn:schemas-microsoft-com:vml" Requires="v">
                <p:oleObj spid="_x0000_s414859" name="Equation" r:id="rId26" imgW="2374560" imgH="355320" progId="Equation.DSMT4">
                  <p:embed/>
                </p:oleObj>
              </mc:Choice>
              <mc:Fallback>
                <p:oleObj name="Equation" r:id="rId26" imgW="2374560" imgH="355320" progId="Equation.DSMT4">
                  <p:embed/>
                  <p:pic>
                    <p:nvPicPr>
                      <p:cNvPr id="0" name="Object 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57300" y="5430838"/>
                        <a:ext cx="23780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51"/>
          <p:cNvGrpSpPr>
            <a:grpSpLocks/>
          </p:cNvGrpSpPr>
          <p:nvPr/>
        </p:nvGrpSpPr>
        <p:grpSpPr bwMode="auto">
          <a:xfrm>
            <a:off x="3810000" y="4572000"/>
            <a:ext cx="2057400" cy="1981200"/>
            <a:chOff x="2448" y="2880"/>
            <a:chExt cx="1248" cy="1248"/>
          </a:xfrm>
        </p:grpSpPr>
        <p:grpSp>
          <p:nvGrpSpPr>
            <p:cNvPr id="9" name="Group 48"/>
            <p:cNvGrpSpPr>
              <a:grpSpLocks/>
            </p:cNvGrpSpPr>
            <p:nvPr/>
          </p:nvGrpSpPr>
          <p:grpSpPr bwMode="auto">
            <a:xfrm>
              <a:off x="2448" y="2928"/>
              <a:ext cx="1248" cy="1200"/>
              <a:chOff x="2208" y="2880"/>
              <a:chExt cx="1776" cy="1584"/>
            </a:xfrm>
          </p:grpSpPr>
          <p:sp>
            <p:nvSpPr>
              <p:cNvPr id="1058" name="Oval 45"/>
              <p:cNvSpPr>
                <a:spLocks noChangeArrowheads="1"/>
              </p:cNvSpPr>
              <p:nvPr/>
            </p:nvSpPr>
            <p:spPr bwMode="auto">
              <a:xfrm>
                <a:off x="2544" y="3264"/>
                <a:ext cx="907" cy="907"/>
              </a:xfrm>
              <a:prstGeom prst="ellipse">
                <a:avLst/>
              </a:prstGeom>
              <a:noFill/>
              <a:ln w="25400">
                <a:solidFill>
                  <a:schemeClr val="tx2"/>
                </a:solidFill>
                <a:round/>
                <a:headEnd/>
                <a:tailEnd/>
              </a:ln>
            </p:spPr>
            <p:txBody>
              <a:bodyPr wrap="none" anchor="ctr"/>
              <a:lstStyle/>
              <a:p>
                <a:pPr algn="ctr"/>
                <a:endParaRPr lang="zh-CN" altLang="en-US" sz="1800">
                  <a:solidFill>
                    <a:schemeClr val="tx2"/>
                  </a:solidFill>
                  <a:latin typeface="Arial" charset="0"/>
                  <a:ea typeface="宋体" pitchFamily="2" charset="-122"/>
                </a:endParaRPr>
              </a:p>
            </p:txBody>
          </p:sp>
          <p:sp>
            <p:nvSpPr>
              <p:cNvPr id="1059" name="Line 46"/>
              <p:cNvSpPr>
                <a:spLocks noChangeShapeType="1"/>
              </p:cNvSpPr>
              <p:nvPr/>
            </p:nvSpPr>
            <p:spPr bwMode="auto">
              <a:xfrm>
                <a:off x="2208" y="3744"/>
                <a:ext cx="1776" cy="0"/>
              </a:xfrm>
              <a:prstGeom prst="line">
                <a:avLst/>
              </a:prstGeom>
              <a:noFill/>
              <a:ln w="9525">
                <a:solidFill>
                  <a:schemeClr val="tx1"/>
                </a:solidFill>
                <a:round/>
                <a:headEnd/>
                <a:tailEnd type="triangle" w="med" len="med"/>
              </a:ln>
            </p:spPr>
            <p:txBody>
              <a:bodyPr/>
              <a:lstStyle/>
              <a:p>
                <a:endParaRPr lang="zh-CN" altLang="en-US"/>
              </a:p>
            </p:txBody>
          </p:sp>
          <p:sp>
            <p:nvSpPr>
              <p:cNvPr id="1060" name="Line 47"/>
              <p:cNvSpPr>
                <a:spLocks noChangeShapeType="1"/>
              </p:cNvSpPr>
              <p:nvPr/>
            </p:nvSpPr>
            <p:spPr bwMode="auto">
              <a:xfrm flipV="1">
                <a:off x="2976" y="2880"/>
                <a:ext cx="0" cy="1584"/>
              </a:xfrm>
              <a:prstGeom prst="line">
                <a:avLst/>
              </a:prstGeom>
              <a:noFill/>
              <a:ln w="9525">
                <a:solidFill>
                  <a:schemeClr val="tx1"/>
                </a:solidFill>
                <a:round/>
                <a:headEnd/>
                <a:tailEnd type="triangle" w="med" len="med"/>
              </a:ln>
            </p:spPr>
            <p:txBody>
              <a:bodyPr/>
              <a:lstStyle/>
              <a:p>
                <a:endParaRPr lang="zh-CN" altLang="en-US"/>
              </a:p>
            </p:txBody>
          </p:sp>
        </p:grpSp>
        <p:sp>
          <p:nvSpPr>
            <p:cNvPr id="1056" name="Rectangle 49"/>
            <p:cNvSpPr>
              <a:spLocks noChangeArrowheads="1"/>
            </p:cNvSpPr>
            <p:nvPr/>
          </p:nvSpPr>
          <p:spPr bwMode="auto">
            <a:xfrm>
              <a:off x="3504" y="3552"/>
              <a:ext cx="181" cy="231"/>
            </a:xfrm>
            <a:prstGeom prst="rect">
              <a:avLst/>
            </a:prstGeom>
            <a:noFill/>
            <a:ln w="9525">
              <a:noFill/>
              <a:miter lim="800000"/>
              <a:headEnd/>
              <a:tailEnd/>
            </a:ln>
          </p:spPr>
          <p:txBody>
            <a:bodyPr wrap="none">
              <a:spAutoFit/>
            </a:bodyPr>
            <a:lstStyle/>
            <a:p>
              <a:r>
                <a:rPr lang="en-US" altLang="zh-CN" sz="1800" b="1" i="1">
                  <a:ea typeface="宋体" pitchFamily="2" charset="-122"/>
                </a:rPr>
                <a:t>x</a:t>
              </a:r>
              <a:endParaRPr lang="zh-CN" altLang="en-US" sz="1800" b="1" i="1">
                <a:ea typeface="宋体" pitchFamily="2" charset="-122"/>
              </a:endParaRPr>
            </a:p>
          </p:txBody>
        </p:sp>
        <p:sp>
          <p:nvSpPr>
            <p:cNvPr id="1057" name="Rectangle 50"/>
            <p:cNvSpPr>
              <a:spLocks noChangeArrowheads="1"/>
            </p:cNvSpPr>
            <p:nvPr/>
          </p:nvSpPr>
          <p:spPr bwMode="auto">
            <a:xfrm>
              <a:off x="3072" y="2880"/>
              <a:ext cx="180" cy="231"/>
            </a:xfrm>
            <a:prstGeom prst="rect">
              <a:avLst/>
            </a:prstGeom>
            <a:noFill/>
            <a:ln w="9525">
              <a:noFill/>
              <a:miter lim="800000"/>
              <a:headEnd/>
              <a:tailEnd/>
            </a:ln>
          </p:spPr>
          <p:txBody>
            <a:bodyPr>
              <a:spAutoFit/>
            </a:bodyPr>
            <a:lstStyle/>
            <a:p>
              <a:r>
                <a:rPr lang="en-US" altLang="zh-CN" sz="1800" b="1" i="1">
                  <a:ea typeface="宋体" pitchFamily="2" charset="-122"/>
                </a:rPr>
                <a:t>y</a:t>
              </a:r>
              <a:endParaRPr lang="zh-CN" altLang="en-US" sz="1800" b="1" i="1">
                <a:ea typeface="宋体" pitchFamily="2" charset="-122"/>
              </a:endParaRPr>
            </a:p>
          </p:txBody>
        </p:sp>
      </p:grpSp>
      <p:graphicFrame>
        <p:nvGraphicFramePr>
          <p:cNvPr id="312372" name="Object 52"/>
          <p:cNvGraphicFramePr>
            <a:graphicFrameLocks noChangeAspect="1"/>
          </p:cNvGraphicFramePr>
          <p:nvPr/>
        </p:nvGraphicFramePr>
        <p:xfrm>
          <a:off x="5181600" y="4800600"/>
          <a:ext cx="1258888" cy="450850"/>
        </p:xfrm>
        <a:graphic>
          <a:graphicData uri="http://schemas.openxmlformats.org/presentationml/2006/ole">
            <mc:AlternateContent xmlns:mc="http://schemas.openxmlformats.org/markup-compatibility/2006">
              <mc:Choice xmlns:v="urn:schemas-microsoft-com:vml" Requires="v">
                <p:oleObj spid="_x0000_s414860" name="Equation" r:id="rId28" imgW="1257120" imgH="444240" progId="Equation.DSMT4">
                  <p:embed/>
                </p:oleObj>
              </mc:Choice>
              <mc:Fallback>
                <p:oleObj name="Equation" r:id="rId28" imgW="1257120" imgH="444240" progId="Equation.DSMT4">
                  <p:embed/>
                  <p:pic>
                    <p:nvPicPr>
                      <p:cNvPr id="0" name="Object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81600" y="4800600"/>
                        <a:ext cx="12588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373" name="Object 53"/>
          <p:cNvGraphicFramePr>
            <a:graphicFrameLocks noChangeAspect="1"/>
          </p:cNvGraphicFramePr>
          <p:nvPr/>
        </p:nvGraphicFramePr>
        <p:xfrm>
          <a:off x="5099050" y="6019800"/>
          <a:ext cx="1423988" cy="450850"/>
        </p:xfrm>
        <a:graphic>
          <a:graphicData uri="http://schemas.openxmlformats.org/presentationml/2006/ole">
            <mc:AlternateContent xmlns:mc="http://schemas.openxmlformats.org/markup-compatibility/2006">
              <mc:Choice xmlns:v="urn:schemas-microsoft-com:vml" Requires="v">
                <p:oleObj spid="_x0000_s414861" name="Equation" r:id="rId30" imgW="1422360" imgH="444240" progId="Equation.DSMT4">
                  <p:embed/>
                </p:oleObj>
              </mc:Choice>
              <mc:Fallback>
                <p:oleObj name="Equation" r:id="rId30" imgW="1422360" imgH="444240" progId="Equation.DSMT4">
                  <p:embed/>
                  <p:pic>
                    <p:nvPicPr>
                      <p:cNvPr id="0" name="Object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99050" y="6019800"/>
                        <a:ext cx="14239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74" name="Rectangle 54"/>
          <p:cNvSpPr>
            <a:spLocks noChangeArrowheads="1"/>
          </p:cNvSpPr>
          <p:nvPr/>
        </p:nvSpPr>
        <p:spPr bwMode="auto">
          <a:xfrm>
            <a:off x="609600" y="4876800"/>
            <a:ext cx="1152880"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b="1" dirty="0">
                <a:solidFill>
                  <a:schemeClr val="bg1"/>
                </a:solidFill>
                <a:ea typeface="宋体" pitchFamily="2" charset="-122"/>
              </a:rPr>
              <a:t>Example</a:t>
            </a:r>
            <a:endParaRPr lang="zh-CN" altLang="en-US" b="1" dirty="0">
              <a:solidFill>
                <a:schemeClr val="bg1"/>
              </a:solidFill>
              <a:ea typeface="宋体" pitchFamily="2" charset="-122"/>
            </a:endParaRPr>
          </a:p>
        </p:txBody>
      </p:sp>
      <p:sp>
        <p:nvSpPr>
          <p:cNvPr id="312375" name="Text Box 55"/>
          <p:cNvSpPr txBox="1">
            <a:spLocks noChangeArrowheads="1"/>
          </p:cNvSpPr>
          <p:nvPr/>
        </p:nvSpPr>
        <p:spPr bwMode="auto">
          <a:xfrm>
            <a:off x="4572000" y="3911600"/>
            <a:ext cx="4000500" cy="396875"/>
          </a:xfrm>
          <a:prstGeom prst="rect">
            <a:avLst/>
          </a:prstGeom>
          <a:noFill/>
          <a:ln w="9525">
            <a:noFill/>
            <a:miter lim="800000"/>
            <a:headEnd/>
            <a:tailEnd/>
          </a:ln>
        </p:spPr>
        <p:txBody>
          <a:bodyPr wrap="none">
            <a:spAutoFit/>
          </a:bodyPr>
          <a:lstStyle/>
          <a:p>
            <a:r>
              <a:rPr lang="en-US" altLang="zh-CN" dirty="0">
                <a:ea typeface="宋体" pitchFamily="2" charset="-122"/>
              </a:rPr>
              <a:t>Their explicit form can not  be found.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61"/>
                                        </p:tgtEl>
                                        <p:attrNameLst>
                                          <p:attrName>style.visibility</p:attrName>
                                        </p:attrNameLst>
                                      </p:cBhvr>
                                      <p:to>
                                        <p:strVal val="visible"/>
                                      </p:to>
                                    </p:set>
                                    <p:animEffect transition="in" filter="wipe(left)">
                                      <p:cBhvr>
                                        <p:cTn id="7" dur="1000"/>
                                        <p:tgtEl>
                                          <p:spTgt spid="3123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56"/>
                                        </p:tgtEl>
                                        <p:attrNameLst>
                                          <p:attrName>style.visibility</p:attrName>
                                        </p:attrNameLst>
                                      </p:cBhvr>
                                      <p:to>
                                        <p:strVal val="visible"/>
                                      </p:to>
                                    </p:set>
                                    <p:animEffect transition="in" filter="wipe(left)">
                                      <p:cBhvr>
                                        <p:cTn id="12" dur="1000"/>
                                        <p:tgtEl>
                                          <p:spTgt spid="3123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2357"/>
                                        </p:tgtEl>
                                        <p:attrNameLst>
                                          <p:attrName>style.visibility</p:attrName>
                                        </p:attrNameLst>
                                      </p:cBhvr>
                                      <p:to>
                                        <p:strVal val="visible"/>
                                      </p:to>
                                    </p:set>
                                    <p:animEffect transition="in" filter="wipe(left)">
                                      <p:cBhvr>
                                        <p:cTn id="17" dur="1000"/>
                                        <p:tgtEl>
                                          <p:spTgt spid="3123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2360"/>
                                        </p:tgtEl>
                                        <p:attrNameLst>
                                          <p:attrName>style.visibility</p:attrName>
                                        </p:attrNameLst>
                                      </p:cBhvr>
                                      <p:to>
                                        <p:strVal val="visible"/>
                                      </p:to>
                                    </p:set>
                                    <p:animEffect transition="in" filter="wipe(left)">
                                      <p:cBhvr>
                                        <p:cTn id="22" dur="1000"/>
                                        <p:tgtEl>
                                          <p:spTgt spid="312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58"/>
                                        </p:tgtEl>
                                        <p:attrNameLst>
                                          <p:attrName>style.visibility</p:attrName>
                                        </p:attrNameLst>
                                      </p:cBhvr>
                                      <p:to>
                                        <p:strVal val="visible"/>
                                      </p:to>
                                    </p:set>
                                    <p:animEffect transition="in" filter="wipe(left)">
                                      <p:cBhvr>
                                        <p:cTn id="27" dur="1000"/>
                                        <p:tgtEl>
                                          <p:spTgt spid="3123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2359"/>
                                        </p:tgtEl>
                                        <p:attrNameLst>
                                          <p:attrName>style.visibility</p:attrName>
                                        </p:attrNameLst>
                                      </p:cBhvr>
                                      <p:to>
                                        <p:strVal val="visible"/>
                                      </p:to>
                                    </p:set>
                                    <p:animEffect transition="in" filter="wipe(left)">
                                      <p:cBhvr>
                                        <p:cTn id="32" dur="1000"/>
                                        <p:tgtEl>
                                          <p:spTgt spid="3123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62"/>
                                        </p:tgtEl>
                                        <p:attrNameLst>
                                          <p:attrName>style.visibility</p:attrName>
                                        </p:attrNameLst>
                                      </p:cBhvr>
                                      <p:to>
                                        <p:strVal val="visible"/>
                                      </p:to>
                                    </p:set>
                                    <p:animEffect transition="in" filter="wipe(left)">
                                      <p:cBhvr>
                                        <p:cTn id="37" dur="1000"/>
                                        <p:tgtEl>
                                          <p:spTgt spid="312362"/>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312375"/>
                                        </p:tgtEl>
                                        <p:attrNameLst>
                                          <p:attrName>style.visibility</p:attrName>
                                        </p:attrNameLst>
                                      </p:cBhvr>
                                      <p:to>
                                        <p:strVal val="visible"/>
                                      </p:to>
                                    </p:set>
                                    <p:animEffect transition="in" filter="wipe(left)">
                                      <p:cBhvr>
                                        <p:cTn id="41" dur="1000"/>
                                        <p:tgtEl>
                                          <p:spTgt spid="3123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2374"/>
                                        </p:tgtEl>
                                        <p:attrNameLst>
                                          <p:attrName>style.visibility</p:attrName>
                                        </p:attrNameLst>
                                      </p:cBhvr>
                                      <p:to>
                                        <p:strVal val="visible"/>
                                      </p:to>
                                    </p:set>
                                    <p:animEffect transition="in" filter="wipe(left)">
                                      <p:cBhvr>
                                        <p:cTn id="46" dur="1000"/>
                                        <p:tgtEl>
                                          <p:spTgt spid="31237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12364"/>
                                        </p:tgtEl>
                                        <p:attrNameLst>
                                          <p:attrName>style.visibility</p:attrName>
                                        </p:attrNameLst>
                                      </p:cBhvr>
                                      <p:to>
                                        <p:strVal val="visible"/>
                                      </p:to>
                                    </p:set>
                                    <p:animEffect transition="in" filter="wipe(left)">
                                      <p:cBhvr>
                                        <p:cTn id="51" dur="1000"/>
                                        <p:tgtEl>
                                          <p:spTgt spid="31236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12372"/>
                                        </p:tgtEl>
                                        <p:attrNameLst>
                                          <p:attrName>style.visibility</p:attrName>
                                        </p:attrNameLst>
                                      </p:cBhvr>
                                      <p:to>
                                        <p:strVal val="visible"/>
                                      </p:to>
                                    </p:set>
                                    <p:animEffect transition="in" filter="wipe(left)">
                                      <p:cBhvr>
                                        <p:cTn id="60" dur="1000"/>
                                        <p:tgtEl>
                                          <p:spTgt spid="31237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12373"/>
                                        </p:tgtEl>
                                        <p:attrNameLst>
                                          <p:attrName>style.visibility</p:attrName>
                                        </p:attrNameLst>
                                      </p:cBhvr>
                                      <p:to>
                                        <p:strVal val="visible"/>
                                      </p:to>
                                    </p:set>
                                    <p:animEffect transition="in" filter="wipe(left)">
                                      <p:cBhvr>
                                        <p:cTn id="65" dur="1000"/>
                                        <p:tgtEl>
                                          <p:spTgt spid="312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58" grpId="0" animBg="1"/>
      <p:bldP spid="312361" grpId="0" animBg="1"/>
      <p:bldP spid="312362" grpId="0" animBg="1"/>
      <p:bldP spid="312374" grpId="0" animBg="1"/>
      <p:bldP spid="3123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灯片编号占位符 5"/>
          <p:cNvSpPr>
            <a:spLocks noGrp="1"/>
          </p:cNvSpPr>
          <p:nvPr>
            <p:ph type="sldNum" sz="quarter" idx="12"/>
          </p:nvPr>
        </p:nvSpPr>
        <p:spPr>
          <a:noFill/>
        </p:spPr>
        <p:txBody>
          <a:bodyPr/>
          <a:lstStyle/>
          <a:p>
            <a:fld id="{DD1DA564-F821-44B8-B8F3-995518469848}" type="slidenum">
              <a:rPr lang="en-US" altLang="en-US"/>
              <a:pPr/>
              <a:t>20</a:t>
            </a:fld>
            <a:endParaRPr lang="en-US" altLang="en-US"/>
          </a:p>
        </p:txBody>
      </p:sp>
      <p:sp>
        <p:nvSpPr>
          <p:cNvPr id="17420" name="Rectangle 4"/>
          <p:cNvSpPr>
            <a:spLocks noGrp="1" noChangeArrowheads="1"/>
          </p:cNvSpPr>
          <p:nvPr>
            <p:ph type="title"/>
          </p:nvPr>
        </p:nvSpPr>
        <p:spPr>
          <a:noFill/>
        </p:spPr>
        <p:txBody>
          <a:bodyPr>
            <a:normAutofit/>
          </a:bodyPr>
          <a:lstStyle/>
          <a:p>
            <a:pPr eaLnBrk="1" hangingPunct="1"/>
            <a:r>
              <a:rPr lang="en-US" altLang="zh-CN" sz="3600" dirty="0">
                <a:ea typeface="宋体" pitchFamily="2" charset="-122"/>
              </a:rPr>
              <a:t>Concept of Differential</a:t>
            </a:r>
            <a:endParaRPr lang="en-US" altLang="zh-CN" sz="3600" dirty="0">
              <a:solidFill>
                <a:srgbClr val="0000FF"/>
              </a:solidFill>
              <a:ea typeface="宋体" pitchFamily="2" charset="-122"/>
            </a:endParaRPr>
          </a:p>
        </p:txBody>
      </p:sp>
      <p:grpSp>
        <p:nvGrpSpPr>
          <p:cNvPr id="26" name="组合 25"/>
          <p:cNvGrpSpPr/>
          <p:nvPr/>
        </p:nvGrpSpPr>
        <p:grpSpPr>
          <a:xfrm>
            <a:off x="357158" y="1357298"/>
            <a:ext cx="8429684" cy="1857388"/>
            <a:chOff x="357158" y="1500174"/>
            <a:chExt cx="8429684" cy="1857388"/>
          </a:xfrm>
        </p:grpSpPr>
        <p:sp>
          <p:nvSpPr>
            <p:cNvPr id="25" name="矩形 24"/>
            <p:cNvSpPr/>
            <p:nvPr/>
          </p:nvSpPr>
          <p:spPr>
            <a:xfrm>
              <a:off x="357158" y="1500174"/>
              <a:ext cx="8429684" cy="1857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381958" name="Object 6"/>
            <p:cNvGraphicFramePr>
              <a:graphicFrameLocks noChangeAspect="1"/>
            </p:cNvGraphicFramePr>
            <p:nvPr/>
          </p:nvGraphicFramePr>
          <p:xfrm>
            <a:off x="3141663" y="1963738"/>
            <a:ext cx="3005137" cy="371475"/>
          </p:xfrm>
          <a:graphic>
            <a:graphicData uri="http://schemas.openxmlformats.org/presentationml/2006/ole">
              <mc:AlternateContent xmlns:mc="http://schemas.openxmlformats.org/markup-compatibility/2006">
                <mc:Choice xmlns:v="urn:schemas-microsoft-com:vml" Requires="v">
                  <p:oleObj spid="_x0000_s431179" name="Equation" r:id="rId4" imgW="3009600" imgH="368280" progId="Equation.DSMT4">
                    <p:embed/>
                  </p:oleObj>
                </mc:Choice>
                <mc:Fallback>
                  <p:oleObj name="Equation" r:id="rId4" imgW="3009600" imgH="3682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663" y="1963738"/>
                          <a:ext cx="30051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412753" y="2744791"/>
              <a:ext cx="4659313" cy="461963"/>
              <a:chOff x="-729" y="2016"/>
              <a:chExt cx="2935" cy="291"/>
            </a:xfrm>
          </p:grpSpPr>
          <p:sp>
            <p:nvSpPr>
              <p:cNvPr id="17433" name="Rectangle 8"/>
              <p:cNvSpPr>
                <a:spLocks noChangeArrowheads="1"/>
              </p:cNvSpPr>
              <p:nvPr/>
            </p:nvSpPr>
            <p:spPr bwMode="auto">
              <a:xfrm>
                <a:off x="-729" y="2016"/>
                <a:ext cx="2700" cy="291"/>
              </a:xfrm>
              <a:prstGeom prst="rect">
                <a:avLst/>
              </a:prstGeom>
              <a:noFill/>
              <a:ln w="9525">
                <a:noFill/>
                <a:miter lim="800000"/>
                <a:headEnd/>
                <a:tailEnd/>
              </a:ln>
            </p:spPr>
            <p:txBody>
              <a:bodyPr wrap="square">
                <a:spAutoFit/>
              </a:bodyPr>
              <a:lstStyle/>
              <a:p>
                <a:pPr algn="just">
                  <a:tabLst>
                    <a:tab pos="4064000" algn="ctr"/>
                    <a:tab pos="8128000" algn="r"/>
                  </a:tabLst>
                </a:pPr>
                <a:r>
                  <a:rPr lang="en-US" altLang="zh-CN" sz="2400" b="0" dirty="0">
                    <a:solidFill>
                      <a:srgbClr val="0000FF"/>
                    </a:solidFill>
                    <a:ea typeface="宋体" pitchFamily="2" charset="-122"/>
                    <a:cs typeface="Times New Roman" pitchFamily="18" charset="0"/>
                  </a:rPr>
                  <a:t>we want to calculate the value of</a:t>
                </a:r>
                <a:endParaRPr lang="en-US" altLang="zh-CN" sz="2400" b="0" dirty="0">
                  <a:solidFill>
                    <a:srgbClr val="0000FF"/>
                  </a:solidFill>
                  <a:latin typeface="Arial" charset="0"/>
                  <a:ea typeface="宋体" pitchFamily="2" charset="-122"/>
                  <a:cs typeface="Times New Roman" pitchFamily="18" charset="0"/>
                </a:endParaRPr>
              </a:p>
            </p:txBody>
          </p:sp>
          <p:graphicFrame>
            <p:nvGraphicFramePr>
              <p:cNvPr id="17418" name="Object 9"/>
              <p:cNvGraphicFramePr>
                <a:graphicFrameLocks noChangeAspect="1"/>
              </p:cNvGraphicFramePr>
              <p:nvPr/>
            </p:nvGraphicFramePr>
            <p:xfrm>
              <a:off x="1929" y="2048"/>
              <a:ext cx="277" cy="218"/>
            </p:xfrm>
            <a:graphic>
              <a:graphicData uri="http://schemas.openxmlformats.org/presentationml/2006/ole">
                <mc:AlternateContent xmlns:mc="http://schemas.openxmlformats.org/markup-compatibility/2006">
                  <mc:Choice xmlns:v="urn:schemas-microsoft-com:vml" Requires="v">
                    <p:oleObj spid="_x0000_s431180" name="Equation" r:id="rId6" imgW="444240" imgH="342720" progId="Equation.DSMT4">
                      <p:embed/>
                    </p:oleObj>
                  </mc:Choice>
                  <mc:Fallback>
                    <p:oleObj name="Equation" r:id="rId6" imgW="444240" imgH="3427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9" y="2048"/>
                            <a:ext cx="277"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1962" name="Rectangle 10"/>
            <p:cNvSpPr>
              <a:spLocks noChangeArrowheads="1"/>
            </p:cNvSpPr>
            <p:nvPr/>
          </p:nvSpPr>
          <p:spPr bwMode="auto">
            <a:xfrm>
              <a:off x="428596" y="1571612"/>
              <a:ext cx="7443063" cy="461665"/>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cs typeface="Times New Roman" pitchFamily="18" charset="0"/>
                </a:rPr>
                <a:t>In many problems, we need to discuss the relation between</a:t>
              </a:r>
              <a:endParaRPr lang="zh-CN" altLang="en-US" sz="2400" b="0" dirty="0">
                <a:solidFill>
                  <a:srgbClr val="0000FF"/>
                </a:solidFill>
                <a:ea typeface="宋体" pitchFamily="2" charset="-122"/>
                <a:cs typeface="Times New Roman" pitchFamily="18" charset="0"/>
              </a:endParaRPr>
            </a:p>
          </p:txBody>
        </p:sp>
        <p:grpSp>
          <p:nvGrpSpPr>
            <p:cNvPr id="3" name="Group 11"/>
            <p:cNvGrpSpPr>
              <a:grpSpLocks/>
            </p:cNvGrpSpPr>
            <p:nvPr/>
          </p:nvGrpSpPr>
          <p:grpSpPr bwMode="auto">
            <a:xfrm>
              <a:off x="357158" y="2285992"/>
              <a:ext cx="3284540" cy="461963"/>
              <a:chOff x="261" y="1488"/>
              <a:chExt cx="2069" cy="291"/>
            </a:xfrm>
          </p:grpSpPr>
          <p:graphicFrame>
            <p:nvGraphicFramePr>
              <p:cNvPr id="17417" name="Object 12"/>
              <p:cNvGraphicFramePr>
                <a:graphicFrameLocks noChangeAspect="1"/>
              </p:cNvGraphicFramePr>
              <p:nvPr/>
            </p:nvGraphicFramePr>
            <p:xfrm>
              <a:off x="1618" y="1556"/>
              <a:ext cx="712" cy="218"/>
            </p:xfrm>
            <a:graphic>
              <a:graphicData uri="http://schemas.openxmlformats.org/presentationml/2006/ole">
                <mc:AlternateContent xmlns:mc="http://schemas.openxmlformats.org/markup-compatibility/2006">
                  <mc:Choice xmlns:v="urn:schemas-microsoft-com:vml" Requires="v">
                    <p:oleObj spid="_x0000_s431181" name="Equation" r:id="rId8" imgW="1130040" imgH="342720" progId="Equation.DSMT4">
                      <p:embed/>
                    </p:oleObj>
                  </mc:Choice>
                  <mc:Fallback>
                    <p:oleObj name="Equation" r:id="rId8" imgW="1130040" imgH="34272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8" y="1556"/>
                            <a:ext cx="712"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2" name="Rectangle 13"/>
              <p:cNvSpPr>
                <a:spLocks noChangeArrowheads="1"/>
              </p:cNvSpPr>
              <p:nvPr/>
            </p:nvSpPr>
            <p:spPr bwMode="auto">
              <a:xfrm>
                <a:off x="261" y="1488"/>
                <a:ext cx="1429"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cs typeface="Times New Roman" pitchFamily="18" charset="0"/>
                  </a:rPr>
                  <a:t>of some function</a:t>
                </a:r>
                <a:endParaRPr lang="zh-CN" altLang="en-US" sz="2400" b="0" dirty="0">
                  <a:solidFill>
                    <a:srgbClr val="0000FF"/>
                  </a:solidFill>
                  <a:ea typeface="宋体" pitchFamily="2" charset="-122"/>
                  <a:cs typeface="Times New Roman" pitchFamily="18" charset="0"/>
                </a:endParaRPr>
              </a:p>
            </p:txBody>
          </p:sp>
        </p:grpSp>
        <p:grpSp>
          <p:nvGrpSpPr>
            <p:cNvPr id="4" name="Group 14"/>
            <p:cNvGrpSpPr>
              <a:grpSpLocks/>
            </p:cNvGrpSpPr>
            <p:nvPr/>
          </p:nvGrpSpPr>
          <p:grpSpPr bwMode="auto">
            <a:xfrm>
              <a:off x="3657629" y="2285992"/>
              <a:ext cx="4986341" cy="461964"/>
              <a:chOff x="2880" y="2231"/>
              <a:chExt cx="3141" cy="291"/>
            </a:xfrm>
          </p:grpSpPr>
          <p:graphicFrame>
            <p:nvGraphicFramePr>
              <p:cNvPr id="17415" name="Object 15"/>
              <p:cNvGraphicFramePr>
                <a:graphicFrameLocks noChangeAspect="1"/>
              </p:cNvGraphicFramePr>
              <p:nvPr/>
            </p:nvGraphicFramePr>
            <p:xfrm>
              <a:off x="3272" y="2293"/>
              <a:ext cx="248" cy="173"/>
            </p:xfrm>
            <a:graphic>
              <a:graphicData uri="http://schemas.openxmlformats.org/presentationml/2006/ole">
                <mc:AlternateContent xmlns:mc="http://schemas.openxmlformats.org/markup-compatibility/2006">
                  <mc:Choice xmlns:v="urn:schemas-microsoft-com:vml" Requires="v">
                    <p:oleObj spid="_x0000_s431182" name="Equation" r:id="rId10" imgW="393480" imgH="279360" progId="Equation.DSMT4">
                      <p:embed/>
                    </p:oleObj>
                  </mc:Choice>
                  <mc:Fallback>
                    <p:oleObj name="Equation" r:id="rId10" imgW="393480" imgH="27936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2" y="2293"/>
                            <a:ext cx="248"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1" name="Rectangle 17"/>
              <p:cNvSpPr>
                <a:spLocks noChangeArrowheads="1"/>
              </p:cNvSpPr>
              <p:nvPr/>
            </p:nvSpPr>
            <p:spPr bwMode="auto">
              <a:xfrm>
                <a:off x="2880" y="2231"/>
                <a:ext cx="3141" cy="291"/>
              </a:xfrm>
              <a:prstGeom prst="rect">
                <a:avLst/>
              </a:prstGeom>
              <a:noFill/>
              <a:ln w="9525">
                <a:noFill/>
                <a:miter lim="800000"/>
                <a:headEnd/>
                <a:tailEnd/>
              </a:ln>
            </p:spPr>
            <p:txBody>
              <a:bodyPr wrap="square">
                <a:spAutoFit/>
              </a:bodyPr>
              <a:lstStyle/>
              <a:p>
                <a:r>
                  <a:rPr lang="en-US" altLang="zh-CN" sz="2400" b="0" dirty="0">
                    <a:solidFill>
                      <a:srgbClr val="0000FF"/>
                    </a:solidFill>
                    <a:ea typeface="宋体" pitchFamily="2" charset="-122"/>
                    <a:cs typeface="Times New Roman" pitchFamily="18" charset="0"/>
                  </a:rPr>
                  <a:t>and        of a dependent variable</a:t>
                </a:r>
                <a:r>
                  <a:rPr lang="en-US" altLang="zh-CN" sz="2400" i="1" dirty="0">
                    <a:solidFill>
                      <a:srgbClr val="0000FF"/>
                    </a:solidFill>
                    <a:ea typeface="宋体" pitchFamily="2" charset="-122"/>
                    <a:cs typeface="Times New Roman" pitchFamily="18" charset="0"/>
                  </a:rPr>
                  <a:t> x</a:t>
                </a:r>
                <a:r>
                  <a:rPr lang="en-US" altLang="zh-CN" sz="2400" b="0" dirty="0">
                    <a:solidFill>
                      <a:srgbClr val="0000FF"/>
                    </a:solidFill>
                    <a:ea typeface="宋体" pitchFamily="2" charset="-122"/>
                    <a:cs typeface="Times New Roman" pitchFamily="18" charset="0"/>
                  </a:rPr>
                  <a:t>,  and</a:t>
                </a:r>
                <a:endParaRPr lang="zh-CN" altLang="en-US" sz="2400" b="0" dirty="0">
                  <a:solidFill>
                    <a:srgbClr val="0000FF"/>
                  </a:solidFill>
                  <a:ea typeface="宋体" pitchFamily="2" charset="-122"/>
                  <a:cs typeface="Times New Roman" pitchFamily="18" charset="0"/>
                </a:endParaRPr>
              </a:p>
            </p:txBody>
          </p:sp>
        </p:grpSp>
      </p:grpSp>
      <p:sp>
        <p:nvSpPr>
          <p:cNvPr id="382023" name="Rectangle 71"/>
          <p:cNvSpPr>
            <a:spLocks noChangeArrowheads="1"/>
          </p:cNvSpPr>
          <p:nvPr/>
        </p:nvSpPr>
        <p:spPr bwMode="auto">
          <a:xfrm>
            <a:off x="795338" y="3500438"/>
            <a:ext cx="1333500" cy="3968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b="1" dirty="0">
                <a:solidFill>
                  <a:schemeClr val="bg1"/>
                </a:solidFill>
                <a:ea typeface="宋体" pitchFamily="2" charset="-122"/>
              </a:rPr>
              <a:t>Example 1</a:t>
            </a:r>
            <a:endParaRPr lang="zh-CN" altLang="en-US" b="1" dirty="0">
              <a:solidFill>
                <a:schemeClr val="bg1"/>
              </a:solidFill>
              <a:ea typeface="宋体" pitchFamily="2" charset="-122"/>
            </a:endParaRPr>
          </a:p>
        </p:txBody>
      </p:sp>
      <p:graphicFrame>
        <p:nvGraphicFramePr>
          <p:cNvPr id="382024" name="Object 72"/>
          <p:cNvGraphicFramePr>
            <a:graphicFrameLocks noChangeAspect="1"/>
          </p:cNvGraphicFramePr>
          <p:nvPr/>
        </p:nvGraphicFramePr>
        <p:xfrm>
          <a:off x="2921000" y="4076700"/>
          <a:ext cx="4243388" cy="339725"/>
        </p:xfrm>
        <a:graphic>
          <a:graphicData uri="http://schemas.openxmlformats.org/presentationml/2006/ole">
            <mc:AlternateContent xmlns:mc="http://schemas.openxmlformats.org/markup-compatibility/2006">
              <mc:Choice xmlns:v="urn:schemas-microsoft-com:vml" Requires="v">
                <p:oleObj spid="_x0000_s431183" name="Equation" r:id="rId12" imgW="2527200" imgH="203040" progId="Equation.DSMT4">
                  <p:embed/>
                </p:oleObj>
              </mc:Choice>
              <mc:Fallback>
                <p:oleObj name="Equation" r:id="rId12" imgW="2527200" imgH="203040" progId="Equation.DSMT4">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1000" y="4076700"/>
                        <a:ext cx="4243388"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025" name="Rectangle 73"/>
          <p:cNvSpPr>
            <a:spLocks noChangeArrowheads="1"/>
          </p:cNvSpPr>
          <p:nvPr/>
        </p:nvSpPr>
        <p:spPr bwMode="auto">
          <a:xfrm>
            <a:off x="795338" y="4005263"/>
            <a:ext cx="2147887" cy="396875"/>
          </a:xfrm>
          <a:prstGeom prst="rect">
            <a:avLst/>
          </a:prstGeom>
          <a:noFill/>
          <a:ln w="9525">
            <a:noFill/>
            <a:miter lim="800000"/>
            <a:headEnd/>
            <a:tailEnd/>
          </a:ln>
        </p:spPr>
        <p:txBody>
          <a:bodyPr wrap="none">
            <a:spAutoFit/>
          </a:bodyPr>
          <a:lstStyle/>
          <a:p>
            <a:r>
              <a:rPr lang="en-US" altLang="zh-CN">
                <a:ea typeface="宋体" pitchFamily="2" charset="-122"/>
              </a:rPr>
              <a:t> For linear function</a:t>
            </a:r>
            <a:endParaRPr lang="zh-CN" altLang="en-US">
              <a:ea typeface="宋体" pitchFamily="2" charset="-122"/>
            </a:endParaRPr>
          </a:p>
        </p:txBody>
      </p:sp>
      <p:graphicFrame>
        <p:nvGraphicFramePr>
          <p:cNvPr id="382026" name="Object 74"/>
          <p:cNvGraphicFramePr>
            <a:graphicFrameLocks noChangeAspect="1"/>
          </p:cNvGraphicFramePr>
          <p:nvPr/>
        </p:nvGraphicFramePr>
        <p:xfrm>
          <a:off x="2595563" y="4652963"/>
          <a:ext cx="3816350" cy="369887"/>
        </p:xfrm>
        <a:graphic>
          <a:graphicData uri="http://schemas.openxmlformats.org/presentationml/2006/ole">
            <mc:AlternateContent xmlns:mc="http://schemas.openxmlformats.org/markup-compatibility/2006">
              <mc:Choice xmlns:v="urn:schemas-microsoft-com:vml" Requires="v">
                <p:oleObj spid="_x0000_s431184" name="Equation" r:id="rId14" imgW="2361960" imgH="228600" progId="Equation.DSMT4">
                  <p:embed/>
                </p:oleObj>
              </mc:Choice>
              <mc:Fallback>
                <p:oleObj name="Equation" r:id="rId14" imgW="2361960" imgH="228600" progId="Equation.DSMT4">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5563" y="4652963"/>
                        <a:ext cx="381635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78"/>
          <p:cNvGrpSpPr>
            <a:grpSpLocks/>
          </p:cNvGrpSpPr>
          <p:nvPr/>
        </p:nvGrpSpPr>
        <p:grpSpPr bwMode="auto">
          <a:xfrm>
            <a:off x="1012825" y="5251450"/>
            <a:ext cx="4462463" cy="409575"/>
            <a:chOff x="477" y="3249"/>
            <a:chExt cx="2811" cy="258"/>
          </a:xfrm>
        </p:grpSpPr>
        <p:sp>
          <p:nvSpPr>
            <p:cNvPr id="17430" name="Rectangle 75"/>
            <p:cNvSpPr>
              <a:spLocks noChangeArrowheads="1"/>
            </p:cNvSpPr>
            <p:nvPr/>
          </p:nvSpPr>
          <p:spPr bwMode="auto">
            <a:xfrm>
              <a:off x="657" y="3249"/>
              <a:ext cx="2368" cy="250"/>
            </a:xfrm>
            <a:prstGeom prst="rect">
              <a:avLst/>
            </a:prstGeom>
            <a:noFill/>
            <a:ln w="9525">
              <a:noFill/>
              <a:miter lim="800000"/>
              <a:headEnd/>
              <a:tailEnd/>
            </a:ln>
          </p:spPr>
          <p:txBody>
            <a:bodyPr wrap="none">
              <a:spAutoFit/>
            </a:bodyPr>
            <a:lstStyle/>
            <a:p>
              <a:r>
                <a:rPr lang="en-US" altLang="zh-CN">
                  <a:ea typeface="宋体" pitchFamily="2" charset="-122"/>
                </a:rPr>
                <a:t> is a linear function with respect to </a:t>
              </a:r>
              <a:endParaRPr lang="zh-CN" altLang="en-US">
                <a:ea typeface="宋体" pitchFamily="2" charset="-122"/>
              </a:endParaRPr>
            </a:p>
          </p:txBody>
        </p:sp>
        <p:graphicFrame>
          <p:nvGraphicFramePr>
            <p:cNvPr id="17413" name="Object 76"/>
            <p:cNvGraphicFramePr>
              <a:graphicFrameLocks noChangeAspect="1"/>
            </p:cNvGraphicFramePr>
            <p:nvPr/>
          </p:nvGraphicFramePr>
          <p:xfrm>
            <a:off x="477" y="3294"/>
            <a:ext cx="226" cy="213"/>
          </p:xfrm>
          <a:graphic>
            <a:graphicData uri="http://schemas.openxmlformats.org/presentationml/2006/ole">
              <mc:AlternateContent xmlns:mc="http://schemas.openxmlformats.org/markup-compatibility/2006">
                <mc:Choice xmlns:v="urn:schemas-microsoft-com:vml" Requires="v">
                  <p:oleObj spid="_x0000_s431185" name="Equation" r:id="rId16" imgW="215640" imgH="203040" progId="Equation.DSMT4">
                    <p:embed/>
                  </p:oleObj>
                </mc:Choice>
                <mc:Fallback>
                  <p:oleObj name="Equation" r:id="rId16" imgW="215640" imgH="203040" progId="Equation.DSMT4">
                    <p:embed/>
                    <p:pic>
                      <p:nvPicPr>
                        <p:cNvPr id="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 y="3294"/>
                          <a:ext cx="226"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77"/>
            <p:cNvGraphicFramePr>
              <a:graphicFrameLocks noChangeAspect="1"/>
            </p:cNvGraphicFramePr>
            <p:nvPr/>
          </p:nvGraphicFramePr>
          <p:xfrm>
            <a:off x="3001" y="3283"/>
            <a:ext cx="287" cy="192"/>
          </p:xfrm>
          <a:graphic>
            <a:graphicData uri="http://schemas.openxmlformats.org/presentationml/2006/ole">
              <mc:AlternateContent xmlns:mc="http://schemas.openxmlformats.org/markup-compatibility/2006">
                <mc:Choice xmlns:v="urn:schemas-microsoft-com:vml" Requires="v">
                  <p:oleObj spid="_x0000_s431186" name="Equation" r:id="rId18" imgW="266400" imgH="177480" progId="Equation.DSMT4">
                    <p:embed/>
                  </p:oleObj>
                </mc:Choice>
                <mc:Fallback>
                  <p:oleObj name="Equation" r:id="rId18" imgW="266400" imgH="177480" progId="Equation.DSMT4">
                    <p:embed/>
                    <p:pic>
                      <p:nvPicPr>
                        <p:cNvPr id="0" name="Object 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1" y="3283"/>
                          <a:ext cx="28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023"/>
                                        </p:tgtEl>
                                        <p:attrNameLst>
                                          <p:attrName>style.visibility</p:attrName>
                                        </p:attrNameLst>
                                      </p:cBhvr>
                                      <p:to>
                                        <p:strVal val="visible"/>
                                      </p:to>
                                    </p:set>
                                    <p:animEffect transition="in" filter="wipe(left)">
                                      <p:cBhvr>
                                        <p:cTn id="7" dur="1000"/>
                                        <p:tgtEl>
                                          <p:spTgt spid="3820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025"/>
                                        </p:tgtEl>
                                        <p:attrNameLst>
                                          <p:attrName>style.visibility</p:attrName>
                                        </p:attrNameLst>
                                      </p:cBhvr>
                                      <p:to>
                                        <p:strVal val="visible"/>
                                      </p:to>
                                    </p:set>
                                    <p:animEffect transition="in" filter="wipe(left)">
                                      <p:cBhvr>
                                        <p:cTn id="12" dur="1000"/>
                                        <p:tgtEl>
                                          <p:spTgt spid="3820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2024"/>
                                        </p:tgtEl>
                                        <p:attrNameLst>
                                          <p:attrName>style.visibility</p:attrName>
                                        </p:attrNameLst>
                                      </p:cBhvr>
                                      <p:to>
                                        <p:strVal val="visible"/>
                                      </p:to>
                                    </p:set>
                                    <p:animEffect transition="in" filter="wipe(left)">
                                      <p:cBhvr>
                                        <p:cTn id="17" dur="1000"/>
                                        <p:tgtEl>
                                          <p:spTgt spid="3820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2026"/>
                                        </p:tgtEl>
                                        <p:attrNameLst>
                                          <p:attrName>style.visibility</p:attrName>
                                        </p:attrNameLst>
                                      </p:cBhvr>
                                      <p:to>
                                        <p:strVal val="visible"/>
                                      </p:to>
                                    </p:set>
                                    <p:animEffect transition="in" filter="wipe(left)">
                                      <p:cBhvr>
                                        <p:cTn id="22" dur="1000"/>
                                        <p:tgtEl>
                                          <p:spTgt spid="3820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23" grpId="0" animBg="1"/>
      <p:bldP spid="3820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2"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Concept of Differential</a:t>
            </a:r>
            <a:endParaRPr lang="en-US" altLang="zh-CN" sz="3600" dirty="0">
              <a:solidFill>
                <a:srgbClr val="0000FF"/>
              </a:solidFill>
              <a:ea typeface="宋体" pitchFamily="2" charset="-122"/>
            </a:endParaRPr>
          </a:p>
        </p:txBody>
      </p:sp>
      <p:sp>
        <p:nvSpPr>
          <p:cNvPr id="18451" name="灯片编号占位符 5"/>
          <p:cNvSpPr>
            <a:spLocks noGrp="1"/>
          </p:cNvSpPr>
          <p:nvPr>
            <p:ph type="sldNum" sz="quarter" idx="12"/>
          </p:nvPr>
        </p:nvSpPr>
        <p:spPr>
          <a:noFill/>
        </p:spPr>
        <p:txBody>
          <a:bodyPr/>
          <a:lstStyle/>
          <a:p>
            <a:fld id="{2D46CA2D-3656-4AB0-BAEC-2241F468950F}" type="slidenum">
              <a:rPr lang="en-US" altLang="en-US"/>
              <a:pPr/>
              <a:t>21</a:t>
            </a:fld>
            <a:endParaRPr lang="en-US" altLang="en-US"/>
          </a:p>
        </p:txBody>
      </p:sp>
      <p:graphicFrame>
        <p:nvGraphicFramePr>
          <p:cNvPr id="347153" name="Object 17"/>
          <p:cNvGraphicFramePr>
            <a:graphicFrameLocks noChangeAspect="1"/>
          </p:cNvGraphicFramePr>
          <p:nvPr/>
        </p:nvGraphicFramePr>
        <p:xfrm>
          <a:off x="3019396" y="1905000"/>
          <a:ext cx="1762125" cy="619125"/>
        </p:xfrm>
        <a:graphic>
          <a:graphicData uri="http://schemas.openxmlformats.org/presentationml/2006/ole">
            <mc:AlternateContent xmlns:mc="http://schemas.openxmlformats.org/markup-compatibility/2006">
              <mc:Choice xmlns:v="urn:schemas-microsoft-com:vml" Requires="v">
                <p:oleObj spid="_x0000_s432283" r:id="rId4" imgW="1765300" imgH="622300" progId="Equation.DSMT4">
                  <p:embed/>
                </p:oleObj>
              </mc:Choice>
              <mc:Fallback>
                <p:oleObj r:id="rId4" imgW="1765300" imgH="62230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396" y="1905000"/>
                        <a:ext cx="17621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52" name="Object 16"/>
          <p:cNvGraphicFramePr>
            <a:graphicFrameLocks noChangeAspect="1"/>
          </p:cNvGraphicFramePr>
          <p:nvPr/>
        </p:nvGraphicFramePr>
        <p:xfrm>
          <a:off x="2866996" y="2667000"/>
          <a:ext cx="2209800" cy="619125"/>
        </p:xfrm>
        <a:graphic>
          <a:graphicData uri="http://schemas.openxmlformats.org/presentationml/2006/ole">
            <mc:AlternateContent xmlns:mc="http://schemas.openxmlformats.org/markup-compatibility/2006">
              <mc:Choice xmlns:v="urn:schemas-microsoft-com:vml" Requires="v">
                <p:oleObj spid="_x0000_s432284" r:id="rId6" imgW="2209800" imgH="622300" progId="Equation.DSMT4">
                  <p:embed/>
                </p:oleObj>
              </mc:Choice>
              <mc:Fallback>
                <p:oleObj r:id="rId6" imgW="2209800" imgH="6223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6996" y="2667000"/>
                        <a:ext cx="22098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8" name="Object 12"/>
          <p:cNvGraphicFramePr>
            <a:graphicFrameLocks noChangeAspect="1"/>
          </p:cNvGraphicFramePr>
          <p:nvPr/>
        </p:nvGraphicFramePr>
        <p:xfrm>
          <a:off x="1571596" y="4162425"/>
          <a:ext cx="2770188" cy="333375"/>
        </p:xfrm>
        <a:graphic>
          <a:graphicData uri="http://schemas.openxmlformats.org/presentationml/2006/ole">
            <mc:AlternateContent xmlns:mc="http://schemas.openxmlformats.org/markup-compatibility/2006">
              <mc:Choice xmlns:v="urn:schemas-microsoft-com:vml" Requires="v">
                <p:oleObj spid="_x0000_s432285" name="Equation" r:id="rId8" imgW="2768400" imgH="330120" progId="Equation.DSMT4">
                  <p:embed/>
                </p:oleObj>
              </mc:Choice>
              <mc:Fallback>
                <p:oleObj name="Equation" r:id="rId8" imgW="2768400" imgH="33012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1596" y="4162425"/>
                        <a:ext cx="27701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3" name="Object 7"/>
          <p:cNvGraphicFramePr>
            <a:graphicFrameLocks noChangeAspect="1"/>
          </p:cNvGraphicFramePr>
          <p:nvPr/>
        </p:nvGraphicFramePr>
        <p:xfrm>
          <a:off x="357158" y="5486400"/>
          <a:ext cx="1028700" cy="333375"/>
        </p:xfrm>
        <a:graphic>
          <a:graphicData uri="http://schemas.openxmlformats.org/presentationml/2006/ole">
            <mc:AlternateContent xmlns:mc="http://schemas.openxmlformats.org/markup-compatibility/2006">
              <mc:Choice xmlns:v="urn:schemas-microsoft-com:vml" Requires="v">
                <p:oleObj spid="_x0000_s432286" r:id="rId10" imgW="1028700" imgH="330200" progId="Equation.DSMT4">
                  <p:embed/>
                </p:oleObj>
              </mc:Choice>
              <mc:Fallback>
                <p:oleObj r:id="rId10" imgW="1028700" imgH="3302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158" y="5486400"/>
                        <a:ext cx="10287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3"/>
          <p:cNvGrpSpPr>
            <a:grpSpLocks/>
          </p:cNvGrpSpPr>
          <p:nvPr/>
        </p:nvGrpSpPr>
        <p:grpSpPr bwMode="auto">
          <a:xfrm>
            <a:off x="352397" y="1508125"/>
            <a:ext cx="6276976" cy="412750"/>
            <a:chOff x="384" y="950"/>
            <a:chExt cx="3954" cy="260"/>
          </a:xfrm>
        </p:grpSpPr>
        <p:graphicFrame>
          <p:nvGraphicFramePr>
            <p:cNvPr id="18449" name="Object 19"/>
            <p:cNvGraphicFramePr>
              <a:graphicFrameLocks noChangeAspect="1"/>
            </p:cNvGraphicFramePr>
            <p:nvPr/>
          </p:nvGraphicFramePr>
          <p:xfrm>
            <a:off x="2496" y="1008"/>
            <a:ext cx="624" cy="186"/>
          </p:xfrm>
          <a:graphic>
            <a:graphicData uri="http://schemas.openxmlformats.org/presentationml/2006/ole">
              <mc:AlternateContent xmlns:mc="http://schemas.openxmlformats.org/markup-compatibility/2006">
                <mc:Choice xmlns:v="urn:schemas-microsoft-com:vml" Requires="v">
                  <p:oleObj spid="_x0000_s432287" r:id="rId12" imgW="990170" imgH="291973" progId="Equation.DSMT4">
                    <p:embed/>
                  </p:oleObj>
                </mc:Choice>
                <mc:Fallback>
                  <p:oleObj r:id="rId12" imgW="990170" imgH="291973"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6" y="1008"/>
                          <a:ext cx="62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0" name="Object 18"/>
            <p:cNvGraphicFramePr>
              <a:graphicFrameLocks noChangeAspect="1"/>
            </p:cNvGraphicFramePr>
            <p:nvPr/>
          </p:nvGraphicFramePr>
          <p:xfrm>
            <a:off x="4128" y="960"/>
            <a:ext cx="168" cy="210"/>
          </p:xfrm>
          <a:graphic>
            <a:graphicData uri="http://schemas.openxmlformats.org/presentationml/2006/ole">
              <mc:AlternateContent xmlns:mc="http://schemas.openxmlformats.org/markup-compatibility/2006">
                <mc:Choice xmlns:v="urn:schemas-microsoft-com:vml" Requires="v">
                  <p:oleObj spid="_x0000_s432288" r:id="rId14" imgW="266584" imgH="330057" progId="Equation.DSMT4">
                    <p:embed/>
                  </p:oleObj>
                </mc:Choice>
                <mc:Fallback>
                  <p:oleObj r:id="rId14" imgW="266584" imgH="330057"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8" y="960"/>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5" name="Rectangle 21"/>
            <p:cNvSpPr>
              <a:spLocks noChangeArrowheads="1"/>
            </p:cNvSpPr>
            <p:nvPr/>
          </p:nvSpPr>
          <p:spPr bwMode="auto">
            <a:xfrm>
              <a:off x="384" y="960"/>
              <a:ext cx="2073"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We had known that if function</a:t>
              </a:r>
              <a:endParaRPr lang="zh-CN" altLang="en-US" dirty="0">
                <a:ea typeface="宋体" pitchFamily="2" charset="-122"/>
                <a:cs typeface="Times New Roman" pitchFamily="18" charset="0"/>
              </a:endParaRPr>
            </a:p>
          </p:txBody>
        </p:sp>
        <p:sp>
          <p:nvSpPr>
            <p:cNvPr id="18476" name="Rectangle 22"/>
            <p:cNvSpPr>
              <a:spLocks noChangeArrowheads="1"/>
            </p:cNvSpPr>
            <p:nvPr/>
          </p:nvSpPr>
          <p:spPr bwMode="auto">
            <a:xfrm>
              <a:off x="3087" y="950"/>
              <a:ext cx="1251"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is derivable at     ,</a:t>
              </a:r>
              <a:endParaRPr lang="zh-CN" altLang="en-US" dirty="0">
                <a:ea typeface="宋体" pitchFamily="2" charset="-122"/>
                <a:cs typeface="Times New Roman" pitchFamily="18" charset="0"/>
              </a:endParaRPr>
            </a:p>
          </p:txBody>
        </p:sp>
      </p:grpSp>
      <p:sp>
        <p:nvSpPr>
          <p:cNvPr id="347160" name="Rectangle 24"/>
          <p:cNvSpPr>
            <a:spLocks noChangeArrowheads="1"/>
          </p:cNvSpPr>
          <p:nvPr/>
        </p:nvSpPr>
        <p:spPr bwMode="auto">
          <a:xfrm>
            <a:off x="6600796" y="1508125"/>
            <a:ext cx="1023938"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we have</a:t>
            </a:r>
          </a:p>
        </p:txBody>
      </p:sp>
      <p:sp>
        <p:nvSpPr>
          <p:cNvPr id="347161" name="Rectangle 25"/>
          <p:cNvSpPr>
            <a:spLocks noChangeArrowheads="1"/>
          </p:cNvSpPr>
          <p:nvPr/>
        </p:nvSpPr>
        <p:spPr bwMode="auto">
          <a:xfrm>
            <a:off x="504796" y="2362200"/>
            <a:ext cx="1036638"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cs typeface="Times New Roman" pitchFamily="18" charset="0"/>
              </a:rPr>
              <a:t>and thus</a:t>
            </a:r>
          </a:p>
        </p:txBody>
      </p:sp>
      <p:grpSp>
        <p:nvGrpSpPr>
          <p:cNvPr id="3" name="Group 27"/>
          <p:cNvGrpSpPr>
            <a:grpSpLocks/>
          </p:cNvGrpSpPr>
          <p:nvPr/>
        </p:nvGrpSpPr>
        <p:grpSpPr bwMode="auto">
          <a:xfrm>
            <a:off x="428596" y="3276600"/>
            <a:ext cx="4029075" cy="457200"/>
            <a:chOff x="480" y="2352"/>
            <a:chExt cx="2538" cy="288"/>
          </a:xfrm>
        </p:grpSpPr>
        <p:graphicFrame>
          <p:nvGraphicFramePr>
            <p:cNvPr id="18447" name="Object 15"/>
            <p:cNvGraphicFramePr>
              <a:graphicFrameLocks noChangeAspect="1"/>
            </p:cNvGraphicFramePr>
            <p:nvPr/>
          </p:nvGraphicFramePr>
          <p:xfrm>
            <a:off x="1056" y="2400"/>
            <a:ext cx="456" cy="150"/>
          </p:xfrm>
          <a:graphic>
            <a:graphicData uri="http://schemas.openxmlformats.org/presentationml/2006/ole">
              <mc:AlternateContent xmlns:mc="http://schemas.openxmlformats.org/markup-compatibility/2006">
                <mc:Choice xmlns:v="urn:schemas-microsoft-com:vml" Requires="v">
                  <p:oleObj spid="_x0000_s432289" r:id="rId16" imgW="723586" imgH="241195" progId="Equation.DSMT4">
                    <p:embed/>
                  </p:oleObj>
                </mc:Choice>
                <mc:Fallback>
                  <p:oleObj r:id="rId16" imgW="723586" imgH="241195"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 y="2400"/>
                          <a:ext cx="45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8" name="Object 14"/>
            <p:cNvGraphicFramePr>
              <a:graphicFrameLocks noChangeAspect="1"/>
            </p:cNvGraphicFramePr>
            <p:nvPr/>
          </p:nvGraphicFramePr>
          <p:xfrm>
            <a:off x="1968" y="2382"/>
            <a:ext cx="954" cy="258"/>
          </p:xfrm>
          <a:graphic>
            <a:graphicData uri="http://schemas.openxmlformats.org/presentationml/2006/ole">
              <mc:AlternateContent xmlns:mc="http://schemas.openxmlformats.org/markup-compatibility/2006">
                <mc:Choice xmlns:v="urn:schemas-microsoft-com:vml" Requires="v">
                  <p:oleObj spid="_x0000_s432290" r:id="rId18" imgW="1511300" imgH="406400" progId="Equation.DSMT4">
                    <p:embed/>
                  </p:oleObj>
                </mc:Choice>
                <mc:Fallback>
                  <p:oleObj r:id="rId18" imgW="1511300" imgH="406400" progId="Equation.DSMT4">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68" y="2382"/>
                          <a:ext cx="954"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4" name="Rectangle 26"/>
            <p:cNvSpPr>
              <a:spLocks noChangeArrowheads="1"/>
            </p:cNvSpPr>
            <p:nvPr/>
          </p:nvSpPr>
          <p:spPr bwMode="auto">
            <a:xfrm>
              <a:off x="480" y="2352"/>
              <a:ext cx="2538"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where                 and                           .</a:t>
              </a:r>
              <a:endParaRPr lang="zh-CN" altLang="en-US">
                <a:ea typeface="宋体" pitchFamily="2" charset="-122"/>
                <a:cs typeface="Times New Roman" pitchFamily="18" charset="0"/>
              </a:endParaRPr>
            </a:p>
          </p:txBody>
        </p:sp>
      </p:grpSp>
      <p:sp>
        <p:nvSpPr>
          <p:cNvPr id="347164" name="Rectangle 28"/>
          <p:cNvSpPr>
            <a:spLocks noChangeArrowheads="1"/>
          </p:cNvSpPr>
          <p:nvPr/>
        </p:nvSpPr>
        <p:spPr bwMode="auto">
          <a:xfrm>
            <a:off x="4390996" y="3276600"/>
            <a:ext cx="4124325"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cs typeface="Times New Roman" pitchFamily="18" charset="0"/>
              </a:rPr>
              <a:t>We multiply both sides of this equality</a:t>
            </a:r>
          </a:p>
        </p:txBody>
      </p:sp>
      <p:grpSp>
        <p:nvGrpSpPr>
          <p:cNvPr id="4" name="Group 30"/>
          <p:cNvGrpSpPr>
            <a:grpSpLocks/>
          </p:cNvGrpSpPr>
          <p:nvPr/>
        </p:nvGrpSpPr>
        <p:grpSpPr bwMode="auto">
          <a:xfrm>
            <a:off x="428596" y="3733800"/>
            <a:ext cx="946150" cy="396875"/>
            <a:chOff x="460" y="2304"/>
            <a:chExt cx="596" cy="250"/>
          </a:xfrm>
        </p:grpSpPr>
        <p:graphicFrame>
          <p:nvGraphicFramePr>
            <p:cNvPr id="18446" name="Object 4"/>
            <p:cNvGraphicFramePr>
              <a:graphicFrameLocks noChangeAspect="1"/>
            </p:cNvGraphicFramePr>
            <p:nvPr/>
          </p:nvGraphicFramePr>
          <p:xfrm>
            <a:off x="720" y="2352"/>
            <a:ext cx="216" cy="150"/>
          </p:xfrm>
          <a:graphic>
            <a:graphicData uri="http://schemas.openxmlformats.org/presentationml/2006/ole">
              <mc:AlternateContent xmlns:mc="http://schemas.openxmlformats.org/markup-compatibility/2006">
                <mc:Choice xmlns:v="urn:schemas-microsoft-com:vml" Requires="v">
                  <p:oleObj spid="_x0000_s432291" r:id="rId20" imgW="342751" imgH="241195" progId="Equation.DSMT4">
                    <p:embed/>
                  </p:oleObj>
                </mc:Choice>
                <mc:Fallback>
                  <p:oleObj r:id="rId20" imgW="342751" imgH="241195" progId="Equation.DSMT4">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0" y="2352"/>
                          <a:ext cx="21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3" name="Rectangle 29"/>
            <p:cNvSpPr>
              <a:spLocks noChangeArrowheads="1"/>
            </p:cNvSpPr>
            <p:nvPr/>
          </p:nvSpPr>
          <p:spPr bwMode="auto">
            <a:xfrm>
              <a:off x="460" y="2304"/>
              <a:ext cx="596" cy="250"/>
            </a:xfrm>
            <a:prstGeom prst="rect">
              <a:avLst/>
            </a:prstGeom>
            <a:noFill/>
            <a:ln w="9525">
              <a:noFill/>
              <a:miter lim="800000"/>
              <a:headEnd/>
              <a:tailEnd/>
            </a:ln>
          </p:spPr>
          <p:txBody>
            <a:bodyPr wrap="none">
              <a:spAutoFit/>
            </a:bodyPr>
            <a:lstStyle/>
            <a:p>
              <a:pPr eaLnBrk="0" hangingPunct="0"/>
              <a:r>
                <a:rPr lang="en-US" altLang="zh-CN">
                  <a:ea typeface="宋体" pitchFamily="2" charset="-122"/>
                  <a:cs typeface="Times New Roman" pitchFamily="18" charset="0"/>
                </a:rPr>
                <a:t>by       ,</a:t>
              </a:r>
            </a:p>
          </p:txBody>
        </p:sp>
      </p:grpSp>
      <p:graphicFrame>
        <p:nvGraphicFramePr>
          <p:cNvPr id="347167" name="Object 31"/>
          <p:cNvGraphicFramePr>
            <a:graphicFrameLocks noChangeAspect="1"/>
          </p:cNvGraphicFramePr>
          <p:nvPr/>
        </p:nvGraphicFramePr>
        <p:xfrm>
          <a:off x="4365596" y="4162425"/>
          <a:ext cx="2082800" cy="333375"/>
        </p:xfrm>
        <a:graphic>
          <a:graphicData uri="http://schemas.openxmlformats.org/presentationml/2006/ole">
            <mc:AlternateContent xmlns:mc="http://schemas.openxmlformats.org/markup-compatibility/2006">
              <mc:Choice xmlns:v="urn:schemas-microsoft-com:vml" Requires="v">
                <p:oleObj spid="_x0000_s432292" name="Equation" r:id="rId22" imgW="2082600" imgH="330120" progId="Equation.DSMT4">
                  <p:embed/>
                </p:oleObj>
              </mc:Choice>
              <mc:Fallback>
                <p:oleObj name="Equation" r:id="rId22" imgW="2082600" imgH="330120" progId="Equation.DSMT4">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5596" y="4162425"/>
                        <a:ext cx="20828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4"/>
          <p:cNvGrpSpPr>
            <a:grpSpLocks/>
          </p:cNvGrpSpPr>
          <p:nvPr/>
        </p:nvGrpSpPr>
        <p:grpSpPr bwMode="auto">
          <a:xfrm>
            <a:off x="285720" y="4500564"/>
            <a:ext cx="8512173" cy="396875"/>
            <a:chOff x="248" y="2921"/>
            <a:chExt cx="5362" cy="250"/>
          </a:xfrm>
        </p:grpSpPr>
        <p:graphicFrame>
          <p:nvGraphicFramePr>
            <p:cNvPr id="18443" name="Object 11"/>
            <p:cNvGraphicFramePr>
              <a:graphicFrameLocks noChangeAspect="1"/>
            </p:cNvGraphicFramePr>
            <p:nvPr/>
          </p:nvGraphicFramePr>
          <p:xfrm>
            <a:off x="788" y="2976"/>
            <a:ext cx="1170" cy="186"/>
          </p:xfrm>
          <a:graphic>
            <a:graphicData uri="http://schemas.openxmlformats.org/presentationml/2006/ole">
              <mc:AlternateContent xmlns:mc="http://schemas.openxmlformats.org/markup-compatibility/2006">
                <mc:Choice xmlns:v="urn:schemas-microsoft-com:vml" Requires="v">
                  <p:oleObj spid="_x0000_s432293" r:id="rId24" imgW="1854200" imgH="292100" progId="Equation.DSMT4">
                    <p:embed/>
                  </p:oleObj>
                </mc:Choice>
                <mc:Fallback>
                  <p:oleObj r:id="rId24" imgW="1854200" imgH="292100" progId="Equation.DSMT4">
                    <p:embed/>
                    <p:pic>
                      <p:nvPicPr>
                        <p:cNvPr id="0"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88" y="2976"/>
                          <a:ext cx="117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4" name="Object 10"/>
            <p:cNvGraphicFramePr>
              <a:graphicFrameLocks noChangeAspect="1"/>
            </p:cNvGraphicFramePr>
            <p:nvPr/>
          </p:nvGraphicFramePr>
          <p:xfrm>
            <a:off x="4656" y="2976"/>
            <a:ext cx="216" cy="150"/>
          </p:xfrm>
          <a:graphic>
            <a:graphicData uri="http://schemas.openxmlformats.org/presentationml/2006/ole">
              <mc:AlternateContent xmlns:mc="http://schemas.openxmlformats.org/markup-compatibility/2006">
                <mc:Choice xmlns:v="urn:schemas-microsoft-com:vml" Requires="v">
                  <p:oleObj spid="_x0000_s432294" r:id="rId26" imgW="342751" imgH="241195" progId="Equation.DSMT4">
                    <p:embed/>
                  </p:oleObj>
                </mc:Choice>
                <mc:Fallback>
                  <p:oleObj r:id="rId26" imgW="342751" imgH="241195" progId="Equation.DSMT4">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56" y="2976"/>
                          <a:ext cx="21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5" name="Object 9"/>
            <p:cNvGraphicFramePr>
              <a:graphicFrameLocks noChangeAspect="1"/>
            </p:cNvGraphicFramePr>
            <p:nvPr/>
          </p:nvGraphicFramePr>
          <p:xfrm>
            <a:off x="5088" y="2976"/>
            <a:ext cx="522" cy="150"/>
          </p:xfrm>
          <a:graphic>
            <a:graphicData uri="http://schemas.openxmlformats.org/presentationml/2006/ole">
              <mc:AlternateContent xmlns:mc="http://schemas.openxmlformats.org/markup-compatibility/2006">
                <mc:Choice xmlns:v="urn:schemas-microsoft-com:vml" Requires="v">
                  <p:oleObj spid="_x0000_s432295" r:id="rId28" imgW="825500" imgH="241300" progId="Equation.DSMT4">
                    <p:embed/>
                  </p:oleObj>
                </mc:Choice>
                <mc:Fallback>
                  <p:oleObj r:id="rId28" imgW="825500" imgH="241300" progId="Equation.DSMT4">
                    <p:embed/>
                    <p:pic>
                      <p:nvPicPr>
                        <p:cNvPr id="0" name="Object 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88" y="2976"/>
                          <a:ext cx="522"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2" name="Rectangle 33"/>
            <p:cNvSpPr>
              <a:spLocks noChangeArrowheads="1"/>
            </p:cNvSpPr>
            <p:nvPr/>
          </p:nvSpPr>
          <p:spPr bwMode="auto">
            <a:xfrm>
              <a:off x="248" y="2921"/>
              <a:ext cx="5255"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where                                is an infinitesimal of higher order than       as              .</a:t>
              </a:r>
              <a:endParaRPr lang="zh-CN" altLang="en-US" dirty="0">
                <a:ea typeface="宋体" pitchFamily="2" charset="-122"/>
                <a:cs typeface="Times New Roman" pitchFamily="18" charset="0"/>
              </a:endParaRPr>
            </a:p>
          </p:txBody>
        </p:sp>
      </p:grpSp>
      <p:grpSp>
        <p:nvGrpSpPr>
          <p:cNvPr id="6" name="Group 38"/>
          <p:cNvGrpSpPr>
            <a:grpSpLocks/>
          </p:cNvGrpSpPr>
          <p:nvPr/>
        </p:nvGrpSpPr>
        <p:grpSpPr bwMode="auto">
          <a:xfrm>
            <a:off x="285720" y="4953000"/>
            <a:ext cx="7488239" cy="396875"/>
            <a:chOff x="353" y="3168"/>
            <a:chExt cx="4717" cy="250"/>
          </a:xfrm>
        </p:grpSpPr>
        <p:grpSp>
          <p:nvGrpSpPr>
            <p:cNvPr id="7" name="Group 36"/>
            <p:cNvGrpSpPr>
              <a:grpSpLocks/>
            </p:cNvGrpSpPr>
            <p:nvPr/>
          </p:nvGrpSpPr>
          <p:grpSpPr bwMode="auto">
            <a:xfrm>
              <a:off x="353" y="3168"/>
              <a:ext cx="3562" cy="250"/>
              <a:chOff x="353" y="3168"/>
              <a:chExt cx="3562" cy="250"/>
            </a:xfrm>
          </p:grpSpPr>
          <p:graphicFrame>
            <p:nvGraphicFramePr>
              <p:cNvPr id="18442" name="Object 8"/>
              <p:cNvGraphicFramePr>
                <a:graphicFrameLocks noChangeAspect="1"/>
              </p:cNvGraphicFramePr>
              <p:nvPr/>
            </p:nvGraphicFramePr>
            <p:xfrm>
              <a:off x="3717" y="3216"/>
              <a:ext cx="198" cy="186"/>
            </p:xfrm>
            <a:graphic>
              <a:graphicData uri="http://schemas.openxmlformats.org/presentationml/2006/ole">
                <mc:AlternateContent xmlns:mc="http://schemas.openxmlformats.org/markup-compatibility/2006">
                  <mc:Choice xmlns:v="urn:schemas-microsoft-com:vml" Requires="v">
                    <p:oleObj spid="_x0000_s432296" r:id="rId30" imgW="317225" imgH="291847" progId="Equation.DSMT4">
                      <p:embed/>
                    </p:oleObj>
                  </mc:Choice>
                  <mc:Fallback>
                    <p:oleObj r:id="rId30" imgW="317225" imgH="291847" progId="Equation.DSMT4">
                      <p:embed/>
                      <p:pic>
                        <p:nvPicPr>
                          <p:cNvPr id="0" name="Object 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17" y="3216"/>
                            <a:ext cx="19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1" name="Rectangle 35"/>
              <p:cNvSpPr>
                <a:spLocks noChangeArrowheads="1"/>
              </p:cNvSpPr>
              <p:nvPr/>
            </p:nvSpPr>
            <p:spPr bwMode="auto">
              <a:xfrm>
                <a:off x="353" y="3168"/>
                <a:ext cx="3247"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This implies that we can divide the expression of</a:t>
                </a:r>
                <a:endParaRPr lang="zh-CN" altLang="en-US" dirty="0">
                  <a:ea typeface="宋体" pitchFamily="2" charset="-122"/>
                  <a:cs typeface="Times New Roman" pitchFamily="18" charset="0"/>
                </a:endParaRPr>
              </a:p>
            </p:txBody>
          </p:sp>
        </p:grpSp>
        <p:sp>
          <p:nvSpPr>
            <p:cNvPr id="18470" name="Rectangle 37"/>
            <p:cNvSpPr>
              <a:spLocks noChangeArrowheads="1"/>
            </p:cNvSpPr>
            <p:nvPr/>
          </p:nvSpPr>
          <p:spPr bwMode="auto">
            <a:xfrm>
              <a:off x="3915" y="3168"/>
              <a:ext cx="1155" cy="250"/>
            </a:xfrm>
            <a:prstGeom prst="rect">
              <a:avLst/>
            </a:prstGeom>
            <a:noFill/>
            <a:ln w="9525">
              <a:noFill/>
              <a:miter lim="800000"/>
              <a:headEnd/>
              <a:tailEnd/>
            </a:ln>
          </p:spPr>
          <p:txBody>
            <a:bodyPr wrap="square">
              <a:spAutoFit/>
            </a:bodyPr>
            <a:lstStyle/>
            <a:p>
              <a:r>
                <a:rPr lang="en-US" altLang="zh-CN" dirty="0">
                  <a:ea typeface="宋体" pitchFamily="2" charset="-122"/>
                  <a:cs typeface="Times New Roman" pitchFamily="18" charset="0"/>
                </a:rPr>
                <a:t>into two parts,</a:t>
              </a:r>
              <a:endParaRPr lang="zh-CN" altLang="en-US" dirty="0">
                <a:ea typeface="宋体" pitchFamily="2" charset="-122"/>
                <a:cs typeface="Times New Roman" pitchFamily="18" charset="0"/>
              </a:endParaRPr>
            </a:p>
          </p:txBody>
        </p:sp>
      </p:grpSp>
      <p:sp>
        <p:nvSpPr>
          <p:cNvPr id="347175" name="Rectangle 39"/>
          <p:cNvSpPr>
            <a:spLocks noChangeArrowheads="1"/>
          </p:cNvSpPr>
          <p:nvPr/>
        </p:nvSpPr>
        <p:spPr bwMode="auto">
          <a:xfrm>
            <a:off x="7583447" y="4960951"/>
            <a:ext cx="1339850" cy="396875"/>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and we call</a:t>
            </a:r>
            <a:endParaRPr lang="zh-CN" altLang="en-US" dirty="0">
              <a:ea typeface="宋体" pitchFamily="2" charset="-122"/>
              <a:cs typeface="Times New Roman" pitchFamily="18" charset="0"/>
            </a:endParaRPr>
          </a:p>
        </p:txBody>
      </p:sp>
      <p:grpSp>
        <p:nvGrpSpPr>
          <p:cNvPr id="8" name="Group 41"/>
          <p:cNvGrpSpPr>
            <a:grpSpLocks/>
          </p:cNvGrpSpPr>
          <p:nvPr/>
        </p:nvGrpSpPr>
        <p:grpSpPr bwMode="auto">
          <a:xfrm>
            <a:off x="1357314" y="5410200"/>
            <a:ext cx="3686177" cy="396875"/>
            <a:chOff x="900" y="3408"/>
            <a:chExt cx="2322" cy="250"/>
          </a:xfrm>
        </p:grpSpPr>
        <p:graphicFrame>
          <p:nvGraphicFramePr>
            <p:cNvPr id="18441" name="Object 6"/>
            <p:cNvGraphicFramePr>
              <a:graphicFrameLocks noChangeAspect="1"/>
            </p:cNvGraphicFramePr>
            <p:nvPr/>
          </p:nvGraphicFramePr>
          <p:xfrm>
            <a:off x="3024" y="3456"/>
            <a:ext cx="198" cy="186"/>
          </p:xfrm>
          <a:graphic>
            <a:graphicData uri="http://schemas.openxmlformats.org/presentationml/2006/ole">
              <mc:AlternateContent xmlns:mc="http://schemas.openxmlformats.org/markup-compatibility/2006">
                <mc:Choice xmlns:v="urn:schemas-microsoft-com:vml" Requires="v">
                  <p:oleObj spid="_x0000_s432297" r:id="rId32" imgW="317225" imgH="291847" progId="Equation.DSMT4">
                    <p:embed/>
                  </p:oleObj>
                </mc:Choice>
                <mc:Fallback>
                  <p:oleObj r:id="rId32" imgW="317225" imgH="291847" progId="Equation.DSMT4">
                    <p:embed/>
                    <p:pic>
                      <p:nvPicPr>
                        <p:cNvPr id="0" name="Object 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24" y="3456"/>
                          <a:ext cx="19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8" name="Rectangle 40"/>
            <p:cNvSpPr>
              <a:spLocks noChangeArrowheads="1"/>
            </p:cNvSpPr>
            <p:nvPr/>
          </p:nvSpPr>
          <p:spPr bwMode="auto">
            <a:xfrm>
              <a:off x="900" y="3408"/>
              <a:ext cx="1978" cy="250"/>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as the </a:t>
              </a:r>
              <a:r>
                <a:rPr lang="en-US" altLang="zh-CN" dirty="0">
                  <a:solidFill>
                    <a:srgbClr val="FF0000"/>
                  </a:solidFill>
                  <a:ea typeface="宋体" pitchFamily="2" charset="-122"/>
                  <a:cs typeface="Times New Roman" pitchFamily="18" charset="0"/>
                </a:rPr>
                <a:t>linear and main part</a:t>
              </a:r>
              <a:r>
                <a:rPr lang="en-US" altLang="zh-CN" dirty="0">
                  <a:ea typeface="宋体" pitchFamily="2" charset="-122"/>
                  <a:cs typeface="Times New Roman" pitchFamily="18" charset="0"/>
                </a:rPr>
                <a:t> of</a:t>
              </a:r>
              <a:endParaRPr lang="zh-CN" altLang="en-US" dirty="0">
                <a:ea typeface="宋体" pitchFamily="2" charset="-122"/>
                <a:cs typeface="Times New Roman" pitchFamily="18" charset="0"/>
              </a:endParaRPr>
            </a:p>
          </p:txBody>
        </p:sp>
      </p:grpSp>
      <p:grpSp>
        <p:nvGrpSpPr>
          <p:cNvPr id="9" name="Group 43"/>
          <p:cNvGrpSpPr>
            <a:grpSpLocks/>
          </p:cNvGrpSpPr>
          <p:nvPr/>
        </p:nvGrpSpPr>
        <p:grpSpPr bwMode="auto">
          <a:xfrm>
            <a:off x="5033962" y="5410200"/>
            <a:ext cx="3365500" cy="396875"/>
            <a:chOff x="3216" y="3408"/>
            <a:chExt cx="2120" cy="250"/>
          </a:xfrm>
        </p:grpSpPr>
        <p:graphicFrame>
          <p:nvGraphicFramePr>
            <p:cNvPr id="18440" name="Object 5"/>
            <p:cNvGraphicFramePr>
              <a:graphicFrameLocks noChangeAspect="1"/>
            </p:cNvGraphicFramePr>
            <p:nvPr/>
          </p:nvGraphicFramePr>
          <p:xfrm>
            <a:off x="3576" y="3462"/>
            <a:ext cx="408" cy="186"/>
          </p:xfrm>
          <a:graphic>
            <a:graphicData uri="http://schemas.openxmlformats.org/presentationml/2006/ole">
              <mc:AlternateContent xmlns:mc="http://schemas.openxmlformats.org/markup-compatibility/2006">
                <mc:Choice xmlns:v="urn:schemas-microsoft-com:vml" Requires="v">
                  <p:oleObj spid="_x0000_s432298" r:id="rId34" imgW="647700" imgH="292100" progId="Equation.DSMT4">
                    <p:embed/>
                  </p:oleObj>
                </mc:Choice>
                <mc:Fallback>
                  <p:oleObj r:id="rId34" imgW="647700" imgH="292100" progId="Equation.DSMT4">
                    <p:embed/>
                    <p:pic>
                      <p:nvPicPr>
                        <p:cNvPr id="0" name="Object 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76" y="3462"/>
                          <a:ext cx="40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7" name="Rectangle 42"/>
            <p:cNvSpPr>
              <a:spLocks noChangeArrowheads="1"/>
            </p:cNvSpPr>
            <p:nvPr/>
          </p:nvSpPr>
          <p:spPr bwMode="auto">
            <a:xfrm>
              <a:off x="3216" y="3408"/>
              <a:ext cx="2120"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and              as the infinitesimal</a:t>
              </a:r>
              <a:endParaRPr lang="zh-CN" altLang="en-US">
                <a:ea typeface="宋体" pitchFamily="2" charset="-122"/>
                <a:cs typeface="Times New Roman" pitchFamily="18" charset="0"/>
              </a:endParaRPr>
            </a:p>
          </p:txBody>
        </p:sp>
      </p:grpSp>
      <p:grpSp>
        <p:nvGrpSpPr>
          <p:cNvPr id="10" name="Group 45"/>
          <p:cNvGrpSpPr>
            <a:grpSpLocks/>
          </p:cNvGrpSpPr>
          <p:nvPr/>
        </p:nvGrpSpPr>
        <p:grpSpPr bwMode="auto">
          <a:xfrm>
            <a:off x="285720" y="5889626"/>
            <a:ext cx="2916238" cy="400050"/>
            <a:chOff x="324" y="3758"/>
            <a:chExt cx="1837" cy="252"/>
          </a:xfrm>
        </p:grpSpPr>
        <p:graphicFrame>
          <p:nvGraphicFramePr>
            <p:cNvPr id="18439" name="Object 13"/>
            <p:cNvGraphicFramePr>
              <a:graphicFrameLocks noChangeAspect="1"/>
            </p:cNvGraphicFramePr>
            <p:nvPr/>
          </p:nvGraphicFramePr>
          <p:xfrm>
            <a:off x="1824" y="3792"/>
            <a:ext cx="216" cy="150"/>
          </p:xfrm>
          <a:graphic>
            <a:graphicData uri="http://schemas.openxmlformats.org/presentationml/2006/ole">
              <mc:AlternateContent xmlns:mc="http://schemas.openxmlformats.org/markup-compatibility/2006">
                <mc:Choice xmlns:v="urn:schemas-microsoft-com:vml" Requires="v">
                  <p:oleObj spid="_x0000_s432299" r:id="rId36" imgW="342751" imgH="241195" progId="Equation.DSMT4">
                    <p:embed/>
                  </p:oleObj>
                </mc:Choice>
                <mc:Fallback>
                  <p:oleObj r:id="rId36" imgW="342751" imgH="241195" progId="Equation.DSMT4">
                    <p:embed/>
                    <p:pic>
                      <p:nvPicPr>
                        <p:cNvPr id="0" name="Object 1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4" y="3792"/>
                          <a:ext cx="21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6" name="Rectangle 44"/>
            <p:cNvSpPr>
              <a:spLocks noChangeArrowheads="1"/>
            </p:cNvSpPr>
            <p:nvPr/>
          </p:nvSpPr>
          <p:spPr bwMode="auto">
            <a:xfrm>
              <a:off x="324" y="3758"/>
              <a:ext cx="1837" cy="252"/>
            </a:xfrm>
            <a:prstGeom prst="rect">
              <a:avLst/>
            </a:prstGeom>
            <a:noFill/>
            <a:ln w="9525">
              <a:noFill/>
              <a:miter lim="800000"/>
              <a:headEnd/>
              <a:tailEnd/>
            </a:ln>
          </p:spPr>
          <p:txBody>
            <a:bodyPr wrap="none">
              <a:spAutoFit/>
            </a:bodyPr>
            <a:lstStyle/>
            <a:p>
              <a:r>
                <a:rPr lang="en-US" altLang="zh-CN" dirty="0">
                  <a:ea typeface="宋体" pitchFamily="2" charset="-122"/>
                  <a:cs typeface="Times New Roman" pitchFamily="18" charset="0"/>
                </a:rPr>
                <a:t>of higher order than       .</a:t>
              </a:r>
              <a:endParaRPr lang="zh-CN" altLang="en-US" dirty="0">
                <a:ea typeface="宋体" pitchFamily="2" charset="-122"/>
                <a:cs typeface="Times New Roman"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60"/>
                                        </p:tgtEl>
                                        <p:attrNameLst>
                                          <p:attrName>style.visibility</p:attrName>
                                        </p:attrNameLst>
                                      </p:cBhvr>
                                      <p:to>
                                        <p:strVal val="visible"/>
                                      </p:to>
                                    </p:set>
                                    <p:animEffect transition="in" filter="wipe(left)">
                                      <p:cBhvr>
                                        <p:cTn id="12" dur="1000"/>
                                        <p:tgtEl>
                                          <p:spTgt spid="347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7153"/>
                                        </p:tgtEl>
                                        <p:attrNameLst>
                                          <p:attrName>style.visibility</p:attrName>
                                        </p:attrNameLst>
                                      </p:cBhvr>
                                      <p:to>
                                        <p:strVal val="visible"/>
                                      </p:to>
                                    </p:set>
                                    <p:animEffect transition="in" filter="wipe(left)">
                                      <p:cBhvr>
                                        <p:cTn id="17" dur="1000"/>
                                        <p:tgtEl>
                                          <p:spTgt spid="3471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7161"/>
                                        </p:tgtEl>
                                        <p:attrNameLst>
                                          <p:attrName>style.visibility</p:attrName>
                                        </p:attrNameLst>
                                      </p:cBhvr>
                                      <p:to>
                                        <p:strVal val="visible"/>
                                      </p:to>
                                    </p:set>
                                    <p:animEffect transition="in" filter="wipe(left)">
                                      <p:cBhvr>
                                        <p:cTn id="22" dur="1000"/>
                                        <p:tgtEl>
                                          <p:spTgt spid="347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7152"/>
                                        </p:tgtEl>
                                        <p:attrNameLst>
                                          <p:attrName>style.visibility</p:attrName>
                                        </p:attrNameLst>
                                      </p:cBhvr>
                                      <p:to>
                                        <p:strVal val="visible"/>
                                      </p:to>
                                    </p:set>
                                    <p:animEffect transition="in" filter="wipe(left)">
                                      <p:cBhvr>
                                        <p:cTn id="27" dur="1000"/>
                                        <p:tgtEl>
                                          <p:spTgt spid="3471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7164"/>
                                        </p:tgtEl>
                                        <p:attrNameLst>
                                          <p:attrName>style.visibility</p:attrName>
                                        </p:attrNameLst>
                                      </p:cBhvr>
                                      <p:to>
                                        <p:strVal val="visible"/>
                                      </p:to>
                                    </p:set>
                                    <p:animEffect transition="in" filter="wipe(left)">
                                      <p:cBhvr>
                                        <p:cTn id="37" dur="1000"/>
                                        <p:tgtEl>
                                          <p:spTgt spid="3471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1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7148"/>
                                        </p:tgtEl>
                                        <p:attrNameLst>
                                          <p:attrName>style.visibility</p:attrName>
                                        </p:attrNameLst>
                                      </p:cBhvr>
                                      <p:to>
                                        <p:strVal val="visible"/>
                                      </p:to>
                                    </p:set>
                                    <p:animEffect transition="in" filter="wipe(left)">
                                      <p:cBhvr>
                                        <p:cTn id="47" dur="1000"/>
                                        <p:tgtEl>
                                          <p:spTgt spid="3471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7167"/>
                                        </p:tgtEl>
                                        <p:attrNameLst>
                                          <p:attrName>style.visibility</p:attrName>
                                        </p:attrNameLst>
                                      </p:cBhvr>
                                      <p:to>
                                        <p:strVal val="visible"/>
                                      </p:to>
                                    </p:set>
                                    <p:animEffect transition="in" filter="wipe(left)">
                                      <p:cBhvr>
                                        <p:cTn id="52" dur="1000"/>
                                        <p:tgtEl>
                                          <p:spTgt spid="34716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10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10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7175"/>
                                        </p:tgtEl>
                                        <p:attrNameLst>
                                          <p:attrName>style.visibility</p:attrName>
                                        </p:attrNameLst>
                                      </p:cBhvr>
                                      <p:to>
                                        <p:strVal val="visible"/>
                                      </p:to>
                                    </p:set>
                                    <p:animEffect transition="in" filter="wipe(left)">
                                      <p:cBhvr>
                                        <p:cTn id="67" dur="1000"/>
                                        <p:tgtEl>
                                          <p:spTgt spid="34717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47143"/>
                                        </p:tgtEl>
                                        <p:attrNameLst>
                                          <p:attrName>style.visibility</p:attrName>
                                        </p:attrNameLst>
                                      </p:cBhvr>
                                      <p:to>
                                        <p:strVal val="visible"/>
                                      </p:to>
                                    </p:set>
                                    <p:animEffect transition="in" filter="wipe(left)">
                                      <p:cBhvr>
                                        <p:cTn id="72" dur="1000"/>
                                        <p:tgtEl>
                                          <p:spTgt spid="34714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10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10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0" grpId="0"/>
      <p:bldP spid="347161" grpId="0"/>
      <p:bldP spid="347164" grpId="0"/>
      <p:bldP spid="3471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a:noFill/>
        </p:spPr>
        <p:txBody>
          <a:bodyPr/>
          <a:lstStyle/>
          <a:p>
            <a:fld id="{A8F7FF99-1A89-4489-B13B-575E8E41ECF9}" type="slidenum">
              <a:rPr lang="en-US" altLang="en-US"/>
              <a:pPr/>
              <a:t>22</a:t>
            </a:fld>
            <a:endParaRPr lang="en-US" altLang="en-US"/>
          </a:p>
        </p:txBody>
      </p:sp>
      <p:sp>
        <p:nvSpPr>
          <p:cNvPr id="19461"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Concept of Differential</a:t>
            </a:r>
            <a:endParaRPr lang="en-US" altLang="zh-CN" sz="3600" dirty="0">
              <a:solidFill>
                <a:srgbClr val="0000FF"/>
              </a:solidFill>
              <a:ea typeface="宋体" pitchFamily="2" charset="-122"/>
            </a:endParaRPr>
          </a:p>
        </p:txBody>
      </p:sp>
      <p:graphicFrame>
        <p:nvGraphicFramePr>
          <p:cNvPr id="19458" name="Object 3"/>
          <p:cNvGraphicFramePr>
            <a:graphicFrameLocks noChangeAspect="1"/>
          </p:cNvGraphicFramePr>
          <p:nvPr/>
        </p:nvGraphicFramePr>
        <p:xfrm>
          <a:off x="396874" y="1616074"/>
          <a:ext cx="8560625" cy="4170379"/>
        </p:xfrm>
        <a:graphic>
          <a:graphicData uri="http://schemas.openxmlformats.org/presentationml/2006/ole">
            <mc:AlternateContent xmlns:mc="http://schemas.openxmlformats.org/markup-compatibility/2006">
              <mc:Choice xmlns:v="urn:schemas-microsoft-com:vml" Requires="v">
                <p:oleObj spid="_x0000_s494603" name="Document" r:id="rId4" imgW="6978309" imgH="3382443" progId="Word.Document.8">
                  <p:embed/>
                </p:oleObj>
              </mc:Choice>
              <mc:Fallback>
                <p:oleObj name="Document" r:id="rId4" imgW="6978309" imgH="3382443"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4" y="1616074"/>
                        <a:ext cx="8560625" cy="4170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a:noFill/>
        </p:spPr>
        <p:txBody>
          <a:bodyPr/>
          <a:lstStyle/>
          <a:p>
            <a:fld id="{A8F7FF99-1A89-4489-B13B-575E8E41ECF9}" type="slidenum">
              <a:rPr lang="en-US" altLang="en-US"/>
              <a:pPr/>
              <a:t>23</a:t>
            </a:fld>
            <a:endParaRPr lang="en-US" altLang="en-US"/>
          </a:p>
        </p:txBody>
      </p:sp>
      <p:sp>
        <p:nvSpPr>
          <p:cNvPr id="19461"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Concept of Differential</a:t>
            </a:r>
            <a:endParaRPr lang="en-US" altLang="zh-CN" sz="3600" dirty="0">
              <a:solidFill>
                <a:srgbClr val="0000FF"/>
              </a:solidFill>
              <a:ea typeface="宋体" pitchFamily="2" charset="-122"/>
            </a:endParaRPr>
          </a:p>
        </p:txBody>
      </p:sp>
      <p:graphicFrame>
        <p:nvGraphicFramePr>
          <p:cNvPr id="349188" name="Object 4"/>
          <p:cNvGraphicFramePr>
            <a:graphicFrameLocks noChangeAspect="1"/>
          </p:cNvGraphicFramePr>
          <p:nvPr/>
        </p:nvGraphicFramePr>
        <p:xfrm>
          <a:off x="377793" y="1714488"/>
          <a:ext cx="8480487" cy="2351093"/>
        </p:xfrm>
        <a:graphic>
          <a:graphicData uri="http://schemas.openxmlformats.org/presentationml/2006/ole">
            <mc:AlternateContent xmlns:mc="http://schemas.openxmlformats.org/markup-compatibility/2006">
              <mc:Choice xmlns:v="urn:schemas-microsoft-com:vml" Requires="v">
                <p:oleObj spid="_x0000_s433164" name="Document" r:id="rId4" imgW="5690020" imgH="1587523" progId="Word.Document.8">
                  <p:embed/>
                </p:oleObj>
              </mc:Choice>
              <mc:Fallback>
                <p:oleObj name="Document" r:id="rId4" imgW="5690020" imgH="158752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793" y="1714488"/>
                        <a:ext cx="8480487" cy="2351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9" name="灯片编号占位符 5"/>
          <p:cNvSpPr>
            <a:spLocks noGrp="1"/>
          </p:cNvSpPr>
          <p:nvPr>
            <p:ph type="sldNum" sz="quarter" idx="12"/>
          </p:nvPr>
        </p:nvSpPr>
        <p:spPr>
          <a:noFill/>
        </p:spPr>
        <p:txBody>
          <a:bodyPr/>
          <a:lstStyle/>
          <a:p>
            <a:fld id="{7A7565DD-1E0C-472C-92D6-E6D54F7A59CA}" type="slidenum">
              <a:rPr lang="en-US" altLang="en-US"/>
              <a:pPr/>
              <a:t>24</a:t>
            </a:fld>
            <a:endParaRPr lang="en-US" altLang="en-US"/>
          </a:p>
        </p:txBody>
      </p:sp>
      <p:sp>
        <p:nvSpPr>
          <p:cNvPr id="20500" name="Rectangle 2"/>
          <p:cNvSpPr>
            <a:spLocks noGrp="1" noChangeArrowheads="1"/>
          </p:cNvSpPr>
          <p:nvPr>
            <p:ph type="title"/>
          </p:nvPr>
        </p:nvSpPr>
        <p:spPr/>
        <p:txBody>
          <a:bodyPr>
            <a:normAutofit fontScale="90000"/>
          </a:bodyPr>
          <a:lstStyle/>
          <a:p>
            <a:pPr eaLnBrk="1" hangingPunct="1"/>
            <a:r>
              <a:rPr lang="en-US" altLang="zh-CN">
                <a:ea typeface="宋体" pitchFamily="2" charset="-122"/>
              </a:rPr>
              <a:t>The geometric meaning of the differential</a:t>
            </a:r>
            <a:endParaRPr lang="en-US" altLang="zh-CN">
              <a:solidFill>
                <a:srgbClr val="0000FF"/>
              </a:solidFill>
              <a:ea typeface="宋体" pitchFamily="2" charset="-122"/>
            </a:endParaRPr>
          </a:p>
        </p:txBody>
      </p:sp>
      <p:graphicFrame>
        <p:nvGraphicFramePr>
          <p:cNvPr id="20482" name="Object 3"/>
          <p:cNvGraphicFramePr>
            <a:graphicFrameLocks noChangeAspect="1"/>
          </p:cNvGraphicFramePr>
          <p:nvPr/>
        </p:nvGraphicFramePr>
        <p:xfrm>
          <a:off x="107950" y="1484313"/>
          <a:ext cx="8966200" cy="1439862"/>
        </p:xfrm>
        <a:graphic>
          <a:graphicData uri="http://schemas.openxmlformats.org/presentationml/2006/ole">
            <mc:AlternateContent xmlns:mc="http://schemas.openxmlformats.org/markup-compatibility/2006">
              <mc:Choice xmlns:v="urn:schemas-microsoft-com:vml" Requires="v">
                <p:oleObj spid="_x0000_s434331" name="文档" r:id="rId4" imgW="9189424" imgH="1466580" progId="Word.Document.8">
                  <p:embed/>
                </p:oleObj>
              </mc:Choice>
              <mc:Fallback>
                <p:oleObj name="文档" r:id="rId4" imgW="9189424" imgH="146658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484313"/>
                        <a:ext cx="896620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4906963" y="3141663"/>
            <a:ext cx="2605088" cy="1752600"/>
            <a:chOff x="3091" y="1712"/>
            <a:chExt cx="1641" cy="1104"/>
          </a:xfrm>
        </p:grpSpPr>
        <p:sp>
          <p:nvSpPr>
            <p:cNvPr id="20544" name="Freeform 5"/>
            <p:cNvSpPr>
              <a:spLocks/>
            </p:cNvSpPr>
            <p:nvPr/>
          </p:nvSpPr>
          <p:spPr bwMode="auto">
            <a:xfrm>
              <a:off x="3120" y="1712"/>
              <a:ext cx="1612" cy="1104"/>
            </a:xfrm>
            <a:custGeom>
              <a:avLst/>
              <a:gdLst>
                <a:gd name="T0" fmla="*/ 0 w 1680"/>
                <a:gd name="T1" fmla="*/ 912 h 912"/>
                <a:gd name="T2" fmla="*/ 864 w 1680"/>
                <a:gd name="T3" fmla="*/ 720 h 912"/>
                <a:gd name="T4" fmla="*/ 1680 w 1680"/>
                <a:gd name="T5" fmla="*/ 0 h 912"/>
                <a:gd name="T6" fmla="*/ 0 60000 65536"/>
                <a:gd name="T7" fmla="*/ 0 60000 65536"/>
                <a:gd name="T8" fmla="*/ 0 60000 65536"/>
                <a:gd name="T9" fmla="*/ 0 w 1680"/>
                <a:gd name="T10" fmla="*/ 0 h 912"/>
                <a:gd name="T11" fmla="*/ 1680 w 1680"/>
                <a:gd name="T12" fmla="*/ 912 h 912"/>
              </a:gdLst>
              <a:ahLst/>
              <a:cxnLst>
                <a:cxn ang="T6">
                  <a:pos x="T0" y="T1"/>
                </a:cxn>
                <a:cxn ang="T7">
                  <a:pos x="T2" y="T3"/>
                </a:cxn>
                <a:cxn ang="T8">
                  <a:pos x="T4" y="T5"/>
                </a:cxn>
              </a:cxnLst>
              <a:rect l="T9" t="T10" r="T11" b="T12"/>
              <a:pathLst>
                <a:path w="1680" h="912">
                  <a:moveTo>
                    <a:pt x="0" y="912"/>
                  </a:moveTo>
                  <a:cubicBezTo>
                    <a:pt x="292" y="892"/>
                    <a:pt x="584" y="872"/>
                    <a:pt x="864" y="720"/>
                  </a:cubicBezTo>
                  <a:cubicBezTo>
                    <a:pt x="1144" y="568"/>
                    <a:pt x="1412" y="284"/>
                    <a:pt x="1680" y="0"/>
                  </a:cubicBezTo>
                </a:path>
              </a:pathLst>
            </a:custGeom>
            <a:noFill/>
            <a:ln w="28575">
              <a:solidFill>
                <a:srgbClr val="0000FF"/>
              </a:solidFill>
              <a:round/>
              <a:headEnd/>
              <a:tailEnd/>
            </a:ln>
          </p:spPr>
          <p:txBody>
            <a:bodyPr wrap="none" anchor="ctr"/>
            <a:lstStyle/>
            <a:p>
              <a:endParaRPr lang="zh-CN" altLang="en-US">
                <a:ea typeface="宋体" pitchFamily="2" charset="-122"/>
              </a:endParaRPr>
            </a:p>
          </p:txBody>
        </p:sp>
        <p:graphicFrame>
          <p:nvGraphicFramePr>
            <p:cNvPr id="20498" name="Object 6"/>
            <p:cNvGraphicFramePr>
              <a:graphicFrameLocks noChangeAspect="1"/>
            </p:cNvGraphicFramePr>
            <p:nvPr/>
          </p:nvGraphicFramePr>
          <p:xfrm>
            <a:off x="3091" y="2433"/>
            <a:ext cx="644" cy="189"/>
          </p:xfrm>
          <a:graphic>
            <a:graphicData uri="http://schemas.openxmlformats.org/presentationml/2006/ole">
              <mc:AlternateContent xmlns:mc="http://schemas.openxmlformats.org/markup-compatibility/2006">
                <mc:Choice xmlns:v="urn:schemas-microsoft-com:vml" Requires="v">
                  <p:oleObj spid="_x0000_s434332" name="Equation" r:id="rId6" imgW="990360" imgH="291960" progId="Equation.DSMT4">
                    <p:embed/>
                  </p:oleObj>
                </mc:Choice>
                <mc:Fallback>
                  <p:oleObj name="Equation" r:id="rId6" imgW="990360" imgH="2919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 y="2433"/>
                          <a:ext cx="64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7"/>
          <p:cNvGrpSpPr>
            <a:grpSpLocks/>
          </p:cNvGrpSpPr>
          <p:nvPr/>
        </p:nvGrpSpPr>
        <p:grpSpPr bwMode="auto">
          <a:xfrm>
            <a:off x="6172200" y="4513263"/>
            <a:ext cx="265113" cy="1193800"/>
            <a:chOff x="3888" y="2576"/>
            <a:chExt cx="167" cy="752"/>
          </a:xfrm>
        </p:grpSpPr>
        <p:graphicFrame>
          <p:nvGraphicFramePr>
            <p:cNvPr id="20497" name="Object 8"/>
            <p:cNvGraphicFramePr>
              <a:graphicFrameLocks noChangeAspect="1"/>
            </p:cNvGraphicFramePr>
            <p:nvPr/>
          </p:nvGraphicFramePr>
          <p:xfrm>
            <a:off x="3888" y="3120"/>
            <a:ext cx="167" cy="208"/>
          </p:xfrm>
          <a:graphic>
            <a:graphicData uri="http://schemas.openxmlformats.org/presentationml/2006/ole">
              <mc:AlternateContent xmlns:mc="http://schemas.openxmlformats.org/markup-compatibility/2006">
                <mc:Choice xmlns:v="urn:schemas-microsoft-com:vml" Requires="v">
                  <p:oleObj spid="_x0000_s434333" name="Equation" r:id="rId8" imgW="266400" imgH="330120" progId="Equation.DSMT4">
                    <p:embed/>
                  </p:oleObj>
                </mc:Choice>
                <mc:Fallback>
                  <p:oleObj name="Equation" r:id="rId8" imgW="266400" imgH="33012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 y="3120"/>
                          <a:ext cx="16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3" name="Line 9"/>
            <p:cNvSpPr>
              <a:spLocks noChangeShapeType="1"/>
            </p:cNvSpPr>
            <p:nvPr/>
          </p:nvSpPr>
          <p:spPr bwMode="auto">
            <a:xfrm>
              <a:off x="3952" y="2576"/>
              <a:ext cx="0" cy="528"/>
            </a:xfrm>
            <a:prstGeom prst="line">
              <a:avLst/>
            </a:prstGeom>
            <a:noFill/>
            <a:ln w="19050">
              <a:solidFill>
                <a:schemeClr val="tx1"/>
              </a:solidFill>
              <a:round/>
              <a:headEnd/>
              <a:tailEnd/>
            </a:ln>
          </p:spPr>
          <p:txBody>
            <a:bodyPr wrap="none" anchor="ctr"/>
            <a:lstStyle/>
            <a:p>
              <a:endParaRPr lang="zh-CN" altLang="en-US"/>
            </a:p>
          </p:txBody>
        </p:sp>
      </p:grpSp>
      <p:sp>
        <p:nvSpPr>
          <p:cNvPr id="355338" name="Line 10"/>
          <p:cNvSpPr>
            <a:spLocks noChangeShapeType="1"/>
          </p:cNvSpPr>
          <p:nvPr/>
        </p:nvSpPr>
        <p:spPr bwMode="auto">
          <a:xfrm>
            <a:off x="6273800" y="4513263"/>
            <a:ext cx="1981200" cy="0"/>
          </a:xfrm>
          <a:prstGeom prst="line">
            <a:avLst/>
          </a:prstGeom>
          <a:noFill/>
          <a:ln w="19050">
            <a:solidFill>
              <a:schemeClr val="tx1"/>
            </a:solidFill>
            <a:prstDash val="lgDash"/>
            <a:round/>
            <a:headEnd/>
            <a:tailEnd/>
          </a:ln>
        </p:spPr>
        <p:txBody>
          <a:bodyPr wrap="none" anchor="ctr"/>
          <a:lstStyle/>
          <a:p>
            <a:endParaRPr lang="zh-CN" altLang="en-US"/>
          </a:p>
        </p:txBody>
      </p:sp>
      <p:sp>
        <p:nvSpPr>
          <p:cNvPr id="355339" name="Line 11"/>
          <p:cNvSpPr>
            <a:spLocks noChangeShapeType="1"/>
          </p:cNvSpPr>
          <p:nvPr/>
        </p:nvSpPr>
        <p:spPr bwMode="auto">
          <a:xfrm>
            <a:off x="7099300" y="3979863"/>
            <a:ext cx="1155700" cy="0"/>
          </a:xfrm>
          <a:prstGeom prst="line">
            <a:avLst/>
          </a:prstGeom>
          <a:noFill/>
          <a:ln w="19050">
            <a:solidFill>
              <a:schemeClr val="tx1"/>
            </a:solidFill>
            <a:prstDash val="lgDash"/>
            <a:round/>
            <a:headEnd/>
            <a:tailEnd/>
          </a:ln>
        </p:spPr>
        <p:txBody>
          <a:bodyPr wrap="none" anchor="ctr"/>
          <a:lstStyle/>
          <a:p>
            <a:endParaRPr lang="zh-CN" altLang="en-US"/>
          </a:p>
        </p:txBody>
      </p:sp>
      <p:sp>
        <p:nvSpPr>
          <p:cNvPr id="355340" name="Line 12"/>
          <p:cNvSpPr>
            <a:spLocks noChangeShapeType="1"/>
          </p:cNvSpPr>
          <p:nvPr/>
        </p:nvSpPr>
        <p:spPr bwMode="auto">
          <a:xfrm>
            <a:off x="7099300" y="3675063"/>
            <a:ext cx="1238250" cy="0"/>
          </a:xfrm>
          <a:prstGeom prst="line">
            <a:avLst/>
          </a:prstGeom>
          <a:noFill/>
          <a:ln w="19050">
            <a:solidFill>
              <a:schemeClr val="tx1"/>
            </a:solidFill>
            <a:prstDash val="lgDash"/>
            <a:round/>
            <a:headEnd/>
            <a:tailEnd/>
          </a:ln>
        </p:spPr>
        <p:txBody>
          <a:bodyPr wrap="none" anchor="ctr"/>
          <a:lstStyle/>
          <a:p>
            <a:endParaRPr lang="zh-CN" altLang="en-US"/>
          </a:p>
        </p:txBody>
      </p:sp>
      <p:sp>
        <p:nvSpPr>
          <p:cNvPr id="355341" name="Text Box 13"/>
          <p:cNvSpPr txBox="1">
            <a:spLocks noChangeArrowheads="1"/>
          </p:cNvSpPr>
          <p:nvPr/>
        </p:nvSpPr>
        <p:spPr bwMode="auto">
          <a:xfrm>
            <a:off x="6019800" y="4202113"/>
            <a:ext cx="307975" cy="336550"/>
          </a:xfrm>
          <a:prstGeom prst="rect">
            <a:avLst/>
          </a:prstGeom>
          <a:noFill/>
          <a:ln w="9525">
            <a:noFill/>
            <a:miter lim="800000"/>
            <a:headEnd/>
            <a:tailEnd/>
          </a:ln>
        </p:spPr>
        <p:txBody>
          <a:bodyPr wrap="none">
            <a:spAutoFit/>
          </a:bodyPr>
          <a:lstStyle/>
          <a:p>
            <a:r>
              <a:rPr kumimoji="1" lang="en-US" altLang="zh-CN" sz="1600" b="1">
                <a:ea typeface="宋体" pitchFamily="2" charset="-122"/>
              </a:rPr>
              <a:t>P</a:t>
            </a:r>
          </a:p>
        </p:txBody>
      </p:sp>
      <p:sp>
        <p:nvSpPr>
          <p:cNvPr id="355342" name="Text Box 14"/>
          <p:cNvSpPr txBox="1">
            <a:spLocks noChangeArrowheads="1"/>
          </p:cNvSpPr>
          <p:nvPr/>
        </p:nvSpPr>
        <p:spPr bwMode="auto">
          <a:xfrm>
            <a:off x="6832600" y="3395663"/>
            <a:ext cx="342900" cy="336550"/>
          </a:xfrm>
          <a:prstGeom prst="rect">
            <a:avLst/>
          </a:prstGeom>
          <a:noFill/>
          <a:ln w="9525">
            <a:noFill/>
            <a:miter lim="800000"/>
            <a:headEnd/>
            <a:tailEnd/>
          </a:ln>
        </p:spPr>
        <p:txBody>
          <a:bodyPr wrap="none">
            <a:spAutoFit/>
          </a:bodyPr>
          <a:lstStyle/>
          <a:p>
            <a:r>
              <a:rPr kumimoji="1" lang="en-US" altLang="zh-CN" sz="1600" b="1">
                <a:ea typeface="宋体" pitchFamily="2" charset="-122"/>
              </a:rPr>
              <a:t>Q</a:t>
            </a:r>
          </a:p>
        </p:txBody>
      </p:sp>
      <p:grpSp>
        <p:nvGrpSpPr>
          <p:cNvPr id="4" name="Group 15"/>
          <p:cNvGrpSpPr>
            <a:grpSpLocks/>
          </p:cNvGrpSpPr>
          <p:nvPr/>
        </p:nvGrpSpPr>
        <p:grpSpPr bwMode="auto">
          <a:xfrm>
            <a:off x="4876800" y="3001963"/>
            <a:ext cx="3305175" cy="2438400"/>
            <a:chOff x="3072" y="1624"/>
            <a:chExt cx="2082" cy="1536"/>
          </a:xfrm>
        </p:grpSpPr>
        <p:sp>
          <p:nvSpPr>
            <p:cNvPr id="20541" name="Line 16"/>
            <p:cNvSpPr>
              <a:spLocks noChangeShapeType="1"/>
            </p:cNvSpPr>
            <p:nvPr/>
          </p:nvSpPr>
          <p:spPr bwMode="auto">
            <a:xfrm flipV="1">
              <a:off x="3072" y="1816"/>
              <a:ext cx="2080" cy="1344"/>
            </a:xfrm>
            <a:prstGeom prst="line">
              <a:avLst/>
            </a:prstGeom>
            <a:noFill/>
            <a:ln w="25400">
              <a:solidFill>
                <a:srgbClr val="FF0000"/>
              </a:solidFill>
              <a:round/>
              <a:headEnd/>
              <a:tailEnd/>
            </a:ln>
          </p:spPr>
          <p:txBody>
            <a:bodyPr wrap="none" anchor="ctr"/>
            <a:lstStyle/>
            <a:p>
              <a:endParaRPr lang="zh-CN" altLang="en-US"/>
            </a:p>
          </p:txBody>
        </p:sp>
        <p:sp>
          <p:nvSpPr>
            <p:cNvPr id="20542" name="Text Box 17"/>
            <p:cNvSpPr txBox="1">
              <a:spLocks noChangeArrowheads="1"/>
            </p:cNvSpPr>
            <p:nvPr/>
          </p:nvSpPr>
          <p:spPr bwMode="auto">
            <a:xfrm>
              <a:off x="5038" y="1624"/>
              <a:ext cx="116" cy="212"/>
            </a:xfrm>
            <a:prstGeom prst="rect">
              <a:avLst/>
            </a:prstGeom>
            <a:noFill/>
            <a:ln w="9525">
              <a:noFill/>
              <a:miter lim="800000"/>
              <a:headEnd/>
              <a:tailEnd/>
            </a:ln>
          </p:spPr>
          <p:txBody>
            <a:bodyPr wrap="none">
              <a:spAutoFit/>
            </a:bodyPr>
            <a:lstStyle/>
            <a:p>
              <a:endParaRPr kumimoji="1" lang="zh-CN" altLang="en-US" sz="1600">
                <a:ea typeface="宋体" pitchFamily="2" charset="-122"/>
              </a:endParaRPr>
            </a:p>
          </p:txBody>
        </p:sp>
      </p:grpSp>
      <p:grpSp>
        <p:nvGrpSpPr>
          <p:cNvPr id="5" name="Group 18"/>
          <p:cNvGrpSpPr>
            <a:grpSpLocks/>
          </p:cNvGrpSpPr>
          <p:nvPr/>
        </p:nvGrpSpPr>
        <p:grpSpPr bwMode="auto">
          <a:xfrm>
            <a:off x="7239000" y="3979863"/>
            <a:ext cx="319088" cy="533400"/>
            <a:chOff x="4628" y="2240"/>
            <a:chExt cx="201" cy="336"/>
          </a:xfrm>
        </p:grpSpPr>
        <p:sp>
          <p:nvSpPr>
            <p:cNvPr id="20540" name="Line 19"/>
            <p:cNvSpPr>
              <a:spLocks noChangeShapeType="1"/>
            </p:cNvSpPr>
            <p:nvPr/>
          </p:nvSpPr>
          <p:spPr bwMode="auto">
            <a:xfrm>
              <a:off x="4628" y="2240"/>
              <a:ext cx="0" cy="336"/>
            </a:xfrm>
            <a:prstGeom prst="line">
              <a:avLst/>
            </a:prstGeom>
            <a:noFill/>
            <a:ln w="19050">
              <a:solidFill>
                <a:srgbClr val="FF0000"/>
              </a:solidFill>
              <a:round/>
              <a:headEnd type="triangle" w="sm" len="med"/>
              <a:tailEnd type="triangle" w="sm" len="med"/>
            </a:ln>
          </p:spPr>
          <p:txBody>
            <a:bodyPr wrap="none" anchor="ctr"/>
            <a:lstStyle/>
            <a:p>
              <a:endParaRPr lang="zh-CN" altLang="en-US"/>
            </a:p>
          </p:txBody>
        </p:sp>
        <p:graphicFrame>
          <p:nvGraphicFramePr>
            <p:cNvPr id="20496" name="Object 20"/>
            <p:cNvGraphicFramePr>
              <a:graphicFrameLocks noChangeAspect="1"/>
            </p:cNvGraphicFramePr>
            <p:nvPr/>
          </p:nvGraphicFramePr>
          <p:xfrm>
            <a:off x="4646" y="2336"/>
            <a:ext cx="183" cy="183"/>
          </p:xfrm>
          <a:graphic>
            <a:graphicData uri="http://schemas.openxmlformats.org/presentationml/2006/ole">
              <mc:AlternateContent xmlns:mc="http://schemas.openxmlformats.org/markup-compatibility/2006">
                <mc:Choice xmlns:v="urn:schemas-microsoft-com:vml" Requires="v">
                  <p:oleObj spid="_x0000_s434334" name="Equation" r:id="rId10" imgW="291960" imgH="291960" progId="Equation.DSMT4">
                    <p:embed/>
                  </p:oleObj>
                </mc:Choice>
                <mc:Fallback>
                  <p:oleObj name="Equation" r:id="rId10" imgW="291960" imgH="29196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6" y="2336"/>
                          <a:ext cx="183"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1"/>
          <p:cNvGrpSpPr>
            <a:grpSpLocks/>
          </p:cNvGrpSpPr>
          <p:nvPr/>
        </p:nvGrpSpPr>
        <p:grpSpPr bwMode="auto">
          <a:xfrm>
            <a:off x="7696200" y="3675063"/>
            <a:ext cx="328613" cy="838200"/>
            <a:chOff x="4888" y="2048"/>
            <a:chExt cx="207" cy="528"/>
          </a:xfrm>
        </p:grpSpPr>
        <p:sp>
          <p:nvSpPr>
            <p:cNvPr id="20539" name="Line 22"/>
            <p:cNvSpPr>
              <a:spLocks noChangeShapeType="1"/>
            </p:cNvSpPr>
            <p:nvPr/>
          </p:nvSpPr>
          <p:spPr bwMode="auto">
            <a:xfrm>
              <a:off x="4888" y="2048"/>
              <a:ext cx="0" cy="528"/>
            </a:xfrm>
            <a:prstGeom prst="line">
              <a:avLst/>
            </a:prstGeom>
            <a:noFill/>
            <a:ln w="19050">
              <a:solidFill>
                <a:srgbClr val="0000FF"/>
              </a:solidFill>
              <a:round/>
              <a:headEnd type="triangle" w="sm" len="med"/>
              <a:tailEnd type="triangle" w="sm" len="med"/>
            </a:ln>
          </p:spPr>
          <p:txBody>
            <a:bodyPr wrap="none" anchor="ctr"/>
            <a:lstStyle/>
            <a:p>
              <a:endParaRPr lang="zh-CN" altLang="en-US"/>
            </a:p>
          </p:txBody>
        </p:sp>
        <p:graphicFrame>
          <p:nvGraphicFramePr>
            <p:cNvPr id="20495" name="Object 23"/>
            <p:cNvGraphicFramePr>
              <a:graphicFrameLocks noChangeAspect="1"/>
            </p:cNvGraphicFramePr>
            <p:nvPr/>
          </p:nvGraphicFramePr>
          <p:xfrm>
            <a:off x="4896" y="2256"/>
            <a:ext cx="199" cy="183"/>
          </p:xfrm>
          <a:graphic>
            <a:graphicData uri="http://schemas.openxmlformats.org/presentationml/2006/ole">
              <mc:AlternateContent xmlns:mc="http://schemas.openxmlformats.org/markup-compatibility/2006">
                <mc:Choice xmlns:v="urn:schemas-microsoft-com:vml" Requires="v">
                  <p:oleObj spid="_x0000_s434335" name="Equation" r:id="rId12" imgW="317160" imgH="291960" progId="Equation.DSMT4">
                    <p:embed/>
                  </p:oleObj>
                </mc:Choice>
                <mc:Fallback>
                  <p:oleObj name="Equation" r:id="rId12" imgW="317160" imgH="291960"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6" y="2256"/>
                          <a:ext cx="199"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24"/>
          <p:cNvGrpSpPr>
            <a:grpSpLocks/>
          </p:cNvGrpSpPr>
          <p:nvPr/>
        </p:nvGrpSpPr>
        <p:grpSpPr bwMode="auto">
          <a:xfrm>
            <a:off x="7848608" y="3675063"/>
            <a:ext cx="496888" cy="304800"/>
            <a:chOff x="5044" y="2048"/>
            <a:chExt cx="313" cy="192"/>
          </a:xfrm>
        </p:grpSpPr>
        <p:graphicFrame>
          <p:nvGraphicFramePr>
            <p:cNvPr id="20494" name="Object 25"/>
            <p:cNvGraphicFramePr>
              <a:graphicFrameLocks noChangeAspect="1"/>
            </p:cNvGraphicFramePr>
            <p:nvPr/>
          </p:nvGraphicFramePr>
          <p:xfrm>
            <a:off x="5091" y="2102"/>
            <a:ext cx="266" cy="116"/>
          </p:xfrm>
          <a:graphic>
            <a:graphicData uri="http://schemas.openxmlformats.org/presentationml/2006/ole">
              <mc:AlternateContent xmlns:mc="http://schemas.openxmlformats.org/markup-compatibility/2006">
                <mc:Choice xmlns:v="urn:schemas-microsoft-com:vml" Requires="v">
                  <p:oleObj spid="_x0000_s434336" name="Equation" r:id="rId14" imgW="812520" imgH="355320" progId="Equation.DSMT4">
                    <p:embed/>
                  </p:oleObj>
                </mc:Choice>
                <mc:Fallback>
                  <p:oleObj name="Equation" r:id="rId14" imgW="812520" imgH="35532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1" y="2102"/>
                          <a:ext cx="26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8" name="Line 26"/>
            <p:cNvSpPr>
              <a:spLocks noChangeShapeType="1"/>
            </p:cNvSpPr>
            <p:nvPr/>
          </p:nvSpPr>
          <p:spPr bwMode="auto">
            <a:xfrm>
              <a:off x="5044" y="2048"/>
              <a:ext cx="0" cy="192"/>
            </a:xfrm>
            <a:prstGeom prst="line">
              <a:avLst/>
            </a:prstGeom>
            <a:noFill/>
            <a:ln w="9525">
              <a:solidFill>
                <a:schemeClr val="tx1"/>
              </a:solidFill>
              <a:round/>
              <a:headEnd type="triangle" w="sm" len="med"/>
              <a:tailEnd type="triangle" w="sm" len="med"/>
            </a:ln>
          </p:spPr>
          <p:txBody>
            <a:bodyPr wrap="none" anchor="ctr"/>
            <a:lstStyle/>
            <a:p>
              <a:endParaRPr lang="zh-CN" altLang="en-US"/>
            </a:p>
          </p:txBody>
        </p:sp>
      </p:grpSp>
      <p:sp>
        <p:nvSpPr>
          <p:cNvPr id="355355" name="Text Box 27"/>
          <p:cNvSpPr txBox="1">
            <a:spLocks noChangeArrowheads="1"/>
          </p:cNvSpPr>
          <p:nvPr/>
        </p:nvSpPr>
        <p:spPr bwMode="auto">
          <a:xfrm>
            <a:off x="5138738" y="5122863"/>
            <a:ext cx="361950" cy="304800"/>
          </a:xfrm>
          <a:prstGeom prst="rect">
            <a:avLst/>
          </a:prstGeom>
          <a:noFill/>
          <a:ln w="9525">
            <a:noFill/>
            <a:miter lim="800000"/>
            <a:headEnd/>
            <a:tailEnd/>
          </a:ln>
        </p:spPr>
        <p:txBody>
          <a:bodyPr wrap="none">
            <a:spAutoFit/>
          </a:bodyPr>
          <a:lstStyle/>
          <a:p>
            <a:r>
              <a:rPr kumimoji="1" lang="zh-CN" altLang="en-US" sz="1400">
                <a:solidFill>
                  <a:srgbClr val="FF0066"/>
                </a:solidFill>
                <a:ea typeface="宋体" pitchFamily="2" charset="-122"/>
              </a:rPr>
              <a:t>）</a:t>
            </a:r>
            <a:endParaRPr kumimoji="1" lang="zh-CN" altLang="en-US" sz="1400">
              <a:ea typeface="宋体" pitchFamily="2" charset="-122"/>
            </a:endParaRPr>
          </a:p>
        </p:txBody>
      </p:sp>
      <p:grpSp>
        <p:nvGrpSpPr>
          <p:cNvPr id="8" name="Group 28"/>
          <p:cNvGrpSpPr>
            <a:grpSpLocks/>
          </p:cNvGrpSpPr>
          <p:nvPr/>
        </p:nvGrpSpPr>
        <p:grpSpPr bwMode="auto">
          <a:xfrm>
            <a:off x="4343400" y="2760663"/>
            <a:ext cx="4343400" cy="2971800"/>
            <a:chOff x="2736" y="1472"/>
            <a:chExt cx="2736" cy="1872"/>
          </a:xfrm>
        </p:grpSpPr>
        <p:sp>
          <p:nvSpPr>
            <p:cNvPr id="20536" name="Line 29"/>
            <p:cNvSpPr>
              <a:spLocks noChangeShapeType="1"/>
            </p:cNvSpPr>
            <p:nvPr/>
          </p:nvSpPr>
          <p:spPr bwMode="auto">
            <a:xfrm>
              <a:off x="2736" y="3104"/>
              <a:ext cx="2736" cy="16"/>
            </a:xfrm>
            <a:prstGeom prst="line">
              <a:avLst/>
            </a:prstGeom>
            <a:noFill/>
            <a:ln w="25400">
              <a:solidFill>
                <a:schemeClr val="tx1"/>
              </a:solidFill>
              <a:round/>
              <a:headEnd/>
              <a:tailEnd type="triangle" w="sm" len="lg"/>
            </a:ln>
          </p:spPr>
          <p:txBody>
            <a:bodyPr wrap="none" anchor="ctr"/>
            <a:lstStyle/>
            <a:p>
              <a:endParaRPr lang="zh-CN" altLang="en-US"/>
            </a:p>
          </p:txBody>
        </p:sp>
        <p:sp>
          <p:nvSpPr>
            <p:cNvPr id="20537" name="Line 30"/>
            <p:cNvSpPr>
              <a:spLocks noChangeShapeType="1"/>
            </p:cNvSpPr>
            <p:nvPr/>
          </p:nvSpPr>
          <p:spPr bwMode="auto">
            <a:xfrm flipV="1">
              <a:off x="2976" y="1472"/>
              <a:ext cx="0" cy="1872"/>
            </a:xfrm>
            <a:prstGeom prst="line">
              <a:avLst/>
            </a:prstGeom>
            <a:noFill/>
            <a:ln w="25400">
              <a:solidFill>
                <a:schemeClr val="tx1"/>
              </a:solidFill>
              <a:round/>
              <a:headEnd/>
              <a:tailEnd type="triangle" w="sm" len="lg"/>
            </a:ln>
          </p:spPr>
          <p:txBody>
            <a:bodyPr wrap="none" anchor="ctr"/>
            <a:lstStyle/>
            <a:p>
              <a:endParaRPr lang="zh-CN" altLang="en-US"/>
            </a:p>
          </p:txBody>
        </p:sp>
        <p:graphicFrame>
          <p:nvGraphicFramePr>
            <p:cNvPr id="20491" name="Object 31"/>
            <p:cNvGraphicFramePr>
              <a:graphicFrameLocks noChangeAspect="1"/>
            </p:cNvGraphicFramePr>
            <p:nvPr/>
          </p:nvGraphicFramePr>
          <p:xfrm>
            <a:off x="5313" y="3178"/>
            <a:ext cx="141" cy="134"/>
          </p:xfrm>
          <a:graphic>
            <a:graphicData uri="http://schemas.openxmlformats.org/presentationml/2006/ole">
              <mc:AlternateContent xmlns:mc="http://schemas.openxmlformats.org/markup-compatibility/2006">
                <mc:Choice xmlns:v="urn:schemas-microsoft-com:vml" Requires="v">
                  <p:oleObj spid="_x0000_s434337" name="公式" r:id="rId16" imgW="253800" imgH="241200" progId="Equation.3">
                    <p:embed/>
                  </p:oleObj>
                </mc:Choice>
                <mc:Fallback>
                  <p:oleObj name="公式" r:id="rId16" imgW="253800" imgH="241200"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13" y="3178"/>
                          <a:ext cx="141" cy="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2" name="Object 32"/>
            <p:cNvGraphicFramePr>
              <a:graphicFrameLocks noChangeAspect="1"/>
            </p:cNvGraphicFramePr>
            <p:nvPr/>
          </p:nvGraphicFramePr>
          <p:xfrm>
            <a:off x="2817" y="1488"/>
            <a:ext cx="141" cy="175"/>
          </p:xfrm>
          <a:graphic>
            <a:graphicData uri="http://schemas.openxmlformats.org/presentationml/2006/ole">
              <mc:AlternateContent xmlns:mc="http://schemas.openxmlformats.org/markup-compatibility/2006">
                <mc:Choice xmlns:v="urn:schemas-microsoft-com:vml" Requires="v">
                  <p:oleObj spid="_x0000_s434338" name="公式" r:id="rId18" imgW="253800" imgH="317160" progId="Equation.3">
                    <p:embed/>
                  </p:oleObj>
                </mc:Choice>
                <mc:Fallback>
                  <p:oleObj name="公式" r:id="rId18" imgW="253800" imgH="317160" progId="Equation.3">
                    <p:embed/>
                    <p:pic>
                      <p:nvPicPr>
                        <p:cNvPr id="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7" y="1488"/>
                          <a:ext cx="141"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3" name="Object 33"/>
            <p:cNvGraphicFramePr>
              <a:graphicFrameLocks noChangeAspect="1"/>
            </p:cNvGraphicFramePr>
            <p:nvPr/>
          </p:nvGraphicFramePr>
          <p:xfrm>
            <a:off x="2828" y="3137"/>
            <a:ext cx="120" cy="134"/>
          </p:xfrm>
          <a:graphic>
            <a:graphicData uri="http://schemas.openxmlformats.org/presentationml/2006/ole">
              <mc:AlternateContent xmlns:mc="http://schemas.openxmlformats.org/markup-compatibility/2006">
                <mc:Choice xmlns:v="urn:schemas-microsoft-com:vml" Requires="v">
                  <p:oleObj spid="_x0000_s434339" name="公式" r:id="rId20" imgW="215640" imgH="241200" progId="Equation.3">
                    <p:embed/>
                  </p:oleObj>
                </mc:Choice>
                <mc:Fallback>
                  <p:oleObj name="公式" r:id="rId20" imgW="215640" imgH="241200" progId="Equation.3">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28" y="3137"/>
                          <a:ext cx="120" cy="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5362" name="Object 34"/>
          <p:cNvGraphicFramePr>
            <a:graphicFrameLocks noChangeAspect="1"/>
          </p:cNvGraphicFramePr>
          <p:nvPr/>
        </p:nvGraphicFramePr>
        <p:xfrm>
          <a:off x="5334000" y="5137150"/>
          <a:ext cx="209550" cy="188913"/>
        </p:xfrm>
        <a:graphic>
          <a:graphicData uri="http://schemas.openxmlformats.org/presentationml/2006/ole">
            <mc:AlternateContent xmlns:mc="http://schemas.openxmlformats.org/markup-compatibility/2006">
              <mc:Choice xmlns:v="urn:schemas-microsoft-com:vml" Requires="v">
                <p:oleObj spid="_x0000_s434340" name="公式" r:id="rId22" imgW="266400" imgH="241200" progId="Equation.3">
                  <p:embed/>
                </p:oleObj>
              </mc:Choice>
              <mc:Fallback>
                <p:oleObj name="公式" r:id="rId22" imgW="266400" imgH="241200" progId="Equation.3">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34000" y="5137150"/>
                        <a:ext cx="209550" cy="18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35"/>
          <p:cNvGrpSpPr>
            <a:grpSpLocks/>
          </p:cNvGrpSpPr>
          <p:nvPr/>
        </p:nvGrpSpPr>
        <p:grpSpPr bwMode="auto">
          <a:xfrm>
            <a:off x="6748463" y="3675063"/>
            <a:ext cx="825500" cy="2044700"/>
            <a:chOff x="4251" y="2048"/>
            <a:chExt cx="520" cy="1288"/>
          </a:xfrm>
        </p:grpSpPr>
        <p:grpSp>
          <p:nvGrpSpPr>
            <p:cNvPr id="10" name="Group 36"/>
            <p:cNvGrpSpPr>
              <a:grpSpLocks/>
            </p:cNvGrpSpPr>
            <p:nvPr/>
          </p:nvGrpSpPr>
          <p:grpSpPr bwMode="auto">
            <a:xfrm>
              <a:off x="4251" y="2048"/>
              <a:ext cx="520" cy="1288"/>
              <a:chOff x="4251" y="2048"/>
              <a:chExt cx="520" cy="1288"/>
            </a:xfrm>
          </p:grpSpPr>
          <p:graphicFrame>
            <p:nvGraphicFramePr>
              <p:cNvPr id="20490" name="Object 37"/>
              <p:cNvGraphicFramePr>
                <a:graphicFrameLocks noChangeAspect="1"/>
              </p:cNvGraphicFramePr>
              <p:nvPr/>
            </p:nvGraphicFramePr>
            <p:xfrm>
              <a:off x="4251" y="3128"/>
              <a:ext cx="520" cy="208"/>
            </p:xfrm>
            <a:graphic>
              <a:graphicData uri="http://schemas.openxmlformats.org/presentationml/2006/ole">
                <mc:AlternateContent xmlns:mc="http://schemas.openxmlformats.org/markup-compatibility/2006">
                  <mc:Choice xmlns:v="urn:schemas-microsoft-com:vml" Requires="v">
                    <p:oleObj spid="_x0000_s434341" name="Equation" r:id="rId24" imgW="825480" imgH="330120" progId="Equation.DSMT4">
                      <p:embed/>
                    </p:oleObj>
                  </mc:Choice>
                  <mc:Fallback>
                    <p:oleObj name="Equation" r:id="rId24" imgW="825480" imgH="330120" progId="Equation.DSMT4">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51" y="3128"/>
                            <a:ext cx="52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5" name="Line 38"/>
              <p:cNvSpPr>
                <a:spLocks noChangeShapeType="1"/>
              </p:cNvSpPr>
              <p:nvPr/>
            </p:nvSpPr>
            <p:spPr bwMode="auto">
              <a:xfrm>
                <a:off x="4472" y="2048"/>
                <a:ext cx="0" cy="1056"/>
              </a:xfrm>
              <a:prstGeom prst="line">
                <a:avLst/>
              </a:prstGeom>
              <a:noFill/>
              <a:ln w="19050">
                <a:solidFill>
                  <a:schemeClr val="tx1"/>
                </a:solidFill>
                <a:round/>
                <a:headEnd/>
                <a:tailEnd/>
              </a:ln>
            </p:spPr>
            <p:txBody>
              <a:bodyPr wrap="none" anchor="ctr"/>
              <a:lstStyle/>
              <a:p>
                <a:endParaRPr lang="zh-CN" altLang="en-US"/>
              </a:p>
            </p:txBody>
          </p:sp>
        </p:grpSp>
        <p:sp>
          <p:nvSpPr>
            <p:cNvPr id="20534" name="Text Box 39"/>
            <p:cNvSpPr txBox="1">
              <a:spLocks noChangeArrowheads="1"/>
            </p:cNvSpPr>
            <p:nvPr/>
          </p:nvSpPr>
          <p:spPr bwMode="auto">
            <a:xfrm>
              <a:off x="4309" y="2112"/>
              <a:ext cx="201" cy="212"/>
            </a:xfrm>
            <a:prstGeom prst="rect">
              <a:avLst/>
            </a:prstGeom>
            <a:noFill/>
            <a:ln w="9525">
              <a:noFill/>
              <a:miter lim="800000"/>
              <a:headEnd/>
              <a:tailEnd/>
            </a:ln>
          </p:spPr>
          <p:txBody>
            <a:bodyPr wrap="none">
              <a:spAutoFit/>
            </a:bodyPr>
            <a:lstStyle/>
            <a:p>
              <a:r>
                <a:rPr kumimoji="1" lang="en-US" altLang="zh-CN" sz="1600" b="1">
                  <a:ea typeface="宋体" pitchFamily="2" charset="-122"/>
                </a:rPr>
                <a:t>T</a:t>
              </a:r>
            </a:p>
          </p:txBody>
        </p:sp>
      </p:grpSp>
      <p:grpSp>
        <p:nvGrpSpPr>
          <p:cNvPr id="11" name="Group 40"/>
          <p:cNvGrpSpPr>
            <a:grpSpLocks/>
          </p:cNvGrpSpPr>
          <p:nvPr/>
        </p:nvGrpSpPr>
        <p:grpSpPr bwMode="auto">
          <a:xfrm>
            <a:off x="6273800" y="4489450"/>
            <a:ext cx="860425" cy="336550"/>
            <a:chOff x="3952" y="2795"/>
            <a:chExt cx="542" cy="212"/>
          </a:xfrm>
        </p:grpSpPr>
        <p:grpSp>
          <p:nvGrpSpPr>
            <p:cNvPr id="12" name="Group 41"/>
            <p:cNvGrpSpPr>
              <a:grpSpLocks/>
            </p:cNvGrpSpPr>
            <p:nvPr/>
          </p:nvGrpSpPr>
          <p:grpSpPr bwMode="auto">
            <a:xfrm>
              <a:off x="3952" y="2810"/>
              <a:ext cx="528" cy="155"/>
              <a:chOff x="3952" y="2576"/>
              <a:chExt cx="528" cy="155"/>
            </a:xfrm>
          </p:grpSpPr>
          <p:graphicFrame>
            <p:nvGraphicFramePr>
              <p:cNvPr id="20489" name="Object 42"/>
              <p:cNvGraphicFramePr>
                <a:graphicFrameLocks noChangeAspect="1"/>
              </p:cNvGraphicFramePr>
              <p:nvPr/>
            </p:nvGraphicFramePr>
            <p:xfrm>
              <a:off x="4152" y="2630"/>
              <a:ext cx="144" cy="101"/>
            </p:xfrm>
            <a:graphic>
              <a:graphicData uri="http://schemas.openxmlformats.org/presentationml/2006/ole">
                <mc:AlternateContent xmlns:mc="http://schemas.openxmlformats.org/markup-compatibility/2006">
                  <mc:Choice xmlns:v="urn:schemas-microsoft-com:vml" Requires="v">
                    <p:oleObj spid="_x0000_s434342" name="Equation" r:id="rId26" imgW="342720" imgH="241200" progId="Equation.DSMT4">
                      <p:embed/>
                    </p:oleObj>
                  </mc:Choice>
                  <mc:Fallback>
                    <p:oleObj name="Equation" r:id="rId26" imgW="342720" imgH="241200" progId="Equation.DSMT4">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52" y="2630"/>
                            <a:ext cx="144" cy="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2" name="Line 43"/>
              <p:cNvSpPr>
                <a:spLocks noChangeShapeType="1"/>
              </p:cNvSpPr>
              <p:nvPr/>
            </p:nvSpPr>
            <p:spPr bwMode="auto">
              <a:xfrm>
                <a:off x="3952" y="2576"/>
                <a:ext cx="528" cy="0"/>
              </a:xfrm>
              <a:prstGeom prst="line">
                <a:avLst/>
              </a:prstGeom>
              <a:noFill/>
              <a:ln w="19050">
                <a:solidFill>
                  <a:srgbClr val="0000FF"/>
                </a:solidFill>
                <a:round/>
                <a:headEnd/>
                <a:tailEnd/>
              </a:ln>
            </p:spPr>
            <p:txBody>
              <a:bodyPr wrap="none" anchor="ctr"/>
              <a:lstStyle/>
              <a:p>
                <a:endParaRPr lang="zh-CN" altLang="en-US"/>
              </a:p>
            </p:txBody>
          </p:sp>
        </p:grpSp>
        <p:sp>
          <p:nvSpPr>
            <p:cNvPr id="20531" name="Text Box 44"/>
            <p:cNvSpPr txBox="1">
              <a:spLocks noChangeArrowheads="1"/>
            </p:cNvSpPr>
            <p:nvPr/>
          </p:nvSpPr>
          <p:spPr bwMode="auto">
            <a:xfrm>
              <a:off x="4286" y="2795"/>
              <a:ext cx="208" cy="212"/>
            </a:xfrm>
            <a:prstGeom prst="rect">
              <a:avLst/>
            </a:prstGeom>
            <a:noFill/>
            <a:ln w="9525">
              <a:noFill/>
              <a:miter lim="800000"/>
              <a:headEnd/>
              <a:tailEnd/>
            </a:ln>
          </p:spPr>
          <p:txBody>
            <a:bodyPr wrap="none">
              <a:spAutoFit/>
            </a:bodyPr>
            <a:lstStyle/>
            <a:p>
              <a:r>
                <a:rPr kumimoji="1" lang="en-US" altLang="zh-CN" sz="1600" b="1">
                  <a:ea typeface="宋体" pitchFamily="2" charset="-122"/>
                </a:rPr>
                <a:t>N</a:t>
              </a:r>
            </a:p>
          </p:txBody>
        </p:sp>
      </p:grpSp>
      <p:grpSp>
        <p:nvGrpSpPr>
          <p:cNvPr id="13" name="Group 86"/>
          <p:cNvGrpSpPr>
            <a:grpSpLocks/>
          </p:cNvGrpSpPr>
          <p:nvPr/>
        </p:nvGrpSpPr>
        <p:grpSpPr bwMode="auto">
          <a:xfrm>
            <a:off x="107950" y="5767388"/>
            <a:ext cx="7632700" cy="396875"/>
            <a:chOff x="930" y="2795"/>
            <a:chExt cx="4808" cy="250"/>
          </a:xfrm>
        </p:grpSpPr>
        <p:graphicFrame>
          <p:nvGraphicFramePr>
            <p:cNvPr id="20488" name="Object 87"/>
            <p:cNvGraphicFramePr>
              <a:graphicFrameLocks noChangeAspect="1"/>
            </p:cNvGraphicFramePr>
            <p:nvPr/>
          </p:nvGraphicFramePr>
          <p:xfrm>
            <a:off x="2336" y="2840"/>
            <a:ext cx="624" cy="186"/>
          </p:xfrm>
          <a:graphic>
            <a:graphicData uri="http://schemas.openxmlformats.org/presentationml/2006/ole">
              <mc:AlternateContent xmlns:mc="http://schemas.openxmlformats.org/markup-compatibility/2006">
                <mc:Choice xmlns:v="urn:schemas-microsoft-com:vml" Requires="v">
                  <p:oleObj spid="_x0000_s434343" name="Equation" r:id="rId28" imgW="990170" imgH="291973" progId="Equation.DSMT4">
                    <p:embed/>
                  </p:oleObj>
                </mc:Choice>
                <mc:Fallback>
                  <p:oleObj name="Equation" r:id="rId28" imgW="990170" imgH="291973" progId="Equation.DSMT4">
                    <p:embed/>
                    <p:pic>
                      <p:nvPicPr>
                        <p:cNvPr id="0" name="Object 8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36" y="2840"/>
                          <a:ext cx="62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8" name="Rectangle 88"/>
            <p:cNvSpPr>
              <a:spLocks noChangeArrowheads="1"/>
            </p:cNvSpPr>
            <p:nvPr/>
          </p:nvSpPr>
          <p:spPr bwMode="auto">
            <a:xfrm>
              <a:off x="930" y="2795"/>
              <a:ext cx="1398" cy="250"/>
            </a:xfrm>
            <a:prstGeom prst="rect">
              <a:avLst/>
            </a:prstGeom>
            <a:noFill/>
            <a:ln w="9525">
              <a:noFill/>
              <a:miter lim="800000"/>
              <a:headEnd/>
              <a:tailEnd/>
            </a:ln>
          </p:spPr>
          <p:txBody>
            <a:bodyPr wrap="none" anchor="ctr">
              <a:spAutoFit/>
            </a:bodyPr>
            <a:lstStyle/>
            <a:p>
              <a:r>
                <a:rPr lang="en-US" altLang="zh-CN">
                  <a:ea typeface="宋体" pitchFamily="2" charset="-122"/>
                </a:rPr>
                <a:t>Therefore, function </a:t>
              </a:r>
            </a:p>
          </p:txBody>
        </p:sp>
        <p:sp>
          <p:nvSpPr>
            <p:cNvPr id="20529" name="Rectangle 89"/>
            <p:cNvSpPr>
              <a:spLocks noChangeArrowheads="1"/>
            </p:cNvSpPr>
            <p:nvPr/>
          </p:nvSpPr>
          <p:spPr bwMode="auto">
            <a:xfrm>
              <a:off x="2925" y="2795"/>
              <a:ext cx="2813" cy="250"/>
            </a:xfrm>
            <a:prstGeom prst="rect">
              <a:avLst/>
            </a:prstGeom>
            <a:noFill/>
            <a:ln w="9525">
              <a:noFill/>
              <a:miter lim="800000"/>
              <a:headEnd/>
              <a:tailEnd/>
            </a:ln>
          </p:spPr>
          <p:txBody>
            <a:bodyPr wrap="none" anchor="ctr">
              <a:spAutoFit/>
            </a:bodyPr>
            <a:lstStyle/>
            <a:p>
              <a:r>
                <a:rPr lang="zh-CN" altLang="en-US">
                  <a:ea typeface="宋体" pitchFamily="2" charset="-122"/>
                </a:rPr>
                <a:t> </a:t>
              </a:r>
              <a:r>
                <a:rPr lang="en-US" altLang="zh-CN">
                  <a:ea typeface="宋体" pitchFamily="2" charset="-122"/>
                </a:rPr>
                <a:t>can be approximated by a linear function </a:t>
              </a:r>
            </a:p>
          </p:txBody>
        </p:sp>
      </p:grpSp>
      <p:grpSp>
        <p:nvGrpSpPr>
          <p:cNvPr id="14" name="Group 90"/>
          <p:cNvGrpSpPr>
            <a:grpSpLocks/>
          </p:cNvGrpSpPr>
          <p:nvPr/>
        </p:nvGrpSpPr>
        <p:grpSpPr bwMode="auto">
          <a:xfrm>
            <a:off x="1763713" y="6092825"/>
            <a:ext cx="5143500" cy="431800"/>
            <a:chOff x="1610" y="3294"/>
            <a:chExt cx="3240" cy="272"/>
          </a:xfrm>
        </p:grpSpPr>
        <p:graphicFrame>
          <p:nvGraphicFramePr>
            <p:cNvPr id="20486" name="Object 91"/>
            <p:cNvGraphicFramePr>
              <a:graphicFrameLocks noChangeAspect="1"/>
            </p:cNvGraphicFramePr>
            <p:nvPr/>
          </p:nvGraphicFramePr>
          <p:xfrm>
            <a:off x="1610" y="3339"/>
            <a:ext cx="1782" cy="210"/>
          </p:xfrm>
          <a:graphic>
            <a:graphicData uri="http://schemas.openxmlformats.org/presentationml/2006/ole">
              <mc:AlternateContent xmlns:mc="http://schemas.openxmlformats.org/markup-compatibility/2006">
                <mc:Choice xmlns:v="urn:schemas-microsoft-com:vml" Requires="v">
                  <p:oleObj spid="_x0000_s434344" name="Equation" r:id="rId30" imgW="2832100" imgH="330200" progId="Equation.DSMT4">
                    <p:embed/>
                  </p:oleObj>
                </mc:Choice>
                <mc:Fallback>
                  <p:oleObj name="Equation" r:id="rId30" imgW="2832100" imgH="330200" progId="Equation.DSMT4">
                    <p:embed/>
                    <p:pic>
                      <p:nvPicPr>
                        <p:cNvPr id="0" name="Object 9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10" y="3339"/>
                          <a:ext cx="178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92"/>
            <p:cNvGraphicFramePr>
              <a:graphicFrameLocks noChangeAspect="1"/>
            </p:cNvGraphicFramePr>
            <p:nvPr/>
          </p:nvGraphicFramePr>
          <p:xfrm>
            <a:off x="4195" y="3339"/>
            <a:ext cx="426" cy="210"/>
          </p:xfrm>
          <a:graphic>
            <a:graphicData uri="http://schemas.openxmlformats.org/presentationml/2006/ole">
              <mc:AlternateContent xmlns:mc="http://schemas.openxmlformats.org/markup-compatibility/2006">
                <mc:Choice xmlns:v="urn:schemas-microsoft-com:vml" Requires="v">
                  <p:oleObj spid="_x0000_s434345" name="Equation" r:id="rId32" imgW="672808" imgH="330057" progId="Equation.DSMT4">
                    <p:embed/>
                  </p:oleObj>
                </mc:Choice>
                <mc:Fallback>
                  <p:oleObj name="Equation" r:id="rId32" imgW="672808" imgH="330057" progId="Equation.DSMT4">
                    <p:embed/>
                    <p:pic>
                      <p:nvPicPr>
                        <p:cNvPr id="0" name="Object 9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95" y="3339"/>
                          <a:ext cx="426"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6" name="Rectangle 93"/>
            <p:cNvSpPr>
              <a:spLocks noChangeArrowheads="1"/>
            </p:cNvSpPr>
            <p:nvPr/>
          </p:nvSpPr>
          <p:spPr bwMode="auto">
            <a:xfrm>
              <a:off x="3424" y="3316"/>
              <a:ext cx="697" cy="250"/>
            </a:xfrm>
            <a:prstGeom prst="rect">
              <a:avLst/>
            </a:prstGeom>
            <a:noFill/>
            <a:ln w="9525">
              <a:noFill/>
              <a:miter lim="800000"/>
              <a:headEnd/>
              <a:tailEnd/>
            </a:ln>
          </p:spPr>
          <p:txBody>
            <a:bodyPr wrap="none" anchor="ctr">
              <a:spAutoFit/>
            </a:bodyPr>
            <a:lstStyle/>
            <a:p>
              <a:r>
                <a:rPr lang="zh-CN" altLang="en-US">
                  <a:ea typeface="宋体" pitchFamily="2" charset="-122"/>
                </a:rPr>
                <a:t> </a:t>
              </a:r>
              <a:r>
                <a:rPr lang="en-US" altLang="zh-CN">
                  <a:ea typeface="宋体" pitchFamily="2" charset="-122"/>
                </a:rPr>
                <a:t>in some </a:t>
              </a:r>
            </a:p>
          </p:txBody>
        </p:sp>
        <p:sp>
          <p:nvSpPr>
            <p:cNvPr id="20527" name="Rectangle 94"/>
            <p:cNvSpPr>
              <a:spLocks noChangeArrowheads="1"/>
            </p:cNvSpPr>
            <p:nvPr/>
          </p:nvSpPr>
          <p:spPr bwMode="auto">
            <a:xfrm>
              <a:off x="4694" y="3294"/>
              <a:ext cx="156" cy="250"/>
            </a:xfrm>
            <a:prstGeom prst="rect">
              <a:avLst/>
            </a:prstGeom>
            <a:noFill/>
            <a:ln w="9525">
              <a:noFill/>
              <a:miter lim="800000"/>
              <a:headEnd/>
              <a:tailEnd/>
            </a:ln>
          </p:spPr>
          <p:txBody>
            <a:bodyPr wrap="none" anchor="ctr">
              <a:spAutoFit/>
            </a:bodyPr>
            <a:lstStyle/>
            <a:p>
              <a:r>
                <a:rPr lang="en-US" altLang="zh-CN">
                  <a:ea typeface="宋体" pitchFamily="2" charset="-122"/>
                </a:rPr>
                <a:t>.</a:t>
              </a:r>
            </a:p>
          </p:txBody>
        </p:sp>
      </p:grpSp>
      <p:sp>
        <p:nvSpPr>
          <p:cNvPr id="355423" name="Rectangle 95"/>
          <p:cNvSpPr>
            <a:spLocks noChangeArrowheads="1"/>
          </p:cNvSpPr>
          <p:nvPr/>
        </p:nvSpPr>
        <p:spPr bwMode="auto">
          <a:xfrm>
            <a:off x="169863" y="2852738"/>
            <a:ext cx="3975100" cy="396875"/>
          </a:xfrm>
          <a:prstGeom prst="rect">
            <a:avLst/>
          </a:prstGeom>
          <a:noFill/>
          <a:ln w="9525">
            <a:noFill/>
            <a:miter lim="800000"/>
            <a:headEnd/>
            <a:tailEnd/>
          </a:ln>
        </p:spPr>
        <p:txBody>
          <a:bodyPr wrap="none" anchor="ctr">
            <a:spAutoFit/>
          </a:bodyPr>
          <a:lstStyle/>
          <a:p>
            <a:pPr eaLnBrk="0" hangingPunct="0"/>
            <a:r>
              <a:rPr lang="en-US" altLang="zh-CN">
                <a:ea typeface="宋体" pitchFamily="2" charset="-122"/>
              </a:rPr>
              <a:t>that is, the differential of the function</a:t>
            </a:r>
          </a:p>
        </p:txBody>
      </p:sp>
      <p:sp>
        <p:nvSpPr>
          <p:cNvPr id="355424" name="Rectangle 96"/>
          <p:cNvSpPr>
            <a:spLocks noChangeArrowheads="1"/>
          </p:cNvSpPr>
          <p:nvPr/>
        </p:nvSpPr>
        <p:spPr bwMode="auto">
          <a:xfrm>
            <a:off x="179388" y="3284538"/>
            <a:ext cx="4392612" cy="396875"/>
          </a:xfrm>
          <a:prstGeom prst="rect">
            <a:avLst/>
          </a:prstGeom>
          <a:noFill/>
          <a:ln w="9525">
            <a:noFill/>
            <a:miter lim="800000"/>
            <a:headEnd/>
            <a:tailEnd/>
          </a:ln>
        </p:spPr>
        <p:txBody>
          <a:bodyPr anchor="ctr">
            <a:spAutoFit/>
          </a:bodyPr>
          <a:lstStyle/>
          <a:p>
            <a:r>
              <a:rPr lang="en-US" altLang="zh-CN">
                <a:ea typeface="宋体" pitchFamily="2" charset="-122"/>
              </a:rPr>
              <a:t>y=</a:t>
            </a:r>
            <a:r>
              <a:rPr lang="en-US" altLang="zh-CN" b="1" i="1">
                <a:ea typeface="宋体" pitchFamily="2" charset="-122"/>
              </a:rPr>
              <a:t>f</a:t>
            </a:r>
            <a:r>
              <a:rPr lang="en-US" altLang="zh-CN">
                <a:ea typeface="宋体" pitchFamily="2" charset="-122"/>
              </a:rPr>
              <a:t>(</a:t>
            </a:r>
            <a:r>
              <a:rPr lang="en-US" altLang="zh-CN" b="1" i="1">
                <a:ea typeface="宋体" pitchFamily="2" charset="-122"/>
              </a:rPr>
              <a:t>x</a:t>
            </a:r>
            <a:r>
              <a:rPr lang="en-US" altLang="zh-CN">
                <a:ea typeface="宋体" pitchFamily="2" charset="-122"/>
              </a:rPr>
              <a:t>) at </a:t>
            </a:r>
            <a:r>
              <a:rPr lang="en-US" altLang="zh-CN" b="1" i="1">
                <a:ea typeface="宋体" pitchFamily="2" charset="-122"/>
              </a:rPr>
              <a:t>x</a:t>
            </a:r>
            <a:r>
              <a:rPr lang="en-US" altLang="zh-CN" baseline="-25000">
                <a:ea typeface="宋体" pitchFamily="2" charset="-122"/>
              </a:rPr>
              <a:t>0  </a:t>
            </a:r>
            <a:r>
              <a:rPr lang="en-US" altLang="zh-CN">
                <a:ea typeface="宋体" pitchFamily="2" charset="-122"/>
              </a:rPr>
              <a:t>is just the increment of the</a:t>
            </a:r>
          </a:p>
        </p:txBody>
      </p:sp>
      <p:sp>
        <p:nvSpPr>
          <p:cNvPr id="355425" name="Rectangle 97"/>
          <p:cNvSpPr>
            <a:spLocks noChangeArrowheads="1"/>
          </p:cNvSpPr>
          <p:nvPr/>
        </p:nvSpPr>
        <p:spPr bwMode="auto">
          <a:xfrm>
            <a:off x="669905" y="4000504"/>
            <a:ext cx="973137" cy="396875"/>
          </a:xfrm>
          <a:prstGeom prst="rect">
            <a:avLst/>
          </a:prstGeom>
          <a:noFill/>
          <a:ln w="9525">
            <a:noFill/>
            <a:miter lim="800000"/>
            <a:headEnd/>
            <a:tailEnd/>
          </a:ln>
        </p:spPr>
        <p:txBody>
          <a:bodyPr wrap="none" anchor="ctr">
            <a:spAutoFit/>
          </a:bodyPr>
          <a:lstStyle/>
          <a:p>
            <a:r>
              <a:rPr lang="en-US" altLang="zh-CN">
                <a:ea typeface="宋体" pitchFamily="2" charset="-122"/>
              </a:rPr>
              <a:t>point P.</a:t>
            </a:r>
          </a:p>
        </p:txBody>
      </p:sp>
      <p:graphicFrame>
        <p:nvGraphicFramePr>
          <p:cNvPr id="355426" name="Object 98"/>
          <p:cNvGraphicFramePr>
            <a:graphicFrameLocks noChangeAspect="1"/>
          </p:cNvGraphicFramePr>
          <p:nvPr/>
        </p:nvGraphicFramePr>
        <p:xfrm>
          <a:off x="652463" y="4859338"/>
          <a:ext cx="3273425" cy="692150"/>
        </p:xfrm>
        <a:graphic>
          <a:graphicData uri="http://schemas.openxmlformats.org/presentationml/2006/ole">
            <mc:AlternateContent xmlns:mc="http://schemas.openxmlformats.org/markup-compatibility/2006">
              <mc:Choice xmlns:v="urn:schemas-microsoft-com:vml" Requires="v">
                <p:oleObj spid="_x0000_s434346" name="Equation" r:id="rId34" imgW="3276360" imgH="685800" progId="Equation.DSMT4">
                  <p:embed/>
                </p:oleObj>
              </mc:Choice>
              <mc:Fallback>
                <p:oleObj name="Equation" r:id="rId34" imgW="3276360" imgH="685800" progId="Equation.DSMT4">
                  <p:embed/>
                  <p:pic>
                    <p:nvPicPr>
                      <p:cNvPr id="0" name="Object 9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52463" y="4859338"/>
                        <a:ext cx="327342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427" name="Text Box 99"/>
          <p:cNvSpPr txBox="1">
            <a:spLocks noChangeArrowheads="1"/>
          </p:cNvSpPr>
          <p:nvPr/>
        </p:nvSpPr>
        <p:spPr bwMode="auto">
          <a:xfrm>
            <a:off x="179388" y="3714750"/>
            <a:ext cx="4475162" cy="396875"/>
          </a:xfrm>
          <a:prstGeom prst="rect">
            <a:avLst/>
          </a:prstGeom>
          <a:noFill/>
          <a:ln w="9525">
            <a:noFill/>
            <a:miter lim="800000"/>
            <a:headEnd/>
            <a:tailEnd/>
          </a:ln>
        </p:spPr>
        <p:txBody>
          <a:bodyPr>
            <a:spAutoFit/>
          </a:bodyPr>
          <a:lstStyle/>
          <a:p>
            <a:r>
              <a:rPr lang="en-US" altLang="zh-CN" dirty="0">
                <a:ea typeface="宋体" pitchFamily="2" charset="-122"/>
              </a:rPr>
              <a:t>ordinate of the tangent to the curve at the</a:t>
            </a:r>
          </a:p>
        </p:txBody>
      </p:sp>
      <p:grpSp>
        <p:nvGrpSpPr>
          <p:cNvPr id="15" name="Group 100"/>
          <p:cNvGrpSpPr>
            <a:grpSpLocks/>
          </p:cNvGrpSpPr>
          <p:nvPr/>
        </p:nvGrpSpPr>
        <p:grpSpPr bwMode="auto">
          <a:xfrm>
            <a:off x="231775" y="4433888"/>
            <a:ext cx="3111500" cy="438150"/>
            <a:chOff x="146" y="2793"/>
            <a:chExt cx="1960" cy="276"/>
          </a:xfrm>
        </p:grpSpPr>
        <p:sp>
          <p:nvSpPr>
            <p:cNvPr id="20524" name="Text Box 101"/>
            <p:cNvSpPr txBox="1">
              <a:spLocks noChangeArrowheads="1"/>
            </p:cNvSpPr>
            <p:nvPr/>
          </p:nvSpPr>
          <p:spPr bwMode="auto">
            <a:xfrm>
              <a:off x="146" y="2793"/>
              <a:ext cx="222" cy="250"/>
            </a:xfrm>
            <a:prstGeom prst="rect">
              <a:avLst/>
            </a:prstGeom>
            <a:noFill/>
            <a:ln w="9525">
              <a:noFill/>
              <a:miter lim="800000"/>
              <a:headEnd/>
              <a:tailEnd/>
            </a:ln>
          </p:spPr>
          <p:txBody>
            <a:bodyPr wrap="none">
              <a:spAutoFit/>
            </a:bodyPr>
            <a:lstStyle/>
            <a:p>
              <a:r>
                <a:rPr lang="en-US" altLang="zh-CN" dirty="0">
                  <a:ea typeface="宋体" pitchFamily="2" charset="-122"/>
                </a:rPr>
                <a:t>If</a:t>
              </a:r>
            </a:p>
          </p:txBody>
        </p:sp>
        <p:graphicFrame>
          <p:nvGraphicFramePr>
            <p:cNvPr id="20485" name="Object 102"/>
            <p:cNvGraphicFramePr>
              <a:graphicFrameLocks noChangeAspect="1"/>
            </p:cNvGraphicFramePr>
            <p:nvPr/>
          </p:nvGraphicFramePr>
          <p:xfrm>
            <a:off x="392" y="2863"/>
            <a:ext cx="1023" cy="206"/>
          </p:xfrm>
          <a:graphic>
            <a:graphicData uri="http://schemas.openxmlformats.org/presentationml/2006/ole">
              <mc:AlternateContent xmlns:mc="http://schemas.openxmlformats.org/markup-compatibility/2006">
                <mc:Choice xmlns:v="urn:schemas-microsoft-com:vml" Requires="v">
                  <p:oleObj spid="_x0000_s434347" name="Equation" r:id="rId36" imgW="1511280" imgH="291960" progId="Equation.DSMT4">
                    <p:embed/>
                  </p:oleObj>
                </mc:Choice>
                <mc:Fallback>
                  <p:oleObj name="Equation" r:id="rId36" imgW="1511280" imgH="291960" progId="Equation.DSMT4">
                    <p:embed/>
                    <p:pic>
                      <p:nvPicPr>
                        <p:cNvPr id="0" name="Object 10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2" y="2863"/>
                          <a:ext cx="1023"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5" name="Text Box 103"/>
            <p:cNvSpPr txBox="1">
              <a:spLocks noChangeArrowheads="1"/>
            </p:cNvSpPr>
            <p:nvPr/>
          </p:nvSpPr>
          <p:spPr bwMode="auto">
            <a:xfrm>
              <a:off x="1461" y="2793"/>
              <a:ext cx="645" cy="250"/>
            </a:xfrm>
            <a:prstGeom prst="rect">
              <a:avLst/>
            </a:prstGeom>
            <a:noFill/>
            <a:ln w="9525">
              <a:noFill/>
              <a:miter lim="800000"/>
              <a:headEnd/>
              <a:tailEnd/>
            </a:ln>
          </p:spPr>
          <p:txBody>
            <a:bodyPr wrap="none">
              <a:spAutoFit/>
            </a:bodyPr>
            <a:lstStyle/>
            <a:p>
              <a:r>
                <a:rPr lang="en-US" altLang="zh-CN">
                  <a:ea typeface="宋体" pitchFamily="2" charset="-122"/>
                </a:rPr>
                <a:t>we have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55341"/>
                                        </p:tgtEl>
                                        <p:attrNameLst>
                                          <p:attrName>style.visibility</p:attrName>
                                        </p:attrNameLst>
                                      </p:cBhvr>
                                      <p:to>
                                        <p:strVal val="visible"/>
                                      </p:to>
                                    </p:set>
                                    <p:animEffect transition="in" filter="wipe(left)">
                                      <p:cBhvr>
                                        <p:cTn id="19" dur="500"/>
                                        <p:tgtEl>
                                          <p:spTgt spid="3553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55355"/>
                                        </p:tgtEl>
                                        <p:attrNameLst>
                                          <p:attrName>style.visibility</p:attrName>
                                        </p:attrNameLst>
                                      </p:cBhvr>
                                      <p:to>
                                        <p:strVal val="visible"/>
                                      </p:to>
                                    </p:set>
                                    <p:animEffect transition="in" filter="wipe(left)">
                                      <p:cBhvr>
                                        <p:cTn id="28" dur="500"/>
                                        <p:tgtEl>
                                          <p:spTgt spid="355355"/>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55362"/>
                                        </p:tgtEl>
                                        <p:attrNameLst>
                                          <p:attrName>style.visibility</p:attrName>
                                        </p:attrNameLst>
                                      </p:cBhvr>
                                      <p:to>
                                        <p:strVal val="visible"/>
                                      </p:to>
                                    </p:set>
                                    <p:animEffect transition="in" filter="wipe(left)">
                                      <p:cBhvr>
                                        <p:cTn id="32" dur="500"/>
                                        <p:tgtEl>
                                          <p:spTgt spid="355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55342"/>
                                        </p:tgtEl>
                                        <p:attrNameLst>
                                          <p:attrName>style.visibility</p:attrName>
                                        </p:attrNameLst>
                                      </p:cBhvr>
                                      <p:to>
                                        <p:strVal val="visible"/>
                                      </p:to>
                                    </p:set>
                                    <p:animEffect transition="in" filter="wipe(left)">
                                      <p:cBhvr>
                                        <p:cTn id="46" dur="500"/>
                                        <p:tgtEl>
                                          <p:spTgt spid="3553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55338"/>
                                        </p:tgtEl>
                                        <p:attrNameLst>
                                          <p:attrName>style.visibility</p:attrName>
                                        </p:attrNameLst>
                                      </p:cBhvr>
                                      <p:to>
                                        <p:strVal val="visible"/>
                                      </p:to>
                                    </p:set>
                                    <p:animEffect transition="in" filter="wipe(left)">
                                      <p:cBhvr>
                                        <p:cTn id="51" dur="500"/>
                                        <p:tgtEl>
                                          <p:spTgt spid="355338"/>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355340"/>
                                        </p:tgtEl>
                                        <p:attrNameLst>
                                          <p:attrName>style.visibility</p:attrName>
                                        </p:attrNameLst>
                                      </p:cBhvr>
                                      <p:to>
                                        <p:strVal val="visible"/>
                                      </p:to>
                                    </p:set>
                                    <p:animEffect transition="in" filter="wipe(left)">
                                      <p:cBhvr>
                                        <p:cTn id="55" dur="500"/>
                                        <p:tgtEl>
                                          <p:spTgt spid="355340"/>
                                        </p:tgtEl>
                                      </p:cBhvr>
                                    </p:animEffect>
                                  </p:childTnLst>
                                </p:cTn>
                              </p:par>
                            </p:childTnLst>
                          </p:cTn>
                        </p:par>
                        <p:par>
                          <p:cTn id="56" fill="hold">
                            <p:stCondLst>
                              <p:cond delay="1000"/>
                            </p:stCondLst>
                            <p:childTnLst>
                              <p:par>
                                <p:cTn id="57" presetID="16" presetClass="entr" presetSubtype="42"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arn(outHorizontal)">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5339"/>
                                        </p:tgtEl>
                                        <p:attrNameLst>
                                          <p:attrName>style.visibility</p:attrName>
                                        </p:attrNameLst>
                                      </p:cBhvr>
                                      <p:to>
                                        <p:strVal val="visible"/>
                                      </p:to>
                                    </p:set>
                                    <p:animEffect transition="in" filter="wipe(left)">
                                      <p:cBhvr>
                                        <p:cTn id="64" dur="500"/>
                                        <p:tgtEl>
                                          <p:spTgt spid="355339"/>
                                        </p:tgtEl>
                                      </p:cBhvr>
                                    </p:animEffect>
                                  </p:childTnLst>
                                </p:cTn>
                              </p:par>
                            </p:childTnLst>
                          </p:cTn>
                        </p:par>
                        <p:par>
                          <p:cTn id="65" fill="hold">
                            <p:stCondLst>
                              <p:cond delay="500"/>
                            </p:stCondLst>
                            <p:childTnLst>
                              <p:par>
                                <p:cTn id="66" presetID="16" presetClass="entr" presetSubtype="42"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barn(outHorizontal)">
                                      <p:cBhvr>
                                        <p:cTn id="68" dur="500"/>
                                        <p:tgtEl>
                                          <p:spTgt spid="5"/>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4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barn(outHorizontal)">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55423"/>
                                        </p:tgtEl>
                                        <p:attrNameLst>
                                          <p:attrName>style.visibility</p:attrName>
                                        </p:attrNameLst>
                                      </p:cBhvr>
                                      <p:to>
                                        <p:strVal val="visible"/>
                                      </p:to>
                                    </p:set>
                                    <p:animEffect transition="in" filter="wipe(left)">
                                      <p:cBhvr>
                                        <p:cTn id="78" dur="1000"/>
                                        <p:tgtEl>
                                          <p:spTgt spid="3554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55424"/>
                                        </p:tgtEl>
                                        <p:attrNameLst>
                                          <p:attrName>style.visibility</p:attrName>
                                        </p:attrNameLst>
                                      </p:cBhvr>
                                      <p:to>
                                        <p:strVal val="visible"/>
                                      </p:to>
                                    </p:set>
                                    <p:animEffect transition="in" filter="wipe(left)">
                                      <p:cBhvr>
                                        <p:cTn id="83" dur="1000"/>
                                        <p:tgtEl>
                                          <p:spTgt spid="35542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55427"/>
                                        </p:tgtEl>
                                        <p:attrNameLst>
                                          <p:attrName>style.visibility</p:attrName>
                                        </p:attrNameLst>
                                      </p:cBhvr>
                                      <p:to>
                                        <p:strVal val="visible"/>
                                      </p:to>
                                    </p:set>
                                    <p:animEffect transition="in" filter="blinds(horizontal)">
                                      <p:cBhvr>
                                        <p:cTn id="88" dur="500"/>
                                        <p:tgtEl>
                                          <p:spTgt spid="355427"/>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55425"/>
                                        </p:tgtEl>
                                        <p:attrNameLst>
                                          <p:attrName>style.visibility</p:attrName>
                                        </p:attrNameLst>
                                      </p:cBhvr>
                                      <p:to>
                                        <p:strVal val="visible"/>
                                      </p:to>
                                    </p:set>
                                    <p:animEffect transition="in" filter="wipe(left)">
                                      <p:cBhvr>
                                        <p:cTn id="92" dur="1000"/>
                                        <p:tgtEl>
                                          <p:spTgt spid="35542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linds(horizont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55426"/>
                                        </p:tgtEl>
                                        <p:attrNameLst>
                                          <p:attrName>style.visibility</p:attrName>
                                        </p:attrNameLst>
                                      </p:cBhvr>
                                      <p:to>
                                        <p:strVal val="visible"/>
                                      </p:to>
                                    </p:set>
                                    <p:animEffect transition="in" filter="wipe(left)">
                                      <p:cBhvr>
                                        <p:cTn id="102" dur="1000"/>
                                        <p:tgtEl>
                                          <p:spTgt spid="355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left)">
                                      <p:cBhvr>
                                        <p:cTn id="107" dur="10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wipe(left)">
                                      <p:cBhvr>
                                        <p:cTn id="11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8" grpId="0" animBg="1"/>
      <p:bldP spid="355339" grpId="0" animBg="1"/>
      <p:bldP spid="355340" grpId="0" animBg="1"/>
      <p:bldP spid="355341" grpId="0" autoUpdateAnimBg="0"/>
      <p:bldP spid="355342" grpId="0" autoUpdateAnimBg="0"/>
      <p:bldP spid="355355" grpId="0" autoUpdateAnimBg="0"/>
      <p:bldP spid="355423" grpId="0"/>
      <p:bldP spid="355424" grpId="0"/>
      <p:bldP spid="355425" grpId="0"/>
      <p:bldP spid="3554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5"/>
          <p:cNvSpPr>
            <a:spLocks noGrp="1"/>
          </p:cNvSpPr>
          <p:nvPr>
            <p:ph type="sldNum" sz="quarter" idx="12"/>
          </p:nvPr>
        </p:nvSpPr>
        <p:spPr>
          <a:noFill/>
        </p:spPr>
        <p:txBody>
          <a:bodyPr/>
          <a:lstStyle/>
          <a:p>
            <a:fld id="{133783F0-CB86-4DFD-AB79-58BF41B85B20}" type="slidenum">
              <a:rPr lang="en-US" altLang="en-US"/>
              <a:pPr/>
              <a:t>25</a:t>
            </a:fld>
            <a:endParaRPr lang="en-US" altLang="en-US"/>
          </a:p>
        </p:txBody>
      </p:sp>
      <p:sp>
        <p:nvSpPr>
          <p:cNvPr id="21509" name="Rectangle 2"/>
          <p:cNvSpPr>
            <a:spLocks noGrp="1" noChangeArrowheads="1"/>
          </p:cNvSpPr>
          <p:nvPr>
            <p:ph type="title"/>
          </p:nvPr>
        </p:nvSpPr>
        <p:spPr/>
        <p:txBody>
          <a:bodyPr>
            <a:normAutofit fontScale="90000"/>
          </a:bodyPr>
          <a:lstStyle/>
          <a:p>
            <a:pPr eaLnBrk="1" hangingPunct="1"/>
            <a:r>
              <a:rPr lang="en-US" altLang="zh-CN">
                <a:ea typeface="宋体" pitchFamily="2" charset="-122"/>
              </a:rPr>
              <a:t>Rules of operations on differentials</a:t>
            </a:r>
            <a:endParaRPr lang="en-US" altLang="zh-CN">
              <a:solidFill>
                <a:srgbClr val="0000FF"/>
              </a:solidFill>
              <a:ea typeface="宋体" pitchFamily="2" charset="-122"/>
            </a:endParaRPr>
          </a:p>
        </p:txBody>
      </p:sp>
      <p:grpSp>
        <p:nvGrpSpPr>
          <p:cNvPr id="2" name="Group 6"/>
          <p:cNvGrpSpPr>
            <a:grpSpLocks/>
          </p:cNvGrpSpPr>
          <p:nvPr/>
        </p:nvGrpSpPr>
        <p:grpSpPr bwMode="auto">
          <a:xfrm>
            <a:off x="381000" y="1214422"/>
            <a:ext cx="8763000" cy="396875"/>
            <a:chOff x="288" y="1008"/>
            <a:chExt cx="5520" cy="250"/>
          </a:xfrm>
        </p:grpSpPr>
        <p:sp>
          <p:nvSpPr>
            <p:cNvPr id="21514" name="Rectangle 5"/>
            <p:cNvSpPr>
              <a:spLocks noChangeArrowheads="1"/>
            </p:cNvSpPr>
            <p:nvPr/>
          </p:nvSpPr>
          <p:spPr bwMode="auto">
            <a:xfrm>
              <a:off x="288" y="1008"/>
              <a:ext cx="5520" cy="250"/>
            </a:xfrm>
            <a:prstGeom prst="rect">
              <a:avLst/>
            </a:prstGeom>
            <a:noFill/>
            <a:ln w="9525">
              <a:noFill/>
              <a:miter lim="800000"/>
              <a:headEnd/>
              <a:tailEnd/>
            </a:ln>
          </p:spPr>
          <p:txBody>
            <a:bodyPr wrap="square">
              <a:spAutoFit/>
            </a:bodyPr>
            <a:lstStyle/>
            <a:p>
              <a:r>
                <a:rPr lang="en-US" altLang="zh-CN" dirty="0">
                  <a:ea typeface="宋体" pitchFamily="2" charset="-122"/>
                  <a:cs typeface="Times New Roman" pitchFamily="18" charset="0"/>
                </a:rPr>
                <a:t>Since we have                         , it is easy to prove the following formulae, that is</a:t>
              </a:r>
              <a:r>
                <a:rPr lang="en-US" altLang="zh-CN" sz="1100" dirty="0">
                  <a:latin typeface="Arial" charset="0"/>
                  <a:ea typeface="宋体" pitchFamily="2" charset="-122"/>
                  <a:cs typeface="Times New Roman" pitchFamily="18" charset="0"/>
                </a:rPr>
                <a:t> </a:t>
              </a:r>
              <a:endParaRPr lang="en-US" altLang="zh-CN" sz="1800" dirty="0">
                <a:latin typeface="Arial" charset="0"/>
                <a:ea typeface="宋体" pitchFamily="2" charset="-122"/>
                <a:cs typeface="Times New Roman" pitchFamily="18" charset="0"/>
              </a:endParaRPr>
            </a:p>
          </p:txBody>
        </p:sp>
        <p:graphicFrame>
          <p:nvGraphicFramePr>
            <p:cNvPr id="21507" name="Object 4"/>
            <p:cNvGraphicFramePr>
              <a:graphicFrameLocks noChangeAspect="1"/>
            </p:cNvGraphicFramePr>
            <p:nvPr/>
          </p:nvGraphicFramePr>
          <p:xfrm>
            <a:off x="1320" y="1064"/>
            <a:ext cx="894" cy="194"/>
          </p:xfrm>
          <a:graphic>
            <a:graphicData uri="http://schemas.openxmlformats.org/presentationml/2006/ole">
              <mc:AlternateContent xmlns:mc="http://schemas.openxmlformats.org/markup-compatibility/2006">
                <mc:Choice xmlns:v="urn:schemas-microsoft-com:vml" Requires="v">
                  <p:oleObj spid="_x0000_s435220" name="Equation" r:id="rId4" imgW="1422360" imgH="304560" progId="Equation.DSMT4">
                    <p:embed/>
                  </p:oleObj>
                </mc:Choice>
                <mc:Fallback>
                  <p:oleObj name="Equation" r:id="rId4" imgW="1422360" imgH="3045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 y="1064"/>
                          <a:ext cx="894"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7383" name="Rectangle 7"/>
          <p:cNvSpPr>
            <a:spLocks noChangeArrowheads="1"/>
          </p:cNvSpPr>
          <p:nvPr/>
        </p:nvSpPr>
        <p:spPr bwMode="auto">
          <a:xfrm>
            <a:off x="381000" y="1828800"/>
            <a:ext cx="4976818" cy="406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solidFill>
                  <a:srgbClr val="0000FF"/>
                </a:solidFill>
                <a:ea typeface="宋体" pitchFamily="2" charset="-122"/>
                <a:cs typeface="Times New Roman" pitchFamily="18" charset="0"/>
              </a:rPr>
              <a:t>1. </a:t>
            </a:r>
            <a:r>
              <a:rPr lang="en-US" altLang="zh-CN">
                <a:solidFill>
                  <a:srgbClr val="0000FF"/>
                </a:solidFill>
                <a:ea typeface="宋体" pitchFamily="2" charset="-122"/>
                <a:cs typeface="Times New Roman" pitchFamily="18" charset="0"/>
              </a:rPr>
              <a:t>The differentials of elementary functions</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sp>
        <p:nvSpPr>
          <p:cNvPr id="21512" name="Rectangle 9"/>
          <p:cNvSpPr>
            <a:spLocks noChangeArrowheads="1"/>
          </p:cNvSpPr>
          <p:nvPr/>
        </p:nvSpPr>
        <p:spPr bwMode="auto">
          <a:xfrm>
            <a:off x="1771650" y="1428750"/>
            <a:ext cx="9144000" cy="0"/>
          </a:xfrm>
          <a:prstGeom prst="rect">
            <a:avLst/>
          </a:prstGeom>
          <a:noFill/>
          <a:ln w="9525">
            <a:noFill/>
            <a:miter lim="800000"/>
            <a:headEnd/>
            <a:tailEnd/>
          </a:ln>
        </p:spPr>
        <p:txBody>
          <a:bodyPr>
            <a:spAutoFit/>
          </a:bodyPr>
          <a:lstStyle/>
          <a:p>
            <a:endParaRPr lang="zh-CN" altLang="en-US">
              <a:ea typeface="宋体" pitchFamily="2" charset="-122"/>
            </a:endParaRPr>
          </a:p>
        </p:txBody>
      </p:sp>
      <p:graphicFrame>
        <p:nvGraphicFramePr>
          <p:cNvPr id="357384" name="Object 8"/>
          <p:cNvGraphicFramePr>
            <a:graphicFrameLocks noChangeAspect="1"/>
          </p:cNvGraphicFramePr>
          <p:nvPr/>
        </p:nvGraphicFramePr>
        <p:xfrm>
          <a:off x="1600200" y="2362200"/>
          <a:ext cx="5600700" cy="4000500"/>
        </p:xfrm>
        <a:graphic>
          <a:graphicData uri="http://schemas.openxmlformats.org/presentationml/2006/ole">
            <mc:AlternateContent xmlns:mc="http://schemas.openxmlformats.org/markup-compatibility/2006">
              <mc:Choice xmlns:v="urn:schemas-microsoft-com:vml" Requires="v">
                <p:oleObj spid="_x0000_s435221" r:id="rId6" imgW="5600700" imgH="4000500" progId="Equation.DSMT4">
                  <p:embed/>
                </p:oleObj>
              </mc:Choice>
              <mc:Fallback>
                <p:oleObj r:id="rId6" imgW="5600700" imgH="40005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362200"/>
                        <a:ext cx="5600700"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73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7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灯片编号占位符 5"/>
          <p:cNvSpPr>
            <a:spLocks noGrp="1"/>
          </p:cNvSpPr>
          <p:nvPr>
            <p:ph type="sldNum" sz="quarter" idx="12"/>
          </p:nvPr>
        </p:nvSpPr>
        <p:spPr>
          <a:noFill/>
        </p:spPr>
        <p:txBody>
          <a:bodyPr/>
          <a:lstStyle/>
          <a:p>
            <a:fld id="{1E928B2F-443A-4235-9C92-47E976EA1FDF}" type="slidenum">
              <a:rPr lang="en-US" altLang="en-US"/>
              <a:pPr/>
              <a:t>26</a:t>
            </a:fld>
            <a:endParaRPr lang="en-US" altLang="en-US"/>
          </a:p>
        </p:txBody>
      </p:sp>
      <p:sp>
        <p:nvSpPr>
          <p:cNvPr id="22533" name="Rectangle 2"/>
          <p:cNvSpPr>
            <a:spLocks noGrp="1" noChangeArrowheads="1"/>
          </p:cNvSpPr>
          <p:nvPr>
            <p:ph type="title"/>
          </p:nvPr>
        </p:nvSpPr>
        <p:spPr/>
        <p:txBody>
          <a:bodyPr>
            <a:normAutofit fontScale="90000"/>
          </a:bodyPr>
          <a:lstStyle/>
          <a:p>
            <a:pPr eaLnBrk="1" hangingPunct="1"/>
            <a:r>
              <a:rPr lang="en-US" altLang="zh-CN">
                <a:ea typeface="宋体" pitchFamily="2" charset="-122"/>
              </a:rPr>
              <a:t>Rules of operations on differentials</a:t>
            </a:r>
            <a:endParaRPr lang="en-US" altLang="zh-CN">
              <a:solidFill>
                <a:srgbClr val="0000FF"/>
              </a:solidFill>
              <a:ea typeface="宋体" pitchFamily="2" charset="-122"/>
            </a:endParaRPr>
          </a:p>
        </p:txBody>
      </p:sp>
      <p:graphicFrame>
        <p:nvGraphicFramePr>
          <p:cNvPr id="359427" name="Object 3"/>
          <p:cNvGraphicFramePr>
            <a:graphicFrameLocks noChangeAspect="1"/>
          </p:cNvGraphicFramePr>
          <p:nvPr/>
        </p:nvGraphicFramePr>
        <p:xfrm>
          <a:off x="300038" y="3429000"/>
          <a:ext cx="8245475" cy="3157538"/>
        </p:xfrm>
        <a:graphic>
          <a:graphicData uri="http://schemas.openxmlformats.org/presentationml/2006/ole">
            <mc:AlternateContent xmlns:mc="http://schemas.openxmlformats.org/markup-compatibility/2006">
              <mc:Choice xmlns:v="urn:schemas-microsoft-com:vml" Requires="v">
                <p:oleObj spid="_x0000_s436244" name="Document" r:id="rId4" imgW="8256960" imgH="3169800" progId="Word.Document.8">
                  <p:embed/>
                </p:oleObj>
              </mc:Choice>
              <mc:Fallback>
                <p:oleObj name="Document" r:id="rId4" imgW="8256960" imgH="316980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8" y="3429000"/>
                        <a:ext cx="8245475" cy="315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0" name="Rectangle 6"/>
          <p:cNvSpPr>
            <a:spLocks noChangeArrowheads="1"/>
          </p:cNvSpPr>
          <p:nvPr/>
        </p:nvSpPr>
        <p:spPr bwMode="auto">
          <a:xfrm>
            <a:off x="228600" y="1346200"/>
            <a:ext cx="4772028" cy="406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a:solidFill>
                  <a:srgbClr val="0000FF"/>
                </a:solidFill>
                <a:ea typeface="宋体" pitchFamily="2" charset="-122"/>
                <a:cs typeface="Times New Roman" pitchFamily="18" charset="0"/>
              </a:rPr>
              <a:t>2. </a:t>
            </a:r>
            <a:r>
              <a:rPr lang="en-US" altLang="zh-CN">
                <a:solidFill>
                  <a:srgbClr val="0000FF"/>
                </a:solidFill>
                <a:ea typeface="宋体" pitchFamily="2" charset="-122"/>
                <a:cs typeface="Times New Roman" pitchFamily="18" charset="0"/>
              </a:rPr>
              <a:t>The differentials of rational operations</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graphicFrame>
        <p:nvGraphicFramePr>
          <p:cNvPr id="359429" name="Object 5"/>
          <p:cNvGraphicFramePr>
            <a:graphicFrameLocks noChangeAspect="1"/>
          </p:cNvGraphicFramePr>
          <p:nvPr/>
        </p:nvGraphicFramePr>
        <p:xfrm>
          <a:off x="2590800" y="1803400"/>
          <a:ext cx="4086225" cy="1076325"/>
        </p:xfrm>
        <a:graphic>
          <a:graphicData uri="http://schemas.openxmlformats.org/presentationml/2006/ole">
            <mc:AlternateContent xmlns:mc="http://schemas.openxmlformats.org/markup-compatibility/2006">
              <mc:Choice xmlns:v="urn:schemas-microsoft-com:vml" Requires="v">
                <p:oleObj spid="_x0000_s436245" r:id="rId6" imgW="4089400" imgH="1079500" progId="Equation.DSMT4">
                  <p:embed/>
                </p:oleObj>
              </mc:Choice>
              <mc:Fallback>
                <p:oleObj r:id="rId6" imgW="4089400" imgH="10795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803400"/>
                        <a:ext cx="408622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1" name="Rectangle 7"/>
          <p:cNvSpPr>
            <a:spLocks noChangeArrowheads="1"/>
          </p:cNvSpPr>
          <p:nvPr/>
        </p:nvSpPr>
        <p:spPr bwMode="auto">
          <a:xfrm>
            <a:off x="228600" y="2946400"/>
            <a:ext cx="4772028" cy="406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solidFill>
                  <a:srgbClr val="0000FF"/>
                </a:solidFill>
                <a:ea typeface="宋体" pitchFamily="2" charset="-122"/>
                <a:cs typeface="Times New Roman" pitchFamily="18" charset="0"/>
              </a:rPr>
              <a:t>3. </a:t>
            </a:r>
            <a:r>
              <a:rPr lang="en-US" altLang="zh-CN">
                <a:solidFill>
                  <a:srgbClr val="0000FF"/>
                </a:solidFill>
                <a:ea typeface="宋体" pitchFamily="2" charset="-122"/>
                <a:cs typeface="Times New Roman" pitchFamily="18" charset="0"/>
              </a:rPr>
              <a:t>The differentials of composite function</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灯片编号占位符 5"/>
          <p:cNvSpPr>
            <a:spLocks noGrp="1"/>
          </p:cNvSpPr>
          <p:nvPr>
            <p:ph type="sldNum" sz="quarter" idx="12"/>
          </p:nvPr>
        </p:nvSpPr>
        <p:spPr>
          <a:noFill/>
        </p:spPr>
        <p:txBody>
          <a:bodyPr/>
          <a:lstStyle/>
          <a:p>
            <a:fld id="{C1B42A7D-3EBE-40B1-B817-032554AF5FB0}" type="slidenum">
              <a:rPr lang="en-US" altLang="en-US"/>
              <a:pPr/>
              <a:t>27</a:t>
            </a:fld>
            <a:endParaRPr lang="en-US" altLang="en-US"/>
          </a:p>
        </p:txBody>
      </p:sp>
      <p:sp>
        <p:nvSpPr>
          <p:cNvPr id="23565" name="Rectangle 2"/>
          <p:cNvSpPr>
            <a:spLocks noGrp="1" noChangeArrowheads="1"/>
          </p:cNvSpPr>
          <p:nvPr>
            <p:ph type="title"/>
          </p:nvPr>
        </p:nvSpPr>
        <p:spPr/>
        <p:txBody>
          <a:bodyPr>
            <a:normAutofit fontScale="90000"/>
          </a:bodyPr>
          <a:lstStyle/>
          <a:p>
            <a:pPr eaLnBrk="1" hangingPunct="1"/>
            <a:r>
              <a:rPr lang="en-US" altLang="zh-CN">
                <a:ea typeface="宋体" pitchFamily="2" charset="-122"/>
              </a:rPr>
              <a:t>Rules of operations on differentials</a:t>
            </a:r>
            <a:endParaRPr lang="en-US" altLang="zh-CN">
              <a:solidFill>
                <a:srgbClr val="0000FF"/>
              </a:solidFill>
              <a:ea typeface="宋体" pitchFamily="2" charset="-122"/>
            </a:endParaRPr>
          </a:p>
        </p:txBody>
      </p:sp>
      <p:grpSp>
        <p:nvGrpSpPr>
          <p:cNvPr id="2" name="Group 7"/>
          <p:cNvGrpSpPr>
            <a:grpSpLocks/>
          </p:cNvGrpSpPr>
          <p:nvPr/>
        </p:nvGrpSpPr>
        <p:grpSpPr bwMode="auto">
          <a:xfrm>
            <a:off x="357158" y="1428736"/>
            <a:ext cx="7603701" cy="461963"/>
            <a:chOff x="683" y="1056"/>
            <a:chExt cx="4354" cy="291"/>
          </a:xfrm>
        </p:grpSpPr>
        <p:sp>
          <p:nvSpPr>
            <p:cNvPr id="23578" name="Rectangle 6"/>
            <p:cNvSpPr>
              <a:spLocks noChangeArrowheads="1"/>
            </p:cNvSpPr>
            <p:nvPr/>
          </p:nvSpPr>
          <p:spPr bwMode="auto">
            <a:xfrm>
              <a:off x="683" y="1056"/>
              <a:ext cx="3354" cy="291"/>
            </a:xfrm>
            <a:prstGeom prst="rect">
              <a:avLst/>
            </a:prstGeom>
            <a:noFill/>
            <a:ln w="9525">
              <a:noFill/>
              <a:miter lim="800000"/>
              <a:headEnd/>
              <a:tailEnd/>
            </a:ln>
          </p:spPr>
          <p:txBody>
            <a:bodyPr wrap="square">
              <a:spAutoFit/>
            </a:bodyPr>
            <a:lstStyle/>
            <a:p>
              <a:r>
                <a:rPr lang="en-US" altLang="zh-CN" sz="2400" dirty="0">
                  <a:solidFill>
                    <a:srgbClr val="000000"/>
                  </a:solidFill>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00"/>
                  </a:solidFill>
                  <a:ea typeface="宋体" pitchFamily="2" charset="-122"/>
                  <a:cs typeface="Times New Roman" pitchFamily="18" charset="0"/>
                </a:rPr>
                <a:t>  </a:t>
              </a:r>
              <a:r>
                <a:rPr lang="en-US" altLang="zh-CN" sz="2400" b="0" dirty="0">
                  <a:solidFill>
                    <a:srgbClr val="0000FF"/>
                  </a:solidFill>
                  <a:ea typeface="宋体" pitchFamily="2" charset="-122"/>
                  <a:cs typeface="Times New Roman" pitchFamily="18" charset="0"/>
                </a:rPr>
                <a:t>Find the differential of the function</a:t>
              </a:r>
              <a:endParaRPr lang="en-US" altLang="zh-CN" sz="2400" b="0" dirty="0">
                <a:solidFill>
                  <a:srgbClr val="0000FF"/>
                </a:solidFill>
                <a:latin typeface="Arial" charset="0"/>
                <a:ea typeface="宋体" pitchFamily="2" charset="-122"/>
                <a:cs typeface="Times New Roman" pitchFamily="18" charset="0"/>
              </a:endParaRPr>
            </a:p>
          </p:txBody>
        </p:sp>
        <p:graphicFrame>
          <p:nvGraphicFramePr>
            <p:cNvPr id="23563" name="Object 5"/>
            <p:cNvGraphicFramePr>
              <a:graphicFrameLocks noChangeAspect="1"/>
            </p:cNvGraphicFramePr>
            <p:nvPr/>
          </p:nvGraphicFramePr>
          <p:xfrm>
            <a:off x="3936" y="1119"/>
            <a:ext cx="1101" cy="202"/>
          </p:xfrm>
          <a:graphic>
            <a:graphicData uri="http://schemas.openxmlformats.org/presentationml/2006/ole">
              <mc:AlternateContent xmlns:mc="http://schemas.openxmlformats.org/markup-compatibility/2006">
                <mc:Choice xmlns:v="urn:schemas-microsoft-com:vml" Requires="v">
                  <p:oleObj spid="_x0000_s437340" name="Equation" r:id="rId4" imgW="1752480" imgH="317160" progId="Equation.DSMT4">
                    <p:embed/>
                  </p:oleObj>
                </mc:Choice>
                <mc:Fallback>
                  <p:oleObj name="Equation" r:id="rId4" imgW="1752480" imgH="3171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1119"/>
                          <a:ext cx="1101"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1482" name="Rectangle 10"/>
          <p:cNvSpPr>
            <a:spLocks noChangeArrowheads="1"/>
          </p:cNvSpPr>
          <p:nvPr/>
        </p:nvSpPr>
        <p:spPr bwMode="auto">
          <a:xfrm>
            <a:off x="533400" y="2971800"/>
            <a:ext cx="10668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cs typeface="Times New Roman" pitchFamily="18" charset="0"/>
              </a:rPr>
              <a:t>Finish.</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graphicFrame>
        <p:nvGraphicFramePr>
          <p:cNvPr id="361480" name="Object 8"/>
          <p:cNvGraphicFramePr>
            <a:graphicFrameLocks noChangeAspect="1"/>
          </p:cNvGraphicFramePr>
          <p:nvPr/>
        </p:nvGraphicFramePr>
        <p:xfrm>
          <a:off x="3265488" y="2676525"/>
          <a:ext cx="1916112" cy="295275"/>
        </p:xfrm>
        <a:graphic>
          <a:graphicData uri="http://schemas.openxmlformats.org/presentationml/2006/ole">
            <mc:AlternateContent xmlns:mc="http://schemas.openxmlformats.org/markup-compatibility/2006">
              <mc:Choice xmlns:v="urn:schemas-microsoft-com:vml" Requires="v">
                <p:oleObj spid="_x0000_s437341" name="Equation" r:id="rId6" imgW="1917360" imgH="291960" progId="Equation.DSMT4">
                  <p:embed/>
                </p:oleObj>
              </mc:Choice>
              <mc:Fallback>
                <p:oleObj name="Equation" r:id="rId6" imgW="1917360" imgH="29196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5488" y="2676525"/>
                        <a:ext cx="1916112"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83" name="Rectangle 11"/>
          <p:cNvSpPr>
            <a:spLocks noChangeArrowheads="1"/>
          </p:cNvSpPr>
          <p:nvPr/>
        </p:nvSpPr>
        <p:spPr bwMode="auto">
          <a:xfrm>
            <a:off x="381000" y="2057400"/>
            <a:ext cx="1169988" cy="396875"/>
          </a:xfrm>
          <a:prstGeom prst="rect">
            <a:avLst/>
          </a:prstGeom>
          <a:noFill/>
          <a:ln w="9525">
            <a:noFill/>
            <a:miter lim="800000"/>
            <a:headEnd/>
            <a:tailEnd/>
          </a:ln>
        </p:spPr>
        <p:txBody>
          <a:bodyPr>
            <a:spAutoFit/>
          </a:bodyPr>
          <a:lstStyle/>
          <a:p>
            <a:r>
              <a:rPr lang="en-US" altLang="zh-CN" b="1" dirty="0">
                <a:ea typeface="宋体" pitchFamily="2" charset="-122"/>
                <a:cs typeface="Times New Roman" pitchFamily="18" charset="0"/>
              </a:rPr>
              <a:t>Solution:</a:t>
            </a:r>
            <a:endParaRPr lang="zh-CN" altLang="en-US" b="1" dirty="0">
              <a:ea typeface="宋体" pitchFamily="2" charset="-122"/>
              <a:cs typeface="Times New Roman" pitchFamily="18" charset="0"/>
            </a:endParaRPr>
          </a:p>
        </p:txBody>
      </p:sp>
      <p:grpSp>
        <p:nvGrpSpPr>
          <p:cNvPr id="3" name="Group 13"/>
          <p:cNvGrpSpPr>
            <a:grpSpLocks/>
          </p:cNvGrpSpPr>
          <p:nvPr/>
        </p:nvGrpSpPr>
        <p:grpSpPr bwMode="auto">
          <a:xfrm>
            <a:off x="1649413" y="2057400"/>
            <a:ext cx="1855787" cy="396875"/>
            <a:chOff x="2719" y="2054"/>
            <a:chExt cx="1169" cy="250"/>
          </a:xfrm>
        </p:grpSpPr>
        <p:graphicFrame>
          <p:nvGraphicFramePr>
            <p:cNvPr id="23562" name="Object 9"/>
            <p:cNvGraphicFramePr>
              <a:graphicFrameLocks noChangeAspect="1"/>
            </p:cNvGraphicFramePr>
            <p:nvPr/>
          </p:nvGraphicFramePr>
          <p:xfrm>
            <a:off x="3072" y="2112"/>
            <a:ext cx="678" cy="150"/>
          </p:xfrm>
          <a:graphic>
            <a:graphicData uri="http://schemas.openxmlformats.org/presentationml/2006/ole">
              <mc:AlternateContent xmlns:mc="http://schemas.openxmlformats.org/markup-compatibility/2006">
                <mc:Choice xmlns:v="urn:schemas-microsoft-com:vml" Requires="v">
                  <p:oleObj spid="_x0000_s437342" r:id="rId8" imgW="1079032" imgH="241195" progId="Equation.DSMT4">
                    <p:embed/>
                  </p:oleObj>
                </mc:Choice>
                <mc:Fallback>
                  <p:oleObj r:id="rId8" imgW="1079032" imgH="24119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2112"/>
                          <a:ext cx="678"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7" name="Rectangle 12"/>
            <p:cNvSpPr>
              <a:spLocks noChangeArrowheads="1"/>
            </p:cNvSpPr>
            <p:nvPr/>
          </p:nvSpPr>
          <p:spPr bwMode="auto">
            <a:xfrm>
              <a:off x="2719" y="2054"/>
              <a:ext cx="1169"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Let                    ,</a:t>
              </a:r>
              <a:endParaRPr lang="zh-CN" altLang="en-US">
                <a:ea typeface="宋体" pitchFamily="2" charset="-122"/>
                <a:cs typeface="Times New Roman" pitchFamily="18" charset="0"/>
              </a:endParaRPr>
            </a:p>
          </p:txBody>
        </p:sp>
      </p:grpSp>
      <p:sp>
        <p:nvSpPr>
          <p:cNvPr id="361486" name="Rectangle 14"/>
          <p:cNvSpPr>
            <a:spLocks noChangeArrowheads="1"/>
          </p:cNvSpPr>
          <p:nvPr/>
        </p:nvSpPr>
        <p:spPr bwMode="auto">
          <a:xfrm>
            <a:off x="3505200" y="2057400"/>
            <a:ext cx="1524000"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then we have</a:t>
            </a:r>
          </a:p>
        </p:txBody>
      </p:sp>
      <p:graphicFrame>
        <p:nvGraphicFramePr>
          <p:cNvPr id="361487" name="Object 15"/>
          <p:cNvGraphicFramePr>
            <a:graphicFrameLocks noChangeAspect="1"/>
          </p:cNvGraphicFramePr>
          <p:nvPr/>
        </p:nvGraphicFramePr>
        <p:xfrm>
          <a:off x="1905000" y="2667000"/>
          <a:ext cx="1320800" cy="295275"/>
        </p:xfrm>
        <a:graphic>
          <a:graphicData uri="http://schemas.openxmlformats.org/presentationml/2006/ole">
            <mc:AlternateContent xmlns:mc="http://schemas.openxmlformats.org/markup-compatibility/2006">
              <mc:Choice xmlns:v="urn:schemas-microsoft-com:vml" Requires="v">
                <p:oleObj spid="_x0000_s437343" name="Equation" r:id="rId10" imgW="1320480" imgH="291960" progId="Equation.DSMT4">
                  <p:embed/>
                </p:oleObj>
              </mc:Choice>
              <mc:Fallback>
                <p:oleObj name="Equation" r:id="rId10" imgW="1320480" imgH="29196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2667000"/>
                        <a:ext cx="13208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88" name="Object 16"/>
          <p:cNvGraphicFramePr>
            <a:graphicFrameLocks noChangeAspect="1"/>
          </p:cNvGraphicFramePr>
          <p:nvPr/>
        </p:nvGraphicFramePr>
        <p:xfrm>
          <a:off x="5181600" y="2667000"/>
          <a:ext cx="1816100" cy="292100"/>
        </p:xfrm>
        <a:graphic>
          <a:graphicData uri="http://schemas.openxmlformats.org/presentationml/2006/ole">
            <mc:AlternateContent xmlns:mc="http://schemas.openxmlformats.org/markup-compatibility/2006">
              <mc:Choice xmlns:v="urn:schemas-microsoft-com:vml" Requires="v">
                <p:oleObj spid="_x0000_s437344" name="Equation" r:id="rId12" imgW="1815840" imgH="291960" progId="Equation.DSMT4">
                  <p:embed/>
                </p:oleObj>
              </mc:Choice>
              <mc:Fallback>
                <p:oleObj name="Equation" r:id="rId12" imgW="1815840" imgH="29196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2667000"/>
                        <a:ext cx="18161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91" name="Rectangle 19"/>
          <p:cNvSpPr>
            <a:spLocks noChangeArrowheads="1"/>
          </p:cNvSpPr>
          <p:nvPr/>
        </p:nvSpPr>
        <p:spPr bwMode="auto">
          <a:xfrm>
            <a:off x="457200" y="5943600"/>
            <a:ext cx="12192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cs typeface="Times New Roman" pitchFamily="18" charset="0"/>
              </a:rPr>
              <a:t>Finish.</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graphicFrame>
        <p:nvGraphicFramePr>
          <p:cNvPr id="361489" name="Object 17"/>
          <p:cNvGraphicFramePr>
            <a:graphicFrameLocks noChangeAspect="1"/>
          </p:cNvGraphicFramePr>
          <p:nvPr/>
        </p:nvGraphicFramePr>
        <p:xfrm>
          <a:off x="2133600" y="4724400"/>
          <a:ext cx="2260600" cy="661988"/>
        </p:xfrm>
        <a:graphic>
          <a:graphicData uri="http://schemas.openxmlformats.org/presentationml/2006/ole">
            <mc:AlternateContent xmlns:mc="http://schemas.openxmlformats.org/markup-compatibility/2006">
              <mc:Choice xmlns:v="urn:schemas-microsoft-com:vml" Requires="v">
                <p:oleObj spid="_x0000_s437345" name="Equation" r:id="rId14" imgW="2260440" imgH="660240" progId="Equation.DSMT4">
                  <p:embed/>
                </p:oleObj>
              </mc:Choice>
              <mc:Fallback>
                <p:oleObj name="Equation" r:id="rId14" imgW="2260440" imgH="66024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33600" y="4724400"/>
                        <a:ext cx="2260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1"/>
          <p:cNvGrpSpPr>
            <a:grpSpLocks/>
          </p:cNvGrpSpPr>
          <p:nvPr/>
        </p:nvGrpSpPr>
        <p:grpSpPr bwMode="auto">
          <a:xfrm>
            <a:off x="457200" y="3643318"/>
            <a:ext cx="7472368" cy="461963"/>
            <a:chOff x="480" y="2592"/>
            <a:chExt cx="4707" cy="291"/>
          </a:xfrm>
        </p:grpSpPr>
        <p:graphicFrame>
          <p:nvGraphicFramePr>
            <p:cNvPr id="23561" name="Object 18"/>
            <p:cNvGraphicFramePr>
              <a:graphicFrameLocks noChangeAspect="1"/>
            </p:cNvGraphicFramePr>
            <p:nvPr/>
          </p:nvGraphicFramePr>
          <p:xfrm>
            <a:off x="4121" y="2592"/>
            <a:ext cx="1066" cy="248"/>
          </p:xfrm>
          <a:graphic>
            <a:graphicData uri="http://schemas.openxmlformats.org/presentationml/2006/ole">
              <mc:AlternateContent xmlns:mc="http://schemas.openxmlformats.org/markup-compatibility/2006">
                <mc:Choice xmlns:v="urn:schemas-microsoft-com:vml" Requires="v">
                  <p:oleObj spid="_x0000_s437346" name="Equation" r:id="rId16" imgW="1688760" imgH="393480" progId="Equation.DSMT4">
                    <p:embed/>
                  </p:oleObj>
                </mc:Choice>
                <mc:Fallback>
                  <p:oleObj name="Equation" r:id="rId16" imgW="1688760" imgH="393480"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21" y="2592"/>
                          <a:ext cx="1066"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6" name="Rectangle 20"/>
            <p:cNvSpPr>
              <a:spLocks noChangeArrowheads="1"/>
            </p:cNvSpPr>
            <p:nvPr/>
          </p:nvSpPr>
          <p:spPr bwMode="auto">
            <a:xfrm>
              <a:off x="480" y="2592"/>
              <a:ext cx="3678" cy="291"/>
            </a:xfrm>
            <a:prstGeom prst="rect">
              <a:avLst/>
            </a:prstGeom>
            <a:noFill/>
            <a:ln w="9525">
              <a:noFill/>
              <a:miter lim="800000"/>
              <a:headEnd/>
              <a:tailEnd/>
            </a:ln>
          </p:spPr>
          <p:txBody>
            <a:bodyPr wrap="none">
              <a:spAutoFit/>
            </a:bodyPr>
            <a:lstStyle/>
            <a:p>
              <a:r>
                <a:rPr lang="en-US" altLang="zh-CN" sz="2400" dirty="0">
                  <a:solidFill>
                    <a:srgbClr val="000000"/>
                  </a:solidFill>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00"/>
                  </a:solidFill>
                  <a:ea typeface="宋体" pitchFamily="2" charset="-122"/>
                  <a:cs typeface="Times New Roman" pitchFamily="18" charset="0"/>
                </a:rPr>
                <a:t>  </a:t>
              </a:r>
              <a:r>
                <a:rPr lang="en-US" altLang="zh-CN" sz="2400" b="0" dirty="0">
                  <a:solidFill>
                    <a:srgbClr val="0000FF"/>
                  </a:solidFill>
                  <a:ea typeface="宋体" pitchFamily="2" charset="-122"/>
                  <a:cs typeface="Times New Roman" pitchFamily="18" charset="0"/>
                </a:rPr>
                <a:t>Find the differential of the function</a:t>
              </a:r>
              <a:endParaRPr lang="en-US" altLang="zh-CN" sz="2400" b="0" dirty="0">
                <a:solidFill>
                  <a:srgbClr val="0000FF"/>
                </a:solidFill>
                <a:latin typeface="Arial" charset="0"/>
                <a:ea typeface="宋体" pitchFamily="2" charset="-122"/>
                <a:cs typeface="Times New Roman" pitchFamily="18" charset="0"/>
              </a:endParaRPr>
            </a:p>
          </p:txBody>
        </p:sp>
      </p:grpSp>
      <p:sp>
        <p:nvSpPr>
          <p:cNvPr id="361494" name="Rectangle 22"/>
          <p:cNvSpPr>
            <a:spLocks noChangeArrowheads="1"/>
          </p:cNvSpPr>
          <p:nvPr/>
        </p:nvSpPr>
        <p:spPr bwMode="auto">
          <a:xfrm>
            <a:off x="1600200" y="4419600"/>
            <a:ext cx="5330825"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By the invariance of the differential from, we have</a:t>
            </a:r>
            <a:endParaRPr lang="zh-CN" altLang="en-US">
              <a:ea typeface="宋体" pitchFamily="2" charset="-122"/>
              <a:cs typeface="Times New Roman" pitchFamily="18" charset="0"/>
            </a:endParaRPr>
          </a:p>
        </p:txBody>
      </p:sp>
      <p:sp>
        <p:nvSpPr>
          <p:cNvPr id="361495" name="Rectangle 23"/>
          <p:cNvSpPr>
            <a:spLocks noChangeArrowheads="1"/>
          </p:cNvSpPr>
          <p:nvPr/>
        </p:nvSpPr>
        <p:spPr bwMode="auto">
          <a:xfrm>
            <a:off x="457200" y="4419600"/>
            <a:ext cx="1169988"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endParaRPr lang="zh-CN" altLang="en-US" b="1">
              <a:ea typeface="宋体" pitchFamily="2" charset="-122"/>
              <a:cs typeface="Times New Roman" pitchFamily="18" charset="0"/>
            </a:endParaRPr>
          </a:p>
        </p:txBody>
      </p:sp>
      <p:graphicFrame>
        <p:nvGraphicFramePr>
          <p:cNvPr id="361496" name="Object 24"/>
          <p:cNvGraphicFramePr>
            <a:graphicFrameLocks noChangeAspect="1"/>
          </p:cNvGraphicFramePr>
          <p:nvPr/>
        </p:nvGraphicFramePr>
        <p:xfrm>
          <a:off x="6299200" y="4684713"/>
          <a:ext cx="1625600" cy="725487"/>
        </p:xfrm>
        <a:graphic>
          <a:graphicData uri="http://schemas.openxmlformats.org/presentationml/2006/ole">
            <mc:AlternateContent xmlns:mc="http://schemas.openxmlformats.org/markup-compatibility/2006">
              <mc:Choice xmlns:v="urn:schemas-microsoft-com:vml" Requires="v">
                <p:oleObj spid="_x0000_s437347" name="Equation" r:id="rId18" imgW="1625400" imgH="723600" progId="Equation.DSMT4">
                  <p:embed/>
                </p:oleObj>
              </mc:Choice>
              <mc:Fallback>
                <p:oleObj name="Equation" r:id="rId18" imgW="1625400" imgH="723600"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99200" y="4684713"/>
                        <a:ext cx="162560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97" name="Object 25"/>
          <p:cNvGraphicFramePr>
            <a:graphicFrameLocks noChangeAspect="1"/>
          </p:cNvGraphicFramePr>
          <p:nvPr/>
        </p:nvGraphicFramePr>
        <p:xfrm>
          <a:off x="4419600" y="4748213"/>
          <a:ext cx="1879600" cy="661987"/>
        </p:xfrm>
        <a:graphic>
          <a:graphicData uri="http://schemas.openxmlformats.org/presentationml/2006/ole">
            <mc:AlternateContent xmlns:mc="http://schemas.openxmlformats.org/markup-compatibility/2006">
              <mc:Choice xmlns:v="urn:schemas-microsoft-com:vml" Requires="v">
                <p:oleObj spid="_x0000_s437348" name="Equation" r:id="rId20" imgW="1879560" imgH="660240" progId="Equation.DSMT4">
                  <p:embed/>
                </p:oleObj>
              </mc:Choice>
              <mc:Fallback>
                <p:oleObj name="Equation" r:id="rId20" imgW="1879560" imgH="660240" progId="Equation.DSMT4">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9600" y="4748213"/>
                        <a:ext cx="18796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98" name="Object 26"/>
          <p:cNvGraphicFramePr>
            <a:graphicFrameLocks noChangeAspect="1"/>
          </p:cNvGraphicFramePr>
          <p:nvPr/>
        </p:nvGraphicFramePr>
        <p:xfrm>
          <a:off x="2438400" y="5448300"/>
          <a:ext cx="1231900" cy="723900"/>
        </p:xfrm>
        <a:graphic>
          <a:graphicData uri="http://schemas.openxmlformats.org/presentationml/2006/ole">
            <mc:AlternateContent xmlns:mc="http://schemas.openxmlformats.org/markup-compatibility/2006">
              <mc:Choice xmlns:v="urn:schemas-microsoft-com:vml" Requires="v">
                <p:oleObj spid="_x0000_s437349" name="Equation" r:id="rId22" imgW="1231560" imgH="723600" progId="Equation.DSMT4">
                  <p:embed/>
                </p:oleObj>
              </mc:Choice>
              <mc:Fallback>
                <p:oleObj name="Equation" r:id="rId22" imgW="1231560" imgH="723600" progId="Equation.DSMT4">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38400" y="5448300"/>
                        <a:ext cx="12319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83"/>
                                        </p:tgtEl>
                                        <p:attrNameLst>
                                          <p:attrName>style.visibility</p:attrName>
                                        </p:attrNameLst>
                                      </p:cBhvr>
                                      <p:to>
                                        <p:strVal val="visible"/>
                                      </p:to>
                                    </p:set>
                                    <p:animEffect transition="in" filter="wipe(left)">
                                      <p:cBhvr>
                                        <p:cTn id="7" dur="1000"/>
                                        <p:tgtEl>
                                          <p:spTgt spid="361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1486"/>
                                        </p:tgtEl>
                                        <p:attrNameLst>
                                          <p:attrName>style.visibility</p:attrName>
                                        </p:attrNameLst>
                                      </p:cBhvr>
                                      <p:to>
                                        <p:strVal val="visible"/>
                                      </p:to>
                                    </p:set>
                                    <p:animEffect transition="in" filter="wipe(left)">
                                      <p:cBhvr>
                                        <p:cTn id="17" dur="1000"/>
                                        <p:tgtEl>
                                          <p:spTgt spid="3614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1487"/>
                                        </p:tgtEl>
                                        <p:attrNameLst>
                                          <p:attrName>style.visibility</p:attrName>
                                        </p:attrNameLst>
                                      </p:cBhvr>
                                      <p:to>
                                        <p:strVal val="visible"/>
                                      </p:to>
                                    </p:set>
                                    <p:animEffect transition="in" filter="wipe(left)">
                                      <p:cBhvr>
                                        <p:cTn id="22" dur="1000"/>
                                        <p:tgtEl>
                                          <p:spTgt spid="3614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1480"/>
                                        </p:tgtEl>
                                        <p:attrNameLst>
                                          <p:attrName>style.visibility</p:attrName>
                                        </p:attrNameLst>
                                      </p:cBhvr>
                                      <p:to>
                                        <p:strVal val="visible"/>
                                      </p:to>
                                    </p:set>
                                    <p:animEffect transition="in" filter="wipe(left)">
                                      <p:cBhvr>
                                        <p:cTn id="27" dur="1000"/>
                                        <p:tgtEl>
                                          <p:spTgt spid="3614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1488"/>
                                        </p:tgtEl>
                                        <p:attrNameLst>
                                          <p:attrName>style.visibility</p:attrName>
                                        </p:attrNameLst>
                                      </p:cBhvr>
                                      <p:to>
                                        <p:strVal val="visible"/>
                                      </p:to>
                                    </p:set>
                                    <p:animEffect transition="in" filter="wipe(left)">
                                      <p:cBhvr>
                                        <p:cTn id="32" dur="1000"/>
                                        <p:tgtEl>
                                          <p:spTgt spid="3614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1482"/>
                                        </p:tgtEl>
                                        <p:attrNameLst>
                                          <p:attrName>style.visibility</p:attrName>
                                        </p:attrNameLst>
                                      </p:cBhvr>
                                      <p:to>
                                        <p:strVal val="visible"/>
                                      </p:to>
                                    </p:set>
                                    <p:animEffect transition="in" filter="wipe(left)">
                                      <p:cBhvr>
                                        <p:cTn id="37" dur="1000"/>
                                        <p:tgtEl>
                                          <p:spTgt spid="3614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1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1495"/>
                                        </p:tgtEl>
                                        <p:attrNameLst>
                                          <p:attrName>style.visibility</p:attrName>
                                        </p:attrNameLst>
                                      </p:cBhvr>
                                      <p:to>
                                        <p:strVal val="visible"/>
                                      </p:to>
                                    </p:set>
                                    <p:animEffect transition="in" filter="wipe(left)">
                                      <p:cBhvr>
                                        <p:cTn id="47" dur="1000"/>
                                        <p:tgtEl>
                                          <p:spTgt spid="3614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1494"/>
                                        </p:tgtEl>
                                        <p:attrNameLst>
                                          <p:attrName>style.visibility</p:attrName>
                                        </p:attrNameLst>
                                      </p:cBhvr>
                                      <p:to>
                                        <p:strVal val="visible"/>
                                      </p:to>
                                    </p:set>
                                    <p:animEffect transition="in" filter="wipe(left)">
                                      <p:cBhvr>
                                        <p:cTn id="52" dur="1000"/>
                                        <p:tgtEl>
                                          <p:spTgt spid="3614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1489"/>
                                        </p:tgtEl>
                                        <p:attrNameLst>
                                          <p:attrName>style.visibility</p:attrName>
                                        </p:attrNameLst>
                                      </p:cBhvr>
                                      <p:to>
                                        <p:strVal val="visible"/>
                                      </p:to>
                                    </p:set>
                                    <p:animEffect transition="in" filter="wipe(left)">
                                      <p:cBhvr>
                                        <p:cTn id="57" dur="1000"/>
                                        <p:tgtEl>
                                          <p:spTgt spid="3614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1497"/>
                                        </p:tgtEl>
                                        <p:attrNameLst>
                                          <p:attrName>style.visibility</p:attrName>
                                        </p:attrNameLst>
                                      </p:cBhvr>
                                      <p:to>
                                        <p:strVal val="visible"/>
                                      </p:to>
                                    </p:set>
                                    <p:animEffect transition="in" filter="wipe(left)">
                                      <p:cBhvr>
                                        <p:cTn id="62" dur="1000"/>
                                        <p:tgtEl>
                                          <p:spTgt spid="3614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61496"/>
                                        </p:tgtEl>
                                        <p:attrNameLst>
                                          <p:attrName>style.visibility</p:attrName>
                                        </p:attrNameLst>
                                      </p:cBhvr>
                                      <p:to>
                                        <p:strVal val="visible"/>
                                      </p:to>
                                    </p:set>
                                    <p:animEffect transition="in" filter="wipe(left)">
                                      <p:cBhvr>
                                        <p:cTn id="67" dur="1000"/>
                                        <p:tgtEl>
                                          <p:spTgt spid="36149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1498"/>
                                        </p:tgtEl>
                                        <p:attrNameLst>
                                          <p:attrName>style.visibility</p:attrName>
                                        </p:attrNameLst>
                                      </p:cBhvr>
                                      <p:to>
                                        <p:strVal val="visible"/>
                                      </p:to>
                                    </p:set>
                                    <p:animEffect transition="in" filter="wipe(left)">
                                      <p:cBhvr>
                                        <p:cTn id="72" dur="1000"/>
                                        <p:tgtEl>
                                          <p:spTgt spid="3614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61491"/>
                                        </p:tgtEl>
                                        <p:attrNameLst>
                                          <p:attrName>style.visibility</p:attrName>
                                        </p:attrNameLst>
                                      </p:cBhvr>
                                      <p:to>
                                        <p:strVal val="visible"/>
                                      </p:to>
                                    </p:set>
                                    <p:animEffect transition="in" filter="wipe(left)">
                                      <p:cBhvr>
                                        <p:cTn id="77" dur="1000"/>
                                        <p:tgtEl>
                                          <p:spTgt spid="36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82" grpId="0"/>
      <p:bldP spid="361483" grpId="0"/>
      <p:bldP spid="361486" grpId="0"/>
      <p:bldP spid="361491" grpId="0"/>
      <p:bldP spid="361494" grpId="0"/>
      <p:bldP spid="3614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ltLang="zh-CN" dirty="0">
                <a:ea typeface="宋体" pitchFamily="2" charset="-122"/>
              </a:rPr>
              <a:t>Section 2.8</a:t>
            </a:r>
            <a:endParaRPr lang="zh-CN" altLang="en-US" dirty="0">
              <a:ea typeface="宋体" pitchFamily="2" charset="-122"/>
            </a:endParaRPr>
          </a:p>
        </p:txBody>
      </p:sp>
      <p:sp>
        <p:nvSpPr>
          <p:cNvPr id="31747" name="Rectangle 1027"/>
          <p:cNvSpPr>
            <a:spLocks noGrp="1" noChangeArrowheads="1"/>
          </p:cNvSpPr>
          <p:nvPr>
            <p:ph type="body" idx="1"/>
          </p:nvPr>
        </p:nvSpPr>
        <p:spPr/>
        <p:txBody>
          <a:bodyPr>
            <a:normAutofit/>
          </a:bodyPr>
          <a:lstStyle/>
          <a:p>
            <a:pPr eaLnBrk="1" hangingPunct="1"/>
            <a:r>
              <a:rPr lang="en-US" altLang="zh-CN" sz="3600" dirty="0">
                <a:ea typeface="宋体" pitchFamily="2" charset="-122"/>
              </a:rPr>
              <a:t>Differential in Linear Approximate Computation</a:t>
            </a:r>
          </a:p>
        </p:txBody>
      </p:sp>
      <p:sp>
        <p:nvSpPr>
          <p:cNvPr id="4" name="灯片编号占位符 3"/>
          <p:cNvSpPr>
            <a:spLocks noGrp="1"/>
          </p:cNvSpPr>
          <p:nvPr>
            <p:ph type="sldNum" sz="quarter" idx="12"/>
          </p:nvPr>
        </p:nvSpPr>
        <p:spPr/>
        <p:txBody>
          <a:bodyPr/>
          <a:lstStyle/>
          <a:p>
            <a:fld id="{BCF518C1-37EB-420D-847D-AA25132BA7BB}" type="slidenum">
              <a:rPr lang="en-US" altLang="en-US" smtClean="0"/>
              <a:pPr/>
              <a:t>28</a:t>
            </a:fld>
            <a:endParaRPr lang="en-US" altLang="en-US"/>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4314" y="1357298"/>
            <a:ext cx="8715404" cy="1928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585" name="灯片编号占位符 5"/>
          <p:cNvSpPr>
            <a:spLocks noGrp="1"/>
          </p:cNvSpPr>
          <p:nvPr>
            <p:ph type="sldNum" sz="quarter" idx="12"/>
          </p:nvPr>
        </p:nvSpPr>
        <p:spPr>
          <a:noFill/>
        </p:spPr>
        <p:txBody>
          <a:bodyPr/>
          <a:lstStyle/>
          <a:p>
            <a:fld id="{E3274531-F746-49AD-BCE1-91222EA3C3E7}" type="slidenum">
              <a:rPr lang="en-US" altLang="en-US"/>
              <a:pPr/>
              <a:t>29</a:t>
            </a:fld>
            <a:endParaRPr lang="en-US" altLang="en-US"/>
          </a:p>
        </p:txBody>
      </p:sp>
      <p:sp>
        <p:nvSpPr>
          <p:cNvPr id="24586" name="Rectangle 2"/>
          <p:cNvSpPr>
            <a:spLocks noGrp="1" noChangeArrowheads="1"/>
          </p:cNvSpPr>
          <p:nvPr>
            <p:ph type="title"/>
          </p:nvPr>
        </p:nvSpPr>
        <p:spPr>
          <a:xfrm>
            <a:off x="457200" y="277813"/>
            <a:ext cx="7467600" cy="1017587"/>
          </a:xfrm>
        </p:spPr>
        <p:txBody>
          <a:bodyPr>
            <a:normAutofit/>
          </a:bodyPr>
          <a:lstStyle/>
          <a:p>
            <a:pPr eaLnBrk="1" hangingPunct="1"/>
            <a:r>
              <a:rPr lang="en-US" altLang="zh-CN" sz="3200" dirty="0">
                <a:ea typeface="宋体" pitchFamily="2" charset="-122"/>
              </a:rPr>
              <a:t>Application of the differential in approximate computation</a:t>
            </a:r>
            <a:endParaRPr lang="en-US" altLang="zh-CN" sz="3200" dirty="0">
              <a:solidFill>
                <a:srgbClr val="0000FF"/>
              </a:solidFill>
              <a:ea typeface="宋体" pitchFamily="2" charset="-122"/>
            </a:endParaRPr>
          </a:p>
        </p:txBody>
      </p:sp>
      <p:graphicFrame>
        <p:nvGraphicFramePr>
          <p:cNvPr id="363531" name="Object 11"/>
          <p:cNvGraphicFramePr>
            <a:graphicFrameLocks noChangeAspect="1"/>
          </p:cNvGraphicFramePr>
          <p:nvPr/>
        </p:nvGraphicFramePr>
        <p:xfrm>
          <a:off x="2833718" y="2300286"/>
          <a:ext cx="3209925" cy="333375"/>
        </p:xfrm>
        <a:graphic>
          <a:graphicData uri="http://schemas.openxmlformats.org/presentationml/2006/ole">
            <mc:AlternateContent xmlns:mc="http://schemas.openxmlformats.org/markup-compatibility/2006">
              <mc:Choice xmlns:v="urn:schemas-microsoft-com:vml" Requires="v">
                <p:oleObj spid="_x0000_s438337" r:id="rId4" imgW="3213100" imgH="330200" progId="Equation.DSMT4">
                  <p:embed/>
                </p:oleObj>
              </mc:Choice>
              <mc:Fallback>
                <p:oleObj r:id="rId4" imgW="3213100" imgH="3302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718" y="2300286"/>
                        <a:ext cx="32099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9" name="Object 9"/>
          <p:cNvGraphicFramePr>
            <a:graphicFrameLocks noChangeAspect="1"/>
          </p:cNvGraphicFramePr>
          <p:nvPr/>
        </p:nvGraphicFramePr>
        <p:xfrm>
          <a:off x="3705225" y="4114800"/>
          <a:ext cx="1038225" cy="304800"/>
        </p:xfrm>
        <a:graphic>
          <a:graphicData uri="http://schemas.openxmlformats.org/presentationml/2006/ole">
            <mc:AlternateContent xmlns:mc="http://schemas.openxmlformats.org/markup-compatibility/2006">
              <mc:Choice xmlns:v="urn:schemas-microsoft-com:vml" Requires="v">
                <p:oleObj spid="_x0000_s438338" r:id="rId6" imgW="1040948" imgH="304668" progId="Equation.DSMT4">
                  <p:embed/>
                </p:oleObj>
              </mc:Choice>
              <mc:Fallback>
                <p:oleObj r:id="rId6" imgW="1040948" imgH="304668"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14800"/>
                        <a:ext cx="1038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8" name="Object 8"/>
          <p:cNvGraphicFramePr>
            <a:graphicFrameLocks noChangeAspect="1"/>
          </p:cNvGraphicFramePr>
          <p:nvPr/>
        </p:nvGraphicFramePr>
        <p:xfrm>
          <a:off x="3705225" y="4562475"/>
          <a:ext cx="952500" cy="238125"/>
        </p:xfrm>
        <a:graphic>
          <a:graphicData uri="http://schemas.openxmlformats.org/presentationml/2006/ole">
            <mc:AlternateContent xmlns:mc="http://schemas.openxmlformats.org/markup-compatibility/2006">
              <mc:Choice xmlns:v="urn:schemas-microsoft-com:vml" Requires="v">
                <p:oleObj spid="_x0000_s438339" r:id="rId8" imgW="952087" imgH="241195" progId="Equation.DSMT4">
                  <p:embed/>
                </p:oleObj>
              </mc:Choice>
              <mc:Fallback>
                <p:oleObj r:id="rId8" imgW="952087" imgH="241195"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5225" y="4562475"/>
                        <a:ext cx="9525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7" name="Object 7"/>
          <p:cNvGraphicFramePr>
            <a:graphicFrameLocks noChangeAspect="1"/>
          </p:cNvGraphicFramePr>
          <p:nvPr/>
        </p:nvGraphicFramePr>
        <p:xfrm>
          <a:off x="3705225" y="4953000"/>
          <a:ext cx="990600" cy="228600"/>
        </p:xfrm>
        <a:graphic>
          <a:graphicData uri="http://schemas.openxmlformats.org/presentationml/2006/ole">
            <mc:AlternateContent xmlns:mc="http://schemas.openxmlformats.org/markup-compatibility/2006">
              <mc:Choice xmlns:v="urn:schemas-microsoft-com:vml" Requires="v">
                <p:oleObj spid="_x0000_s438340" r:id="rId10" imgW="990600" imgH="228600" progId="Equation.DSMT4">
                  <p:embed/>
                </p:oleObj>
              </mc:Choice>
              <mc:Fallback>
                <p:oleObj r:id="rId10" imgW="990600" imgH="2286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5225" y="4953000"/>
                        <a:ext cx="990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6" name="Object 6"/>
          <p:cNvGraphicFramePr>
            <a:graphicFrameLocks noChangeAspect="1"/>
          </p:cNvGraphicFramePr>
          <p:nvPr/>
        </p:nvGraphicFramePr>
        <p:xfrm>
          <a:off x="3400425" y="5667375"/>
          <a:ext cx="1781175" cy="352425"/>
        </p:xfrm>
        <a:graphic>
          <a:graphicData uri="http://schemas.openxmlformats.org/presentationml/2006/ole">
            <mc:AlternateContent xmlns:mc="http://schemas.openxmlformats.org/markup-compatibility/2006">
              <mc:Choice xmlns:v="urn:schemas-microsoft-com:vml" Requires="v">
                <p:oleObj spid="_x0000_s438341" r:id="rId12" imgW="1777229" imgH="355446" progId="Equation.DSMT4">
                  <p:embed/>
                </p:oleObj>
              </mc:Choice>
              <mc:Fallback>
                <p:oleObj r:id="rId12" imgW="1777229" imgH="355446"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0425" y="5667375"/>
                        <a:ext cx="17811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5" name="Object 5"/>
          <p:cNvGraphicFramePr>
            <a:graphicFrameLocks noChangeAspect="1"/>
          </p:cNvGraphicFramePr>
          <p:nvPr/>
        </p:nvGraphicFramePr>
        <p:xfrm>
          <a:off x="3552825" y="5267325"/>
          <a:ext cx="1343025" cy="295275"/>
        </p:xfrm>
        <a:graphic>
          <a:graphicData uri="http://schemas.openxmlformats.org/presentationml/2006/ole">
            <mc:AlternateContent xmlns:mc="http://schemas.openxmlformats.org/markup-compatibility/2006">
              <mc:Choice xmlns:v="urn:schemas-microsoft-com:vml" Requires="v">
                <p:oleObj spid="_x0000_s438342" r:id="rId14" imgW="1346200" imgH="292100" progId="Equation.DSMT4">
                  <p:embed/>
                </p:oleObj>
              </mc:Choice>
              <mc:Fallback>
                <p:oleObj r:id="rId14" imgW="1346200" imgH="2921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825" y="5267325"/>
                        <a:ext cx="13430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3533" name="Rectangle 13"/>
          <p:cNvSpPr>
            <a:spLocks noChangeArrowheads="1"/>
          </p:cNvSpPr>
          <p:nvPr/>
        </p:nvSpPr>
        <p:spPr bwMode="auto">
          <a:xfrm>
            <a:off x="242918" y="1385886"/>
            <a:ext cx="8382000" cy="822325"/>
          </a:xfrm>
          <a:prstGeom prst="rect">
            <a:avLst/>
          </a:prstGeom>
          <a:noFill/>
          <a:ln w="9525">
            <a:noFill/>
            <a:miter lim="800000"/>
            <a:headEnd/>
            <a:tailEnd/>
          </a:ln>
        </p:spPr>
        <p:txBody>
          <a:bodyPr>
            <a:spAutoFit/>
          </a:bodyPr>
          <a:lstStyle/>
          <a:p>
            <a:pPr>
              <a:lnSpc>
                <a:spcPct val="120000"/>
              </a:lnSpc>
            </a:pPr>
            <a:r>
              <a:rPr lang="en-US" altLang="zh-CN">
                <a:ea typeface="宋体" pitchFamily="2" charset="-122"/>
                <a:cs typeface="Times New Roman" pitchFamily="18" charset="0"/>
              </a:rPr>
              <a:t>The local linearization for a given function is the fundamental idea in the approximate computation using the differential. </a:t>
            </a:r>
          </a:p>
        </p:txBody>
      </p:sp>
      <p:grpSp>
        <p:nvGrpSpPr>
          <p:cNvPr id="2" name="Group 15"/>
          <p:cNvGrpSpPr>
            <a:grpSpLocks/>
          </p:cNvGrpSpPr>
          <p:nvPr/>
        </p:nvGrpSpPr>
        <p:grpSpPr bwMode="auto">
          <a:xfrm>
            <a:off x="295333" y="2714624"/>
            <a:ext cx="8277227" cy="396875"/>
            <a:chOff x="90" y="1663"/>
            <a:chExt cx="5214" cy="250"/>
          </a:xfrm>
        </p:grpSpPr>
        <p:graphicFrame>
          <p:nvGraphicFramePr>
            <p:cNvPr id="24584" name="Object 10"/>
            <p:cNvGraphicFramePr>
              <a:graphicFrameLocks noChangeAspect="1"/>
            </p:cNvGraphicFramePr>
            <p:nvPr/>
          </p:nvGraphicFramePr>
          <p:xfrm>
            <a:off x="5136" y="1680"/>
            <a:ext cx="168" cy="210"/>
          </p:xfrm>
          <a:graphic>
            <a:graphicData uri="http://schemas.openxmlformats.org/presentationml/2006/ole">
              <mc:AlternateContent xmlns:mc="http://schemas.openxmlformats.org/markup-compatibility/2006">
                <mc:Choice xmlns:v="urn:schemas-microsoft-com:vml" Requires="v">
                  <p:oleObj spid="_x0000_s438343" r:id="rId16" imgW="266584" imgH="330057" progId="Equation.DSMT4">
                    <p:embed/>
                  </p:oleObj>
                </mc:Choice>
                <mc:Fallback>
                  <p:oleObj r:id="rId16" imgW="266584" imgH="330057"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6" y="1680"/>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2" name="Rectangle 14"/>
            <p:cNvSpPr>
              <a:spLocks noChangeArrowheads="1"/>
            </p:cNvSpPr>
            <p:nvPr/>
          </p:nvSpPr>
          <p:spPr bwMode="auto">
            <a:xfrm>
              <a:off x="90" y="1663"/>
              <a:ext cx="5045" cy="250"/>
            </a:xfrm>
            <a:prstGeom prst="rect">
              <a:avLst/>
            </a:prstGeom>
            <a:noFill/>
            <a:ln w="9525">
              <a:noFill/>
              <a:miter lim="800000"/>
              <a:headEnd/>
              <a:tailEnd/>
            </a:ln>
          </p:spPr>
          <p:txBody>
            <a:bodyPr wrap="none">
              <a:spAutoFit/>
            </a:bodyPr>
            <a:lstStyle/>
            <a:p>
              <a:pPr eaLnBrk="0" hangingPunct="0"/>
              <a:r>
                <a:rPr lang="en-US" altLang="zh-CN" dirty="0">
                  <a:ea typeface="宋体" pitchFamily="2" charset="-122"/>
                  <a:cs typeface="Times New Roman" pitchFamily="18" charset="0"/>
                </a:rPr>
                <a:t>we can approximate the value of the function in a small neighborhood of      .</a:t>
              </a:r>
            </a:p>
          </p:txBody>
        </p:sp>
      </p:grpSp>
      <p:sp>
        <p:nvSpPr>
          <p:cNvPr id="363536" name="Rectangle 16"/>
          <p:cNvSpPr>
            <a:spLocks noChangeArrowheads="1"/>
          </p:cNvSpPr>
          <p:nvPr/>
        </p:nvSpPr>
        <p:spPr bwMode="auto">
          <a:xfrm>
            <a:off x="504825" y="3717925"/>
            <a:ext cx="6207125"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cs typeface="Times New Roman" pitchFamily="18" charset="0"/>
              </a:rPr>
              <a:t>We list some useful first degree approximations as follows:</a:t>
            </a:r>
          </a:p>
        </p:txBody>
      </p:sp>
      <p:sp>
        <p:nvSpPr>
          <p:cNvPr id="363537" name="Rectangle 17"/>
          <p:cNvSpPr>
            <a:spLocks noChangeArrowheads="1"/>
          </p:cNvSpPr>
          <p:nvPr/>
        </p:nvSpPr>
        <p:spPr bwMode="auto">
          <a:xfrm>
            <a:off x="5508685" y="1785926"/>
            <a:ext cx="3063875" cy="396875"/>
          </a:xfrm>
          <a:prstGeom prst="rect">
            <a:avLst/>
          </a:prstGeom>
          <a:noFill/>
          <a:ln w="9525">
            <a:noFill/>
            <a:miter lim="800000"/>
            <a:headEnd/>
            <a:tailEnd/>
          </a:ln>
        </p:spPr>
        <p:txBody>
          <a:bodyPr wrap="none">
            <a:spAutoFit/>
          </a:bodyPr>
          <a:lstStyle/>
          <a:p>
            <a:r>
              <a:rPr lang="en-US" altLang="zh-CN" dirty="0">
                <a:ea typeface="宋体" pitchFamily="2" charset="-122"/>
              </a:rPr>
              <a:t>By the approximate equality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3537"/>
                                        </p:tgtEl>
                                        <p:attrNameLst>
                                          <p:attrName>style.visibility</p:attrName>
                                        </p:attrNameLst>
                                      </p:cBhvr>
                                      <p:to>
                                        <p:strVal val="visible"/>
                                      </p:to>
                                    </p:set>
                                    <p:animEffect transition="in" filter="wipe(left)">
                                      <p:cBhvr>
                                        <p:cTn id="7" dur="1000"/>
                                        <p:tgtEl>
                                          <p:spTgt spid="363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3531"/>
                                        </p:tgtEl>
                                        <p:attrNameLst>
                                          <p:attrName>style.visibility</p:attrName>
                                        </p:attrNameLst>
                                      </p:cBhvr>
                                      <p:to>
                                        <p:strVal val="visible"/>
                                      </p:to>
                                    </p:set>
                                    <p:animEffect transition="in" filter="wipe(left)">
                                      <p:cBhvr>
                                        <p:cTn id="12" dur="1000"/>
                                        <p:tgtEl>
                                          <p:spTgt spid="363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3536"/>
                                        </p:tgtEl>
                                        <p:attrNameLst>
                                          <p:attrName>style.visibility</p:attrName>
                                        </p:attrNameLst>
                                      </p:cBhvr>
                                      <p:to>
                                        <p:strVal val="visible"/>
                                      </p:to>
                                    </p:set>
                                    <p:animEffect transition="in" filter="wipe(left)">
                                      <p:cBhvr>
                                        <p:cTn id="22" dur="1000"/>
                                        <p:tgtEl>
                                          <p:spTgt spid="3635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3529"/>
                                        </p:tgtEl>
                                        <p:attrNameLst>
                                          <p:attrName>style.visibility</p:attrName>
                                        </p:attrNameLst>
                                      </p:cBhvr>
                                      <p:to>
                                        <p:strVal val="visible"/>
                                      </p:to>
                                    </p:set>
                                    <p:animEffect transition="in" filter="wipe(left)">
                                      <p:cBhvr>
                                        <p:cTn id="27" dur="1000"/>
                                        <p:tgtEl>
                                          <p:spTgt spid="36352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363528"/>
                                        </p:tgtEl>
                                        <p:attrNameLst>
                                          <p:attrName>style.visibility</p:attrName>
                                        </p:attrNameLst>
                                      </p:cBhvr>
                                      <p:to>
                                        <p:strVal val="visible"/>
                                      </p:to>
                                    </p:set>
                                    <p:animEffect transition="in" filter="wipe(left)">
                                      <p:cBhvr>
                                        <p:cTn id="31" dur="1000"/>
                                        <p:tgtEl>
                                          <p:spTgt spid="363528"/>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63527"/>
                                        </p:tgtEl>
                                        <p:attrNameLst>
                                          <p:attrName>style.visibility</p:attrName>
                                        </p:attrNameLst>
                                      </p:cBhvr>
                                      <p:to>
                                        <p:strVal val="visible"/>
                                      </p:to>
                                    </p:set>
                                    <p:animEffect transition="in" filter="wipe(left)">
                                      <p:cBhvr>
                                        <p:cTn id="35" dur="1000"/>
                                        <p:tgtEl>
                                          <p:spTgt spid="363527"/>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363525"/>
                                        </p:tgtEl>
                                        <p:attrNameLst>
                                          <p:attrName>style.visibility</p:attrName>
                                        </p:attrNameLst>
                                      </p:cBhvr>
                                      <p:to>
                                        <p:strVal val="visible"/>
                                      </p:to>
                                    </p:set>
                                    <p:animEffect transition="in" filter="wipe(left)">
                                      <p:cBhvr>
                                        <p:cTn id="39" dur="1000"/>
                                        <p:tgtEl>
                                          <p:spTgt spid="363525"/>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63526"/>
                                        </p:tgtEl>
                                        <p:attrNameLst>
                                          <p:attrName>style.visibility</p:attrName>
                                        </p:attrNameLst>
                                      </p:cBhvr>
                                      <p:to>
                                        <p:strVal val="visible"/>
                                      </p:to>
                                    </p:set>
                                    <p:animEffect transition="in" filter="wipe(left)">
                                      <p:cBhvr>
                                        <p:cTn id="43" dur="1000"/>
                                        <p:tgtEl>
                                          <p:spTgt spid="363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36" grpId="0"/>
      <p:bldP spid="3635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灯片编号占位符 5"/>
          <p:cNvSpPr>
            <a:spLocks noGrp="1"/>
          </p:cNvSpPr>
          <p:nvPr>
            <p:ph type="sldNum" sz="quarter" idx="12"/>
          </p:nvPr>
        </p:nvSpPr>
        <p:spPr>
          <a:noFill/>
        </p:spPr>
        <p:txBody>
          <a:bodyPr/>
          <a:lstStyle/>
          <a:p>
            <a:fld id="{27CCCD14-6726-45B4-8FFD-C1CDFDEA6762}" type="slidenum">
              <a:rPr lang="en-US" altLang="en-US"/>
              <a:pPr/>
              <a:t>3</a:t>
            </a:fld>
            <a:endParaRPr lang="en-US" altLang="en-US"/>
          </a:p>
        </p:txBody>
      </p:sp>
      <p:sp>
        <p:nvSpPr>
          <p:cNvPr id="2059"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Derivation of Implicit Functions</a:t>
            </a:r>
          </a:p>
        </p:txBody>
      </p:sp>
      <p:grpSp>
        <p:nvGrpSpPr>
          <p:cNvPr id="2" name="Group 9"/>
          <p:cNvGrpSpPr>
            <a:grpSpLocks/>
          </p:cNvGrpSpPr>
          <p:nvPr/>
        </p:nvGrpSpPr>
        <p:grpSpPr bwMode="auto">
          <a:xfrm>
            <a:off x="381000" y="1133462"/>
            <a:ext cx="8548688" cy="912816"/>
            <a:chOff x="192" y="1196"/>
            <a:chExt cx="5385" cy="575"/>
          </a:xfrm>
        </p:grpSpPr>
        <p:sp>
          <p:nvSpPr>
            <p:cNvPr id="2076" name="Rectangle 7"/>
            <p:cNvSpPr>
              <a:spLocks noChangeArrowheads="1"/>
            </p:cNvSpPr>
            <p:nvPr/>
          </p:nvSpPr>
          <p:spPr bwMode="auto">
            <a:xfrm>
              <a:off x="192" y="1248"/>
              <a:ext cx="5385" cy="523"/>
            </a:xfrm>
            <a:prstGeom prst="rect">
              <a:avLst/>
            </a:prstGeom>
            <a:noFill/>
            <a:ln w="9525">
              <a:noFill/>
              <a:miter lim="800000"/>
              <a:headEnd/>
              <a:tailEnd/>
            </a:ln>
          </p:spPr>
          <p:txBody>
            <a:bodyPr wrap="square">
              <a:spAutoFit/>
            </a:bodyPr>
            <a:lstStyle/>
            <a:p>
              <a:r>
                <a:rPr lang="en-US" altLang="zh-CN" sz="2400" b="1" dirty="0">
                  <a:solidFill>
                    <a:srgbClr val="000000"/>
                  </a:solidFill>
                  <a:effectLst>
                    <a:outerShdw blurRad="38100" dist="38100" dir="2700000" algn="tl">
                      <a:srgbClr val="000000">
                        <a:alpha val="43137"/>
                      </a:srgbClr>
                    </a:outerShdw>
                  </a:effectLst>
                  <a:ea typeface="宋体" pitchFamily="2" charset="-122"/>
                </a:rPr>
                <a:t>Example</a:t>
              </a:r>
              <a:r>
                <a:rPr lang="en-US" altLang="zh-CN" sz="2400" dirty="0">
                  <a:ea typeface="宋体" pitchFamily="2" charset="-122"/>
                </a:rPr>
                <a:t> </a:t>
              </a:r>
              <a:r>
                <a:rPr lang="en-US" altLang="zh-CN" sz="2400" b="1" dirty="0">
                  <a:ea typeface="宋体" pitchFamily="2" charset="-122"/>
                </a:rPr>
                <a:t> </a:t>
              </a:r>
              <a:r>
                <a:rPr lang="en-US" altLang="zh-CN" sz="2400" b="0" dirty="0">
                  <a:solidFill>
                    <a:srgbClr val="0000FF"/>
                  </a:solidFill>
                  <a:ea typeface="宋体" pitchFamily="2" charset="-122"/>
                </a:rPr>
                <a:t>Find the derivative        of the function                 defined by the equation </a:t>
              </a:r>
              <a:endParaRPr lang="en-US" altLang="zh-CN" b="0" dirty="0">
                <a:solidFill>
                  <a:srgbClr val="0000FF"/>
                </a:solidFill>
                <a:latin typeface="Arial" charset="0"/>
                <a:ea typeface="宋体" pitchFamily="2" charset="-122"/>
              </a:endParaRPr>
            </a:p>
          </p:txBody>
        </p:sp>
        <p:graphicFrame>
          <p:nvGraphicFramePr>
            <p:cNvPr id="2055" name="Object 6"/>
            <p:cNvGraphicFramePr>
              <a:graphicFrameLocks noChangeAspect="1"/>
            </p:cNvGraphicFramePr>
            <p:nvPr/>
          </p:nvGraphicFramePr>
          <p:xfrm>
            <a:off x="2600" y="1196"/>
            <a:ext cx="248" cy="398"/>
          </p:xfrm>
          <a:graphic>
            <a:graphicData uri="http://schemas.openxmlformats.org/presentationml/2006/ole">
              <mc:AlternateContent xmlns:mc="http://schemas.openxmlformats.org/markup-compatibility/2006">
                <mc:Choice xmlns:v="urn:schemas-microsoft-com:vml" Requires="v">
                  <p:oleObj spid="_x0000_s415818" name="Equation" r:id="rId4" imgW="393480" imgH="634680" progId="Equation.DSMT4">
                    <p:embed/>
                  </p:oleObj>
                </mc:Choice>
                <mc:Fallback>
                  <p:oleObj name="Equation" r:id="rId4" imgW="393480" imgH="6346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 y="1196"/>
                          <a:ext cx="24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5"/>
            <p:cNvGraphicFramePr>
              <a:graphicFrameLocks noChangeAspect="1"/>
            </p:cNvGraphicFramePr>
            <p:nvPr/>
          </p:nvGraphicFramePr>
          <p:xfrm>
            <a:off x="4054" y="1314"/>
            <a:ext cx="712" cy="218"/>
          </p:xfrm>
          <a:graphic>
            <a:graphicData uri="http://schemas.openxmlformats.org/presentationml/2006/ole">
              <mc:AlternateContent xmlns:mc="http://schemas.openxmlformats.org/markup-compatibility/2006">
                <mc:Choice xmlns:v="urn:schemas-microsoft-com:vml" Requires="v">
                  <p:oleObj spid="_x0000_s415819" name="Equation" r:id="rId6" imgW="1130040" imgH="342720" progId="Equation.DSMT4">
                    <p:embed/>
                  </p:oleObj>
                </mc:Choice>
                <mc:Fallback>
                  <p:oleObj name="Equation" r:id="rId6" imgW="1130040" imgH="34272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4" y="1314"/>
                          <a:ext cx="712"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4"/>
            <p:cNvGraphicFramePr>
              <a:graphicFrameLocks noChangeAspect="1"/>
            </p:cNvGraphicFramePr>
            <p:nvPr/>
          </p:nvGraphicFramePr>
          <p:xfrm>
            <a:off x="1480" y="1517"/>
            <a:ext cx="1106" cy="219"/>
          </p:xfrm>
          <a:graphic>
            <a:graphicData uri="http://schemas.openxmlformats.org/presentationml/2006/ole">
              <mc:AlternateContent xmlns:mc="http://schemas.openxmlformats.org/markup-compatibility/2006">
                <mc:Choice xmlns:v="urn:schemas-microsoft-com:vml" Requires="v">
                  <p:oleObj spid="_x0000_s415820" name="Equation" r:id="rId8" imgW="1752480" imgH="342720" progId="Equation.DSMT4">
                    <p:embed/>
                  </p:oleObj>
                </mc:Choice>
                <mc:Fallback>
                  <p:oleObj name="Equation" r:id="rId8" imgW="1752480" imgH="34272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0" y="1517"/>
                          <a:ext cx="1106"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1"/>
          <p:cNvGrpSpPr>
            <a:grpSpLocks/>
          </p:cNvGrpSpPr>
          <p:nvPr/>
        </p:nvGrpSpPr>
        <p:grpSpPr bwMode="auto">
          <a:xfrm>
            <a:off x="357158" y="2460621"/>
            <a:ext cx="8305800" cy="396875"/>
            <a:chOff x="240" y="1872"/>
            <a:chExt cx="5232" cy="250"/>
          </a:xfrm>
        </p:grpSpPr>
        <p:sp>
          <p:nvSpPr>
            <p:cNvPr id="2075" name="Rectangle 16"/>
            <p:cNvSpPr>
              <a:spLocks noChangeArrowheads="1"/>
            </p:cNvSpPr>
            <p:nvPr/>
          </p:nvSpPr>
          <p:spPr bwMode="auto">
            <a:xfrm>
              <a:off x="240" y="1872"/>
              <a:ext cx="5232" cy="250"/>
            </a:xfrm>
            <a:prstGeom prst="rect">
              <a:avLst/>
            </a:prstGeom>
            <a:noFill/>
            <a:ln w="9525">
              <a:noFill/>
              <a:miter lim="800000"/>
              <a:headEnd/>
              <a:tailEnd/>
            </a:ln>
          </p:spPr>
          <p:txBody>
            <a:bodyPr>
              <a:spAutoFit/>
            </a:bodyPr>
            <a:lstStyle/>
            <a:p>
              <a:pPr algn="just">
                <a:tabLst>
                  <a:tab pos="4064000" algn="ctr"/>
                  <a:tab pos="8128000" algn="r"/>
                </a:tabLst>
              </a:pPr>
              <a:r>
                <a:rPr lang="en-US" altLang="zh-CN" dirty="0">
                  <a:ea typeface="宋体" pitchFamily="2" charset="-122"/>
                </a:rPr>
                <a:t>Regarding   </a:t>
              </a:r>
              <a:r>
                <a:rPr lang="en-US" altLang="zh-CN" b="1" i="1" dirty="0">
                  <a:ea typeface="宋体" pitchFamily="2" charset="-122"/>
                </a:rPr>
                <a:t>y </a:t>
              </a:r>
              <a:r>
                <a:rPr lang="en-US" altLang="zh-CN" dirty="0">
                  <a:ea typeface="宋体" pitchFamily="2" charset="-122"/>
                </a:rPr>
                <a:t> as a function of </a:t>
              </a:r>
              <a:r>
                <a:rPr lang="en-US" altLang="zh-CN" b="1" i="1" dirty="0">
                  <a:ea typeface="宋体" pitchFamily="2" charset="-122"/>
                </a:rPr>
                <a:t>x</a:t>
              </a:r>
              <a:r>
                <a:rPr lang="en-US" altLang="zh-CN" dirty="0">
                  <a:ea typeface="宋体" pitchFamily="2" charset="-122"/>
                </a:rPr>
                <a:t> defined by the equation                            , </a:t>
              </a:r>
              <a:endParaRPr lang="en-US" altLang="zh-CN" sz="1800" dirty="0">
                <a:latin typeface="Arial" charset="0"/>
                <a:ea typeface="宋体" pitchFamily="2" charset="-122"/>
              </a:endParaRPr>
            </a:p>
          </p:txBody>
        </p:sp>
        <p:graphicFrame>
          <p:nvGraphicFramePr>
            <p:cNvPr id="2054" name="Object 14"/>
            <p:cNvGraphicFramePr>
              <a:graphicFrameLocks noChangeAspect="1"/>
            </p:cNvGraphicFramePr>
            <p:nvPr/>
          </p:nvGraphicFramePr>
          <p:xfrm>
            <a:off x="4170" y="1920"/>
            <a:ext cx="930" cy="186"/>
          </p:xfrm>
          <a:graphic>
            <a:graphicData uri="http://schemas.openxmlformats.org/presentationml/2006/ole">
              <mc:AlternateContent xmlns:mc="http://schemas.openxmlformats.org/markup-compatibility/2006">
                <mc:Choice xmlns:v="urn:schemas-microsoft-com:vml" Requires="v">
                  <p:oleObj spid="_x0000_s415821" r:id="rId10" imgW="1473200" imgH="292100" progId="Equation.DSMT4">
                    <p:embed/>
                  </p:oleObj>
                </mc:Choice>
                <mc:Fallback>
                  <p:oleObj r:id="rId10" imgW="1473200" imgH="2921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0" y="1920"/>
                          <a:ext cx="93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4380" name="Object 12"/>
          <p:cNvGraphicFramePr>
            <a:graphicFrameLocks noChangeAspect="1"/>
          </p:cNvGraphicFramePr>
          <p:nvPr/>
        </p:nvGraphicFramePr>
        <p:xfrm>
          <a:off x="3048000" y="3695696"/>
          <a:ext cx="2476500" cy="619125"/>
        </p:xfrm>
        <a:graphic>
          <a:graphicData uri="http://schemas.openxmlformats.org/presentationml/2006/ole">
            <mc:AlternateContent xmlns:mc="http://schemas.openxmlformats.org/markup-compatibility/2006">
              <mc:Choice xmlns:v="urn:schemas-microsoft-com:vml" Requires="v">
                <p:oleObj spid="_x0000_s415822" r:id="rId12" imgW="2476500" imgH="622300" progId="Equation.DSMT4">
                  <p:embed/>
                </p:oleObj>
              </mc:Choice>
              <mc:Fallback>
                <p:oleObj r:id="rId12" imgW="2476500" imgH="6223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3695696"/>
                        <a:ext cx="24765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5" name="Rectangle 17"/>
          <p:cNvSpPr>
            <a:spLocks noChangeArrowheads="1"/>
          </p:cNvSpPr>
          <p:nvPr/>
        </p:nvSpPr>
        <p:spPr bwMode="auto">
          <a:xfrm>
            <a:off x="5157790" y="3238496"/>
            <a:ext cx="3914804" cy="396875"/>
          </a:xfrm>
          <a:prstGeom prst="rect">
            <a:avLst/>
          </a:prstGeom>
          <a:noFill/>
          <a:ln w="9525">
            <a:noFill/>
            <a:miter lim="800000"/>
            <a:headEnd/>
            <a:tailEnd/>
          </a:ln>
        </p:spPr>
        <p:txBody>
          <a:bodyPr wrap="square">
            <a:spAutoFit/>
          </a:bodyPr>
          <a:lstStyle/>
          <a:p>
            <a:r>
              <a:rPr lang="en-US" altLang="zh-CN" dirty="0">
                <a:ea typeface="宋体" pitchFamily="2" charset="-122"/>
              </a:rPr>
              <a:t>with respect to </a:t>
            </a:r>
            <a:r>
              <a:rPr lang="en-US" altLang="zh-CN" b="1" i="1" dirty="0">
                <a:ea typeface="宋体" pitchFamily="2" charset="-122"/>
              </a:rPr>
              <a:t>x</a:t>
            </a:r>
            <a:r>
              <a:rPr lang="en-US" altLang="zh-CN" dirty="0">
                <a:ea typeface="宋体" pitchFamily="2" charset="-122"/>
              </a:rPr>
              <a:t> and we obtain</a:t>
            </a:r>
          </a:p>
        </p:txBody>
      </p:sp>
      <p:sp>
        <p:nvSpPr>
          <p:cNvPr id="314386" name="Rectangle 18"/>
          <p:cNvSpPr>
            <a:spLocks noChangeArrowheads="1"/>
          </p:cNvSpPr>
          <p:nvPr/>
        </p:nvSpPr>
        <p:spPr bwMode="auto">
          <a:xfrm>
            <a:off x="457200" y="5889621"/>
            <a:ext cx="881063" cy="396875"/>
          </a:xfrm>
          <a:prstGeom prst="rect">
            <a:avLst/>
          </a:prstGeom>
          <a:noFill/>
          <a:ln w="9525">
            <a:noFill/>
            <a:miter lim="800000"/>
            <a:headEnd/>
            <a:tailEnd/>
          </a:ln>
        </p:spPr>
        <p:txBody>
          <a:bodyPr wrap="none">
            <a:spAutoFit/>
          </a:bodyPr>
          <a:lstStyle/>
          <a:p>
            <a:pPr eaLnBrk="0" hangingPunct="0">
              <a:spcBef>
                <a:spcPct val="50000"/>
              </a:spcBef>
            </a:pPr>
            <a:r>
              <a:rPr lang="en-US" altLang="zh-CN">
                <a:ea typeface="宋体" pitchFamily="2" charset="-122"/>
              </a:rPr>
              <a:t>Finish.</a:t>
            </a:r>
          </a:p>
        </p:txBody>
      </p:sp>
      <p:sp>
        <p:nvSpPr>
          <p:cNvPr id="314387" name="Rectangle 19"/>
          <p:cNvSpPr>
            <a:spLocks noChangeArrowheads="1"/>
          </p:cNvSpPr>
          <p:nvPr/>
        </p:nvSpPr>
        <p:spPr bwMode="auto">
          <a:xfrm>
            <a:off x="457200" y="5143496"/>
            <a:ext cx="2151063" cy="396875"/>
          </a:xfrm>
          <a:prstGeom prst="rect">
            <a:avLst/>
          </a:prstGeom>
          <a:noFill/>
          <a:ln w="9525">
            <a:noFill/>
            <a:miter lim="800000"/>
            <a:headEnd/>
            <a:tailEnd/>
          </a:ln>
        </p:spPr>
        <p:txBody>
          <a:bodyPr wrap="none">
            <a:spAutoFit/>
          </a:bodyPr>
          <a:lstStyle/>
          <a:p>
            <a:pPr eaLnBrk="0" hangingPunct="0">
              <a:spcBef>
                <a:spcPct val="50000"/>
              </a:spcBef>
            </a:pPr>
            <a:r>
              <a:rPr lang="en-US" altLang="zh-CN">
                <a:ea typeface="宋体" pitchFamily="2" charset="-122"/>
              </a:rPr>
              <a:t>Therefore, we have</a:t>
            </a:r>
          </a:p>
        </p:txBody>
      </p:sp>
      <p:sp>
        <p:nvSpPr>
          <p:cNvPr id="314388" name="Rectangle 20"/>
          <p:cNvSpPr>
            <a:spLocks noChangeArrowheads="1"/>
          </p:cNvSpPr>
          <p:nvPr/>
        </p:nvSpPr>
        <p:spPr bwMode="auto">
          <a:xfrm>
            <a:off x="381000" y="2031993"/>
            <a:ext cx="1095172" cy="400110"/>
          </a:xfrm>
          <a:prstGeom prst="rect">
            <a:avLst/>
          </a:prstGeom>
          <a:noFill/>
          <a:ln w="9525">
            <a:noFill/>
            <a:miter lim="800000"/>
            <a:headEnd/>
            <a:tailEnd/>
          </a:ln>
        </p:spPr>
        <p:txBody>
          <a:bodyPr wrap="none">
            <a:spAutoFit/>
          </a:bodyPr>
          <a:lstStyle/>
          <a:p>
            <a:r>
              <a:rPr lang="en-US" altLang="zh-CN" b="1" dirty="0">
                <a:ea typeface="宋体" pitchFamily="2" charset="-122"/>
              </a:rPr>
              <a:t>Solution</a:t>
            </a:r>
            <a:endParaRPr lang="zh-CN" altLang="en-US" b="1" dirty="0">
              <a:ea typeface="宋体" pitchFamily="2" charset="-122"/>
            </a:endParaRPr>
          </a:p>
        </p:txBody>
      </p:sp>
      <p:sp>
        <p:nvSpPr>
          <p:cNvPr id="314390" name="Rectangle 22"/>
          <p:cNvSpPr>
            <a:spLocks noChangeArrowheads="1"/>
          </p:cNvSpPr>
          <p:nvPr/>
        </p:nvSpPr>
        <p:spPr bwMode="auto">
          <a:xfrm>
            <a:off x="360363" y="2857496"/>
            <a:ext cx="7899400" cy="396875"/>
          </a:xfrm>
          <a:prstGeom prst="rect">
            <a:avLst/>
          </a:prstGeom>
          <a:noFill/>
          <a:ln w="9525">
            <a:noFill/>
            <a:miter lim="800000"/>
            <a:headEnd/>
            <a:tailEnd/>
          </a:ln>
        </p:spPr>
        <p:txBody>
          <a:bodyPr wrap="none">
            <a:spAutoFit/>
          </a:bodyPr>
          <a:lstStyle/>
          <a:p>
            <a:r>
              <a:rPr lang="en-US" altLang="zh-CN" dirty="0">
                <a:ea typeface="宋体" pitchFamily="2" charset="-122"/>
              </a:rPr>
              <a:t>and using the derivative rule for composite functions, we take the derivative</a:t>
            </a:r>
            <a:endParaRPr lang="zh-CN" altLang="en-US" dirty="0">
              <a:ea typeface="宋体" pitchFamily="2" charset="-122"/>
            </a:endParaRPr>
          </a:p>
        </p:txBody>
      </p:sp>
      <p:grpSp>
        <p:nvGrpSpPr>
          <p:cNvPr id="4" name="Group 24"/>
          <p:cNvGrpSpPr>
            <a:grpSpLocks/>
          </p:cNvGrpSpPr>
          <p:nvPr/>
        </p:nvGrpSpPr>
        <p:grpSpPr bwMode="auto">
          <a:xfrm>
            <a:off x="381000" y="3238496"/>
            <a:ext cx="4691064" cy="396875"/>
            <a:chOff x="288" y="2352"/>
            <a:chExt cx="2955" cy="250"/>
          </a:xfrm>
        </p:grpSpPr>
        <p:graphicFrame>
          <p:nvGraphicFramePr>
            <p:cNvPr id="2053" name="Object 15"/>
            <p:cNvGraphicFramePr>
              <a:graphicFrameLocks noChangeAspect="1"/>
            </p:cNvGraphicFramePr>
            <p:nvPr/>
          </p:nvGraphicFramePr>
          <p:xfrm>
            <a:off x="2313" y="2400"/>
            <a:ext cx="930" cy="186"/>
          </p:xfrm>
          <a:graphic>
            <a:graphicData uri="http://schemas.openxmlformats.org/presentationml/2006/ole">
              <mc:AlternateContent xmlns:mc="http://schemas.openxmlformats.org/markup-compatibility/2006">
                <mc:Choice xmlns:v="urn:schemas-microsoft-com:vml" Requires="v">
                  <p:oleObj spid="_x0000_s415823" r:id="rId14" imgW="1473200" imgH="292100" progId="Equation.DSMT4">
                    <p:embed/>
                  </p:oleObj>
                </mc:Choice>
                <mc:Fallback>
                  <p:oleObj r:id="rId14" imgW="1473200" imgH="2921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13" y="2400"/>
                          <a:ext cx="930"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4" name="Rectangle 23"/>
            <p:cNvSpPr>
              <a:spLocks noChangeArrowheads="1"/>
            </p:cNvSpPr>
            <p:nvPr/>
          </p:nvSpPr>
          <p:spPr bwMode="auto">
            <a:xfrm>
              <a:off x="288" y="2352"/>
              <a:ext cx="1912" cy="250"/>
            </a:xfrm>
            <a:prstGeom prst="rect">
              <a:avLst/>
            </a:prstGeom>
            <a:noFill/>
            <a:ln w="9525">
              <a:noFill/>
              <a:miter lim="800000"/>
              <a:headEnd/>
              <a:tailEnd/>
            </a:ln>
          </p:spPr>
          <p:txBody>
            <a:bodyPr wrap="none">
              <a:spAutoFit/>
            </a:bodyPr>
            <a:lstStyle/>
            <a:p>
              <a:r>
                <a:rPr lang="en-US" altLang="zh-CN">
                  <a:ea typeface="宋体" pitchFamily="2" charset="-122"/>
                </a:rPr>
                <a:t>of both sides of the function</a:t>
              </a:r>
              <a:endParaRPr lang="zh-CN" altLang="en-US">
                <a:ea typeface="宋体" pitchFamily="2" charset="-122"/>
              </a:endParaRPr>
            </a:p>
          </p:txBody>
        </p:sp>
      </p:grpSp>
      <p:sp>
        <p:nvSpPr>
          <p:cNvPr id="314394" name="Rectangle 26"/>
          <p:cNvSpPr>
            <a:spLocks noChangeArrowheads="1"/>
          </p:cNvSpPr>
          <p:nvPr/>
        </p:nvSpPr>
        <p:spPr bwMode="auto">
          <a:xfrm>
            <a:off x="457200" y="4152896"/>
            <a:ext cx="395288" cy="396875"/>
          </a:xfrm>
          <a:prstGeom prst="rect">
            <a:avLst/>
          </a:prstGeom>
          <a:noFill/>
          <a:ln w="9525">
            <a:noFill/>
            <a:miter lim="800000"/>
            <a:headEnd/>
            <a:tailEnd/>
          </a:ln>
        </p:spPr>
        <p:txBody>
          <a:bodyPr wrap="none">
            <a:spAutoFit/>
          </a:bodyPr>
          <a:lstStyle/>
          <a:p>
            <a:r>
              <a:rPr lang="en-US" altLang="zh-CN">
                <a:ea typeface="宋体" pitchFamily="2" charset="-122"/>
              </a:rPr>
              <a:t>or</a:t>
            </a:r>
            <a:endParaRPr lang="zh-CN" altLang="en-US">
              <a:ea typeface="宋体" pitchFamily="2" charset="-122"/>
            </a:endParaRPr>
          </a:p>
        </p:txBody>
      </p:sp>
      <p:grpSp>
        <p:nvGrpSpPr>
          <p:cNvPr id="5" name="Group 28"/>
          <p:cNvGrpSpPr>
            <a:grpSpLocks/>
          </p:cNvGrpSpPr>
          <p:nvPr/>
        </p:nvGrpSpPr>
        <p:grpSpPr bwMode="auto">
          <a:xfrm>
            <a:off x="3028950" y="5381621"/>
            <a:ext cx="2000250" cy="676275"/>
            <a:chOff x="1776" y="3606"/>
            <a:chExt cx="1260" cy="426"/>
          </a:xfrm>
        </p:grpSpPr>
        <p:graphicFrame>
          <p:nvGraphicFramePr>
            <p:cNvPr id="2052" name="Object 11"/>
            <p:cNvGraphicFramePr>
              <a:graphicFrameLocks noChangeAspect="1"/>
            </p:cNvGraphicFramePr>
            <p:nvPr/>
          </p:nvGraphicFramePr>
          <p:xfrm>
            <a:off x="1776" y="3606"/>
            <a:ext cx="1062" cy="426"/>
          </p:xfrm>
          <a:graphic>
            <a:graphicData uri="http://schemas.openxmlformats.org/presentationml/2006/ole">
              <mc:AlternateContent xmlns:mc="http://schemas.openxmlformats.org/markup-compatibility/2006">
                <mc:Choice xmlns:v="urn:schemas-microsoft-com:vml" Requires="v">
                  <p:oleObj spid="_x0000_s415824" r:id="rId16" imgW="1688367" imgH="672808" progId="Equation.DSMT4">
                    <p:embed/>
                  </p:oleObj>
                </mc:Choice>
                <mc:Fallback>
                  <p:oleObj r:id="rId16" imgW="1688367" imgH="672808" progId="Equation.DSMT4">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76" y="3606"/>
                          <a:ext cx="1062"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3" name="Rectangle 27"/>
            <p:cNvSpPr>
              <a:spLocks noChangeArrowheads="1"/>
            </p:cNvSpPr>
            <p:nvPr/>
          </p:nvSpPr>
          <p:spPr bwMode="auto">
            <a:xfrm>
              <a:off x="2880" y="3696"/>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grpSp>
        <p:nvGrpSpPr>
          <p:cNvPr id="6" name="Group 31"/>
          <p:cNvGrpSpPr>
            <a:grpSpLocks/>
          </p:cNvGrpSpPr>
          <p:nvPr/>
        </p:nvGrpSpPr>
        <p:grpSpPr bwMode="auto">
          <a:xfrm>
            <a:off x="2895600" y="4533896"/>
            <a:ext cx="2667000" cy="619125"/>
            <a:chOff x="1824" y="2976"/>
            <a:chExt cx="1680" cy="390"/>
          </a:xfrm>
        </p:grpSpPr>
        <p:graphicFrame>
          <p:nvGraphicFramePr>
            <p:cNvPr id="2051" name="Object 25"/>
            <p:cNvGraphicFramePr>
              <a:graphicFrameLocks noChangeAspect="1"/>
            </p:cNvGraphicFramePr>
            <p:nvPr/>
          </p:nvGraphicFramePr>
          <p:xfrm>
            <a:off x="1824" y="2976"/>
            <a:ext cx="1536" cy="390"/>
          </p:xfrm>
          <a:graphic>
            <a:graphicData uri="http://schemas.openxmlformats.org/presentationml/2006/ole">
              <mc:AlternateContent xmlns:mc="http://schemas.openxmlformats.org/markup-compatibility/2006">
                <mc:Choice xmlns:v="urn:schemas-microsoft-com:vml" Requires="v">
                  <p:oleObj spid="_x0000_s415825" name="Equation" r:id="rId18" imgW="2438280" imgH="622080" progId="Equation.DSMT4">
                    <p:embed/>
                  </p:oleObj>
                </mc:Choice>
                <mc:Fallback>
                  <p:oleObj name="Equation" r:id="rId18" imgW="2438280" imgH="622080"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24" y="2976"/>
                          <a:ext cx="153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2" name="Rectangle 29"/>
            <p:cNvSpPr>
              <a:spLocks noChangeArrowheads="1"/>
            </p:cNvSpPr>
            <p:nvPr/>
          </p:nvSpPr>
          <p:spPr bwMode="auto">
            <a:xfrm>
              <a:off x="3308" y="3062"/>
              <a:ext cx="196" cy="250"/>
            </a:xfrm>
            <a:prstGeom prst="rect">
              <a:avLst/>
            </a:prstGeom>
            <a:noFill/>
            <a:ln w="9525">
              <a:noFill/>
              <a:miter lim="800000"/>
              <a:headEnd/>
              <a:tailEnd/>
            </a:ln>
          </p:spPr>
          <p:txBody>
            <a:bodyPr wrap="none">
              <a:spAutoFit/>
            </a:bodyPr>
            <a:lstStyle/>
            <a:p>
              <a:r>
                <a:rPr lang="en-US" altLang="zh-CN">
                  <a:ea typeface="宋体" pitchFamily="2" charset="-122"/>
                </a:rPr>
                <a:t>. </a:t>
              </a:r>
              <a:endParaRPr lang="zh-CN" altLang="en-US">
                <a:ea typeface="宋体"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88"/>
                                        </p:tgtEl>
                                        <p:attrNameLst>
                                          <p:attrName>style.visibility</p:attrName>
                                        </p:attrNameLst>
                                      </p:cBhvr>
                                      <p:to>
                                        <p:strVal val="visible"/>
                                      </p:to>
                                    </p:set>
                                    <p:animEffect transition="in" filter="wipe(left)">
                                      <p:cBhvr>
                                        <p:cTn id="7" dur="1000"/>
                                        <p:tgtEl>
                                          <p:spTgt spid="314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90"/>
                                        </p:tgtEl>
                                        <p:attrNameLst>
                                          <p:attrName>style.visibility</p:attrName>
                                        </p:attrNameLst>
                                      </p:cBhvr>
                                      <p:to>
                                        <p:strVal val="visible"/>
                                      </p:to>
                                    </p:set>
                                    <p:animEffect transition="in" filter="wipe(left)">
                                      <p:cBhvr>
                                        <p:cTn id="17" dur="1000"/>
                                        <p:tgtEl>
                                          <p:spTgt spid="3143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85"/>
                                        </p:tgtEl>
                                        <p:attrNameLst>
                                          <p:attrName>style.visibility</p:attrName>
                                        </p:attrNameLst>
                                      </p:cBhvr>
                                      <p:to>
                                        <p:strVal val="visible"/>
                                      </p:to>
                                    </p:set>
                                    <p:animEffect transition="in" filter="wipe(left)">
                                      <p:cBhvr>
                                        <p:cTn id="27" dur="1000"/>
                                        <p:tgtEl>
                                          <p:spTgt spid="3143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4380"/>
                                        </p:tgtEl>
                                        <p:attrNameLst>
                                          <p:attrName>style.visibility</p:attrName>
                                        </p:attrNameLst>
                                      </p:cBhvr>
                                      <p:to>
                                        <p:strVal val="visible"/>
                                      </p:to>
                                    </p:set>
                                    <p:animEffect transition="in" filter="wipe(left)">
                                      <p:cBhvr>
                                        <p:cTn id="32" dur="1000"/>
                                        <p:tgtEl>
                                          <p:spTgt spid="3143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4394"/>
                                        </p:tgtEl>
                                        <p:attrNameLst>
                                          <p:attrName>style.visibility</p:attrName>
                                        </p:attrNameLst>
                                      </p:cBhvr>
                                      <p:to>
                                        <p:strVal val="visible"/>
                                      </p:to>
                                    </p:set>
                                    <p:animEffect transition="in" filter="wipe(left)">
                                      <p:cBhvr>
                                        <p:cTn id="37" dur="1000"/>
                                        <p:tgtEl>
                                          <p:spTgt spid="3143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4387"/>
                                        </p:tgtEl>
                                        <p:attrNameLst>
                                          <p:attrName>style.visibility</p:attrName>
                                        </p:attrNameLst>
                                      </p:cBhvr>
                                      <p:to>
                                        <p:strVal val="visible"/>
                                      </p:to>
                                    </p:set>
                                    <p:animEffect transition="in" filter="wipe(left)">
                                      <p:cBhvr>
                                        <p:cTn id="47" dur="1000"/>
                                        <p:tgtEl>
                                          <p:spTgt spid="3143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1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4386"/>
                                        </p:tgtEl>
                                        <p:attrNameLst>
                                          <p:attrName>style.visibility</p:attrName>
                                        </p:attrNameLst>
                                      </p:cBhvr>
                                      <p:to>
                                        <p:strVal val="visible"/>
                                      </p:to>
                                    </p:set>
                                    <p:animEffect transition="in" filter="wipe(left)">
                                      <p:cBhvr>
                                        <p:cTn id="57" dur="1000"/>
                                        <p:tgtEl>
                                          <p:spTgt spid="31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5" grpId="0"/>
      <p:bldP spid="314386" grpId="0"/>
      <p:bldP spid="314387" grpId="0"/>
      <p:bldP spid="314388" grpId="0"/>
      <p:bldP spid="314390" grpId="0"/>
      <p:bldP spid="3143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灯片编号占位符 5"/>
          <p:cNvSpPr>
            <a:spLocks noGrp="1"/>
          </p:cNvSpPr>
          <p:nvPr>
            <p:ph type="sldNum" sz="quarter" idx="12"/>
          </p:nvPr>
        </p:nvSpPr>
        <p:spPr>
          <a:noFill/>
        </p:spPr>
        <p:txBody>
          <a:bodyPr/>
          <a:lstStyle/>
          <a:p>
            <a:fld id="{D84267F0-C7A4-49BF-8798-0ADC4EE262F8}" type="slidenum">
              <a:rPr lang="en-US" altLang="en-US"/>
              <a:pPr/>
              <a:t>30</a:t>
            </a:fld>
            <a:endParaRPr lang="en-US" altLang="en-US"/>
          </a:p>
        </p:txBody>
      </p:sp>
      <p:sp>
        <p:nvSpPr>
          <p:cNvPr id="25615" name="Rectangle 2"/>
          <p:cNvSpPr>
            <a:spLocks noGrp="1" noChangeArrowheads="1"/>
          </p:cNvSpPr>
          <p:nvPr>
            <p:ph type="title"/>
          </p:nvPr>
        </p:nvSpPr>
        <p:spPr>
          <a:xfrm>
            <a:off x="457200" y="277813"/>
            <a:ext cx="7467600" cy="1017587"/>
          </a:xfrm>
        </p:spPr>
        <p:txBody>
          <a:bodyPr>
            <a:normAutofit/>
          </a:bodyPr>
          <a:lstStyle/>
          <a:p>
            <a:pPr eaLnBrk="1" hangingPunct="1"/>
            <a:r>
              <a:rPr lang="en-US" altLang="zh-CN" sz="3200" dirty="0">
                <a:ea typeface="宋体" pitchFamily="2" charset="-122"/>
              </a:rPr>
              <a:t>Application of the differential in approximate computation</a:t>
            </a:r>
            <a:endParaRPr lang="en-US" altLang="zh-CN" sz="3200" dirty="0">
              <a:solidFill>
                <a:srgbClr val="0000FF"/>
              </a:solidFill>
              <a:ea typeface="宋体" pitchFamily="2" charset="-122"/>
            </a:endParaRPr>
          </a:p>
        </p:txBody>
      </p:sp>
      <p:sp>
        <p:nvSpPr>
          <p:cNvPr id="365578" name="Rectangle 10"/>
          <p:cNvSpPr>
            <a:spLocks noChangeArrowheads="1"/>
          </p:cNvSpPr>
          <p:nvPr/>
        </p:nvSpPr>
        <p:spPr bwMode="auto">
          <a:xfrm>
            <a:off x="914400" y="3200400"/>
            <a:ext cx="11430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cs typeface="Times New Roman" pitchFamily="18" charset="0"/>
              </a:rPr>
              <a:t>Finish.</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graphicFrame>
        <p:nvGraphicFramePr>
          <p:cNvPr id="365573" name="Object 5"/>
          <p:cNvGraphicFramePr>
            <a:graphicFrameLocks noChangeAspect="1"/>
          </p:cNvGraphicFramePr>
          <p:nvPr/>
        </p:nvGraphicFramePr>
        <p:xfrm>
          <a:off x="3492500" y="3048000"/>
          <a:ext cx="927100" cy="239713"/>
        </p:xfrm>
        <a:graphic>
          <a:graphicData uri="http://schemas.openxmlformats.org/presentationml/2006/ole">
            <mc:AlternateContent xmlns:mc="http://schemas.openxmlformats.org/markup-compatibility/2006">
              <mc:Choice xmlns:v="urn:schemas-microsoft-com:vml" Requires="v">
                <p:oleObj spid="_x0000_s439406" name="Equation" r:id="rId4" imgW="927000" imgH="241200" progId="Equation.DSMT4">
                  <p:embed/>
                </p:oleObj>
              </mc:Choice>
              <mc:Fallback>
                <p:oleObj name="Equation" r:id="rId4" imgW="927000" imgH="24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3048000"/>
                        <a:ext cx="9271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657236" y="1252525"/>
            <a:ext cx="6129342" cy="461963"/>
            <a:chOff x="-45" y="1056"/>
            <a:chExt cx="3861" cy="291"/>
          </a:xfrm>
        </p:grpSpPr>
        <p:graphicFrame>
          <p:nvGraphicFramePr>
            <p:cNvPr id="25613" name="Object 9"/>
            <p:cNvGraphicFramePr>
              <a:graphicFrameLocks noChangeAspect="1"/>
            </p:cNvGraphicFramePr>
            <p:nvPr/>
          </p:nvGraphicFramePr>
          <p:xfrm>
            <a:off x="3314" y="1099"/>
            <a:ext cx="502" cy="218"/>
          </p:xfrm>
          <a:graphic>
            <a:graphicData uri="http://schemas.openxmlformats.org/presentationml/2006/ole">
              <mc:AlternateContent xmlns:mc="http://schemas.openxmlformats.org/markup-compatibility/2006">
                <mc:Choice xmlns:v="urn:schemas-microsoft-com:vml" Requires="v">
                  <p:oleObj spid="_x0000_s439407" name="Equation" r:id="rId6" imgW="799920" imgH="342720" progId="Equation.DSMT4">
                    <p:embed/>
                  </p:oleObj>
                </mc:Choice>
                <mc:Fallback>
                  <p:oleObj name="Equation" r:id="rId6" imgW="799920" imgH="3427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 y="1099"/>
                          <a:ext cx="502"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1" name="Rectangle 11"/>
            <p:cNvSpPr>
              <a:spLocks noChangeArrowheads="1"/>
            </p:cNvSpPr>
            <p:nvPr/>
          </p:nvSpPr>
          <p:spPr bwMode="auto">
            <a:xfrm>
              <a:off x="-45" y="1056"/>
              <a:ext cx="3500" cy="291"/>
            </a:xfrm>
            <a:prstGeom prst="rect">
              <a:avLst/>
            </a:prstGeom>
            <a:noFill/>
            <a:ln w="9525">
              <a:noFill/>
              <a:miter lim="800000"/>
              <a:headEnd/>
              <a:tailEnd/>
            </a:ln>
          </p:spPr>
          <p:txBody>
            <a:bodyPr wrap="none">
              <a:spAutoFit/>
            </a:bodyPr>
            <a:lstStyle/>
            <a:p>
              <a:r>
                <a:rPr lang="en-US" altLang="zh-CN" sz="2400" dirty="0">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FF"/>
                  </a:solidFill>
                  <a:ea typeface="宋体" pitchFamily="2" charset="-122"/>
                  <a:cs typeface="Times New Roman" pitchFamily="18" charset="0"/>
                </a:rPr>
                <a:t> Find an approximation value for</a:t>
              </a:r>
            </a:p>
          </p:txBody>
        </p:sp>
      </p:grpSp>
      <p:sp>
        <p:nvSpPr>
          <p:cNvPr id="365581" name="Rectangle 13"/>
          <p:cNvSpPr>
            <a:spLocks noChangeArrowheads="1"/>
          </p:cNvSpPr>
          <p:nvPr/>
        </p:nvSpPr>
        <p:spPr bwMode="auto">
          <a:xfrm>
            <a:off x="838200" y="1752600"/>
            <a:ext cx="1169988"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endParaRPr lang="zh-CN" altLang="en-US" b="1">
              <a:ea typeface="宋体" pitchFamily="2" charset="-122"/>
              <a:cs typeface="Times New Roman" pitchFamily="18" charset="0"/>
            </a:endParaRPr>
          </a:p>
        </p:txBody>
      </p:sp>
      <p:grpSp>
        <p:nvGrpSpPr>
          <p:cNvPr id="3" name="Group 30"/>
          <p:cNvGrpSpPr>
            <a:grpSpLocks/>
          </p:cNvGrpSpPr>
          <p:nvPr/>
        </p:nvGrpSpPr>
        <p:grpSpPr bwMode="auto">
          <a:xfrm>
            <a:off x="2057400" y="1752600"/>
            <a:ext cx="2843213" cy="396875"/>
            <a:chOff x="1296" y="1104"/>
            <a:chExt cx="1791" cy="250"/>
          </a:xfrm>
        </p:grpSpPr>
        <p:graphicFrame>
          <p:nvGraphicFramePr>
            <p:cNvPr id="25612" name="Object 8"/>
            <p:cNvGraphicFramePr>
              <a:graphicFrameLocks noChangeAspect="1"/>
            </p:cNvGraphicFramePr>
            <p:nvPr/>
          </p:nvGraphicFramePr>
          <p:xfrm>
            <a:off x="1824" y="1104"/>
            <a:ext cx="1122" cy="222"/>
          </p:xfrm>
          <a:graphic>
            <a:graphicData uri="http://schemas.openxmlformats.org/presentationml/2006/ole">
              <mc:AlternateContent xmlns:mc="http://schemas.openxmlformats.org/markup-compatibility/2006">
                <mc:Choice xmlns:v="urn:schemas-microsoft-com:vml" Requires="v">
                  <p:oleObj spid="_x0000_s439408" r:id="rId8" imgW="1777229" imgH="355446" progId="Equation.DSMT4">
                    <p:embed/>
                  </p:oleObj>
                </mc:Choice>
                <mc:Fallback>
                  <p:oleObj r:id="rId8" imgW="1777229" imgH="3554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4" y="1104"/>
                          <a:ext cx="1122"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0" name="Rectangle 14"/>
            <p:cNvSpPr>
              <a:spLocks noChangeArrowheads="1"/>
            </p:cNvSpPr>
            <p:nvPr/>
          </p:nvSpPr>
          <p:spPr bwMode="auto">
            <a:xfrm>
              <a:off x="1296" y="1104"/>
              <a:ext cx="1791"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Since                                ,</a:t>
              </a:r>
              <a:endParaRPr lang="zh-CN" altLang="en-US">
                <a:ea typeface="宋体" pitchFamily="2" charset="-122"/>
                <a:cs typeface="Times New Roman" pitchFamily="18" charset="0"/>
              </a:endParaRPr>
            </a:p>
          </p:txBody>
        </p:sp>
      </p:grpSp>
      <p:grpSp>
        <p:nvGrpSpPr>
          <p:cNvPr id="4" name="Group 31"/>
          <p:cNvGrpSpPr>
            <a:grpSpLocks/>
          </p:cNvGrpSpPr>
          <p:nvPr/>
        </p:nvGrpSpPr>
        <p:grpSpPr bwMode="auto">
          <a:xfrm>
            <a:off x="4800600" y="1736725"/>
            <a:ext cx="1895475" cy="396875"/>
            <a:chOff x="3024" y="1094"/>
            <a:chExt cx="1194" cy="250"/>
          </a:xfrm>
        </p:grpSpPr>
        <p:graphicFrame>
          <p:nvGraphicFramePr>
            <p:cNvPr id="25611" name="Object 7"/>
            <p:cNvGraphicFramePr>
              <a:graphicFrameLocks noChangeAspect="1"/>
            </p:cNvGraphicFramePr>
            <p:nvPr/>
          </p:nvGraphicFramePr>
          <p:xfrm>
            <a:off x="3648" y="1152"/>
            <a:ext cx="570" cy="150"/>
          </p:xfrm>
          <a:graphic>
            <a:graphicData uri="http://schemas.openxmlformats.org/presentationml/2006/ole">
              <mc:AlternateContent xmlns:mc="http://schemas.openxmlformats.org/markup-compatibility/2006">
                <mc:Choice xmlns:v="urn:schemas-microsoft-com:vml" Requires="v">
                  <p:oleObj spid="_x0000_s439409" r:id="rId10" imgW="901309" imgH="241195" progId="Equation.DSMT4">
                    <p:embed/>
                  </p:oleObj>
                </mc:Choice>
                <mc:Fallback>
                  <p:oleObj r:id="rId10" imgW="901309" imgH="241195"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1152"/>
                          <a:ext cx="570"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9" name="Rectangle 15"/>
            <p:cNvSpPr>
              <a:spLocks noChangeArrowheads="1"/>
            </p:cNvSpPr>
            <p:nvPr/>
          </p:nvSpPr>
          <p:spPr bwMode="auto">
            <a:xfrm>
              <a:off x="3024" y="1094"/>
              <a:ext cx="639"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if we let</a:t>
              </a:r>
              <a:endParaRPr lang="zh-CN" altLang="en-US">
                <a:ea typeface="宋体" pitchFamily="2" charset="-122"/>
                <a:cs typeface="Times New Roman" pitchFamily="18" charset="0"/>
              </a:endParaRPr>
            </a:p>
          </p:txBody>
        </p:sp>
      </p:grpSp>
      <p:grpSp>
        <p:nvGrpSpPr>
          <p:cNvPr id="5" name="Group 17"/>
          <p:cNvGrpSpPr>
            <a:grpSpLocks/>
          </p:cNvGrpSpPr>
          <p:nvPr/>
        </p:nvGrpSpPr>
        <p:grpSpPr bwMode="auto">
          <a:xfrm>
            <a:off x="6713538" y="1600200"/>
            <a:ext cx="1312862" cy="619125"/>
            <a:chOff x="4229" y="1392"/>
            <a:chExt cx="827" cy="390"/>
          </a:xfrm>
        </p:grpSpPr>
        <p:graphicFrame>
          <p:nvGraphicFramePr>
            <p:cNvPr id="25610" name="Object 6"/>
            <p:cNvGraphicFramePr>
              <a:graphicFrameLocks noChangeAspect="1"/>
            </p:cNvGraphicFramePr>
            <p:nvPr/>
          </p:nvGraphicFramePr>
          <p:xfrm>
            <a:off x="4560" y="1392"/>
            <a:ext cx="402" cy="390"/>
          </p:xfrm>
          <a:graphic>
            <a:graphicData uri="http://schemas.openxmlformats.org/presentationml/2006/ole">
              <mc:AlternateContent xmlns:mc="http://schemas.openxmlformats.org/markup-compatibility/2006">
                <mc:Choice xmlns:v="urn:schemas-microsoft-com:vml" Requires="v">
                  <p:oleObj spid="_x0000_s439410" r:id="rId12" imgW="634725" imgH="622030" progId="Equation.DSMT4">
                    <p:embed/>
                  </p:oleObj>
                </mc:Choice>
                <mc:Fallback>
                  <p:oleObj r:id="rId12" imgW="634725" imgH="62203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 y="1392"/>
                          <a:ext cx="402"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8" name="Rectangle 16"/>
            <p:cNvSpPr>
              <a:spLocks noChangeArrowheads="1"/>
            </p:cNvSpPr>
            <p:nvPr/>
          </p:nvSpPr>
          <p:spPr bwMode="auto">
            <a:xfrm>
              <a:off x="4229" y="1478"/>
              <a:ext cx="827"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and           ,</a:t>
              </a:r>
              <a:endParaRPr lang="zh-CN" altLang="en-US">
                <a:ea typeface="宋体" pitchFamily="2" charset="-122"/>
                <a:cs typeface="Times New Roman" pitchFamily="18" charset="0"/>
              </a:endParaRPr>
            </a:p>
          </p:txBody>
        </p:sp>
      </p:grpSp>
      <p:sp>
        <p:nvSpPr>
          <p:cNvPr id="365586" name="Rectangle 18"/>
          <p:cNvSpPr>
            <a:spLocks noChangeArrowheads="1"/>
          </p:cNvSpPr>
          <p:nvPr/>
        </p:nvSpPr>
        <p:spPr bwMode="auto">
          <a:xfrm>
            <a:off x="838200" y="2209800"/>
            <a:ext cx="1023938"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cs typeface="Times New Roman" pitchFamily="18" charset="0"/>
              </a:rPr>
              <a:t>we have</a:t>
            </a:r>
          </a:p>
        </p:txBody>
      </p:sp>
      <p:graphicFrame>
        <p:nvGraphicFramePr>
          <p:cNvPr id="365587" name="Object 19"/>
          <p:cNvGraphicFramePr>
            <a:graphicFrameLocks noChangeAspect="1"/>
          </p:cNvGraphicFramePr>
          <p:nvPr/>
        </p:nvGraphicFramePr>
        <p:xfrm>
          <a:off x="2819400" y="2286000"/>
          <a:ext cx="2247900" cy="619125"/>
        </p:xfrm>
        <a:graphic>
          <a:graphicData uri="http://schemas.openxmlformats.org/presentationml/2006/ole">
            <mc:AlternateContent xmlns:mc="http://schemas.openxmlformats.org/markup-compatibility/2006">
              <mc:Choice xmlns:v="urn:schemas-microsoft-com:vml" Requires="v">
                <p:oleObj spid="_x0000_s439411" name="Equation" r:id="rId14" imgW="2247840" imgH="622080" progId="Equation.DSMT4">
                  <p:embed/>
                </p:oleObj>
              </mc:Choice>
              <mc:Fallback>
                <p:oleObj name="Equation" r:id="rId14" imgW="2247840" imgH="62208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2286000"/>
                        <a:ext cx="22479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90" name="Rectangle 22"/>
          <p:cNvSpPr>
            <a:spLocks noChangeArrowheads="1"/>
          </p:cNvSpPr>
          <p:nvPr/>
        </p:nvSpPr>
        <p:spPr bwMode="auto">
          <a:xfrm>
            <a:off x="990600" y="5881694"/>
            <a:ext cx="1143000" cy="396875"/>
          </a:xfrm>
          <a:prstGeom prst="rect">
            <a:avLst/>
          </a:prstGeom>
          <a:noFill/>
          <a:ln w="9525">
            <a:noFill/>
            <a:miter lim="800000"/>
            <a:headEnd/>
            <a:tailEnd/>
          </a:ln>
        </p:spPr>
        <p:txBody>
          <a:bodyPr>
            <a:spAutoFit/>
          </a:bodyPr>
          <a:lstStyle/>
          <a:p>
            <a:pPr eaLnBrk="0" hangingPunct="0">
              <a:tabLst>
                <a:tab pos="4064000" algn="ctr"/>
                <a:tab pos="8128000" algn="r"/>
              </a:tabLst>
            </a:pPr>
            <a:r>
              <a:rPr lang="en-US" altLang="zh-CN">
                <a:ea typeface="宋体" pitchFamily="2" charset="-122"/>
                <a:cs typeface="Times New Roman" pitchFamily="18" charset="0"/>
              </a:rPr>
              <a:t>Finish.</a:t>
            </a:r>
            <a:r>
              <a:rPr lang="en-US" altLang="zh-CN" sz="1100">
                <a:latin typeface="Arial" charset="0"/>
                <a:ea typeface="宋体" pitchFamily="2" charset="-122"/>
                <a:cs typeface="Times New Roman" pitchFamily="18" charset="0"/>
              </a:rPr>
              <a:t> </a:t>
            </a:r>
            <a:endParaRPr lang="en-US" altLang="zh-CN" sz="1800">
              <a:latin typeface="Arial" charset="0"/>
              <a:ea typeface="宋体" pitchFamily="2" charset="-122"/>
              <a:cs typeface="Times New Roman" pitchFamily="18" charset="0"/>
            </a:endParaRPr>
          </a:p>
        </p:txBody>
      </p:sp>
      <p:graphicFrame>
        <p:nvGraphicFramePr>
          <p:cNvPr id="365588" name="Object 20"/>
          <p:cNvGraphicFramePr>
            <a:graphicFrameLocks noChangeAspect="1"/>
          </p:cNvGraphicFramePr>
          <p:nvPr/>
        </p:nvGraphicFramePr>
        <p:xfrm>
          <a:off x="4419600" y="4573594"/>
          <a:ext cx="2093913" cy="774700"/>
        </p:xfrm>
        <a:graphic>
          <a:graphicData uri="http://schemas.openxmlformats.org/presentationml/2006/ole">
            <mc:AlternateContent xmlns:mc="http://schemas.openxmlformats.org/markup-compatibility/2006">
              <mc:Choice xmlns:v="urn:schemas-microsoft-com:vml" Requires="v">
                <p:oleObj spid="_x0000_s439412" name="Equation" r:id="rId16" imgW="2095200" imgH="774360" progId="Equation.DSMT4">
                  <p:embed/>
                </p:oleObj>
              </mc:Choice>
              <mc:Fallback>
                <p:oleObj name="Equation" r:id="rId16" imgW="2095200" imgH="77436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4573594"/>
                        <a:ext cx="209391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24"/>
          <p:cNvGrpSpPr>
            <a:grpSpLocks/>
          </p:cNvGrpSpPr>
          <p:nvPr/>
        </p:nvGrpSpPr>
        <p:grpSpPr bwMode="auto">
          <a:xfrm>
            <a:off x="785786" y="3857628"/>
            <a:ext cx="6300793" cy="461963"/>
            <a:chOff x="576" y="2544"/>
            <a:chExt cx="3969" cy="291"/>
          </a:xfrm>
        </p:grpSpPr>
        <p:graphicFrame>
          <p:nvGraphicFramePr>
            <p:cNvPr id="25609" name="Object 21"/>
            <p:cNvGraphicFramePr>
              <a:graphicFrameLocks noChangeAspect="1"/>
            </p:cNvGraphicFramePr>
            <p:nvPr/>
          </p:nvGraphicFramePr>
          <p:xfrm>
            <a:off x="3929" y="2572"/>
            <a:ext cx="616" cy="218"/>
          </p:xfrm>
          <a:graphic>
            <a:graphicData uri="http://schemas.openxmlformats.org/presentationml/2006/ole">
              <mc:AlternateContent xmlns:mc="http://schemas.openxmlformats.org/markup-compatibility/2006">
                <mc:Choice xmlns:v="urn:schemas-microsoft-com:vml" Requires="v">
                  <p:oleObj spid="_x0000_s439413" name="Equation" r:id="rId18" imgW="977760" imgH="342720" progId="Equation.DSMT4">
                    <p:embed/>
                  </p:oleObj>
                </mc:Choice>
                <mc:Fallback>
                  <p:oleObj name="Equation" r:id="rId18" imgW="977760" imgH="34272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9" y="2572"/>
                          <a:ext cx="616"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7" name="Rectangle 23"/>
            <p:cNvSpPr>
              <a:spLocks noChangeArrowheads="1"/>
            </p:cNvSpPr>
            <p:nvPr/>
          </p:nvSpPr>
          <p:spPr bwMode="auto">
            <a:xfrm>
              <a:off x="576" y="2544"/>
              <a:ext cx="3403" cy="291"/>
            </a:xfrm>
            <a:prstGeom prst="rect">
              <a:avLst/>
            </a:prstGeom>
            <a:noFill/>
            <a:ln w="9525">
              <a:noFill/>
              <a:miter lim="800000"/>
              <a:headEnd/>
              <a:tailEnd/>
            </a:ln>
          </p:spPr>
          <p:txBody>
            <a:bodyPr wrap="none">
              <a:spAutoFit/>
            </a:bodyPr>
            <a:lstStyle/>
            <a:p>
              <a:r>
                <a:rPr lang="en-US" altLang="zh-CN" sz="2400" dirty="0">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FF"/>
                  </a:solidFill>
                  <a:ea typeface="宋体" pitchFamily="2" charset="-122"/>
                  <a:cs typeface="Times New Roman" pitchFamily="18" charset="0"/>
                </a:rPr>
                <a:t> Find an approximation value for</a:t>
              </a:r>
              <a:endParaRPr lang="zh-CN" altLang="en-US" sz="2400" dirty="0">
                <a:ea typeface="宋体" pitchFamily="2" charset="-122"/>
                <a:cs typeface="Times New Roman" pitchFamily="18" charset="0"/>
              </a:endParaRPr>
            </a:p>
          </p:txBody>
        </p:sp>
      </p:grpSp>
      <p:sp>
        <p:nvSpPr>
          <p:cNvPr id="365593" name="Rectangle 25"/>
          <p:cNvSpPr>
            <a:spLocks noChangeArrowheads="1"/>
          </p:cNvSpPr>
          <p:nvPr/>
        </p:nvSpPr>
        <p:spPr bwMode="auto">
          <a:xfrm>
            <a:off x="914400" y="4357694"/>
            <a:ext cx="1233488"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r>
              <a:rPr lang="en-US" altLang="zh-CN">
                <a:ea typeface="宋体" pitchFamily="2" charset="-122"/>
                <a:cs typeface="Times New Roman" pitchFamily="18" charset="0"/>
              </a:rPr>
              <a:t> </a:t>
            </a:r>
          </a:p>
        </p:txBody>
      </p:sp>
      <p:graphicFrame>
        <p:nvGraphicFramePr>
          <p:cNvPr id="365594" name="Object 26"/>
          <p:cNvGraphicFramePr>
            <a:graphicFrameLocks noChangeAspect="1"/>
          </p:cNvGraphicFramePr>
          <p:nvPr/>
        </p:nvGraphicFramePr>
        <p:xfrm>
          <a:off x="2057400" y="4802194"/>
          <a:ext cx="2284413" cy="330200"/>
        </p:xfrm>
        <a:graphic>
          <a:graphicData uri="http://schemas.openxmlformats.org/presentationml/2006/ole">
            <mc:AlternateContent xmlns:mc="http://schemas.openxmlformats.org/markup-compatibility/2006">
              <mc:Choice xmlns:v="urn:schemas-microsoft-com:vml" Requires="v">
                <p:oleObj spid="_x0000_s439414" name="Equation" r:id="rId20" imgW="2286000" imgH="330120" progId="Equation.DSMT4">
                  <p:embed/>
                </p:oleObj>
              </mc:Choice>
              <mc:Fallback>
                <p:oleObj name="Equation" r:id="rId20" imgW="2286000" imgH="33012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7400" y="4802194"/>
                        <a:ext cx="22844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95" name="Object 27"/>
          <p:cNvGraphicFramePr>
            <a:graphicFrameLocks noChangeAspect="1"/>
          </p:cNvGraphicFramePr>
          <p:nvPr/>
        </p:nvGraphicFramePr>
        <p:xfrm>
          <a:off x="6553200" y="4586294"/>
          <a:ext cx="1547813" cy="698500"/>
        </p:xfrm>
        <a:graphic>
          <a:graphicData uri="http://schemas.openxmlformats.org/presentationml/2006/ole">
            <mc:AlternateContent xmlns:mc="http://schemas.openxmlformats.org/markup-compatibility/2006">
              <mc:Choice xmlns:v="urn:schemas-microsoft-com:vml" Requires="v">
                <p:oleObj spid="_x0000_s439415" name="Equation" r:id="rId22" imgW="1549080" imgH="698400" progId="Equation.DSMT4">
                  <p:embed/>
                </p:oleObj>
              </mc:Choice>
              <mc:Fallback>
                <p:oleObj name="Equation" r:id="rId22" imgW="1549080" imgH="698400" progId="Equation.DSMT4">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53200" y="4586294"/>
                        <a:ext cx="15478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96" name="Object 28"/>
          <p:cNvGraphicFramePr>
            <a:graphicFrameLocks noChangeAspect="1"/>
          </p:cNvGraphicFramePr>
          <p:nvPr/>
        </p:nvGraphicFramePr>
        <p:xfrm>
          <a:off x="5105400" y="5576894"/>
          <a:ext cx="812800" cy="241300"/>
        </p:xfrm>
        <a:graphic>
          <a:graphicData uri="http://schemas.openxmlformats.org/presentationml/2006/ole">
            <mc:AlternateContent xmlns:mc="http://schemas.openxmlformats.org/markup-compatibility/2006">
              <mc:Choice xmlns:v="urn:schemas-microsoft-com:vml" Requires="v">
                <p:oleObj spid="_x0000_s439416" name="Equation" r:id="rId24" imgW="812520" imgH="241200" progId="Equation.DSMT4">
                  <p:embed/>
                </p:oleObj>
              </mc:Choice>
              <mc:Fallback>
                <p:oleObj name="Equation" r:id="rId24" imgW="812520" imgH="241200" progId="Equation.DSMT4">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05400" y="5576894"/>
                        <a:ext cx="812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97" name="Object 29"/>
          <p:cNvGraphicFramePr>
            <a:graphicFrameLocks noChangeAspect="1"/>
          </p:cNvGraphicFramePr>
          <p:nvPr/>
        </p:nvGraphicFramePr>
        <p:xfrm>
          <a:off x="2857500" y="5348294"/>
          <a:ext cx="2171700" cy="698500"/>
        </p:xfrm>
        <a:graphic>
          <a:graphicData uri="http://schemas.openxmlformats.org/presentationml/2006/ole">
            <mc:AlternateContent xmlns:mc="http://schemas.openxmlformats.org/markup-compatibility/2006">
              <mc:Choice xmlns:v="urn:schemas-microsoft-com:vml" Requires="v">
                <p:oleObj spid="_x0000_s439417" name="Equation" r:id="rId26" imgW="2171520" imgH="698400" progId="Equation.DSMT4">
                  <p:embed/>
                </p:oleObj>
              </mc:Choice>
              <mc:Fallback>
                <p:oleObj name="Equation" r:id="rId26" imgW="2171520" imgH="698400" progId="Equation.DSMT4">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57500" y="5348294"/>
                        <a:ext cx="21717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81"/>
                                        </p:tgtEl>
                                        <p:attrNameLst>
                                          <p:attrName>style.visibility</p:attrName>
                                        </p:attrNameLst>
                                      </p:cBhvr>
                                      <p:to>
                                        <p:strVal val="visible"/>
                                      </p:to>
                                    </p:set>
                                    <p:animEffect transition="in" filter="wipe(left)">
                                      <p:cBhvr>
                                        <p:cTn id="7" dur="1000"/>
                                        <p:tgtEl>
                                          <p:spTgt spid="365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5586"/>
                                        </p:tgtEl>
                                        <p:attrNameLst>
                                          <p:attrName>style.visibility</p:attrName>
                                        </p:attrNameLst>
                                      </p:cBhvr>
                                      <p:to>
                                        <p:strVal val="visible"/>
                                      </p:to>
                                    </p:set>
                                    <p:animEffect transition="in" filter="wipe(left)">
                                      <p:cBhvr>
                                        <p:cTn id="27" dur="1000"/>
                                        <p:tgtEl>
                                          <p:spTgt spid="3655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5587"/>
                                        </p:tgtEl>
                                        <p:attrNameLst>
                                          <p:attrName>style.visibility</p:attrName>
                                        </p:attrNameLst>
                                      </p:cBhvr>
                                      <p:to>
                                        <p:strVal val="visible"/>
                                      </p:to>
                                    </p:set>
                                    <p:animEffect transition="in" filter="wipe(left)">
                                      <p:cBhvr>
                                        <p:cTn id="32" dur="1000"/>
                                        <p:tgtEl>
                                          <p:spTgt spid="3655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5573"/>
                                        </p:tgtEl>
                                        <p:attrNameLst>
                                          <p:attrName>style.visibility</p:attrName>
                                        </p:attrNameLst>
                                      </p:cBhvr>
                                      <p:to>
                                        <p:strVal val="visible"/>
                                      </p:to>
                                    </p:set>
                                    <p:animEffect transition="in" filter="wipe(left)">
                                      <p:cBhvr>
                                        <p:cTn id="37" dur="1000"/>
                                        <p:tgtEl>
                                          <p:spTgt spid="3655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5578"/>
                                        </p:tgtEl>
                                        <p:attrNameLst>
                                          <p:attrName>style.visibility</p:attrName>
                                        </p:attrNameLst>
                                      </p:cBhvr>
                                      <p:to>
                                        <p:strVal val="visible"/>
                                      </p:to>
                                    </p:set>
                                    <p:animEffect transition="in" filter="wipe(left)">
                                      <p:cBhvr>
                                        <p:cTn id="42" dur="1000"/>
                                        <p:tgtEl>
                                          <p:spTgt spid="3655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5593"/>
                                        </p:tgtEl>
                                        <p:attrNameLst>
                                          <p:attrName>style.visibility</p:attrName>
                                        </p:attrNameLst>
                                      </p:cBhvr>
                                      <p:to>
                                        <p:strVal val="visible"/>
                                      </p:to>
                                    </p:set>
                                    <p:animEffect transition="in" filter="wipe(left)">
                                      <p:cBhvr>
                                        <p:cTn id="52" dur="1000"/>
                                        <p:tgtEl>
                                          <p:spTgt spid="36559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5594"/>
                                        </p:tgtEl>
                                        <p:attrNameLst>
                                          <p:attrName>style.visibility</p:attrName>
                                        </p:attrNameLst>
                                      </p:cBhvr>
                                      <p:to>
                                        <p:strVal val="visible"/>
                                      </p:to>
                                    </p:set>
                                    <p:animEffect transition="in" filter="wipe(left)">
                                      <p:cBhvr>
                                        <p:cTn id="57" dur="1000"/>
                                        <p:tgtEl>
                                          <p:spTgt spid="3655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5588"/>
                                        </p:tgtEl>
                                        <p:attrNameLst>
                                          <p:attrName>style.visibility</p:attrName>
                                        </p:attrNameLst>
                                      </p:cBhvr>
                                      <p:to>
                                        <p:strVal val="visible"/>
                                      </p:to>
                                    </p:set>
                                    <p:animEffect transition="in" filter="wipe(left)">
                                      <p:cBhvr>
                                        <p:cTn id="62" dur="1000"/>
                                        <p:tgtEl>
                                          <p:spTgt spid="3655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65595"/>
                                        </p:tgtEl>
                                        <p:attrNameLst>
                                          <p:attrName>style.visibility</p:attrName>
                                        </p:attrNameLst>
                                      </p:cBhvr>
                                      <p:to>
                                        <p:strVal val="visible"/>
                                      </p:to>
                                    </p:set>
                                    <p:animEffect transition="in" filter="wipe(left)">
                                      <p:cBhvr>
                                        <p:cTn id="67" dur="1000"/>
                                        <p:tgtEl>
                                          <p:spTgt spid="3655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5597"/>
                                        </p:tgtEl>
                                        <p:attrNameLst>
                                          <p:attrName>style.visibility</p:attrName>
                                        </p:attrNameLst>
                                      </p:cBhvr>
                                      <p:to>
                                        <p:strVal val="visible"/>
                                      </p:to>
                                    </p:set>
                                    <p:animEffect transition="in" filter="wipe(left)">
                                      <p:cBhvr>
                                        <p:cTn id="72" dur="1000"/>
                                        <p:tgtEl>
                                          <p:spTgt spid="36559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65596"/>
                                        </p:tgtEl>
                                        <p:attrNameLst>
                                          <p:attrName>style.visibility</p:attrName>
                                        </p:attrNameLst>
                                      </p:cBhvr>
                                      <p:to>
                                        <p:strVal val="visible"/>
                                      </p:to>
                                    </p:set>
                                    <p:animEffect transition="in" filter="wipe(left)">
                                      <p:cBhvr>
                                        <p:cTn id="77" dur="1000"/>
                                        <p:tgtEl>
                                          <p:spTgt spid="36559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65590"/>
                                        </p:tgtEl>
                                        <p:attrNameLst>
                                          <p:attrName>style.visibility</p:attrName>
                                        </p:attrNameLst>
                                      </p:cBhvr>
                                      <p:to>
                                        <p:strVal val="visible"/>
                                      </p:to>
                                    </p:set>
                                    <p:animEffect transition="in" filter="wipe(left)">
                                      <p:cBhvr>
                                        <p:cTn id="82" dur="1000"/>
                                        <p:tgtEl>
                                          <p:spTgt spid="36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8" grpId="0"/>
      <p:bldP spid="365581" grpId="0"/>
      <p:bldP spid="365586" grpId="0"/>
      <p:bldP spid="365590" grpId="0"/>
      <p:bldP spid="3655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灯片编号占位符 5"/>
          <p:cNvSpPr>
            <a:spLocks noGrp="1"/>
          </p:cNvSpPr>
          <p:nvPr>
            <p:ph type="sldNum" sz="quarter" idx="12"/>
          </p:nvPr>
        </p:nvSpPr>
        <p:spPr>
          <a:noFill/>
        </p:spPr>
        <p:txBody>
          <a:bodyPr/>
          <a:lstStyle/>
          <a:p>
            <a:fld id="{F2B1158C-A54D-4252-A074-55597957F1A9}" type="slidenum">
              <a:rPr lang="en-US" altLang="en-US"/>
              <a:pPr/>
              <a:t>31</a:t>
            </a:fld>
            <a:endParaRPr lang="en-US" altLang="en-US"/>
          </a:p>
        </p:txBody>
      </p:sp>
      <p:sp>
        <p:nvSpPr>
          <p:cNvPr id="26636" name="Rectangle 2"/>
          <p:cNvSpPr>
            <a:spLocks noGrp="1" noChangeArrowheads="1"/>
          </p:cNvSpPr>
          <p:nvPr>
            <p:ph type="title"/>
          </p:nvPr>
        </p:nvSpPr>
        <p:spPr>
          <a:xfrm>
            <a:off x="457200" y="277813"/>
            <a:ext cx="7467600" cy="1017587"/>
          </a:xfrm>
        </p:spPr>
        <p:txBody>
          <a:bodyPr>
            <a:normAutofit/>
          </a:bodyPr>
          <a:lstStyle/>
          <a:p>
            <a:pPr eaLnBrk="1" hangingPunct="1"/>
            <a:r>
              <a:rPr lang="en-US" altLang="zh-CN" sz="3200" dirty="0">
                <a:ea typeface="宋体" pitchFamily="2" charset="-122"/>
              </a:rPr>
              <a:t>Application of the differential in approximate computation</a:t>
            </a:r>
            <a:endParaRPr lang="en-US" altLang="zh-CN" sz="3200" dirty="0">
              <a:solidFill>
                <a:srgbClr val="0000FF"/>
              </a:solidFill>
              <a:ea typeface="宋体" pitchFamily="2" charset="-122"/>
            </a:endParaRPr>
          </a:p>
        </p:txBody>
      </p:sp>
      <p:sp>
        <p:nvSpPr>
          <p:cNvPr id="369673" name="Rectangle 9"/>
          <p:cNvSpPr>
            <a:spLocks noChangeArrowheads="1"/>
          </p:cNvSpPr>
          <p:nvPr/>
        </p:nvSpPr>
        <p:spPr bwMode="auto">
          <a:xfrm>
            <a:off x="4114800" y="2270125"/>
            <a:ext cx="990600" cy="396875"/>
          </a:xfrm>
          <a:prstGeom prst="rect">
            <a:avLst/>
          </a:prstGeom>
          <a:noFill/>
          <a:ln w="9525">
            <a:noFill/>
            <a:miter lim="800000"/>
            <a:headEnd/>
            <a:tailEnd/>
          </a:ln>
        </p:spPr>
        <p:txBody>
          <a:bodyPr>
            <a:spAutoFit/>
          </a:bodyPr>
          <a:lstStyle/>
          <a:p>
            <a:pPr algn="just"/>
            <a:r>
              <a:rPr lang="en-US" altLang="zh-CN">
                <a:ea typeface="宋体" pitchFamily="2" charset="-122"/>
                <a:cs typeface="Times New Roman" pitchFamily="18" charset="0"/>
              </a:rPr>
              <a:t>Finish.</a:t>
            </a:r>
            <a:r>
              <a:rPr lang="en-US" altLang="zh-CN">
                <a:latin typeface="Arial" charset="0"/>
                <a:ea typeface="宋体" pitchFamily="2" charset="-122"/>
                <a:cs typeface="Times New Roman" pitchFamily="18" charset="0"/>
              </a:rPr>
              <a:t> </a:t>
            </a:r>
          </a:p>
        </p:txBody>
      </p:sp>
      <p:grpSp>
        <p:nvGrpSpPr>
          <p:cNvPr id="2" name="Group 11"/>
          <p:cNvGrpSpPr>
            <a:grpSpLocks/>
          </p:cNvGrpSpPr>
          <p:nvPr/>
        </p:nvGrpSpPr>
        <p:grpSpPr bwMode="auto">
          <a:xfrm>
            <a:off x="571472" y="1538289"/>
            <a:ext cx="6000755" cy="461963"/>
            <a:chOff x="-45" y="969"/>
            <a:chExt cx="3780" cy="291"/>
          </a:xfrm>
        </p:grpSpPr>
        <p:graphicFrame>
          <p:nvGraphicFramePr>
            <p:cNvPr id="26634" name="Object 8"/>
            <p:cNvGraphicFramePr>
              <a:graphicFrameLocks noChangeAspect="1"/>
            </p:cNvGraphicFramePr>
            <p:nvPr/>
          </p:nvGraphicFramePr>
          <p:xfrm>
            <a:off x="3274" y="1004"/>
            <a:ext cx="461" cy="200"/>
          </p:xfrm>
          <a:graphic>
            <a:graphicData uri="http://schemas.openxmlformats.org/presentationml/2006/ole">
              <mc:AlternateContent xmlns:mc="http://schemas.openxmlformats.org/markup-compatibility/2006">
                <mc:Choice xmlns:v="urn:schemas-microsoft-com:vml" Requires="v">
                  <p:oleObj spid="_x0000_s440403" name="Equation" r:id="rId4" imgW="736560" imgH="317160" progId="Equation.DSMT4">
                    <p:embed/>
                  </p:oleObj>
                </mc:Choice>
                <mc:Fallback>
                  <p:oleObj name="Equation" r:id="rId4" imgW="736560" imgH="3171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 y="1004"/>
                          <a:ext cx="461"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2" name="Rectangle 10"/>
            <p:cNvSpPr>
              <a:spLocks noChangeArrowheads="1"/>
            </p:cNvSpPr>
            <p:nvPr/>
          </p:nvSpPr>
          <p:spPr bwMode="auto">
            <a:xfrm>
              <a:off x="-45" y="969"/>
              <a:ext cx="3403" cy="291"/>
            </a:xfrm>
            <a:prstGeom prst="rect">
              <a:avLst/>
            </a:prstGeom>
            <a:noFill/>
            <a:ln w="9525">
              <a:noFill/>
              <a:miter lim="800000"/>
              <a:headEnd/>
              <a:tailEnd/>
            </a:ln>
          </p:spPr>
          <p:txBody>
            <a:bodyPr wrap="none">
              <a:spAutoFit/>
            </a:bodyPr>
            <a:lstStyle/>
            <a:p>
              <a:r>
                <a:rPr lang="en-US" altLang="zh-CN" sz="2400" dirty="0">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FF"/>
                  </a:solidFill>
                  <a:ea typeface="宋体" pitchFamily="2" charset="-122"/>
                  <a:cs typeface="Times New Roman" pitchFamily="18" charset="0"/>
                </a:rPr>
                <a:t> Find an approximation value for</a:t>
              </a:r>
            </a:p>
          </p:txBody>
        </p:sp>
      </p:grpSp>
      <p:sp>
        <p:nvSpPr>
          <p:cNvPr id="369676" name="Rectangle 12"/>
          <p:cNvSpPr>
            <a:spLocks noChangeArrowheads="1"/>
          </p:cNvSpPr>
          <p:nvPr/>
        </p:nvSpPr>
        <p:spPr bwMode="auto">
          <a:xfrm>
            <a:off x="582613" y="2209800"/>
            <a:ext cx="1169987"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endParaRPr lang="zh-CN" altLang="en-US" b="1">
              <a:ea typeface="宋体" pitchFamily="2" charset="-122"/>
              <a:cs typeface="Times New Roman" pitchFamily="18" charset="0"/>
            </a:endParaRPr>
          </a:p>
        </p:txBody>
      </p:sp>
      <p:grpSp>
        <p:nvGrpSpPr>
          <p:cNvPr id="3" name="Group 14"/>
          <p:cNvGrpSpPr>
            <a:grpSpLocks/>
          </p:cNvGrpSpPr>
          <p:nvPr/>
        </p:nvGrpSpPr>
        <p:grpSpPr bwMode="auto">
          <a:xfrm>
            <a:off x="1828800" y="2270125"/>
            <a:ext cx="2381250" cy="396875"/>
            <a:chOff x="1200" y="1440"/>
            <a:chExt cx="1500" cy="250"/>
          </a:xfrm>
        </p:grpSpPr>
        <p:graphicFrame>
          <p:nvGraphicFramePr>
            <p:cNvPr id="26633" name="Object 7"/>
            <p:cNvGraphicFramePr>
              <a:graphicFrameLocks noChangeAspect="1"/>
            </p:cNvGraphicFramePr>
            <p:nvPr/>
          </p:nvGraphicFramePr>
          <p:xfrm>
            <a:off x="1200" y="1440"/>
            <a:ext cx="1434" cy="192"/>
          </p:xfrm>
          <a:graphic>
            <a:graphicData uri="http://schemas.openxmlformats.org/presentationml/2006/ole">
              <mc:AlternateContent xmlns:mc="http://schemas.openxmlformats.org/markup-compatibility/2006">
                <mc:Choice xmlns:v="urn:schemas-microsoft-com:vml" Requires="v">
                  <p:oleObj spid="_x0000_s440404" r:id="rId6" imgW="2273300" imgH="304800" progId="Equation.DSMT4">
                    <p:embed/>
                  </p:oleObj>
                </mc:Choice>
                <mc:Fallback>
                  <p:oleObj r:id="rId6" imgW="2273300" imgH="304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 y="1440"/>
                          <a:ext cx="143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1" name="Rectangle 13"/>
            <p:cNvSpPr>
              <a:spLocks noChangeArrowheads="1"/>
            </p:cNvSpPr>
            <p:nvPr/>
          </p:nvSpPr>
          <p:spPr bwMode="auto">
            <a:xfrm>
              <a:off x="2544" y="1440"/>
              <a:ext cx="156"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t>
              </a:r>
              <a:endParaRPr lang="zh-CN" altLang="en-US">
                <a:ea typeface="宋体" pitchFamily="2" charset="-122"/>
                <a:cs typeface="Times New Roman" pitchFamily="18" charset="0"/>
              </a:endParaRPr>
            </a:p>
          </p:txBody>
        </p:sp>
      </p:grpSp>
      <p:grpSp>
        <p:nvGrpSpPr>
          <p:cNvPr id="4" name="Group 17"/>
          <p:cNvGrpSpPr>
            <a:grpSpLocks/>
          </p:cNvGrpSpPr>
          <p:nvPr/>
        </p:nvGrpSpPr>
        <p:grpSpPr bwMode="auto">
          <a:xfrm>
            <a:off x="609600" y="3032128"/>
            <a:ext cx="6275388" cy="461963"/>
            <a:chOff x="336" y="1680"/>
            <a:chExt cx="3953" cy="291"/>
          </a:xfrm>
        </p:grpSpPr>
        <p:sp>
          <p:nvSpPr>
            <p:cNvPr id="26650" name="Rectangle 16"/>
            <p:cNvSpPr>
              <a:spLocks noChangeArrowheads="1"/>
            </p:cNvSpPr>
            <p:nvPr/>
          </p:nvSpPr>
          <p:spPr bwMode="auto">
            <a:xfrm>
              <a:off x="336" y="1680"/>
              <a:ext cx="3531" cy="291"/>
            </a:xfrm>
            <a:prstGeom prst="rect">
              <a:avLst/>
            </a:prstGeom>
            <a:noFill/>
            <a:ln w="9525">
              <a:noFill/>
              <a:miter lim="800000"/>
              <a:headEnd/>
              <a:tailEnd/>
            </a:ln>
          </p:spPr>
          <p:txBody>
            <a:bodyPr wrap="square">
              <a:spAutoFit/>
            </a:bodyPr>
            <a:lstStyle/>
            <a:p>
              <a:r>
                <a:rPr lang="en-US" altLang="zh-CN" sz="2400" dirty="0">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FF"/>
                  </a:solidFill>
                  <a:ea typeface="宋体" pitchFamily="2" charset="-122"/>
                  <a:cs typeface="Times New Roman" pitchFamily="18" charset="0"/>
                </a:rPr>
                <a:t> Find an approximation value for</a:t>
              </a:r>
            </a:p>
          </p:txBody>
        </p:sp>
        <p:graphicFrame>
          <p:nvGraphicFramePr>
            <p:cNvPr id="26632" name="Object 15"/>
            <p:cNvGraphicFramePr>
              <a:graphicFrameLocks noChangeAspect="1"/>
            </p:cNvGraphicFramePr>
            <p:nvPr/>
          </p:nvGraphicFramePr>
          <p:xfrm>
            <a:off x="3732" y="1738"/>
            <a:ext cx="557" cy="192"/>
          </p:xfrm>
          <a:graphic>
            <a:graphicData uri="http://schemas.openxmlformats.org/presentationml/2006/ole">
              <mc:AlternateContent xmlns:mc="http://schemas.openxmlformats.org/markup-compatibility/2006">
                <mc:Choice xmlns:v="urn:schemas-microsoft-com:vml" Requires="v">
                  <p:oleObj spid="_x0000_s440405" name="Equation" r:id="rId8" imgW="888840" imgH="304560" progId="Equation.DSMT4">
                    <p:embed/>
                  </p:oleObj>
                </mc:Choice>
                <mc:Fallback>
                  <p:oleObj name="Equation" r:id="rId8" imgW="888840" imgH="30456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2" y="1738"/>
                          <a:ext cx="55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5"/>
          <p:cNvGrpSpPr>
            <a:grpSpLocks/>
          </p:cNvGrpSpPr>
          <p:nvPr/>
        </p:nvGrpSpPr>
        <p:grpSpPr bwMode="auto">
          <a:xfrm>
            <a:off x="1752600" y="3429000"/>
            <a:ext cx="6962777" cy="695325"/>
            <a:chOff x="1104" y="2160"/>
            <a:chExt cx="4386" cy="438"/>
          </a:xfrm>
        </p:grpSpPr>
        <p:sp>
          <p:nvSpPr>
            <p:cNvPr id="26649" name="Rectangle 21"/>
            <p:cNvSpPr>
              <a:spLocks noChangeArrowheads="1"/>
            </p:cNvSpPr>
            <p:nvPr/>
          </p:nvSpPr>
          <p:spPr bwMode="auto">
            <a:xfrm>
              <a:off x="1104" y="2256"/>
              <a:ext cx="4224" cy="250"/>
            </a:xfrm>
            <a:prstGeom prst="rect">
              <a:avLst/>
            </a:prstGeom>
            <a:noFill/>
            <a:ln w="9525">
              <a:noFill/>
              <a:miter lim="800000"/>
              <a:headEnd/>
              <a:tailEnd/>
            </a:ln>
          </p:spPr>
          <p:txBody>
            <a:bodyPr>
              <a:spAutoFit/>
            </a:bodyPr>
            <a:lstStyle/>
            <a:p>
              <a:pPr algn="just"/>
              <a:r>
                <a:rPr lang="en-US" altLang="zh-CN">
                  <a:ea typeface="宋体" pitchFamily="2" charset="-122"/>
                  <a:cs typeface="Times New Roman" pitchFamily="18" charset="0"/>
                </a:rPr>
                <a:t>Because                          is a point in a small neighborhood of</a:t>
              </a:r>
              <a:endParaRPr lang="en-US" altLang="zh-CN" sz="1800">
                <a:latin typeface="Arial" charset="0"/>
                <a:ea typeface="宋体" pitchFamily="2" charset="-122"/>
                <a:cs typeface="Times New Roman" pitchFamily="18" charset="0"/>
              </a:endParaRPr>
            </a:p>
          </p:txBody>
        </p:sp>
        <p:graphicFrame>
          <p:nvGraphicFramePr>
            <p:cNvPr id="26630" name="Object 20"/>
            <p:cNvGraphicFramePr>
              <a:graphicFrameLocks noChangeAspect="1"/>
            </p:cNvGraphicFramePr>
            <p:nvPr/>
          </p:nvGraphicFramePr>
          <p:xfrm>
            <a:off x="1776" y="2160"/>
            <a:ext cx="936" cy="390"/>
          </p:xfrm>
          <a:graphic>
            <a:graphicData uri="http://schemas.openxmlformats.org/presentationml/2006/ole">
              <mc:AlternateContent xmlns:mc="http://schemas.openxmlformats.org/markup-compatibility/2006">
                <mc:Choice xmlns:v="urn:schemas-microsoft-com:vml" Requires="v">
                  <p:oleObj spid="_x0000_s440406" r:id="rId10" imgW="1485900" imgH="622300" progId="Equation.DSMT4">
                    <p:embed/>
                  </p:oleObj>
                </mc:Choice>
                <mc:Fallback>
                  <p:oleObj r:id="rId10" imgW="1485900" imgH="6223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 y="2160"/>
                          <a:ext cx="93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19"/>
            <p:cNvGraphicFramePr>
              <a:graphicFrameLocks noChangeAspect="1"/>
            </p:cNvGraphicFramePr>
            <p:nvPr/>
          </p:nvGraphicFramePr>
          <p:xfrm>
            <a:off x="5328" y="2208"/>
            <a:ext cx="162" cy="390"/>
          </p:xfrm>
          <a:graphic>
            <a:graphicData uri="http://schemas.openxmlformats.org/presentationml/2006/ole">
              <mc:AlternateContent xmlns:mc="http://schemas.openxmlformats.org/markup-compatibility/2006">
                <mc:Choice xmlns:v="urn:schemas-microsoft-com:vml" Requires="v">
                  <p:oleObj spid="_x0000_s440407" r:id="rId12" imgW="253890" imgH="622030" progId="Equation.DSMT4">
                    <p:embed/>
                  </p:oleObj>
                </mc:Choice>
                <mc:Fallback>
                  <p:oleObj r:id="rId12" imgW="253890" imgH="62203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8" y="2208"/>
                          <a:ext cx="162"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9682" name="Object 18"/>
          <p:cNvGraphicFramePr>
            <a:graphicFrameLocks noChangeAspect="1"/>
          </p:cNvGraphicFramePr>
          <p:nvPr/>
        </p:nvGraphicFramePr>
        <p:xfrm>
          <a:off x="2733675" y="4267200"/>
          <a:ext cx="3057525" cy="333375"/>
        </p:xfrm>
        <a:graphic>
          <a:graphicData uri="http://schemas.openxmlformats.org/presentationml/2006/ole">
            <mc:AlternateContent xmlns:mc="http://schemas.openxmlformats.org/markup-compatibility/2006">
              <mc:Choice xmlns:v="urn:schemas-microsoft-com:vml" Requires="v">
                <p:oleObj spid="_x0000_s440408" r:id="rId14" imgW="3060700" imgH="330200" progId="Equation.DSMT4">
                  <p:embed/>
                </p:oleObj>
              </mc:Choice>
              <mc:Fallback>
                <p:oleObj r:id="rId14" imgW="3060700" imgH="33020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3675" y="4267200"/>
                        <a:ext cx="30575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6" name="Rectangle 22"/>
          <p:cNvSpPr>
            <a:spLocks noChangeArrowheads="1"/>
          </p:cNvSpPr>
          <p:nvPr/>
        </p:nvSpPr>
        <p:spPr bwMode="auto">
          <a:xfrm>
            <a:off x="609600" y="3581400"/>
            <a:ext cx="1169988"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endParaRPr lang="zh-CN" altLang="en-US" b="1">
              <a:ea typeface="宋体" pitchFamily="2" charset="-122"/>
              <a:cs typeface="Times New Roman" pitchFamily="18" charset="0"/>
            </a:endParaRPr>
          </a:p>
        </p:txBody>
      </p:sp>
      <p:sp>
        <p:nvSpPr>
          <p:cNvPr id="369687" name="Rectangle 23"/>
          <p:cNvSpPr>
            <a:spLocks noChangeArrowheads="1"/>
          </p:cNvSpPr>
          <p:nvPr/>
        </p:nvSpPr>
        <p:spPr bwMode="auto">
          <a:xfrm>
            <a:off x="609600" y="4038600"/>
            <a:ext cx="588963"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and</a:t>
            </a:r>
            <a:r>
              <a:rPr lang="en-US" altLang="zh-CN" sz="1100">
                <a:latin typeface="Arial" charset="0"/>
                <a:ea typeface="宋体" pitchFamily="2" charset="-122"/>
                <a:cs typeface="Times New Roman" pitchFamily="18" charset="0"/>
              </a:rPr>
              <a:t> </a:t>
            </a:r>
          </a:p>
        </p:txBody>
      </p:sp>
      <p:sp>
        <p:nvSpPr>
          <p:cNvPr id="369691" name="Rectangle 27"/>
          <p:cNvSpPr>
            <a:spLocks noChangeArrowheads="1"/>
          </p:cNvSpPr>
          <p:nvPr/>
        </p:nvSpPr>
        <p:spPr bwMode="auto">
          <a:xfrm>
            <a:off x="685800" y="4643446"/>
            <a:ext cx="1676400" cy="396875"/>
          </a:xfrm>
          <a:prstGeom prst="rect">
            <a:avLst/>
          </a:prstGeom>
          <a:noFill/>
          <a:ln w="9525">
            <a:noFill/>
            <a:miter lim="800000"/>
            <a:headEnd/>
            <a:tailEnd/>
          </a:ln>
        </p:spPr>
        <p:txBody>
          <a:bodyPr>
            <a:spAutoFit/>
          </a:bodyPr>
          <a:lstStyle/>
          <a:p>
            <a:pPr algn="just"/>
            <a:r>
              <a:rPr lang="en-US" altLang="zh-CN">
                <a:ea typeface="宋体" pitchFamily="2" charset="-122"/>
                <a:cs typeface="Times New Roman" pitchFamily="18" charset="0"/>
              </a:rPr>
              <a:t>we have</a:t>
            </a:r>
            <a:endParaRPr lang="en-US" altLang="zh-CN" sz="1800">
              <a:latin typeface="Arial" charset="0"/>
              <a:ea typeface="宋体" pitchFamily="2" charset="-122"/>
              <a:cs typeface="Times New Roman" pitchFamily="18" charset="0"/>
            </a:endParaRPr>
          </a:p>
        </p:txBody>
      </p:sp>
      <p:graphicFrame>
        <p:nvGraphicFramePr>
          <p:cNvPr id="369690" name="Object 26"/>
          <p:cNvGraphicFramePr>
            <a:graphicFrameLocks noChangeAspect="1"/>
          </p:cNvGraphicFramePr>
          <p:nvPr/>
        </p:nvGraphicFramePr>
        <p:xfrm>
          <a:off x="2057400" y="4872046"/>
          <a:ext cx="4635500" cy="698500"/>
        </p:xfrm>
        <a:graphic>
          <a:graphicData uri="http://schemas.openxmlformats.org/presentationml/2006/ole">
            <mc:AlternateContent xmlns:mc="http://schemas.openxmlformats.org/markup-compatibility/2006">
              <mc:Choice xmlns:v="urn:schemas-microsoft-com:vml" Requires="v">
                <p:oleObj spid="_x0000_s440409" name="Equation" r:id="rId16" imgW="4635360" imgH="698400" progId="Equation.DSMT4">
                  <p:embed/>
                </p:oleObj>
              </mc:Choice>
              <mc:Fallback>
                <p:oleObj name="Equation" r:id="rId16" imgW="4635360" imgH="698400" progId="Equation.DSMT4">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4872046"/>
                        <a:ext cx="46355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94" name="Object 30"/>
          <p:cNvGraphicFramePr>
            <a:graphicFrameLocks noChangeAspect="1"/>
          </p:cNvGraphicFramePr>
          <p:nvPr/>
        </p:nvGraphicFramePr>
        <p:xfrm>
          <a:off x="2743200" y="5519746"/>
          <a:ext cx="1638300" cy="723900"/>
        </p:xfrm>
        <a:graphic>
          <a:graphicData uri="http://schemas.openxmlformats.org/presentationml/2006/ole">
            <mc:AlternateContent xmlns:mc="http://schemas.openxmlformats.org/markup-compatibility/2006">
              <mc:Choice xmlns:v="urn:schemas-microsoft-com:vml" Requires="v">
                <p:oleObj spid="_x0000_s440410" name="Equation" r:id="rId18" imgW="1638000" imgH="723600" progId="Equation.DSMT4">
                  <p:embed/>
                </p:oleObj>
              </mc:Choice>
              <mc:Fallback>
                <p:oleObj name="Equation" r:id="rId18" imgW="1638000" imgH="723600" progId="Equation.DSMT4">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43200" y="5519746"/>
                        <a:ext cx="16383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2"/>
          <p:cNvGrpSpPr>
            <a:grpSpLocks/>
          </p:cNvGrpSpPr>
          <p:nvPr/>
        </p:nvGrpSpPr>
        <p:grpSpPr bwMode="auto">
          <a:xfrm>
            <a:off x="4495800" y="5710246"/>
            <a:ext cx="1219200" cy="396875"/>
            <a:chOff x="4464" y="3600"/>
            <a:chExt cx="768" cy="250"/>
          </a:xfrm>
        </p:grpSpPr>
        <p:sp>
          <p:nvSpPr>
            <p:cNvPr id="26648" name="Rectangle 29"/>
            <p:cNvSpPr>
              <a:spLocks noChangeArrowheads="1"/>
            </p:cNvSpPr>
            <p:nvPr/>
          </p:nvSpPr>
          <p:spPr bwMode="auto">
            <a:xfrm>
              <a:off x="5032" y="3600"/>
              <a:ext cx="200"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t>
              </a:r>
              <a:r>
                <a:rPr lang="en-US" altLang="zh-CN">
                  <a:latin typeface="Arial" charset="0"/>
                  <a:ea typeface="宋体" pitchFamily="2" charset="-122"/>
                  <a:cs typeface="Times New Roman" pitchFamily="18" charset="0"/>
                </a:rPr>
                <a:t> </a:t>
              </a:r>
            </a:p>
          </p:txBody>
        </p:sp>
        <p:graphicFrame>
          <p:nvGraphicFramePr>
            <p:cNvPr id="26629" name="Object 31"/>
            <p:cNvGraphicFramePr>
              <a:graphicFrameLocks noChangeAspect="1"/>
            </p:cNvGraphicFramePr>
            <p:nvPr/>
          </p:nvGraphicFramePr>
          <p:xfrm>
            <a:off x="4464" y="3648"/>
            <a:ext cx="592" cy="152"/>
          </p:xfrm>
          <a:graphic>
            <a:graphicData uri="http://schemas.openxmlformats.org/presentationml/2006/ole">
              <mc:AlternateContent xmlns:mc="http://schemas.openxmlformats.org/markup-compatibility/2006">
                <mc:Choice xmlns:v="urn:schemas-microsoft-com:vml" Requires="v">
                  <p:oleObj spid="_x0000_s440411" name="Equation" r:id="rId20" imgW="939600" imgH="241200" progId="Equation.DSMT4">
                    <p:embed/>
                  </p:oleObj>
                </mc:Choice>
                <mc:Fallback>
                  <p:oleObj name="Equation" r:id="rId20" imgW="939600" imgH="241200" progId="Equation.DSMT4">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3648"/>
                          <a:ext cx="592"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676"/>
                                        </p:tgtEl>
                                        <p:attrNameLst>
                                          <p:attrName>style.visibility</p:attrName>
                                        </p:attrNameLst>
                                      </p:cBhvr>
                                      <p:to>
                                        <p:strVal val="visible"/>
                                      </p:to>
                                    </p:set>
                                    <p:animEffect transition="in" filter="wipe(left)">
                                      <p:cBhvr>
                                        <p:cTn id="7" dur="1000"/>
                                        <p:tgtEl>
                                          <p:spTgt spid="369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673"/>
                                        </p:tgtEl>
                                        <p:attrNameLst>
                                          <p:attrName>style.visibility</p:attrName>
                                        </p:attrNameLst>
                                      </p:cBhvr>
                                      <p:to>
                                        <p:strVal val="visible"/>
                                      </p:to>
                                    </p:set>
                                    <p:animEffect transition="in" filter="wipe(left)">
                                      <p:cBhvr>
                                        <p:cTn id="17" dur="1000"/>
                                        <p:tgtEl>
                                          <p:spTgt spid="3696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9686"/>
                                        </p:tgtEl>
                                        <p:attrNameLst>
                                          <p:attrName>style.visibility</p:attrName>
                                        </p:attrNameLst>
                                      </p:cBhvr>
                                      <p:to>
                                        <p:strVal val="visible"/>
                                      </p:to>
                                    </p:set>
                                    <p:animEffect transition="in" filter="wipe(left)">
                                      <p:cBhvr>
                                        <p:cTn id="27" dur="1000"/>
                                        <p:tgtEl>
                                          <p:spTgt spid="3696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9687"/>
                                        </p:tgtEl>
                                        <p:attrNameLst>
                                          <p:attrName>style.visibility</p:attrName>
                                        </p:attrNameLst>
                                      </p:cBhvr>
                                      <p:to>
                                        <p:strVal val="visible"/>
                                      </p:to>
                                    </p:set>
                                    <p:animEffect transition="in" filter="wipe(left)">
                                      <p:cBhvr>
                                        <p:cTn id="37" dur="1000"/>
                                        <p:tgtEl>
                                          <p:spTgt spid="3696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9682"/>
                                        </p:tgtEl>
                                        <p:attrNameLst>
                                          <p:attrName>style.visibility</p:attrName>
                                        </p:attrNameLst>
                                      </p:cBhvr>
                                      <p:to>
                                        <p:strVal val="visible"/>
                                      </p:to>
                                    </p:set>
                                    <p:animEffect transition="in" filter="wipe(left)">
                                      <p:cBhvr>
                                        <p:cTn id="42" dur="1000"/>
                                        <p:tgtEl>
                                          <p:spTgt spid="3696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9691"/>
                                        </p:tgtEl>
                                        <p:attrNameLst>
                                          <p:attrName>style.visibility</p:attrName>
                                        </p:attrNameLst>
                                      </p:cBhvr>
                                      <p:to>
                                        <p:strVal val="visible"/>
                                      </p:to>
                                    </p:set>
                                    <p:animEffect transition="in" filter="wipe(left)">
                                      <p:cBhvr>
                                        <p:cTn id="47" dur="1000"/>
                                        <p:tgtEl>
                                          <p:spTgt spid="3696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9690"/>
                                        </p:tgtEl>
                                        <p:attrNameLst>
                                          <p:attrName>style.visibility</p:attrName>
                                        </p:attrNameLst>
                                      </p:cBhvr>
                                      <p:to>
                                        <p:strVal val="visible"/>
                                      </p:to>
                                    </p:set>
                                    <p:animEffect transition="in" filter="wipe(left)">
                                      <p:cBhvr>
                                        <p:cTn id="52" dur="1000"/>
                                        <p:tgtEl>
                                          <p:spTgt spid="3696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9694"/>
                                        </p:tgtEl>
                                        <p:attrNameLst>
                                          <p:attrName>style.visibility</p:attrName>
                                        </p:attrNameLst>
                                      </p:cBhvr>
                                      <p:to>
                                        <p:strVal val="visible"/>
                                      </p:to>
                                    </p:set>
                                    <p:animEffect transition="in" filter="wipe(left)">
                                      <p:cBhvr>
                                        <p:cTn id="57" dur="1000"/>
                                        <p:tgtEl>
                                          <p:spTgt spid="3696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3" grpId="0"/>
      <p:bldP spid="369676" grpId="0"/>
      <p:bldP spid="369686" grpId="0"/>
      <p:bldP spid="369687" grpId="0"/>
      <p:bldP spid="3696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5945CEDF-CA9C-49A4-A393-CAA4F430D112}" type="slidenum">
              <a:rPr lang="en-US" altLang="en-US"/>
              <a:pPr/>
              <a:t>32</a:t>
            </a:fld>
            <a:endParaRPr lang="en-US" altLang="en-US"/>
          </a:p>
        </p:txBody>
      </p:sp>
      <p:sp>
        <p:nvSpPr>
          <p:cNvPr id="32771" name="Rectangle 2"/>
          <p:cNvSpPr>
            <a:spLocks noGrp="1" noChangeArrowheads="1"/>
          </p:cNvSpPr>
          <p:nvPr>
            <p:ph type="title"/>
          </p:nvPr>
        </p:nvSpPr>
        <p:spPr/>
        <p:txBody>
          <a:bodyPr/>
          <a:lstStyle/>
          <a:p>
            <a:pPr eaLnBrk="1" hangingPunct="1"/>
            <a:r>
              <a:rPr lang="en-US" altLang="zh-CN">
                <a:ea typeface="宋体" pitchFamily="2" charset="-122"/>
              </a:rPr>
              <a:t>Review</a:t>
            </a:r>
          </a:p>
        </p:txBody>
      </p:sp>
      <p:sp>
        <p:nvSpPr>
          <p:cNvPr id="32772" name="Rectangle 3"/>
          <p:cNvSpPr>
            <a:spLocks noGrp="1" noChangeArrowheads="1"/>
          </p:cNvSpPr>
          <p:nvPr>
            <p:ph type="body" idx="1"/>
          </p:nvPr>
        </p:nvSpPr>
        <p:spPr>
          <a:xfrm>
            <a:off x="446088" y="1600200"/>
            <a:ext cx="8229600" cy="4321175"/>
          </a:xfrm>
        </p:spPr>
        <p:txBody>
          <a:bodyPr/>
          <a:lstStyle/>
          <a:p>
            <a:pPr eaLnBrk="1" hangingPunct="1"/>
            <a:r>
              <a:rPr lang="en-US" altLang="zh-CN">
                <a:ea typeface="宋体" pitchFamily="2" charset="-122"/>
              </a:rPr>
              <a:t>Derivation of Implicit Functions</a:t>
            </a:r>
          </a:p>
          <a:p>
            <a:pPr eaLnBrk="1" hangingPunct="1"/>
            <a:r>
              <a:rPr lang="en-US" altLang="zh-CN">
                <a:ea typeface="宋体" pitchFamily="2" charset="-122"/>
              </a:rPr>
              <a:t>Derivation of a Function Defined by Parametric Equations</a:t>
            </a:r>
          </a:p>
          <a:p>
            <a:pPr eaLnBrk="1" hangingPunct="1"/>
            <a:r>
              <a:rPr lang="en-US" altLang="zh-CN">
                <a:ea typeface="宋体" pitchFamily="2" charset="-122"/>
              </a:rPr>
              <a:t>*Related rates of change</a:t>
            </a:r>
          </a:p>
          <a:p>
            <a:pPr eaLnBrk="1" hangingPunct="1"/>
            <a:r>
              <a:rPr lang="en-US" altLang="zh-CN">
                <a:ea typeface="宋体" pitchFamily="2" charset="-122"/>
              </a:rPr>
              <a:t>The Concept of the Differential</a:t>
            </a:r>
          </a:p>
          <a:p>
            <a:pPr eaLnBrk="1" hangingPunct="1"/>
            <a:r>
              <a:rPr lang="en-US" altLang="zh-CN">
                <a:ea typeface="宋体" pitchFamily="2" charset="-122"/>
              </a:rPr>
              <a:t>Rules of operations on differentials</a:t>
            </a:r>
          </a:p>
          <a:p>
            <a:pPr eaLnBrk="1" hangingPunct="1"/>
            <a:r>
              <a:rPr lang="en-US" altLang="zh-CN">
                <a:ea typeface="宋体" pitchFamily="2" charset="-122"/>
              </a:rPr>
              <a:t>Application of the differential in approximate computation</a:t>
            </a: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灯片编号占位符 5"/>
          <p:cNvSpPr>
            <a:spLocks noGrp="1"/>
          </p:cNvSpPr>
          <p:nvPr>
            <p:ph type="sldNum" sz="quarter" idx="12"/>
          </p:nvPr>
        </p:nvSpPr>
        <p:spPr>
          <a:noFill/>
        </p:spPr>
        <p:txBody>
          <a:bodyPr/>
          <a:lstStyle/>
          <a:p>
            <a:fld id="{D4E04E77-95DA-4063-B695-E67170A98A42}" type="slidenum">
              <a:rPr lang="en-US" altLang="en-US"/>
              <a:pPr/>
              <a:t>4</a:t>
            </a:fld>
            <a:endParaRPr lang="en-US" altLang="en-US"/>
          </a:p>
        </p:txBody>
      </p:sp>
      <p:sp>
        <p:nvSpPr>
          <p:cNvPr id="3085" name="Rectangle 2"/>
          <p:cNvSpPr>
            <a:spLocks noGrp="1" noChangeArrowheads="1"/>
          </p:cNvSpPr>
          <p:nvPr>
            <p:ph type="title"/>
          </p:nvPr>
        </p:nvSpPr>
        <p:spPr/>
        <p:txBody>
          <a:bodyPr>
            <a:normAutofit/>
          </a:bodyPr>
          <a:lstStyle/>
          <a:p>
            <a:r>
              <a:rPr lang="en-US" altLang="zh-CN" sz="3600" dirty="0">
                <a:ea typeface="宋体" pitchFamily="2" charset="-122"/>
              </a:rPr>
              <a:t>Derivation of Implicit Functions</a:t>
            </a:r>
            <a:endParaRPr lang="en-US" altLang="zh-CN" sz="3600" dirty="0">
              <a:solidFill>
                <a:srgbClr val="0000FF"/>
              </a:solidFill>
              <a:ea typeface="宋体" pitchFamily="2" charset="-122"/>
            </a:endParaRPr>
          </a:p>
        </p:txBody>
      </p:sp>
      <p:sp>
        <p:nvSpPr>
          <p:cNvPr id="420867" name="Rectangle 3"/>
          <p:cNvSpPr>
            <a:spLocks noChangeArrowheads="1"/>
          </p:cNvSpPr>
          <p:nvPr/>
        </p:nvSpPr>
        <p:spPr bwMode="auto">
          <a:xfrm>
            <a:off x="1066800" y="4648200"/>
            <a:ext cx="6781800" cy="396875"/>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cs typeface="Times New Roman" pitchFamily="18" charset="0"/>
              </a:rPr>
              <a:t>Again, take derivatives of both sides of last equation, we have</a:t>
            </a:r>
            <a:endParaRPr lang="en-US" altLang="zh-CN" sz="1800">
              <a:latin typeface="Arial" charset="0"/>
              <a:ea typeface="宋体" pitchFamily="2" charset="-122"/>
              <a:cs typeface="Times New Roman" pitchFamily="18" charset="0"/>
            </a:endParaRPr>
          </a:p>
        </p:txBody>
      </p:sp>
      <p:graphicFrame>
        <p:nvGraphicFramePr>
          <p:cNvPr id="420868" name="Object 4"/>
          <p:cNvGraphicFramePr>
            <a:graphicFrameLocks noChangeAspect="1"/>
          </p:cNvGraphicFramePr>
          <p:nvPr/>
        </p:nvGraphicFramePr>
        <p:xfrm>
          <a:off x="4800600" y="5092700"/>
          <a:ext cx="1674813" cy="1079500"/>
        </p:xfrm>
        <a:graphic>
          <a:graphicData uri="http://schemas.openxmlformats.org/presentationml/2006/ole">
            <mc:AlternateContent xmlns:mc="http://schemas.openxmlformats.org/markup-compatibility/2006">
              <mc:Choice xmlns:v="urn:schemas-microsoft-com:vml" Requires="v">
                <p:oleObj spid="_x0000_s416860" name="Equation" r:id="rId4" imgW="1676160" imgH="1079280" progId="Equation.DSMT4">
                  <p:embed/>
                </p:oleObj>
              </mc:Choice>
              <mc:Fallback>
                <p:oleObj name="Equation" r:id="rId4" imgW="1676160" imgH="10792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092700"/>
                        <a:ext cx="16748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14286" y="1323960"/>
            <a:ext cx="9055100" cy="461963"/>
            <a:chOff x="12" y="987"/>
            <a:chExt cx="5704" cy="291"/>
          </a:xfrm>
        </p:grpSpPr>
        <p:graphicFrame>
          <p:nvGraphicFramePr>
            <p:cNvPr id="3082" name="Object 6"/>
            <p:cNvGraphicFramePr>
              <a:graphicFrameLocks noChangeAspect="1"/>
            </p:cNvGraphicFramePr>
            <p:nvPr/>
          </p:nvGraphicFramePr>
          <p:xfrm>
            <a:off x="1767" y="1018"/>
            <a:ext cx="842" cy="238"/>
          </p:xfrm>
          <a:graphic>
            <a:graphicData uri="http://schemas.openxmlformats.org/presentationml/2006/ole">
              <mc:AlternateContent xmlns:mc="http://schemas.openxmlformats.org/markup-compatibility/2006">
                <mc:Choice xmlns:v="urn:schemas-microsoft-com:vml" Requires="v">
                  <p:oleObj spid="_x0000_s416861" name="Equation" r:id="rId6" imgW="1333440" imgH="380880" progId="Equation.DSMT4">
                    <p:embed/>
                  </p:oleObj>
                </mc:Choice>
                <mc:Fallback>
                  <p:oleObj name="Equation" r:id="rId6" imgW="1333440" imgH="3808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7" y="1018"/>
                          <a:ext cx="84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3" name="Object 7"/>
            <p:cNvGraphicFramePr>
              <a:graphicFrameLocks noChangeAspect="1"/>
            </p:cNvGraphicFramePr>
            <p:nvPr/>
          </p:nvGraphicFramePr>
          <p:xfrm>
            <a:off x="4782" y="1040"/>
            <a:ext cx="680" cy="218"/>
          </p:xfrm>
          <a:graphic>
            <a:graphicData uri="http://schemas.openxmlformats.org/presentationml/2006/ole">
              <mc:AlternateContent xmlns:mc="http://schemas.openxmlformats.org/markup-compatibility/2006">
                <mc:Choice xmlns:v="urn:schemas-microsoft-com:vml" Requires="v">
                  <p:oleObj spid="_x0000_s416862" name="Equation" r:id="rId8" imgW="1079280" imgH="342720" progId="Equation.DSMT4">
                    <p:embed/>
                  </p:oleObj>
                </mc:Choice>
                <mc:Fallback>
                  <p:oleObj name="Equation" r:id="rId8" imgW="1079280" imgH="3427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2" y="1040"/>
                          <a:ext cx="680"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1" name="Rectangle 8"/>
            <p:cNvSpPr>
              <a:spLocks noChangeArrowheads="1"/>
            </p:cNvSpPr>
            <p:nvPr/>
          </p:nvSpPr>
          <p:spPr bwMode="auto">
            <a:xfrm>
              <a:off x="12" y="987"/>
              <a:ext cx="5704" cy="291"/>
            </a:xfrm>
            <a:prstGeom prst="rect">
              <a:avLst/>
            </a:prstGeom>
            <a:noFill/>
            <a:ln w="9525">
              <a:noFill/>
              <a:miter lim="800000"/>
              <a:headEnd/>
              <a:tailEnd/>
            </a:ln>
          </p:spPr>
          <p:txBody>
            <a:bodyPr wrap="none">
              <a:spAutoFit/>
            </a:bodyPr>
            <a:lstStyle/>
            <a:p>
              <a:r>
                <a:rPr lang="en-US" altLang="zh-CN" sz="2400" dirty="0">
                  <a:effectLst>
                    <a:outerShdw blurRad="38100" dist="38100" dir="2700000" algn="tl">
                      <a:srgbClr val="000000">
                        <a:alpha val="43137"/>
                      </a:srgbClr>
                    </a:outerShdw>
                  </a:effectLst>
                  <a:ea typeface="宋体" pitchFamily="2" charset="-122"/>
                  <a:cs typeface="Times New Roman" pitchFamily="18" charset="0"/>
                </a:rPr>
                <a:t>Example</a:t>
              </a:r>
              <a:r>
                <a:rPr lang="en-US" altLang="zh-CN" sz="2400" b="0" dirty="0">
                  <a:solidFill>
                    <a:srgbClr val="0000FF"/>
                  </a:solidFill>
                  <a:ea typeface="宋体" pitchFamily="2" charset="-122"/>
                  <a:cs typeface="Times New Roman" pitchFamily="18" charset="0"/>
                </a:rPr>
                <a:t> If equation                       can determine a function                 , </a:t>
              </a:r>
            </a:p>
          </p:txBody>
        </p:sp>
      </p:grpSp>
      <p:grpSp>
        <p:nvGrpSpPr>
          <p:cNvPr id="3" name="Group 9"/>
          <p:cNvGrpSpPr>
            <a:grpSpLocks/>
          </p:cNvGrpSpPr>
          <p:nvPr/>
        </p:nvGrpSpPr>
        <p:grpSpPr bwMode="auto">
          <a:xfrm>
            <a:off x="214282" y="1768467"/>
            <a:ext cx="2751138" cy="660401"/>
            <a:chOff x="79" y="1244"/>
            <a:chExt cx="1733" cy="416"/>
          </a:xfrm>
        </p:grpSpPr>
        <p:graphicFrame>
          <p:nvGraphicFramePr>
            <p:cNvPr id="3080" name="Object 10"/>
            <p:cNvGraphicFramePr>
              <a:graphicFrameLocks noChangeAspect="1"/>
            </p:cNvGraphicFramePr>
            <p:nvPr/>
          </p:nvGraphicFramePr>
          <p:xfrm>
            <a:off x="560" y="1244"/>
            <a:ext cx="248" cy="398"/>
          </p:xfrm>
          <a:graphic>
            <a:graphicData uri="http://schemas.openxmlformats.org/presentationml/2006/ole">
              <mc:AlternateContent xmlns:mc="http://schemas.openxmlformats.org/markup-compatibility/2006">
                <mc:Choice xmlns:v="urn:schemas-microsoft-com:vml" Requires="v">
                  <p:oleObj spid="_x0000_s416863" name="Equation" r:id="rId10" imgW="393480" imgH="634680" progId="Equation.DSMT4">
                    <p:embed/>
                  </p:oleObj>
                </mc:Choice>
                <mc:Fallback>
                  <p:oleObj name="Equation" r:id="rId10" imgW="393480" imgH="63468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 y="1244"/>
                          <a:ext cx="24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11"/>
            <p:cNvGraphicFramePr>
              <a:graphicFrameLocks noChangeAspect="1"/>
            </p:cNvGraphicFramePr>
            <p:nvPr/>
          </p:nvGraphicFramePr>
          <p:xfrm>
            <a:off x="1211" y="1244"/>
            <a:ext cx="331" cy="416"/>
          </p:xfrm>
          <a:graphic>
            <a:graphicData uri="http://schemas.openxmlformats.org/presentationml/2006/ole">
              <mc:AlternateContent xmlns:mc="http://schemas.openxmlformats.org/markup-compatibility/2006">
                <mc:Choice xmlns:v="urn:schemas-microsoft-com:vml" Requires="v">
                  <p:oleObj spid="_x0000_s416864" name="Equation" r:id="rId12" imgW="520560" imgH="660240" progId="Equation.DSMT4">
                    <p:embed/>
                  </p:oleObj>
                </mc:Choice>
                <mc:Fallback>
                  <p:oleObj name="Equation" r:id="rId12" imgW="520560" imgH="66024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1" y="1244"/>
                          <a:ext cx="331"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0" name="Rectangle 12"/>
            <p:cNvSpPr>
              <a:spLocks noChangeArrowheads="1"/>
            </p:cNvSpPr>
            <p:nvPr/>
          </p:nvSpPr>
          <p:spPr bwMode="auto">
            <a:xfrm>
              <a:off x="79" y="1278"/>
              <a:ext cx="1733"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cs typeface="Times New Roman" pitchFamily="18" charset="0"/>
                </a:rPr>
                <a:t>find         and          .</a:t>
              </a:r>
              <a:endParaRPr lang="zh-CN" altLang="en-US" sz="2400" b="0" dirty="0">
                <a:solidFill>
                  <a:srgbClr val="0000FF"/>
                </a:solidFill>
                <a:ea typeface="宋体" pitchFamily="2" charset="-122"/>
                <a:cs typeface="Times New Roman" pitchFamily="18" charset="0"/>
              </a:endParaRPr>
            </a:p>
          </p:txBody>
        </p:sp>
      </p:grpSp>
      <p:sp>
        <p:nvSpPr>
          <p:cNvPr id="420877" name="Rectangle 13"/>
          <p:cNvSpPr>
            <a:spLocks noChangeArrowheads="1"/>
          </p:cNvSpPr>
          <p:nvPr/>
        </p:nvSpPr>
        <p:spPr bwMode="auto">
          <a:xfrm>
            <a:off x="990600" y="2667000"/>
            <a:ext cx="1169988" cy="396875"/>
          </a:xfrm>
          <a:prstGeom prst="rect">
            <a:avLst/>
          </a:prstGeom>
          <a:noFill/>
          <a:ln w="9525">
            <a:noFill/>
            <a:miter lim="800000"/>
            <a:headEnd/>
            <a:tailEnd/>
          </a:ln>
        </p:spPr>
        <p:txBody>
          <a:bodyPr wrap="none">
            <a:spAutoFit/>
          </a:bodyPr>
          <a:lstStyle/>
          <a:p>
            <a:r>
              <a:rPr lang="en-US" altLang="zh-CN" b="1">
                <a:ea typeface="宋体" pitchFamily="2" charset="-122"/>
                <a:cs typeface="Times New Roman" pitchFamily="18" charset="0"/>
              </a:rPr>
              <a:t>Solution:</a:t>
            </a:r>
            <a:endParaRPr lang="zh-CN" altLang="en-US" b="1">
              <a:ea typeface="宋体" pitchFamily="2" charset="-122"/>
              <a:cs typeface="Times New Roman" pitchFamily="18" charset="0"/>
            </a:endParaRPr>
          </a:p>
        </p:txBody>
      </p:sp>
      <p:sp>
        <p:nvSpPr>
          <p:cNvPr id="420878" name="Rectangle 14"/>
          <p:cNvSpPr>
            <a:spLocks noChangeArrowheads="1"/>
          </p:cNvSpPr>
          <p:nvPr/>
        </p:nvSpPr>
        <p:spPr bwMode="auto">
          <a:xfrm>
            <a:off x="2133600" y="2667000"/>
            <a:ext cx="5776913"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Take the derivatives of both sides of equation, we have</a:t>
            </a:r>
            <a:endParaRPr lang="zh-CN" altLang="en-US">
              <a:ea typeface="宋体" pitchFamily="2" charset="-122"/>
              <a:cs typeface="Times New Roman" pitchFamily="18" charset="0"/>
            </a:endParaRPr>
          </a:p>
        </p:txBody>
      </p:sp>
      <p:grpSp>
        <p:nvGrpSpPr>
          <p:cNvPr id="4" name="Group 15"/>
          <p:cNvGrpSpPr>
            <a:grpSpLocks/>
          </p:cNvGrpSpPr>
          <p:nvPr/>
        </p:nvGrpSpPr>
        <p:grpSpPr bwMode="auto">
          <a:xfrm>
            <a:off x="3810000" y="3124200"/>
            <a:ext cx="1828800" cy="619125"/>
            <a:chOff x="2400" y="1968"/>
            <a:chExt cx="1152" cy="390"/>
          </a:xfrm>
        </p:grpSpPr>
        <p:graphicFrame>
          <p:nvGraphicFramePr>
            <p:cNvPr id="3079" name="Object 16"/>
            <p:cNvGraphicFramePr>
              <a:graphicFrameLocks noChangeAspect="1"/>
            </p:cNvGraphicFramePr>
            <p:nvPr/>
          </p:nvGraphicFramePr>
          <p:xfrm>
            <a:off x="2400" y="1968"/>
            <a:ext cx="990" cy="390"/>
          </p:xfrm>
          <a:graphic>
            <a:graphicData uri="http://schemas.openxmlformats.org/presentationml/2006/ole">
              <mc:AlternateContent xmlns:mc="http://schemas.openxmlformats.org/markup-compatibility/2006">
                <mc:Choice xmlns:v="urn:schemas-microsoft-com:vml" Requires="v">
                  <p:oleObj spid="_x0000_s416865" r:id="rId14" imgW="1574800" imgH="622300" progId="Equation.DSMT4">
                    <p:embed/>
                  </p:oleObj>
                </mc:Choice>
                <mc:Fallback>
                  <p:oleObj r:id="rId14" imgW="1574800" imgH="62230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0" y="1968"/>
                          <a:ext cx="990"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9" name="Rectangle 17"/>
            <p:cNvSpPr>
              <a:spLocks noChangeArrowheads="1"/>
            </p:cNvSpPr>
            <p:nvPr/>
          </p:nvSpPr>
          <p:spPr bwMode="auto">
            <a:xfrm flipH="1">
              <a:off x="3360" y="2054"/>
              <a:ext cx="192" cy="250"/>
            </a:xfrm>
            <a:prstGeom prst="rect">
              <a:avLst/>
            </a:prstGeom>
            <a:noFill/>
            <a:ln w="9525">
              <a:noFill/>
              <a:miter lim="800000"/>
              <a:headEnd/>
              <a:tailEnd/>
            </a:ln>
          </p:spPr>
          <p:txBody>
            <a:bodyPr>
              <a:spAutoFit/>
            </a:bodyPr>
            <a:lstStyle/>
            <a:p>
              <a:r>
                <a:rPr lang="en-US" altLang="zh-CN">
                  <a:ea typeface="宋体" pitchFamily="2" charset="-122"/>
                  <a:cs typeface="Times New Roman" pitchFamily="18" charset="0"/>
                </a:rPr>
                <a:t>.</a:t>
              </a:r>
              <a:endParaRPr lang="zh-CN" altLang="en-US">
                <a:ea typeface="宋体" pitchFamily="2" charset="-122"/>
                <a:cs typeface="Times New Roman" pitchFamily="18" charset="0"/>
              </a:endParaRPr>
            </a:p>
          </p:txBody>
        </p:sp>
      </p:grpSp>
      <p:sp>
        <p:nvSpPr>
          <p:cNvPr id="420882" name="Rectangle 18"/>
          <p:cNvSpPr>
            <a:spLocks noChangeArrowheads="1"/>
          </p:cNvSpPr>
          <p:nvPr/>
        </p:nvSpPr>
        <p:spPr bwMode="auto">
          <a:xfrm>
            <a:off x="1066800" y="3733800"/>
            <a:ext cx="1673225" cy="396875"/>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Then, we have</a:t>
            </a:r>
            <a:endParaRPr lang="zh-CN" altLang="en-US">
              <a:ea typeface="宋体" pitchFamily="2" charset="-122"/>
              <a:cs typeface="Times New Roman" pitchFamily="18" charset="0"/>
            </a:endParaRPr>
          </a:p>
        </p:txBody>
      </p:sp>
      <p:grpSp>
        <p:nvGrpSpPr>
          <p:cNvPr id="5" name="Group 19"/>
          <p:cNvGrpSpPr>
            <a:grpSpLocks/>
          </p:cNvGrpSpPr>
          <p:nvPr/>
        </p:nvGrpSpPr>
        <p:grpSpPr bwMode="auto">
          <a:xfrm>
            <a:off x="3657600" y="3962400"/>
            <a:ext cx="2114550" cy="676275"/>
            <a:chOff x="2376" y="2496"/>
            <a:chExt cx="1332" cy="426"/>
          </a:xfrm>
        </p:grpSpPr>
        <p:graphicFrame>
          <p:nvGraphicFramePr>
            <p:cNvPr id="3078" name="Object 20"/>
            <p:cNvGraphicFramePr>
              <a:graphicFrameLocks noChangeAspect="1"/>
            </p:cNvGraphicFramePr>
            <p:nvPr/>
          </p:nvGraphicFramePr>
          <p:xfrm>
            <a:off x="2376" y="2496"/>
            <a:ext cx="1224" cy="426"/>
          </p:xfrm>
          <a:graphic>
            <a:graphicData uri="http://schemas.openxmlformats.org/presentationml/2006/ole">
              <mc:AlternateContent xmlns:mc="http://schemas.openxmlformats.org/markup-compatibility/2006">
                <mc:Choice xmlns:v="urn:schemas-microsoft-com:vml" Requires="v">
                  <p:oleObj spid="_x0000_s416866" r:id="rId16" imgW="1943100" imgH="673100" progId="Equation.DSMT4">
                    <p:embed/>
                  </p:oleObj>
                </mc:Choice>
                <mc:Fallback>
                  <p:oleObj r:id="rId16" imgW="1943100" imgH="6731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76" y="2496"/>
                          <a:ext cx="1224"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8" name="Rectangle 21"/>
            <p:cNvSpPr>
              <a:spLocks noChangeArrowheads="1"/>
            </p:cNvSpPr>
            <p:nvPr/>
          </p:nvSpPr>
          <p:spPr bwMode="auto">
            <a:xfrm>
              <a:off x="3552" y="2592"/>
              <a:ext cx="156"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t>
              </a:r>
              <a:endParaRPr lang="zh-CN" altLang="en-US">
                <a:ea typeface="宋体" pitchFamily="2" charset="-122"/>
                <a:cs typeface="Times New Roman" pitchFamily="18" charset="0"/>
              </a:endParaRPr>
            </a:p>
          </p:txBody>
        </p:sp>
      </p:grpSp>
      <p:graphicFrame>
        <p:nvGraphicFramePr>
          <p:cNvPr id="420886" name="Object 22"/>
          <p:cNvGraphicFramePr>
            <a:graphicFrameLocks noChangeAspect="1"/>
          </p:cNvGraphicFramePr>
          <p:nvPr/>
        </p:nvGraphicFramePr>
        <p:xfrm>
          <a:off x="3352800" y="5168900"/>
          <a:ext cx="1344613" cy="965200"/>
        </p:xfrm>
        <a:graphic>
          <a:graphicData uri="http://schemas.openxmlformats.org/presentationml/2006/ole">
            <mc:AlternateContent xmlns:mc="http://schemas.openxmlformats.org/markup-compatibility/2006">
              <mc:Choice xmlns:v="urn:schemas-microsoft-com:vml" Requires="v">
                <p:oleObj spid="_x0000_s416867" name="Equation" r:id="rId18" imgW="1346040" imgH="965160" progId="Equation.DSMT4">
                  <p:embed/>
                </p:oleObj>
              </mc:Choice>
              <mc:Fallback>
                <p:oleObj name="Equation" r:id="rId18" imgW="1346040" imgH="965160" progId="Equation.DSMT4">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2800" y="5168900"/>
                        <a:ext cx="13446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87" name="Object 23"/>
          <p:cNvGraphicFramePr>
            <a:graphicFrameLocks noChangeAspect="1"/>
          </p:cNvGraphicFramePr>
          <p:nvPr/>
        </p:nvGraphicFramePr>
        <p:xfrm>
          <a:off x="1600200" y="5397500"/>
          <a:ext cx="1712913" cy="736600"/>
        </p:xfrm>
        <a:graphic>
          <a:graphicData uri="http://schemas.openxmlformats.org/presentationml/2006/ole">
            <mc:AlternateContent xmlns:mc="http://schemas.openxmlformats.org/markup-compatibility/2006">
              <mc:Choice xmlns:v="urn:schemas-microsoft-com:vml" Requires="v">
                <p:oleObj spid="_x0000_s416868" name="Equation" r:id="rId20" imgW="1714320" imgH="736560" progId="Equation.DSMT4">
                  <p:embed/>
                </p:oleObj>
              </mc:Choice>
              <mc:Fallback>
                <p:oleObj name="Equation" r:id="rId20" imgW="1714320" imgH="736560" progId="Equation.DSMT4">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00200" y="5397500"/>
                        <a:ext cx="171291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24"/>
          <p:cNvGrpSpPr>
            <a:grpSpLocks/>
          </p:cNvGrpSpPr>
          <p:nvPr/>
        </p:nvGrpSpPr>
        <p:grpSpPr bwMode="auto">
          <a:xfrm>
            <a:off x="6553200" y="5473700"/>
            <a:ext cx="1009650" cy="673100"/>
            <a:chOff x="4128" y="3360"/>
            <a:chExt cx="636" cy="424"/>
          </a:xfrm>
        </p:grpSpPr>
        <p:graphicFrame>
          <p:nvGraphicFramePr>
            <p:cNvPr id="3077" name="Object 25"/>
            <p:cNvGraphicFramePr>
              <a:graphicFrameLocks noChangeAspect="1"/>
            </p:cNvGraphicFramePr>
            <p:nvPr/>
          </p:nvGraphicFramePr>
          <p:xfrm>
            <a:off x="4128" y="3360"/>
            <a:ext cx="456" cy="424"/>
          </p:xfrm>
          <a:graphic>
            <a:graphicData uri="http://schemas.openxmlformats.org/presentationml/2006/ole">
              <mc:AlternateContent xmlns:mc="http://schemas.openxmlformats.org/markup-compatibility/2006">
                <mc:Choice xmlns:v="urn:schemas-microsoft-com:vml" Requires="v">
                  <p:oleObj spid="_x0000_s416869" name="Equation" r:id="rId22" imgW="723600" imgH="672840" progId="Equation.DSMT4">
                    <p:embed/>
                  </p:oleObj>
                </mc:Choice>
                <mc:Fallback>
                  <p:oleObj name="Equation" r:id="rId22" imgW="723600" imgH="672840" progId="Equation.DSMT4">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8" y="3360"/>
                          <a:ext cx="4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7" name="Rectangle 26"/>
            <p:cNvSpPr>
              <a:spLocks noChangeArrowheads="1"/>
            </p:cNvSpPr>
            <p:nvPr/>
          </p:nvSpPr>
          <p:spPr bwMode="auto">
            <a:xfrm>
              <a:off x="4608" y="3408"/>
              <a:ext cx="156" cy="250"/>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t>
              </a:r>
              <a:endParaRPr lang="zh-CN" altLang="en-US">
                <a:ea typeface="宋体" pitchFamily="2" charset="-122"/>
                <a:cs typeface="Times New Roman" pitchFamily="18" charset="0"/>
              </a:endParaRPr>
            </a:p>
          </p:txBody>
        </p:sp>
      </p:grpSp>
      <p:sp>
        <p:nvSpPr>
          <p:cNvPr id="420891" name="Rectangle 27"/>
          <p:cNvSpPr>
            <a:spLocks noChangeArrowheads="1"/>
          </p:cNvSpPr>
          <p:nvPr/>
        </p:nvSpPr>
        <p:spPr bwMode="auto">
          <a:xfrm>
            <a:off x="1060450" y="6056313"/>
            <a:ext cx="919163"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rPr>
              <a:t>Finish.</a:t>
            </a:r>
            <a:r>
              <a:rPr lang="en-US" altLang="zh-CN" sz="1100">
                <a:latin typeface="Arial" charset="0"/>
                <a:ea typeface="宋体" pitchFamily="2"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77"/>
                                        </p:tgtEl>
                                        <p:attrNameLst>
                                          <p:attrName>style.visibility</p:attrName>
                                        </p:attrNameLst>
                                      </p:cBhvr>
                                      <p:to>
                                        <p:strVal val="visible"/>
                                      </p:to>
                                    </p:set>
                                    <p:animEffect transition="in" filter="wipe(left)">
                                      <p:cBhvr>
                                        <p:cTn id="7" dur="1000"/>
                                        <p:tgtEl>
                                          <p:spTgt spid="420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78"/>
                                        </p:tgtEl>
                                        <p:attrNameLst>
                                          <p:attrName>style.visibility</p:attrName>
                                        </p:attrNameLst>
                                      </p:cBhvr>
                                      <p:to>
                                        <p:strVal val="visible"/>
                                      </p:to>
                                    </p:set>
                                    <p:animEffect transition="in" filter="wipe(left)">
                                      <p:cBhvr>
                                        <p:cTn id="12" dur="1000"/>
                                        <p:tgtEl>
                                          <p:spTgt spid="4208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882"/>
                                        </p:tgtEl>
                                        <p:attrNameLst>
                                          <p:attrName>style.visibility</p:attrName>
                                        </p:attrNameLst>
                                      </p:cBhvr>
                                      <p:to>
                                        <p:strVal val="visible"/>
                                      </p:to>
                                    </p:set>
                                    <p:animEffect transition="in" filter="wipe(left)">
                                      <p:cBhvr>
                                        <p:cTn id="22" dur="1000"/>
                                        <p:tgtEl>
                                          <p:spTgt spid="4208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0867"/>
                                        </p:tgtEl>
                                        <p:attrNameLst>
                                          <p:attrName>style.visibility</p:attrName>
                                        </p:attrNameLst>
                                      </p:cBhvr>
                                      <p:to>
                                        <p:strVal val="visible"/>
                                      </p:to>
                                    </p:set>
                                    <p:animEffect transition="in" filter="wipe(left)">
                                      <p:cBhvr>
                                        <p:cTn id="32" dur="1000"/>
                                        <p:tgtEl>
                                          <p:spTgt spid="4208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0887"/>
                                        </p:tgtEl>
                                        <p:attrNameLst>
                                          <p:attrName>style.visibility</p:attrName>
                                        </p:attrNameLst>
                                      </p:cBhvr>
                                      <p:to>
                                        <p:strVal val="visible"/>
                                      </p:to>
                                    </p:set>
                                    <p:animEffect transition="in" filter="wipe(left)">
                                      <p:cBhvr>
                                        <p:cTn id="37" dur="1000"/>
                                        <p:tgtEl>
                                          <p:spTgt spid="4208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20886"/>
                                        </p:tgtEl>
                                        <p:attrNameLst>
                                          <p:attrName>style.visibility</p:attrName>
                                        </p:attrNameLst>
                                      </p:cBhvr>
                                      <p:to>
                                        <p:strVal val="visible"/>
                                      </p:to>
                                    </p:set>
                                    <p:animEffect transition="in" filter="wipe(left)">
                                      <p:cBhvr>
                                        <p:cTn id="42" dur="1000"/>
                                        <p:tgtEl>
                                          <p:spTgt spid="4208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0868"/>
                                        </p:tgtEl>
                                        <p:attrNameLst>
                                          <p:attrName>style.visibility</p:attrName>
                                        </p:attrNameLst>
                                      </p:cBhvr>
                                      <p:to>
                                        <p:strVal val="visible"/>
                                      </p:to>
                                    </p:set>
                                    <p:animEffect transition="in" filter="wipe(left)">
                                      <p:cBhvr>
                                        <p:cTn id="47" dur="1000"/>
                                        <p:tgtEl>
                                          <p:spTgt spid="4208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10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20891"/>
                                        </p:tgtEl>
                                        <p:attrNameLst>
                                          <p:attrName>style.visibility</p:attrName>
                                        </p:attrNameLst>
                                      </p:cBhvr>
                                      <p:to>
                                        <p:strVal val="visible"/>
                                      </p:to>
                                    </p:set>
                                    <p:animEffect transition="in" filter="wipe(left)">
                                      <p:cBhvr>
                                        <p:cTn id="57" dur="1000"/>
                                        <p:tgtEl>
                                          <p:spTgt spid="42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p:bldP spid="420877" grpId="0"/>
      <p:bldP spid="420878" grpId="0"/>
      <p:bldP spid="420882" grpId="0"/>
      <p:bldP spid="4208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灯片编号占位符 5"/>
          <p:cNvSpPr>
            <a:spLocks noGrp="1"/>
          </p:cNvSpPr>
          <p:nvPr>
            <p:ph type="sldNum" sz="quarter" idx="12"/>
          </p:nvPr>
        </p:nvSpPr>
        <p:spPr>
          <a:noFill/>
        </p:spPr>
        <p:txBody>
          <a:bodyPr/>
          <a:lstStyle/>
          <a:p>
            <a:fld id="{A2DCCC85-D021-4FB3-8AAA-6ABDD9836673}" type="slidenum">
              <a:rPr lang="en-US" altLang="en-US"/>
              <a:pPr/>
              <a:t>5</a:t>
            </a:fld>
            <a:endParaRPr lang="en-US" altLang="en-US"/>
          </a:p>
        </p:txBody>
      </p:sp>
      <p:sp>
        <p:nvSpPr>
          <p:cNvPr id="4111"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Derivation of Implicit Functions</a:t>
            </a:r>
          </a:p>
        </p:txBody>
      </p:sp>
      <p:grpSp>
        <p:nvGrpSpPr>
          <p:cNvPr id="2" name="Group 10"/>
          <p:cNvGrpSpPr>
            <a:grpSpLocks/>
          </p:cNvGrpSpPr>
          <p:nvPr/>
        </p:nvGrpSpPr>
        <p:grpSpPr bwMode="auto">
          <a:xfrm>
            <a:off x="457200" y="1447803"/>
            <a:ext cx="8329642" cy="979489"/>
            <a:chOff x="0" y="1200"/>
            <a:chExt cx="4896" cy="617"/>
          </a:xfrm>
        </p:grpSpPr>
        <p:sp>
          <p:nvSpPr>
            <p:cNvPr id="4136" name="Rectangle 8"/>
            <p:cNvSpPr>
              <a:spLocks noChangeArrowheads="1"/>
            </p:cNvSpPr>
            <p:nvPr/>
          </p:nvSpPr>
          <p:spPr bwMode="auto">
            <a:xfrm>
              <a:off x="0" y="1200"/>
              <a:ext cx="4896" cy="617"/>
            </a:xfrm>
            <a:prstGeom prst="rect">
              <a:avLst/>
            </a:prstGeom>
            <a:noFill/>
            <a:ln w="9525">
              <a:noFill/>
              <a:miter lim="800000"/>
              <a:headEnd/>
              <a:tailEnd/>
            </a:ln>
          </p:spPr>
          <p:txBody>
            <a:bodyPr>
              <a:spAutoFit/>
            </a:bodyPr>
            <a:lstStyle/>
            <a:p>
              <a:pPr>
                <a:lnSpc>
                  <a:spcPct val="120000"/>
                </a:lnSpc>
              </a:pPr>
              <a:r>
                <a:rPr lang="en-US" altLang="zh-CN" sz="2400" dirty="0">
                  <a:effectLst>
                    <a:outerShdw blurRad="38100" dist="38100" dir="2700000" algn="tl">
                      <a:srgbClr val="000000">
                        <a:alpha val="43137"/>
                      </a:srgbClr>
                    </a:outerShdw>
                  </a:effectLst>
                  <a:ea typeface="宋体" pitchFamily="2" charset="-122"/>
                </a:rPr>
                <a:t>Example</a:t>
              </a:r>
              <a:r>
                <a:rPr lang="en-US" altLang="zh-CN" sz="2400" b="0" dirty="0">
                  <a:solidFill>
                    <a:srgbClr val="0000FF"/>
                  </a:solidFill>
                  <a:ea typeface="宋体" pitchFamily="2" charset="-122"/>
                </a:rPr>
                <a:t> Suppose that the function                  is defined by the equation</a:t>
              </a:r>
              <a:endParaRPr lang="en-US" altLang="zh-CN" sz="2400" b="0" dirty="0">
                <a:solidFill>
                  <a:srgbClr val="0000FF"/>
                </a:solidFill>
                <a:latin typeface="Arial" charset="0"/>
                <a:ea typeface="宋体" pitchFamily="2" charset="-122"/>
              </a:endParaRPr>
            </a:p>
          </p:txBody>
        </p:sp>
        <p:graphicFrame>
          <p:nvGraphicFramePr>
            <p:cNvPr id="4109" name="Object 7"/>
            <p:cNvGraphicFramePr>
              <a:graphicFrameLocks noChangeAspect="1"/>
            </p:cNvGraphicFramePr>
            <p:nvPr/>
          </p:nvGraphicFramePr>
          <p:xfrm>
            <a:off x="2660" y="1278"/>
            <a:ext cx="640" cy="202"/>
          </p:xfrm>
          <a:graphic>
            <a:graphicData uri="http://schemas.openxmlformats.org/presentationml/2006/ole">
              <mc:AlternateContent xmlns:mc="http://schemas.openxmlformats.org/markup-compatibility/2006">
                <mc:Choice xmlns:v="urn:schemas-microsoft-com:vml" Requires="v">
                  <p:oleObj spid="_x0000_s417902" name="Equation" r:id="rId4" imgW="1015920" imgH="317160" progId="Equation.DSMT4">
                    <p:embed/>
                  </p:oleObj>
                </mc:Choice>
                <mc:Fallback>
                  <p:oleObj name="Equation" r:id="rId4" imgW="1015920" imgH="31716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 y="1278"/>
                          <a:ext cx="64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098" name="Object 6"/>
          <p:cNvGraphicFramePr>
            <a:graphicFrameLocks noChangeAspect="1"/>
          </p:cNvGraphicFramePr>
          <p:nvPr/>
        </p:nvGraphicFramePr>
        <p:xfrm>
          <a:off x="1676389" y="2005005"/>
          <a:ext cx="1323975" cy="352425"/>
        </p:xfrm>
        <a:graphic>
          <a:graphicData uri="http://schemas.openxmlformats.org/presentationml/2006/ole">
            <mc:AlternateContent xmlns:mc="http://schemas.openxmlformats.org/markup-compatibility/2006">
              <mc:Choice xmlns:v="urn:schemas-microsoft-com:vml" Requires="v">
                <p:oleObj spid="_x0000_s417903" name="Equation" r:id="rId6" imgW="1320480" imgH="355320" progId="Equation.DSMT4">
                  <p:embed/>
                </p:oleObj>
              </mc:Choice>
              <mc:Fallback>
                <p:oleObj name="Equation" r:id="rId6" imgW="1320480" imgH="35532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389" y="2005005"/>
                        <a:ext cx="13239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2836876" y="1857364"/>
            <a:ext cx="3663950" cy="796925"/>
            <a:chOff x="1008" y="1144"/>
            <a:chExt cx="2308" cy="502"/>
          </a:xfrm>
        </p:grpSpPr>
        <p:graphicFrame>
          <p:nvGraphicFramePr>
            <p:cNvPr id="4107" name="Object 5"/>
            <p:cNvGraphicFramePr>
              <a:graphicFrameLocks noChangeAspect="1"/>
            </p:cNvGraphicFramePr>
            <p:nvPr/>
          </p:nvGraphicFramePr>
          <p:xfrm>
            <a:off x="1621" y="1144"/>
            <a:ext cx="446" cy="466"/>
          </p:xfrm>
          <a:graphic>
            <a:graphicData uri="http://schemas.openxmlformats.org/presentationml/2006/ole">
              <mc:AlternateContent xmlns:mc="http://schemas.openxmlformats.org/markup-compatibility/2006">
                <mc:Choice xmlns:v="urn:schemas-microsoft-com:vml" Requires="v">
                  <p:oleObj spid="_x0000_s417904" name="Equation" r:id="rId8" imgW="711000" imgH="736560" progId="Equation.DSMT4">
                    <p:embed/>
                  </p:oleObj>
                </mc:Choice>
                <mc:Fallback>
                  <p:oleObj name="Equation" r:id="rId8" imgW="711000" imgH="73656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1" y="1144"/>
                          <a:ext cx="446" cy="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8" name="Object 4"/>
            <p:cNvGraphicFramePr>
              <a:graphicFrameLocks noChangeAspect="1"/>
            </p:cNvGraphicFramePr>
            <p:nvPr/>
          </p:nvGraphicFramePr>
          <p:xfrm>
            <a:off x="2492" y="1144"/>
            <a:ext cx="610" cy="502"/>
          </p:xfrm>
          <a:graphic>
            <a:graphicData uri="http://schemas.openxmlformats.org/presentationml/2006/ole">
              <mc:AlternateContent xmlns:mc="http://schemas.openxmlformats.org/markup-compatibility/2006">
                <mc:Choice xmlns:v="urn:schemas-microsoft-com:vml" Requires="v">
                  <p:oleObj spid="_x0000_s417905" name="Equation" r:id="rId10" imgW="965160" imgH="799920" progId="Equation.DSMT4">
                    <p:embed/>
                  </p:oleObj>
                </mc:Choice>
                <mc:Fallback>
                  <p:oleObj name="Equation" r:id="rId10" imgW="965160" imgH="79992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2" y="1144"/>
                          <a:ext cx="610"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5" name="Rectangle 9"/>
            <p:cNvSpPr>
              <a:spLocks noChangeArrowheads="1"/>
            </p:cNvSpPr>
            <p:nvPr/>
          </p:nvSpPr>
          <p:spPr bwMode="auto">
            <a:xfrm>
              <a:off x="1008" y="1197"/>
              <a:ext cx="2308"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  find             and                  </a:t>
              </a:r>
              <a:endParaRPr lang="zh-CN" altLang="en-US" sz="2400" b="0" dirty="0">
                <a:solidFill>
                  <a:srgbClr val="0000FF"/>
                </a:solidFill>
                <a:ea typeface="宋体" pitchFamily="2" charset="-122"/>
              </a:endParaRPr>
            </a:p>
          </p:txBody>
        </p:sp>
      </p:grpSp>
      <p:grpSp>
        <p:nvGrpSpPr>
          <p:cNvPr id="4" name="Group 25"/>
          <p:cNvGrpSpPr>
            <a:grpSpLocks/>
          </p:cNvGrpSpPr>
          <p:nvPr/>
        </p:nvGrpSpPr>
        <p:grpSpPr bwMode="auto">
          <a:xfrm>
            <a:off x="1600200" y="2667000"/>
            <a:ext cx="6726410" cy="396875"/>
            <a:chOff x="1008" y="1680"/>
            <a:chExt cx="3555" cy="250"/>
          </a:xfrm>
        </p:grpSpPr>
        <p:sp>
          <p:nvSpPr>
            <p:cNvPr id="4134" name="Rectangle 20"/>
            <p:cNvSpPr>
              <a:spLocks noChangeArrowheads="1"/>
            </p:cNvSpPr>
            <p:nvPr/>
          </p:nvSpPr>
          <p:spPr bwMode="auto">
            <a:xfrm>
              <a:off x="1008" y="1680"/>
              <a:ext cx="3264" cy="250"/>
            </a:xfrm>
            <a:prstGeom prst="rect">
              <a:avLst/>
            </a:prstGeom>
            <a:noFill/>
            <a:ln w="9525">
              <a:noFill/>
              <a:miter lim="800000"/>
              <a:headEnd/>
              <a:tailEnd/>
            </a:ln>
          </p:spPr>
          <p:txBody>
            <a:bodyPr>
              <a:spAutoFit/>
            </a:bodyPr>
            <a:lstStyle/>
            <a:p>
              <a:pPr algn="just">
                <a:tabLst>
                  <a:tab pos="4064000" algn="ctr"/>
                  <a:tab pos="8128000" algn="r"/>
                  <a:tab pos="9029700" algn="r"/>
                </a:tabLst>
              </a:pPr>
              <a:r>
                <a:rPr lang="en-US" altLang="zh-CN" dirty="0">
                  <a:ea typeface="宋体" pitchFamily="2" charset="-122"/>
                </a:rPr>
                <a:t>take the derivative of both sides of the equation  </a:t>
              </a:r>
              <a:r>
                <a:rPr lang="en-US" altLang="zh-CN" sz="1000" dirty="0">
                  <a:ea typeface="宋体" pitchFamily="2" charset="-122"/>
                </a:rPr>
                <a:t>	</a:t>
              </a:r>
              <a:r>
                <a:rPr lang="en-US" altLang="zh-CN" sz="1100" dirty="0">
                  <a:latin typeface="Arial" charset="0"/>
                  <a:ea typeface="宋体" pitchFamily="2" charset="-122"/>
                </a:rPr>
                <a:t> </a:t>
              </a:r>
              <a:endParaRPr lang="en-US" altLang="zh-CN" sz="1800" dirty="0">
                <a:latin typeface="Arial" charset="0"/>
                <a:ea typeface="宋体" pitchFamily="2" charset="-122"/>
              </a:endParaRPr>
            </a:p>
          </p:txBody>
        </p:sp>
        <p:graphicFrame>
          <p:nvGraphicFramePr>
            <p:cNvPr id="4106" name="Object 19"/>
            <p:cNvGraphicFramePr>
              <a:graphicFrameLocks noChangeAspect="1"/>
            </p:cNvGraphicFramePr>
            <p:nvPr/>
          </p:nvGraphicFramePr>
          <p:xfrm>
            <a:off x="3825" y="1698"/>
            <a:ext cx="738" cy="222"/>
          </p:xfrm>
          <a:graphic>
            <a:graphicData uri="http://schemas.openxmlformats.org/presentationml/2006/ole">
              <mc:AlternateContent xmlns:mc="http://schemas.openxmlformats.org/markup-compatibility/2006">
                <mc:Choice xmlns:v="urn:schemas-microsoft-com:vml" Requires="v">
                  <p:oleObj spid="_x0000_s417906" r:id="rId12" imgW="1167893" imgH="355446" progId="Equation.DSMT4">
                    <p:embed/>
                  </p:oleObj>
                </mc:Choice>
                <mc:Fallback>
                  <p:oleObj r:id="rId12" imgW="1167893" imgH="355446"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5" y="1698"/>
                          <a:ext cx="738"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35"/>
          <p:cNvGrpSpPr>
            <a:grpSpLocks/>
          </p:cNvGrpSpPr>
          <p:nvPr/>
        </p:nvGrpSpPr>
        <p:grpSpPr bwMode="auto">
          <a:xfrm>
            <a:off x="561989" y="4665670"/>
            <a:ext cx="6610350" cy="396875"/>
            <a:chOff x="318" y="2976"/>
            <a:chExt cx="4164" cy="250"/>
          </a:xfrm>
        </p:grpSpPr>
        <p:graphicFrame>
          <p:nvGraphicFramePr>
            <p:cNvPr id="4104" name="Object 15"/>
            <p:cNvGraphicFramePr>
              <a:graphicFrameLocks noChangeAspect="1"/>
            </p:cNvGraphicFramePr>
            <p:nvPr/>
          </p:nvGraphicFramePr>
          <p:xfrm>
            <a:off x="1122" y="3024"/>
            <a:ext cx="366" cy="150"/>
          </p:xfrm>
          <a:graphic>
            <a:graphicData uri="http://schemas.openxmlformats.org/presentationml/2006/ole">
              <mc:AlternateContent xmlns:mc="http://schemas.openxmlformats.org/markup-compatibility/2006">
                <mc:Choice xmlns:v="urn:schemas-microsoft-com:vml" Requires="v">
                  <p:oleObj spid="_x0000_s417907" r:id="rId14" imgW="583947" imgH="241195" progId="Equation.DSMT4">
                    <p:embed/>
                  </p:oleObj>
                </mc:Choice>
                <mc:Fallback>
                  <p:oleObj r:id="rId14" imgW="583947" imgH="241195"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2" y="3024"/>
                          <a:ext cx="36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5" name="Object 13"/>
            <p:cNvGraphicFramePr>
              <a:graphicFrameLocks noChangeAspect="1"/>
            </p:cNvGraphicFramePr>
            <p:nvPr/>
          </p:nvGraphicFramePr>
          <p:xfrm>
            <a:off x="1920" y="3024"/>
            <a:ext cx="354" cy="186"/>
          </p:xfrm>
          <a:graphic>
            <a:graphicData uri="http://schemas.openxmlformats.org/presentationml/2006/ole">
              <mc:AlternateContent xmlns:mc="http://schemas.openxmlformats.org/markup-compatibility/2006">
                <mc:Choice xmlns:v="urn:schemas-microsoft-com:vml" Requires="v">
                  <p:oleObj spid="_x0000_s417908" r:id="rId16" imgW="558558" imgH="291973" progId="Equation.DSMT4">
                    <p:embed/>
                  </p:oleObj>
                </mc:Choice>
                <mc:Fallback>
                  <p:oleObj r:id="rId16" imgW="558558" imgH="291973"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0" y="3024"/>
                          <a:ext cx="35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3" name="Rectangle 21"/>
            <p:cNvSpPr>
              <a:spLocks noChangeArrowheads="1"/>
            </p:cNvSpPr>
            <p:nvPr/>
          </p:nvSpPr>
          <p:spPr bwMode="auto">
            <a:xfrm>
              <a:off x="318" y="2976"/>
              <a:ext cx="4164" cy="250"/>
            </a:xfrm>
            <a:prstGeom prst="rect">
              <a:avLst/>
            </a:prstGeom>
            <a:noFill/>
            <a:ln w="9525">
              <a:noFill/>
              <a:miter lim="800000"/>
              <a:headEnd/>
              <a:tailEnd/>
            </a:ln>
          </p:spPr>
          <p:txBody>
            <a:bodyPr wrap="square">
              <a:spAutoFit/>
            </a:bodyPr>
            <a:lstStyle/>
            <a:p>
              <a:pPr eaLnBrk="0" hangingPunct="0">
                <a:spcBef>
                  <a:spcPct val="50000"/>
                </a:spcBef>
              </a:pPr>
              <a:r>
                <a:rPr lang="en-US" altLang="zh-CN" dirty="0">
                  <a:ea typeface="宋体" pitchFamily="2" charset="-122"/>
                </a:rPr>
                <a:t>Substitute            and             into the last equation, we have</a:t>
              </a:r>
            </a:p>
          </p:txBody>
        </p:sp>
      </p:grpSp>
      <p:sp>
        <p:nvSpPr>
          <p:cNvPr id="316438" name="Rectangle 22"/>
          <p:cNvSpPr>
            <a:spLocks noChangeArrowheads="1"/>
          </p:cNvSpPr>
          <p:nvPr/>
        </p:nvSpPr>
        <p:spPr bwMode="auto">
          <a:xfrm>
            <a:off x="2514600" y="3048000"/>
            <a:ext cx="1233488" cy="396875"/>
          </a:xfrm>
          <a:prstGeom prst="rect">
            <a:avLst/>
          </a:prstGeom>
          <a:noFill/>
          <a:ln w="9525">
            <a:noFill/>
            <a:miter lim="800000"/>
            <a:headEnd/>
            <a:tailEnd/>
          </a:ln>
        </p:spPr>
        <p:txBody>
          <a:bodyPr wrap="none">
            <a:spAutoFit/>
          </a:bodyPr>
          <a:lstStyle/>
          <a:p>
            <a:pPr>
              <a:spcBef>
                <a:spcPct val="50000"/>
              </a:spcBef>
            </a:pPr>
            <a:r>
              <a:rPr lang="en-US" altLang="zh-CN">
                <a:ea typeface="宋体" pitchFamily="2" charset="-122"/>
              </a:rPr>
              <a:t>We obtain</a:t>
            </a:r>
          </a:p>
        </p:txBody>
      </p:sp>
      <p:sp>
        <p:nvSpPr>
          <p:cNvPr id="316439" name="Rectangle 23"/>
          <p:cNvSpPr>
            <a:spLocks noChangeArrowheads="1"/>
          </p:cNvSpPr>
          <p:nvPr/>
        </p:nvSpPr>
        <p:spPr bwMode="auto">
          <a:xfrm>
            <a:off x="533400" y="2667000"/>
            <a:ext cx="1095172" cy="400110"/>
          </a:xfrm>
          <a:prstGeom prst="rect">
            <a:avLst/>
          </a:prstGeom>
          <a:noFill/>
          <a:ln w="9525">
            <a:noFill/>
            <a:miter lim="800000"/>
            <a:headEnd/>
            <a:tailEnd/>
          </a:ln>
        </p:spPr>
        <p:txBody>
          <a:bodyPr wrap="none">
            <a:spAutoFit/>
          </a:bodyPr>
          <a:lstStyle/>
          <a:p>
            <a:r>
              <a:rPr lang="en-US" altLang="zh-CN" b="1" dirty="0">
                <a:ea typeface="宋体" pitchFamily="2" charset="-122"/>
              </a:rPr>
              <a:t>Solution</a:t>
            </a:r>
            <a:endParaRPr lang="zh-CN" altLang="en-US" b="1" dirty="0">
              <a:ea typeface="宋体" pitchFamily="2" charset="-122"/>
            </a:endParaRPr>
          </a:p>
        </p:txBody>
      </p:sp>
      <p:sp>
        <p:nvSpPr>
          <p:cNvPr id="316440" name="Rectangle 24"/>
          <p:cNvSpPr>
            <a:spLocks noChangeArrowheads="1"/>
          </p:cNvSpPr>
          <p:nvPr/>
        </p:nvSpPr>
        <p:spPr bwMode="auto">
          <a:xfrm>
            <a:off x="533400" y="3048000"/>
            <a:ext cx="1993900" cy="396875"/>
          </a:xfrm>
          <a:prstGeom prst="rect">
            <a:avLst/>
          </a:prstGeom>
          <a:noFill/>
          <a:ln w="9525">
            <a:noFill/>
            <a:miter lim="800000"/>
            <a:headEnd/>
            <a:tailEnd/>
          </a:ln>
        </p:spPr>
        <p:txBody>
          <a:bodyPr wrap="none">
            <a:spAutoFit/>
          </a:bodyPr>
          <a:lstStyle/>
          <a:p>
            <a:r>
              <a:rPr lang="en-US" altLang="zh-CN">
                <a:ea typeface="宋体" pitchFamily="2" charset="-122"/>
              </a:rPr>
              <a:t>with respect to </a:t>
            </a:r>
            <a:r>
              <a:rPr lang="en-US" altLang="zh-CN" b="1" i="1">
                <a:ea typeface="宋体" pitchFamily="2" charset="-122"/>
              </a:rPr>
              <a:t>x</a:t>
            </a:r>
            <a:r>
              <a:rPr lang="en-US" altLang="zh-CN">
                <a:ea typeface="宋体" pitchFamily="2" charset="-122"/>
              </a:rPr>
              <a:t> .</a:t>
            </a:r>
            <a:endParaRPr lang="zh-CN" altLang="en-US">
              <a:ea typeface="宋体" pitchFamily="2" charset="-122"/>
            </a:endParaRPr>
          </a:p>
        </p:txBody>
      </p:sp>
      <p:grpSp>
        <p:nvGrpSpPr>
          <p:cNvPr id="6" name="Group 27"/>
          <p:cNvGrpSpPr>
            <a:grpSpLocks/>
          </p:cNvGrpSpPr>
          <p:nvPr/>
        </p:nvGrpSpPr>
        <p:grpSpPr bwMode="auto">
          <a:xfrm>
            <a:off x="2819400" y="3429000"/>
            <a:ext cx="2276475" cy="619125"/>
            <a:chOff x="1782" y="2208"/>
            <a:chExt cx="1434" cy="390"/>
          </a:xfrm>
        </p:grpSpPr>
        <p:graphicFrame>
          <p:nvGraphicFramePr>
            <p:cNvPr id="4103" name="Object 17"/>
            <p:cNvGraphicFramePr>
              <a:graphicFrameLocks noChangeAspect="1"/>
            </p:cNvGraphicFramePr>
            <p:nvPr/>
          </p:nvGraphicFramePr>
          <p:xfrm>
            <a:off x="1782" y="2208"/>
            <a:ext cx="1338" cy="390"/>
          </p:xfrm>
          <a:graphic>
            <a:graphicData uri="http://schemas.openxmlformats.org/presentationml/2006/ole">
              <mc:AlternateContent xmlns:mc="http://schemas.openxmlformats.org/markup-compatibility/2006">
                <mc:Choice xmlns:v="urn:schemas-microsoft-com:vml" Requires="v">
                  <p:oleObj spid="_x0000_s417909" r:id="rId18" imgW="2120900" imgH="622300" progId="Equation.DSMT4">
                    <p:embed/>
                  </p:oleObj>
                </mc:Choice>
                <mc:Fallback>
                  <p:oleObj r:id="rId18" imgW="2120900" imgH="622300" progId="Equation.DSMT4">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82" y="2208"/>
                          <a:ext cx="1338"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2" name="Rectangle 26"/>
            <p:cNvSpPr>
              <a:spLocks noChangeArrowheads="1"/>
            </p:cNvSpPr>
            <p:nvPr/>
          </p:nvSpPr>
          <p:spPr bwMode="auto">
            <a:xfrm>
              <a:off x="3060" y="2294"/>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sp>
        <p:nvSpPr>
          <p:cNvPr id="316444" name="Rectangle 28"/>
          <p:cNvSpPr>
            <a:spLocks noChangeArrowheads="1"/>
          </p:cNvSpPr>
          <p:nvPr/>
        </p:nvSpPr>
        <p:spPr bwMode="auto">
          <a:xfrm>
            <a:off x="568325" y="4114800"/>
            <a:ext cx="2174875" cy="396875"/>
          </a:xfrm>
          <a:prstGeom prst="rect">
            <a:avLst/>
          </a:prstGeom>
          <a:noFill/>
          <a:ln w="9525">
            <a:noFill/>
            <a:miter lim="800000"/>
            <a:headEnd/>
            <a:tailEnd/>
          </a:ln>
        </p:spPr>
        <p:txBody>
          <a:bodyPr wrap="none">
            <a:spAutoFit/>
          </a:bodyPr>
          <a:lstStyle/>
          <a:p>
            <a:r>
              <a:rPr lang="en-US" altLang="zh-CN">
                <a:ea typeface="宋体" pitchFamily="2" charset="-122"/>
              </a:rPr>
              <a:t>It is easy to see that</a:t>
            </a:r>
            <a:endParaRPr lang="zh-CN" altLang="en-US">
              <a:ea typeface="宋体" pitchFamily="2" charset="-122"/>
            </a:endParaRPr>
          </a:p>
        </p:txBody>
      </p:sp>
      <p:grpSp>
        <p:nvGrpSpPr>
          <p:cNvPr id="7" name="Group 34"/>
          <p:cNvGrpSpPr>
            <a:grpSpLocks/>
          </p:cNvGrpSpPr>
          <p:nvPr/>
        </p:nvGrpSpPr>
        <p:grpSpPr bwMode="auto">
          <a:xfrm>
            <a:off x="2743200" y="4114800"/>
            <a:ext cx="2076450" cy="396875"/>
            <a:chOff x="1728" y="2592"/>
            <a:chExt cx="1308" cy="250"/>
          </a:xfrm>
        </p:grpSpPr>
        <p:grpSp>
          <p:nvGrpSpPr>
            <p:cNvPr id="8" name="Group 31"/>
            <p:cNvGrpSpPr>
              <a:grpSpLocks/>
            </p:cNvGrpSpPr>
            <p:nvPr/>
          </p:nvGrpSpPr>
          <p:grpSpPr bwMode="auto">
            <a:xfrm>
              <a:off x="1728" y="2592"/>
              <a:ext cx="1205" cy="250"/>
              <a:chOff x="1728" y="2592"/>
              <a:chExt cx="1205" cy="250"/>
            </a:xfrm>
          </p:grpSpPr>
          <p:graphicFrame>
            <p:nvGraphicFramePr>
              <p:cNvPr id="4101" name="Object 16"/>
              <p:cNvGraphicFramePr>
                <a:graphicFrameLocks noChangeAspect="1"/>
              </p:cNvGraphicFramePr>
              <p:nvPr/>
            </p:nvGraphicFramePr>
            <p:xfrm>
              <a:off x="1728" y="2640"/>
              <a:ext cx="354" cy="186"/>
            </p:xfrm>
            <a:graphic>
              <a:graphicData uri="http://schemas.openxmlformats.org/presentationml/2006/ole">
                <mc:AlternateContent xmlns:mc="http://schemas.openxmlformats.org/markup-compatibility/2006">
                  <mc:Choice xmlns:v="urn:schemas-microsoft-com:vml" Requires="v">
                    <p:oleObj spid="_x0000_s417910" r:id="rId20" imgW="558558" imgH="291973" progId="Equation.DSMT4">
                      <p:embed/>
                    </p:oleObj>
                  </mc:Choice>
                  <mc:Fallback>
                    <p:oleObj r:id="rId20" imgW="558558" imgH="291973" progId="Equation.DSMT4">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28" y="2640"/>
                            <a:ext cx="35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30"/>
              <p:cNvGrpSpPr>
                <a:grpSpLocks/>
              </p:cNvGrpSpPr>
              <p:nvPr/>
            </p:nvGrpSpPr>
            <p:grpSpPr bwMode="auto">
              <a:xfrm>
                <a:off x="2064" y="2592"/>
                <a:ext cx="869" cy="250"/>
                <a:chOff x="1897" y="2774"/>
                <a:chExt cx="869" cy="250"/>
              </a:xfrm>
            </p:grpSpPr>
            <p:graphicFrame>
              <p:nvGraphicFramePr>
                <p:cNvPr id="4102" name="Object 14"/>
                <p:cNvGraphicFramePr>
                  <a:graphicFrameLocks noChangeAspect="1"/>
                </p:cNvGraphicFramePr>
                <p:nvPr/>
              </p:nvGraphicFramePr>
              <p:xfrm>
                <a:off x="2400" y="2832"/>
                <a:ext cx="366" cy="150"/>
              </p:xfrm>
              <a:graphic>
                <a:graphicData uri="http://schemas.openxmlformats.org/presentationml/2006/ole">
                  <mc:AlternateContent xmlns:mc="http://schemas.openxmlformats.org/markup-compatibility/2006">
                    <mc:Choice xmlns:v="urn:schemas-microsoft-com:vml" Requires="v">
                      <p:oleObj spid="_x0000_s417911" r:id="rId22" imgW="583947" imgH="241195" progId="Equation.DSMT4">
                        <p:embed/>
                      </p:oleObj>
                    </mc:Choice>
                    <mc:Fallback>
                      <p:oleObj r:id="rId22" imgW="583947" imgH="241195" progId="Equation.DSMT4">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0" y="2832"/>
                              <a:ext cx="36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1" name="Rectangle 29"/>
                <p:cNvSpPr>
                  <a:spLocks noChangeArrowheads="1"/>
                </p:cNvSpPr>
                <p:nvPr/>
              </p:nvSpPr>
              <p:spPr bwMode="auto">
                <a:xfrm>
                  <a:off x="1897" y="2774"/>
                  <a:ext cx="503" cy="250"/>
                </a:xfrm>
                <a:prstGeom prst="rect">
                  <a:avLst/>
                </a:prstGeom>
                <a:noFill/>
                <a:ln w="9525">
                  <a:noFill/>
                  <a:miter lim="800000"/>
                  <a:headEnd/>
                  <a:tailEnd/>
                </a:ln>
              </p:spPr>
              <p:txBody>
                <a:bodyPr wrap="none">
                  <a:spAutoFit/>
                </a:bodyPr>
                <a:lstStyle/>
                <a:p>
                  <a:r>
                    <a:rPr lang="en-US" altLang="zh-CN">
                      <a:ea typeface="宋体" pitchFamily="2" charset="-122"/>
                    </a:rPr>
                    <a:t> when</a:t>
                  </a:r>
                  <a:endParaRPr lang="zh-CN" altLang="en-US">
                    <a:ea typeface="宋体" pitchFamily="2" charset="-122"/>
                  </a:endParaRPr>
                </a:p>
              </p:txBody>
            </p:sp>
          </p:grpSp>
        </p:grpSp>
        <p:sp>
          <p:nvSpPr>
            <p:cNvPr id="4129" name="Rectangle 33"/>
            <p:cNvSpPr>
              <a:spLocks noChangeArrowheads="1"/>
            </p:cNvSpPr>
            <p:nvPr/>
          </p:nvSpPr>
          <p:spPr bwMode="auto">
            <a:xfrm>
              <a:off x="2880" y="2592"/>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sp>
        <p:nvSpPr>
          <p:cNvPr id="316453" name="Rectangle 37"/>
          <p:cNvSpPr>
            <a:spLocks noChangeArrowheads="1"/>
          </p:cNvSpPr>
          <p:nvPr/>
        </p:nvSpPr>
        <p:spPr bwMode="auto">
          <a:xfrm>
            <a:off x="642924" y="5148274"/>
            <a:ext cx="457200" cy="396875"/>
          </a:xfrm>
          <a:prstGeom prst="rect">
            <a:avLst/>
          </a:prstGeom>
          <a:noFill/>
          <a:ln w="9525">
            <a:noFill/>
            <a:miter lim="800000"/>
            <a:headEnd/>
            <a:tailEnd/>
          </a:ln>
        </p:spPr>
        <p:txBody>
          <a:bodyPr>
            <a:spAutoFit/>
          </a:bodyPr>
          <a:lstStyle/>
          <a:p>
            <a:r>
              <a:rPr lang="en-US" altLang="zh-CN" dirty="0">
                <a:ea typeface="宋体" pitchFamily="2" charset="-122"/>
              </a:rPr>
              <a:t>So </a:t>
            </a:r>
            <a:endParaRPr lang="en-US" altLang="zh-CN" dirty="0">
              <a:latin typeface="Arial" charset="0"/>
              <a:ea typeface="宋体" pitchFamily="2" charset="-122"/>
            </a:endParaRPr>
          </a:p>
        </p:txBody>
      </p:sp>
      <p:grpSp>
        <p:nvGrpSpPr>
          <p:cNvPr id="10" name="Group 39"/>
          <p:cNvGrpSpPr>
            <a:grpSpLocks/>
          </p:cNvGrpSpPr>
          <p:nvPr/>
        </p:nvGrpSpPr>
        <p:grpSpPr bwMode="auto">
          <a:xfrm>
            <a:off x="7062817" y="4500570"/>
            <a:ext cx="1724025" cy="714375"/>
            <a:chOff x="4302" y="3006"/>
            <a:chExt cx="1086" cy="450"/>
          </a:xfrm>
        </p:grpSpPr>
        <p:graphicFrame>
          <p:nvGraphicFramePr>
            <p:cNvPr id="4100" name="Object 12"/>
            <p:cNvGraphicFramePr>
              <a:graphicFrameLocks noChangeAspect="1"/>
            </p:cNvGraphicFramePr>
            <p:nvPr/>
          </p:nvGraphicFramePr>
          <p:xfrm>
            <a:off x="4302" y="3006"/>
            <a:ext cx="978" cy="450"/>
          </p:xfrm>
          <a:graphic>
            <a:graphicData uri="http://schemas.openxmlformats.org/presentationml/2006/ole">
              <mc:AlternateContent xmlns:mc="http://schemas.openxmlformats.org/markup-compatibility/2006">
                <mc:Choice xmlns:v="urn:schemas-microsoft-com:vml" Requires="v">
                  <p:oleObj spid="_x0000_s417912" r:id="rId24" imgW="1548728" imgH="710891" progId="Equation.DSMT4">
                    <p:embed/>
                  </p:oleObj>
                </mc:Choice>
                <mc:Fallback>
                  <p:oleObj r:id="rId24" imgW="1548728" imgH="710891" progId="Equation.DSMT4">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02" y="3006"/>
                          <a:ext cx="978"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7" name="Rectangle 38"/>
            <p:cNvSpPr>
              <a:spLocks noChangeArrowheads="1"/>
            </p:cNvSpPr>
            <p:nvPr/>
          </p:nvSpPr>
          <p:spPr bwMode="auto">
            <a:xfrm>
              <a:off x="5232" y="3120"/>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grpSp>
        <p:nvGrpSpPr>
          <p:cNvPr id="11" name="Group 41"/>
          <p:cNvGrpSpPr>
            <a:grpSpLocks/>
          </p:cNvGrpSpPr>
          <p:nvPr/>
        </p:nvGrpSpPr>
        <p:grpSpPr bwMode="auto">
          <a:xfrm>
            <a:off x="1100124" y="5072074"/>
            <a:ext cx="1543050" cy="714375"/>
            <a:chOff x="624" y="3456"/>
            <a:chExt cx="972" cy="450"/>
          </a:xfrm>
        </p:grpSpPr>
        <p:graphicFrame>
          <p:nvGraphicFramePr>
            <p:cNvPr id="4099" name="Object 36"/>
            <p:cNvGraphicFramePr>
              <a:graphicFrameLocks noChangeAspect="1"/>
            </p:cNvGraphicFramePr>
            <p:nvPr/>
          </p:nvGraphicFramePr>
          <p:xfrm>
            <a:off x="624" y="3456"/>
            <a:ext cx="810" cy="450"/>
          </p:xfrm>
          <a:graphic>
            <a:graphicData uri="http://schemas.openxmlformats.org/presentationml/2006/ole">
              <mc:AlternateContent xmlns:mc="http://schemas.openxmlformats.org/markup-compatibility/2006">
                <mc:Choice xmlns:v="urn:schemas-microsoft-com:vml" Requires="v">
                  <p:oleObj spid="_x0000_s417913" r:id="rId26" imgW="1282700" imgH="711200" progId="Equation.DSMT4">
                    <p:embed/>
                  </p:oleObj>
                </mc:Choice>
                <mc:Fallback>
                  <p:oleObj r:id="rId26" imgW="1282700" imgH="711200" progId="Equation.DSMT4">
                    <p:embed/>
                    <p:pic>
                      <p:nvPicPr>
                        <p:cNvPr id="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 y="3456"/>
                          <a:ext cx="810"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 name="Rectangle 40"/>
            <p:cNvSpPr>
              <a:spLocks noChangeArrowheads="1"/>
            </p:cNvSpPr>
            <p:nvPr/>
          </p:nvSpPr>
          <p:spPr bwMode="auto">
            <a:xfrm>
              <a:off x="1440" y="3552"/>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39"/>
                                        </p:tgtEl>
                                        <p:attrNameLst>
                                          <p:attrName>style.visibility</p:attrName>
                                        </p:attrNameLst>
                                      </p:cBhvr>
                                      <p:to>
                                        <p:strVal val="visible"/>
                                      </p:to>
                                    </p:set>
                                    <p:animEffect transition="in" filter="wipe(left)">
                                      <p:cBhvr>
                                        <p:cTn id="7" dur="1000"/>
                                        <p:tgtEl>
                                          <p:spTgt spid="3164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40"/>
                                        </p:tgtEl>
                                        <p:attrNameLst>
                                          <p:attrName>style.visibility</p:attrName>
                                        </p:attrNameLst>
                                      </p:cBhvr>
                                      <p:to>
                                        <p:strVal val="visible"/>
                                      </p:to>
                                    </p:set>
                                    <p:animEffect transition="in" filter="wipe(left)">
                                      <p:cBhvr>
                                        <p:cTn id="17" dur="1000"/>
                                        <p:tgtEl>
                                          <p:spTgt spid="3164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6438"/>
                                        </p:tgtEl>
                                        <p:attrNameLst>
                                          <p:attrName>style.visibility</p:attrName>
                                        </p:attrNameLst>
                                      </p:cBhvr>
                                      <p:to>
                                        <p:strVal val="visible"/>
                                      </p:to>
                                    </p:set>
                                    <p:animEffect transition="in" filter="wipe(left)">
                                      <p:cBhvr>
                                        <p:cTn id="22" dur="1000"/>
                                        <p:tgtEl>
                                          <p:spTgt spid="3164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44"/>
                                        </p:tgtEl>
                                        <p:attrNameLst>
                                          <p:attrName>style.visibility</p:attrName>
                                        </p:attrNameLst>
                                      </p:cBhvr>
                                      <p:to>
                                        <p:strVal val="visible"/>
                                      </p:to>
                                    </p:set>
                                    <p:animEffect transition="in" filter="wipe(left)">
                                      <p:cBhvr>
                                        <p:cTn id="32" dur="1000"/>
                                        <p:tgtEl>
                                          <p:spTgt spid="316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53"/>
                                        </p:tgtEl>
                                        <p:attrNameLst>
                                          <p:attrName>style.visibility</p:attrName>
                                        </p:attrNameLst>
                                      </p:cBhvr>
                                      <p:to>
                                        <p:strVal val="visible"/>
                                      </p:to>
                                    </p:set>
                                    <p:animEffect transition="in" filter="wipe(left)">
                                      <p:cBhvr>
                                        <p:cTn id="52" dur="1000"/>
                                        <p:tgtEl>
                                          <p:spTgt spid="316453"/>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8" grpId="0"/>
      <p:bldP spid="316439" grpId="0"/>
      <p:bldP spid="316440" grpId="0"/>
      <p:bldP spid="316444" grpId="0"/>
      <p:bldP spid="3164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灯片编号占位符 5"/>
          <p:cNvSpPr>
            <a:spLocks noGrp="1"/>
          </p:cNvSpPr>
          <p:nvPr>
            <p:ph type="sldNum" sz="quarter" idx="12"/>
          </p:nvPr>
        </p:nvSpPr>
        <p:spPr>
          <a:noFill/>
        </p:spPr>
        <p:txBody>
          <a:bodyPr/>
          <a:lstStyle/>
          <a:p>
            <a:fld id="{C81CBF09-B86C-410F-9536-36DFEA58B285}" type="slidenum">
              <a:rPr lang="en-US" altLang="en-US"/>
              <a:pPr/>
              <a:t>6</a:t>
            </a:fld>
            <a:endParaRPr lang="en-US" altLang="en-US"/>
          </a:p>
        </p:txBody>
      </p:sp>
      <p:sp>
        <p:nvSpPr>
          <p:cNvPr id="5133" name="Rectangle 2"/>
          <p:cNvSpPr>
            <a:spLocks noGrp="1" noChangeArrowheads="1"/>
          </p:cNvSpPr>
          <p:nvPr>
            <p:ph type="title"/>
          </p:nvPr>
        </p:nvSpPr>
        <p:spPr/>
        <p:txBody>
          <a:bodyPr>
            <a:normAutofit/>
          </a:bodyPr>
          <a:lstStyle/>
          <a:p>
            <a:pPr eaLnBrk="1" hangingPunct="1"/>
            <a:r>
              <a:rPr lang="en-US" altLang="zh-CN" sz="3600" dirty="0">
                <a:ea typeface="宋体" pitchFamily="2" charset="-122"/>
              </a:rPr>
              <a:t>Derivation of Implicit Functions</a:t>
            </a:r>
          </a:p>
        </p:txBody>
      </p:sp>
      <p:sp>
        <p:nvSpPr>
          <p:cNvPr id="318478" name="Rectangle 14"/>
          <p:cNvSpPr>
            <a:spLocks noChangeArrowheads="1"/>
          </p:cNvSpPr>
          <p:nvPr/>
        </p:nvSpPr>
        <p:spPr bwMode="auto">
          <a:xfrm>
            <a:off x="457200" y="2667000"/>
            <a:ext cx="2473325" cy="396875"/>
          </a:xfrm>
          <a:prstGeom prst="rect">
            <a:avLst/>
          </a:prstGeom>
          <a:noFill/>
          <a:ln w="9525">
            <a:noFill/>
            <a:miter lim="800000"/>
            <a:headEnd/>
            <a:tailEnd/>
          </a:ln>
        </p:spPr>
        <p:txBody>
          <a:bodyPr wrap="none">
            <a:spAutoFit/>
          </a:bodyPr>
          <a:lstStyle/>
          <a:p>
            <a:r>
              <a:rPr lang="en-US" altLang="zh-CN" b="1">
                <a:ea typeface="宋体" pitchFamily="2" charset="-122"/>
              </a:rPr>
              <a:t>Solution (continued):</a:t>
            </a:r>
            <a:endParaRPr lang="zh-CN" altLang="en-US" b="1">
              <a:ea typeface="宋体" pitchFamily="2" charset="-122"/>
            </a:endParaRPr>
          </a:p>
        </p:txBody>
      </p:sp>
      <p:graphicFrame>
        <p:nvGraphicFramePr>
          <p:cNvPr id="318481" name="Object 17"/>
          <p:cNvGraphicFramePr>
            <a:graphicFrameLocks noChangeAspect="1"/>
          </p:cNvGraphicFramePr>
          <p:nvPr/>
        </p:nvGraphicFramePr>
        <p:xfrm>
          <a:off x="3132138" y="3357563"/>
          <a:ext cx="3876675" cy="752475"/>
        </p:xfrm>
        <a:graphic>
          <a:graphicData uri="http://schemas.openxmlformats.org/presentationml/2006/ole">
            <mc:AlternateContent xmlns:mc="http://schemas.openxmlformats.org/markup-compatibility/2006">
              <mc:Choice xmlns:v="urn:schemas-microsoft-com:vml" Requires="v">
                <p:oleObj spid="_x0000_s418915" r:id="rId4" imgW="3873500" imgH="749300" progId="Equation.DSMT4">
                  <p:embed/>
                </p:oleObj>
              </mc:Choice>
              <mc:Fallback>
                <p:oleObj r:id="rId4" imgW="3873500" imgH="74930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357563"/>
                        <a:ext cx="38766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2743200" y="2667000"/>
            <a:ext cx="4276725" cy="396875"/>
            <a:chOff x="1776" y="1728"/>
            <a:chExt cx="2694" cy="250"/>
          </a:xfrm>
        </p:grpSpPr>
        <p:graphicFrame>
          <p:nvGraphicFramePr>
            <p:cNvPr id="5127" name="Object 18"/>
            <p:cNvGraphicFramePr>
              <a:graphicFrameLocks noChangeAspect="1"/>
            </p:cNvGraphicFramePr>
            <p:nvPr/>
          </p:nvGraphicFramePr>
          <p:xfrm>
            <a:off x="2208" y="1776"/>
            <a:ext cx="702" cy="192"/>
          </p:xfrm>
          <a:graphic>
            <a:graphicData uri="http://schemas.openxmlformats.org/presentationml/2006/ole">
              <mc:AlternateContent xmlns:mc="http://schemas.openxmlformats.org/markup-compatibility/2006">
                <mc:Choice xmlns:v="urn:schemas-microsoft-com:vml" Requires="v">
                  <p:oleObj spid="_x0000_s418916" r:id="rId6" imgW="1117115" imgH="304668" progId="Equation.DSMT4">
                    <p:embed/>
                  </p:oleObj>
                </mc:Choice>
                <mc:Fallback>
                  <p:oleObj r:id="rId6" imgW="1117115" imgH="304668"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1776"/>
                          <a:ext cx="70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9" name="Rectangle 20"/>
            <p:cNvSpPr>
              <a:spLocks noChangeArrowheads="1"/>
            </p:cNvSpPr>
            <p:nvPr/>
          </p:nvSpPr>
          <p:spPr bwMode="auto">
            <a:xfrm>
              <a:off x="1776" y="1728"/>
              <a:ext cx="2694" cy="250"/>
            </a:xfrm>
            <a:prstGeom prst="rect">
              <a:avLst/>
            </a:prstGeom>
            <a:noFill/>
            <a:ln w="9525">
              <a:noFill/>
              <a:miter lim="800000"/>
              <a:headEnd/>
              <a:tailEnd/>
            </a:ln>
          </p:spPr>
          <p:txBody>
            <a:bodyPr wrap="none">
              <a:spAutoFit/>
            </a:bodyPr>
            <a:lstStyle/>
            <a:p>
              <a:r>
                <a:rPr lang="en-US" altLang="zh-CN">
                  <a:ea typeface="宋体" pitchFamily="2" charset="-122"/>
                </a:rPr>
                <a:t>Since                   is also a function of  </a:t>
              </a:r>
              <a:r>
                <a:rPr lang="en-US" altLang="zh-CN" b="1" i="1">
                  <a:ea typeface="宋体" pitchFamily="2" charset="-122"/>
                </a:rPr>
                <a:t>x</a:t>
              </a:r>
              <a:r>
                <a:rPr lang="en-US" altLang="zh-CN">
                  <a:ea typeface="宋体" pitchFamily="2" charset="-122"/>
                </a:rPr>
                <a:t>;</a:t>
              </a:r>
              <a:endParaRPr lang="zh-CN" altLang="en-US">
                <a:ea typeface="宋体" pitchFamily="2" charset="-122"/>
              </a:endParaRPr>
            </a:p>
          </p:txBody>
        </p:sp>
      </p:grpSp>
      <p:sp>
        <p:nvSpPr>
          <p:cNvPr id="318486" name="Rectangle 22"/>
          <p:cNvSpPr>
            <a:spLocks noChangeArrowheads="1"/>
          </p:cNvSpPr>
          <p:nvPr/>
        </p:nvSpPr>
        <p:spPr bwMode="auto">
          <a:xfrm>
            <a:off x="7010400" y="2667000"/>
            <a:ext cx="1023938" cy="396875"/>
          </a:xfrm>
          <a:prstGeom prst="rect">
            <a:avLst/>
          </a:prstGeom>
          <a:noFill/>
          <a:ln w="9525">
            <a:noFill/>
            <a:miter lim="800000"/>
            <a:headEnd/>
            <a:tailEnd/>
          </a:ln>
        </p:spPr>
        <p:txBody>
          <a:bodyPr wrap="none">
            <a:spAutoFit/>
          </a:bodyPr>
          <a:lstStyle/>
          <a:p>
            <a:r>
              <a:rPr lang="en-US" altLang="zh-CN">
                <a:ea typeface="宋体" pitchFamily="2" charset="-122"/>
              </a:rPr>
              <a:t>we have</a:t>
            </a:r>
          </a:p>
        </p:txBody>
      </p:sp>
      <p:grpSp>
        <p:nvGrpSpPr>
          <p:cNvPr id="6" name="Group 31"/>
          <p:cNvGrpSpPr>
            <a:grpSpLocks/>
          </p:cNvGrpSpPr>
          <p:nvPr/>
        </p:nvGrpSpPr>
        <p:grpSpPr bwMode="auto">
          <a:xfrm>
            <a:off x="457200" y="4267200"/>
            <a:ext cx="7239000" cy="714375"/>
            <a:chOff x="0" y="2832"/>
            <a:chExt cx="4560" cy="450"/>
          </a:xfrm>
        </p:grpSpPr>
        <p:sp>
          <p:nvSpPr>
            <p:cNvPr id="5143" name="Rectangle 19"/>
            <p:cNvSpPr>
              <a:spLocks noChangeArrowheads="1"/>
            </p:cNvSpPr>
            <p:nvPr/>
          </p:nvSpPr>
          <p:spPr bwMode="auto">
            <a:xfrm>
              <a:off x="0" y="2928"/>
              <a:ext cx="4560" cy="250"/>
            </a:xfrm>
            <a:prstGeom prst="rect">
              <a:avLst/>
            </a:prstGeom>
            <a:noFill/>
            <a:ln w="9525">
              <a:noFill/>
              <a:miter lim="800000"/>
              <a:headEnd/>
              <a:tailEnd/>
            </a:ln>
          </p:spPr>
          <p:txBody>
            <a:bodyPr>
              <a:spAutoFit/>
            </a:bodyPr>
            <a:lstStyle/>
            <a:p>
              <a:pPr algn="just" eaLnBrk="0" hangingPunct="0">
                <a:tabLst>
                  <a:tab pos="4064000" algn="ctr"/>
                  <a:tab pos="8128000" algn="r"/>
                </a:tabLst>
              </a:pPr>
              <a:r>
                <a:rPr lang="en-US" altLang="zh-CN">
                  <a:ea typeface="宋体" pitchFamily="2" charset="-122"/>
                </a:rPr>
                <a:t>Since                                                                  , we have </a:t>
              </a:r>
              <a:endParaRPr lang="en-US" altLang="zh-CN" sz="1000">
                <a:ea typeface="宋体" pitchFamily="2" charset="-122"/>
              </a:endParaRPr>
            </a:p>
          </p:txBody>
        </p:sp>
        <p:graphicFrame>
          <p:nvGraphicFramePr>
            <p:cNvPr id="5124" name="Object 16"/>
            <p:cNvGraphicFramePr>
              <a:graphicFrameLocks noChangeAspect="1"/>
            </p:cNvGraphicFramePr>
            <p:nvPr/>
          </p:nvGraphicFramePr>
          <p:xfrm>
            <a:off x="2112" y="2832"/>
            <a:ext cx="810" cy="450"/>
          </p:xfrm>
          <a:graphic>
            <a:graphicData uri="http://schemas.openxmlformats.org/presentationml/2006/ole">
              <mc:AlternateContent xmlns:mc="http://schemas.openxmlformats.org/markup-compatibility/2006">
                <mc:Choice xmlns:v="urn:schemas-microsoft-com:vml" Requires="v">
                  <p:oleObj spid="_x0000_s418917" r:id="rId8" imgW="1282700" imgH="711200" progId="Equation.DSMT4">
                    <p:embed/>
                  </p:oleObj>
                </mc:Choice>
                <mc:Fallback>
                  <p:oleObj r:id="rId8" imgW="1282700" imgH="7112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832"/>
                          <a:ext cx="810"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3"/>
            <p:cNvGrpSpPr>
              <a:grpSpLocks/>
            </p:cNvGrpSpPr>
            <p:nvPr/>
          </p:nvGrpSpPr>
          <p:grpSpPr bwMode="auto">
            <a:xfrm>
              <a:off x="480" y="2928"/>
              <a:ext cx="1579" cy="250"/>
              <a:chOff x="1728" y="2592"/>
              <a:chExt cx="1579" cy="250"/>
            </a:xfrm>
          </p:grpSpPr>
          <p:grpSp>
            <p:nvGrpSpPr>
              <p:cNvPr id="8" name="Group 24"/>
              <p:cNvGrpSpPr>
                <a:grpSpLocks/>
              </p:cNvGrpSpPr>
              <p:nvPr/>
            </p:nvGrpSpPr>
            <p:grpSpPr bwMode="auto">
              <a:xfrm>
                <a:off x="1728" y="2592"/>
                <a:ext cx="1205" cy="250"/>
                <a:chOff x="1728" y="2592"/>
                <a:chExt cx="1205" cy="250"/>
              </a:xfrm>
            </p:grpSpPr>
            <p:graphicFrame>
              <p:nvGraphicFramePr>
                <p:cNvPr id="5125" name="Object 25"/>
                <p:cNvGraphicFramePr>
                  <a:graphicFrameLocks noChangeAspect="1"/>
                </p:cNvGraphicFramePr>
                <p:nvPr/>
              </p:nvGraphicFramePr>
              <p:xfrm>
                <a:off x="1728" y="2640"/>
                <a:ext cx="354" cy="186"/>
              </p:xfrm>
              <a:graphic>
                <a:graphicData uri="http://schemas.openxmlformats.org/presentationml/2006/ole">
                  <mc:AlternateContent xmlns:mc="http://schemas.openxmlformats.org/markup-compatibility/2006">
                    <mc:Choice xmlns:v="urn:schemas-microsoft-com:vml" Requires="v">
                      <p:oleObj spid="_x0000_s418918" r:id="rId10" imgW="558558" imgH="291973" progId="Equation.DSMT4">
                        <p:embed/>
                      </p:oleObj>
                    </mc:Choice>
                    <mc:Fallback>
                      <p:oleObj r:id="rId10" imgW="558558" imgH="291973"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2640"/>
                              <a:ext cx="354"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6"/>
                <p:cNvGrpSpPr>
                  <a:grpSpLocks/>
                </p:cNvGrpSpPr>
                <p:nvPr/>
              </p:nvGrpSpPr>
              <p:grpSpPr bwMode="auto">
                <a:xfrm>
                  <a:off x="2064" y="2592"/>
                  <a:ext cx="869" cy="250"/>
                  <a:chOff x="1897" y="2774"/>
                  <a:chExt cx="869" cy="250"/>
                </a:xfrm>
              </p:grpSpPr>
              <p:graphicFrame>
                <p:nvGraphicFramePr>
                  <p:cNvPr id="5126" name="Object 27"/>
                  <p:cNvGraphicFramePr>
                    <a:graphicFrameLocks noChangeAspect="1"/>
                  </p:cNvGraphicFramePr>
                  <p:nvPr/>
                </p:nvGraphicFramePr>
                <p:xfrm>
                  <a:off x="2400" y="2832"/>
                  <a:ext cx="366" cy="150"/>
                </p:xfrm>
                <a:graphic>
                  <a:graphicData uri="http://schemas.openxmlformats.org/presentationml/2006/ole">
                    <mc:AlternateContent xmlns:mc="http://schemas.openxmlformats.org/markup-compatibility/2006">
                      <mc:Choice xmlns:v="urn:schemas-microsoft-com:vml" Requires="v">
                        <p:oleObj spid="_x0000_s418919" r:id="rId12" imgW="583947" imgH="241195" progId="Equation.DSMT4">
                          <p:embed/>
                        </p:oleObj>
                      </mc:Choice>
                      <mc:Fallback>
                        <p:oleObj r:id="rId12" imgW="583947" imgH="241195"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0" y="2832"/>
                                <a:ext cx="36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8" name="Rectangle 28"/>
                  <p:cNvSpPr>
                    <a:spLocks noChangeArrowheads="1"/>
                  </p:cNvSpPr>
                  <p:nvPr/>
                </p:nvSpPr>
                <p:spPr bwMode="auto">
                  <a:xfrm>
                    <a:off x="1897" y="2774"/>
                    <a:ext cx="503" cy="250"/>
                  </a:xfrm>
                  <a:prstGeom prst="rect">
                    <a:avLst/>
                  </a:prstGeom>
                  <a:noFill/>
                  <a:ln w="9525">
                    <a:noFill/>
                    <a:miter lim="800000"/>
                    <a:headEnd/>
                    <a:tailEnd/>
                  </a:ln>
                </p:spPr>
                <p:txBody>
                  <a:bodyPr wrap="none">
                    <a:spAutoFit/>
                  </a:bodyPr>
                  <a:lstStyle/>
                  <a:p>
                    <a:r>
                      <a:rPr lang="en-US" altLang="zh-CN">
                        <a:ea typeface="宋体" pitchFamily="2" charset="-122"/>
                      </a:rPr>
                      <a:t> when</a:t>
                    </a:r>
                    <a:endParaRPr lang="zh-CN" altLang="en-US">
                      <a:ea typeface="宋体" pitchFamily="2" charset="-122"/>
                    </a:endParaRPr>
                  </a:p>
                </p:txBody>
              </p:sp>
            </p:grpSp>
          </p:grpSp>
          <p:sp>
            <p:nvSpPr>
              <p:cNvPr id="5146" name="Rectangle 29"/>
              <p:cNvSpPr>
                <a:spLocks noChangeArrowheads="1"/>
              </p:cNvSpPr>
              <p:nvPr/>
            </p:nvSpPr>
            <p:spPr bwMode="auto">
              <a:xfrm>
                <a:off x="2880" y="2592"/>
                <a:ext cx="427" cy="250"/>
              </a:xfrm>
              <a:prstGeom prst="rect">
                <a:avLst/>
              </a:prstGeom>
              <a:noFill/>
              <a:ln w="9525">
                <a:noFill/>
                <a:miter lim="800000"/>
                <a:headEnd/>
                <a:tailEnd/>
              </a:ln>
            </p:spPr>
            <p:txBody>
              <a:bodyPr wrap="none">
                <a:spAutoFit/>
              </a:bodyPr>
              <a:lstStyle/>
              <a:p>
                <a:r>
                  <a:rPr lang="en-US" altLang="zh-CN">
                    <a:ea typeface="宋体" pitchFamily="2" charset="-122"/>
                  </a:rPr>
                  <a:t>  and</a:t>
                </a:r>
                <a:endParaRPr lang="zh-CN" altLang="en-US">
                  <a:ea typeface="宋体" pitchFamily="2" charset="-122"/>
                </a:endParaRPr>
              </a:p>
            </p:txBody>
          </p:sp>
        </p:grpSp>
      </p:grpSp>
      <p:sp>
        <p:nvSpPr>
          <p:cNvPr id="318494" name="Rectangle 30"/>
          <p:cNvSpPr>
            <a:spLocks noChangeArrowheads="1"/>
          </p:cNvSpPr>
          <p:nvPr/>
        </p:nvSpPr>
        <p:spPr bwMode="auto">
          <a:xfrm>
            <a:off x="457200" y="5943600"/>
            <a:ext cx="919163" cy="396875"/>
          </a:xfrm>
          <a:prstGeom prst="rect">
            <a:avLst/>
          </a:prstGeom>
          <a:noFill/>
          <a:ln w="9525">
            <a:noFill/>
            <a:miter lim="800000"/>
            <a:headEnd/>
            <a:tailEnd/>
          </a:ln>
        </p:spPr>
        <p:txBody>
          <a:bodyPr wrap="none">
            <a:spAutoFit/>
          </a:bodyPr>
          <a:lstStyle/>
          <a:p>
            <a:pPr eaLnBrk="0" hangingPunct="0"/>
            <a:r>
              <a:rPr lang="en-US" altLang="zh-CN">
                <a:ea typeface="宋体" pitchFamily="2" charset="-122"/>
              </a:rPr>
              <a:t>Finish.</a:t>
            </a:r>
            <a:r>
              <a:rPr lang="en-US" altLang="zh-CN" sz="1100">
                <a:latin typeface="Arial" charset="0"/>
                <a:ea typeface="宋体" pitchFamily="2" charset="-122"/>
              </a:rPr>
              <a:t> </a:t>
            </a:r>
          </a:p>
        </p:txBody>
      </p:sp>
      <p:grpSp>
        <p:nvGrpSpPr>
          <p:cNvPr id="10" name="Group 33"/>
          <p:cNvGrpSpPr>
            <a:grpSpLocks/>
          </p:cNvGrpSpPr>
          <p:nvPr/>
        </p:nvGrpSpPr>
        <p:grpSpPr bwMode="auto">
          <a:xfrm>
            <a:off x="3209925" y="5105400"/>
            <a:ext cx="1590675" cy="771525"/>
            <a:chOff x="1794" y="3216"/>
            <a:chExt cx="1002" cy="486"/>
          </a:xfrm>
        </p:grpSpPr>
        <p:graphicFrame>
          <p:nvGraphicFramePr>
            <p:cNvPr id="5123" name="Object 15"/>
            <p:cNvGraphicFramePr>
              <a:graphicFrameLocks noChangeAspect="1"/>
            </p:cNvGraphicFramePr>
            <p:nvPr/>
          </p:nvGraphicFramePr>
          <p:xfrm>
            <a:off x="1794" y="3216"/>
            <a:ext cx="846" cy="486"/>
          </p:xfrm>
          <a:graphic>
            <a:graphicData uri="http://schemas.openxmlformats.org/presentationml/2006/ole">
              <mc:AlternateContent xmlns:mc="http://schemas.openxmlformats.org/markup-compatibility/2006">
                <mc:Choice xmlns:v="urn:schemas-microsoft-com:vml" Requires="v">
                  <p:oleObj spid="_x0000_s418920" r:id="rId14" imgW="1345616" imgH="774364" progId="Equation.DSMT4">
                    <p:embed/>
                  </p:oleObj>
                </mc:Choice>
                <mc:Fallback>
                  <p:oleObj r:id="rId14" imgW="1345616" imgH="774364"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4" y="3216"/>
                          <a:ext cx="846"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Rectangle 32"/>
            <p:cNvSpPr>
              <a:spLocks noChangeArrowheads="1"/>
            </p:cNvSpPr>
            <p:nvPr/>
          </p:nvSpPr>
          <p:spPr bwMode="auto">
            <a:xfrm>
              <a:off x="2640" y="3312"/>
              <a:ext cx="156" cy="250"/>
            </a:xfrm>
            <a:prstGeom prst="rect">
              <a:avLst/>
            </a:prstGeom>
            <a:noFill/>
            <a:ln w="9525">
              <a:noFill/>
              <a:miter lim="800000"/>
              <a:headEnd/>
              <a:tailEnd/>
            </a:ln>
          </p:spPr>
          <p:txBody>
            <a:bodyPr wrap="none">
              <a:spAutoFit/>
            </a:bodyPr>
            <a:lstStyle/>
            <a:p>
              <a:r>
                <a:rPr lang="en-US" altLang="zh-CN">
                  <a:ea typeface="宋体" pitchFamily="2" charset="-122"/>
                </a:rPr>
                <a:t>.</a:t>
              </a:r>
              <a:endParaRPr lang="zh-CN" altLang="en-US">
                <a:ea typeface="宋体" pitchFamily="2" charset="-122"/>
              </a:endParaRPr>
            </a:p>
          </p:txBody>
        </p:sp>
      </p:grpSp>
      <p:grpSp>
        <p:nvGrpSpPr>
          <p:cNvPr id="41" name="Group 10"/>
          <p:cNvGrpSpPr>
            <a:grpSpLocks/>
          </p:cNvGrpSpPr>
          <p:nvPr/>
        </p:nvGrpSpPr>
        <p:grpSpPr bwMode="auto">
          <a:xfrm>
            <a:off x="457200" y="1447803"/>
            <a:ext cx="8329642" cy="979489"/>
            <a:chOff x="0" y="1200"/>
            <a:chExt cx="4896" cy="617"/>
          </a:xfrm>
        </p:grpSpPr>
        <p:sp>
          <p:nvSpPr>
            <p:cNvPr id="42" name="Rectangle 8"/>
            <p:cNvSpPr>
              <a:spLocks noChangeArrowheads="1"/>
            </p:cNvSpPr>
            <p:nvPr/>
          </p:nvSpPr>
          <p:spPr bwMode="auto">
            <a:xfrm>
              <a:off x="0" y="1200"/>
              <a:ext cx="4896" cy="617"/>
            </a:xfrm>
            <a:prstGeom prst="rect">
              <a:avLst/>
            </a:prstGeom>
            <a:noFill/>
            <a:ln w="9525">
              <a:noFill/>
              <a:miter lim="800000"/>
              <a:headEnd/>
              <a:tailEnd/>
            </a:ln>
          </p:spPr>
          <p:txBody>
            <a:bodyPr>
              <a:spAutoFit/>
            </a:bodyPr>
            <a:lstStyle/>
            <a:p>
              <a:pPr>
                <a:lnSpc>
                  <a:spcPct val="120000"/>
                </a:lnSpc>
              </a:pPr>
              <a:r>
                <a:rPr lang="en-US" altLang="zh-CN" sz="2400" dirty="0">
                  <a:effectLst>
                    <a:outerShdw blurRad="38100" dist="38100" dir="2700000" algn="tl">
                      <a:srgbClr val="000000">
                        <a:alpha val="43137"/>
                      </a:srgbClr>
                    </a:outerShdw>
                  </a:effectLst>
                  <a:ea typeface="宋体" pitchFamily="2" charset="-122"/>
                </a:rPr>
                <a:t>Example</a:t>
              </a:r>
              <a:r>
                <a:rPr lang="en-US" altLang="zh-CN" sz="2400" b="0" dirty="0">
                  <a:solidFill>
                    <a:srgbClr val="0000FF"/>
                  </a:solidFill>
                  <a:ea typeface="宋体" pitchFamily="2" charset="-122"/>
                </a:rPr>
                <a:t> Suppose that the function                  is defined by the equation</a:t>
              </a:r>
              <a:endParaRPr lang="en-US" altLang="zh-CN" sz="2400" b="0" dirty="0">
                <a:solidFill>
                  <a:srgbClr val="0000FF"/>
                </a:solidFill>
                <a:latin typeface="Arial" charset="0"/>
                <a:ea typeface="宋体" pitchFamily="2" charset="-122"/>
              </a:endParaRPr>
            </a:p>
          </p:txBody>
        </p:sp>
        <p:graphicFrame>
          <p:nvGraphicFramePr>
            <p:cNvPr id="43" name="Object 7"/>
            <p:cNvGraphicFramePr>
              <a:graphicFrameLocks noChangeAspect="1"/>
            </p:cNvGraphicFramePr>
            <p:nvPr/>
          </p:nvGraphicFramePr>
          <p:xfrm>
            <a:off x="2660" y="1278"/>
            <a:ext cx="640" cy="202"/>
          </p:xfrm>
          <a:graphic>
            <a:graphicData uri="http://schemas.openxmlformats.org/presentationml/2006/ole">
              <mc:AlternateContent xmlns:mc="http://schemas.openxmlformats.org/markup-compatibility/2006">
                <mc:Choice xmlns:v="urn:schemas-microsoft-com:vml" Requires="v">
                  <p:oleObj spid="_x0000_s418921" name="Equation" r:id="rId16" imgW="1015920" imgH="317160" progId="Equation.DSMT4">
                    <p:embed/>
                  </p:oleObj>
                </mc:Choice>
                <mc:Fallback>
                  <p:oleObj name="Equation" r:id="rId16" imgW="1015920" imgH="317160" progId="Equation.DSMT4">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0" y="1278"/>
                          <a:ext cx="64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4" name="Object 6"/>
          <p:cNvGraphicFramePr>
            <a:graphicFrameLocks noChangeAspect="1"/>
          </p:cNvGraphicFramePr>
          <p:nvPr/>
        </p:nvGraphicFramePr>
        <p:xfrm>
          <a:off x="1676389" y="2005005"/>
          <a:ext cx="1323975" cy="352425"/>
        </p:xfrm>
        <a:graphic>
          <a:graphicData uri="http://schemas.openxmlformats.org/presentationml/2006/ole">
            <mc:AlternateContent xmlns:mc="http://schemas.openxmlformats.org/markup-compatibility/2006">
              <mc:Choice xmlns:v="urn:schemas-microsoft-com:vml" Requires="v">
                <p:oleObj spid="_x0000_s418922" name="Equation" r:id="rId18" imgW="1320480" imgH="355320" progId="Equation.DSMT4">
                  <p:embed/>
                </p:oleObj>
              </mc:Choice>
              <mc:Fallback>
                <p:oleObj name="Equation" r:id="rId18" imgW="1320480" imgH="355320" progId="Equation.DSMT4">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6389" y="2005005"/>
                        <a:ext cx="13239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Group 11"/>
          <p:cNvGrpSpPr>
            <a:grpSpLocks/>
          </p:cNvGrpSpPr>
          <p:nvPr/>
        </p:nvGrpSpPr>
        <p:grpSpPr bwMode="auto">
          <a:xfrm>
            <a:off x="2836876" y="1857364"/>
            <a:ext cx="3663950" cy="796925"/>
            <a:chOff x="1008" y="1144"/>
            <a:chExt cx="2308" cy="502"/>
          </a:xfrm>
        </p:grpSpPr>
        <p:graphicFrame>
          <p:nvGraphicFramePr>
            <p:cNvPr id="46" name="Object 5"/>
            <p:cNvGraphicFramePr>
              <a:graphicFrameLocks noChangeAspect="1"/>
            </p:cNvGraphicFramePr>
            <p:nvPr/>
          </p:nvGraphicFramePr>
          <p:xfrm>
            <a:off x="1621" y="1144"/>
            <a:ext cx="446" cy="466"/>
          </p:xfrm>
          <a:graphic>
            <a:graphicData uri="http://schemas.openxmlformats.org/presentationml/2006/ole">
              <mc:AlternateContent xmlns:mc="http://schemas.openxmlformats.org/markup-compatibility/2006">
                <mc:Choice xmlns:v="urn:schemas-microsoft-com:vml" Requires="v">
                  <p:oleObj spid="_x0000_s418923" name="Equation" r:id="rId20" imgW="711000" imgH="736560" progId="Equation.DSMT4">
                    <p:embed/>
                  </p:oleObj>
                </mc:Choice>
                <mc:Fallback>
                  <p:oleObj name="Equation" r:id="rId20" imgW="711000" imgH="736560" progId="Equation.DSMT4">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1" y="1144"/>
                          <a:ext cx="446" cy="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
            <p:cNvGraphicFramePr>
              <a:graphicFrameLocks noChangeAspect="1"/>
            </p:cNvGraphicFramePr>
            <p:nvPr/>
          </p:nvGraphicFramePr>
          <p:xfrm>
            <a:off x="2492" y="1144"/>
            <a:ext cx="610" cy="502"/>
          </p:xfrm>
          <a:graphic>
            <a:graphicData uri="http://schemas.openxmlformats.org/presentationml/2006/ole">
              <mc:AlternateContent xmlns:mc="http://schemas.openxmlformats.org/markup-compatibility/2006">
                <mc:Choice xmlns:v="urn:schemas-microsoft-com:vml" Requires="v">
                  <p:oleObj spid="_x0000_s418924" name="Equation" r:id="rId22" imgW="965160" imgH="799920" progId="Equation.DSMT4">
                    <p:embed/>
                  </p:oleObj>
                </mc:Choice>
                <mc:Fallback>
                  <p:oleObj name="Equation" r:id="rId22" imgW="965160" imgH="799920" progId="Equation.DSMT4">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92" y="1144"/>
                          <a:ext cx="610"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9"/>
            <p:cNvSpPr>
              <a:spLocks noChangeArrowheads="1"/>
            </p:cNvSpPr>
            <p:nvPr/>
          </p:nvSpPr>
          <p:spPr bwMode="auto">
            <a:xfrm>
              <a:off x="1008" y="1197"/>
              <a:ext cx="2308"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  find             and                  </a:t>
              </a:r>
              <a:endParaRPr lang="zh-CN" altLang="en-US" sz="2400" b="0" dirty="0">
                <a:solidFill>
                  <a:srgbClr val="0000FF"/>
                </a:solidFill>
                <a:ea typeface="宋体"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78"/>
                                        </p:tgtEl>
                                        <p:attrNameLst>
                                          <p:attrName>style.visibility</p:attrName>
                                        </p:attrNameLst>
                                      </p:cBhvr>
                                      <p:to>
                                        <p:strVal val="visible"/>
                                      </p:to>
                                    </p:set>
                                    <p:animEffect transition="in" filter="wipe(left)">
                                      <p:cBhvr>
                                        <p:cTn id="7" dur="1000"/>
                                        <p:tgtEl>
                                          <p:spTgt spid="3184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86"/>
                                        </p:tgtEl>
                                        <p:attrNameLst>
                                          <p:attrName>style.visibility</p:attrName>
                                        </p:attrNameLst>
                                      </p:cBhvr>
                                      <p:to>
                                        <p:strVal val="visible"/>
                                      </p:to>
                                    </p:set>
                                    <p:animEffect transition="in" filter="wipe(left)">
                                      <p:cBhvr>
                                        <p:cTn id="17" dur="1000"/>
                                        <p:tgtEl>
                                          <p:spTgt spid="3184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8481"/>
                                        </p:tgtEl>
                                        <p:attrNameLst>
                                          <p:attrName>style.visibility</p:attrName>
                                        </p:attrNameLst>
                                      </p:cBhvr>
                                      <p:to>
                                        <p:strVal val="visible"/>
                                      </p:to>
                                    </p:set>
                                    <p:animEffect transition="in" filter="wipe(left)">
                                      <p:cBhvr>
                                        <p:cTn id="22" dur="1000"/>
                                        <p:tgtEl>
                                          <p:spTgt spid="3184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8494"/>
                                        </p:tgtEl>
                                        <p:attrNameLst>
                                          <p:attrName>style.visibility</p:attrName>
                                        </p:attrNameLst>
                                      </p:cBhvr>
                                      <p:to>
                                        <p:strVal val="visible"/>
                                      </p:to>
                                    </p:set>
                                    <p:animEffect transition="in" filter="wipe(left)">
                                      <p:cBhvr>
                                        <p:cTn id="37" dur="1000"/>
                                        <p:tgtEl>
                                          <p:spTgt spid="318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8" grpId="0"/>
      <p:bldP spid="318486" grpId="0"/>
      <p:bldP spid="3184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5"/>
          <p:cNvSpPr>
            <a:spLocks noGrp="1"/>
          </p:cNvSpPr>
          <p:nvPr>
            <p:ph type="sldNum" sz="quarter" idx="12"/>
          </p:nvPr>
        </p:nvSpPr>
        <p:spPr>
          <a:noFill/>
        </p:spPr>
        <p:txBody>
          <a:bodyPr/>
          <a:lstStyle/>
          <a:p>
            <a:fld id="{0BD43FD7-F3A4-409C-9032-02CEE37C26C8}" type="slidenum">
              <a:rPr lang="en-US" altLang="en-US"/>
              <a:pPr/>
              <a:t>7</a:t>
            </a:fld>
            <a:endParaRPr lang="en-US" altLang="en-US"/>
          </a:p>
        </p:txBody>
      </p:sp>
      <p:sp>
        <p:nvSpPr>
          <p:cNvPr id="6151" name="Rectangle 4"/>
          <p:cNvSpPr>
            <a:spLocks noGrp="1" noChangeArrowheads="1"/>
          </p:cNvSpPr>
          <p:nvPr>
            <p:ph type="title"/>
          </p:nvPr>
        </p:nvSpPr>
        <p:spPr>
          <a:noFill/>
        </p:spPr>
        <p:txBody>
          <a:bodyPr>
            <a:noAutofit/>
          </a:bodyPr>
          <a:lstStyle/>
          <a:p>
            <a:pPr eaLnBrk="1" hangingPunct="1"/>
            <a:r>
              <a:rPr lang="en-US" altLang="zh-CN" sz="3200" dirty="0">
                <a:ea typeface="宋体" pitchFamily="2" charset="-122"/>
              </a:rPr>
              <a:t>Derivation of a Function Defined by Parametric Equations</a:t>
            </a:r>
          </a:p>
        </p:txBody>
      </p:sp>
      <p:sp>
        <p:nvSpPr>
          <p:cNvPr id="6152" name="Rectangle 5"/>
          <p:cNvSpPr>
            <a:spLocks noChangeArrowheads="1"/>
          </p:cNvSpPr>
          <p:nvPr/>
        </p:nvSpPr>
        <p:spPr bwMode="auto">
          <a:xfrm>
            <a:off x="500034" y="1428736"/>
            <a:ext cx="7848600" cy="830997"/>
          </a:xfrm>
          <a:prstGeom prst="rect">
            <a:avLst/>
          </a:prstGeom>
          <a:noFill/>
          <a:ln w="9525">
            <a:noFill/>
            <a:miter lim="800000"/>
            <a:headEnd/>
            <a:tailEnd/>
          </a:ln>
        </p:spPr>
        <p:txBody>
          <a:bodyPr>
            <a:spAutoFit/>
          </a:bodyPr>
          <a:lstStyle/>
          <a:p>
            <a:r>
              <a:rPr lang="en-US" altLang="zh-CN" sz="2400" b="0" dirty="0">
                <a:solidFill>
                  <a:srgbClr val="0000FF"/>
                </a:solidFill>
                <a:ea typeface="宋体" pitchFamily="2" charset="-122"/>
              </a:rPr>
              <a:t>In many practical problems, we represent the law of motion of a body in terms of parametric equations.</a:t>
            </a:r>
            <a:endParaRPr lang="zh-CN" altLang="en-US" sz="2400" b="0" dirty="0">
              <a:solidFill>
                <a:srgbClr val="0000FF"/>
              </a:solidFill>
              <a:ea typeface="宋体" pitchFamily="2" charset="-122"/>
            </a:endParaRPr>
          </a:p>
        </p:txBody>
      </p:sp>
      <p:graphicFrame>
        <p:nvGraphicFramePr>
          <p:cNvPr id="379910" name="Object 6"/>
          <p:cNvGraphicFramePr>
            <a:graphicFrameLocks noChangeAspect="1"/>
          </p:cNvGraphicFramePr>
          <p:nvPr/>
        </p:nvGraphicFramePr>
        <p:xfrm>
          <a:off x="1905000" y="2536825"/>
          <a:ext cx="2746375" cy="739775"/>
        </p:xfrm>
        <a:graphic>
          <a:graphicData uri="http://schemas.openxmlformats.org/presentationml/2006/ole">
            <mc:AlternateContent xmlns:mc="http://schemas.openxmlformats.org/markup-compatibility/2006">
              <mc:Choice xmlns:v="urn:schemas-microsoft-com:vml" Requires="v">
                <p:oleObj spid="_x0000_s419878" name="Equation" r:id="rId4" imgW="2743200" imgH="736560" progId="Equation.DSMT4">
                  <p:embed/>
                </p:oleObj>
              </mc:Choice>
              <mc:Fallback>
                <p:oleObj name="Equation" r:id="rId4" imgW="2743200" imgH="7365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36825"/>
                        <a:ext cx="274637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1" name="Rectangle 7"/>
          <p:cNvSpPr>
            <a:spLocks noChangeArrowheads="1"/>
          </p:cNvSpPr>
          <p:nvPr/>
        </p:nvSpPr>
        <p:spPr bwMode="auto">
          <a:xfrm>
            <a:off x="609600" y="2590800"/>
            <a:ext cx="1152880"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b="1" dirty="0">
                <a:solidFill>
                  <a:schemeClr val="bg1"/>
                </a:solidFill>
                <a:ea typeface="宋体" pitchFamily="2" charset="-122"/>
              </a:rPr>
              <a:t>Example</a:t>
            </a:r>
            <a:endParaRPr lang="zh-CN" altLang="en-US" b="1" dirty="0">
              <a:solidFill>
                <a:schemeClr val="bg1"/>
              </a:solidFill>
              <a:ea typeface="宋体" pitchFamily="2" charset="-122"/>
            </a:endParaRPr>
          </a:p>
        </p:txBody>
      </p:sp>
      <p:graphicFrame>
        <p:nvGraphicFramePr>
          <p:cNvPr id="379916" name="Object 12"/>
          <p:cNvGraphicFramePr>
            <a:graphicFrameLocks noChangeAspect="1"/>
          </p:cNvGraphicFramePr>
          <p:nvPr/>
        </p:nvGraphicFramePr>
        <p:xfrm>
          <a:off x="1066800" y="3708400"/>
          <a:ext cx="3352800" cy="2598738"/>
        </p:xfrm>
        <a:graphic>
          <a:graphicData uri="http://schemas.openxmlformats.org/presentationml/2006/ole">
            <mc:AlternateContent xmlns:mc="http://schemas.openxmlformats.org/markup-compatibility/2006">
              <mc:Choice xmlns:v="urn:schemas-microsoft-com:vml" Requires="v">
                <p:oleObj spid="_x0000_s419879" name="位图图像" r:id="rId6" imgW="3514286" imgH="2723810" progId="PBrush">
                  <p:embed/>
                </p:oleObj>
              </mc:Choice>
              <mc:Fallback>
                <p:oleObj name="位图图像" r:id="rId6" imgW="3514286" imgH="2723810" progId="PBrush">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708400"/>
                        <a:ext cx="3352800"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917" name="Object 13"/>
          <p:cNvGraphicFramePr>
            <a:graphicFrameLocks noChangeAspect="1"/>
          </p:cNvGraphicFramePr>
          <p:nvPr/>
        </p:nvGraphicFramePr>
        <p:xfrm>
          <a:off x="5410200" y="2471738"/>
          <a:ext cx="2962275" cy="804862"/>
        </p:xfrm>
        <a:graphic>
          <a:graphicData uri="http://schemas.openxmlformats.org/presentationml/2006/ole">
            <mc:AlternateContent xmlns:mc="http://schemas.openxmlformats.org/markup-compatibility/2006">
              <mc:Choice xmlns:v="urn:schemas-microsoft-com:vml" Requires="v">
                <p:oleObj spid="_x0000_s419880" name="Equation" r:id="rId8" imgW="2958840" imgH="799920" progId="Equation.DSMT4">
                  <p:embed/>
                </p:oleObj>
              </mc:Choice>
              <mc:Fallback>
                <p:oleObj name="Equation" r:id="rId8" imgW="2958840" imgH="79992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2471738"/>
                        <a:ext cx="2962275"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20" name="Object 16"/>
          <p:cNvGraphicFramePr>
            <a:graphicFrameLocks noChangeAspect="1"/>
          </p:cNvGraphicFramePr>
          <p:nvPr/>
        </p:nvGraphicFramePr>
        <p:xfrm>
          <a:off x="5638800" y="3810000"/>
          <a:ext cx="2590800" cy="2489200"/>
        </p:xfrm>
        <a:graphic>
          <a:graphicData uri="http://schemas.openxmlformats.org/presentationml/2006/ole">
            <mc:AlternateContent xmlns:mc="http://schemas.openxmlformats.org/markup-compatibility/2006">
              <mc:Choice xmlns:v="urn:schemas-microsoft-com:vml" Requires="v">
                <p:oleObj spid="_x0000_s419881" name="位图图像" r:id="rId10" imgW="2200582" imgH="2114845" progId="PBrush">
                  <p:embed/>
                </p:oleObj>
              </mc:Choice>
              <mc:Fallback>
                <p:oleObj name="位图图像" r:id="rId10" imgW="2200582" imgH="2114845" progId="PBrush">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810000"/>
                        <a:ext cx="25908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9910"/>
                                        </p:tgtEl>
                                        <p:attrNameLst>
                                          <p:attrName>style.visibility</p:attrName>
                                        </p:attrNameLst>
                                      </p:cBhvr>
                                      <p:to>
                                        <p:strVal val="visible"/>
                                      </p:to>
                                    </p:set>
                                    <p:animEffect transition="in" filter="wipe(left)">
                                      <p:cBhvr>
                                        <p:cTn id="11" dur="1000"/>
                                        <p:tgtEl>
                                          <p:spTgt spid="3799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9916"/>
                                        </p:tgtEl>
                                        <p:attrNameLst>
                                          <p:attrName>style.visibility</p:attrName>
                                        </p:attrNameLst>
                                      </p:cBhvr>
                                      <p:to>
                                        <p:strVal val="visible"/>
                                      </p:to>
                                    </p:set>
                                    <p:animEffect transition="in" filter="wipe(left)">
                                      <p:cBhvr>
                                        <p:cTn id="16" dur="1000"/>
                                        <p:tgtEl>
                                          <p:spTgt spid="3799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79917"/>
                                        </p:tgtEl>
                                        <p:attrNameLst>
                                          <p:attrName>style.visibility</p:attrName>
                                        </p:attrNameLst>
                                      </p:cBhvr>
                                      <p:to>
                                        <p:strVal val="visible"/>
                                      </p:to>
                                    </p:set>
                                    <p:animEffect transition="in" filter="wipe(left)">
                                      <p:cBhvr>
                                        <p:cTn id="21" dur="1000"/>
                                        <p:tgtEl>
                                          <p:spTgt spid="3799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9920"/>
                                        </p:tgtEl>
                                        <p:attrNameLst>
                                          <p:attrName>style.visibility</p:attrName>
                                        </p:attrNameLst>
                                      </p:cBhvr>
                                      <p:to>
                                        <p:strVal val="visible"/>
                                      </p:to>
                                    </p:set>
                                    <p:animEffect transition="in" filter="wipe(left)">
                                      <p:cBhvr>
                                        <p:cTn id="26" dur="1000"/>
                                        <p:tgtEl>
                                          <p:spTgt spid="37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灯片编号占位符 5"/>
          <p:cNvSpPr>
            <a:spLocks noGrp="1"/>
          </p:cNvSpPr>
          <p:nvPr>
            <p:ph type="sldNum" sz="quarter" idx="12"/>
          </p:nvPr>
        </p:nvSpPr>
        <p:spPr>
          <a:noFill/>
        </p:spPr>
        <p:txBody>
          <a:bodyPr/>
          <a:lstStyle/>
          <a:p>
            <a:fld id="{463755AC-95E7-48FF-90CF-F2BAB661CF0F}" type="slidenum">
              <a:rPr lang="en-US" altLang="en-US"/>
              <a:pPr/>
              <a:t>8</a:t>
            </a:fld>
            <a:endParaRPr lang="en-US" altLang="en-US"/>
          </a:p>
        </p:txBody>
      </p:sp>
      <p:sp>
        <p:nvSpPr>
          <p:cNvPr id="7181"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p>
        </p:txBody>
      </p:sp>
      <p:grpSp>
        <p:nvGrpSpPr>
          <p:cNvPr id="2" name="Group 4"/>
          <p:cNvGrpSpPr>
            <a:grpSpLocks/>
          </p:cNvGrpSpPr>
          <p:nvPr/>
        </p:nvGrpSpPr>
        <p:grpSpPr bwMode="auto">
          <a:xfrm>
            <a:off x="5724525" y="3789363"/>
            <a:ext cx="2951163" cy="1368425"/>
            <a:chOff x="3606" y="2387"/>
            <a:chExt cx="1859" cy="862"/>
          </a:xfrm>
        </p:grpSpPr>
        <p:sp>
          <p:nvSpPr>
            <p:cNvPr id="7192" name="Line 5"/>
            <p:cNvSpPr>
              <a:spLocks noChangeShapeType="1"/>
            </p:cNvSpPr>
            <p:nvPr/>
          </p:nvSpPr>
          <p:spPr bwMode="auto">
            <a:xfrm>
              <a:off x="3606" y="3113"/>
              <a:ext cx="1859" cy="0"/>
            </a:xfrm>
            <a:prstGeom prst="line">
              <a:avLst/>
            </a:prstGeom>
            <a:noFill/>
            <a:ln w="25400">
              <a:solidFill>
                <a:schemeClr val="tx1"/>
              </a:solidFill>
              <a:round/>
              <a:headEnd/>
              <a:tailEnd type="triangle" w="lg" len="lg"/>
            </a:ln>
          </p:spPr>
          <p:txBody>
            <a:bodyPr/>
            <a:lstStyle/>
            <a:p>
              <a:endParaRPr lang="zh-CN" altLang="en-US"/>
            </a:p>
          </p:txBody>
        </p:sp>
        <p:sp>
          <p:nvSpPr>
            <p:cNvPr id="7193" name="Line 6"/>
            <p:cNvSpPr>
              <a:spLocks noChangeShapeType="1"/>
            </p:cNvSpPr>
            <p:nvPr/>
          </p:nvSpPr>
          <p:spPr bwMode="auto">
            <a:xfrm flipV="1">
              <a:off x="3833" y="2387"/>
              <a:ext cx="0" cy="862"/>
            </a:xfrm>
            <a:prstGeom prst="line">
              <a:avLst/>
            </a:prstGeom>
            <a:noFill/>
            <a:ln w="25400">
              <a:solidFill>
                <a:schemeClr val="tx1"/>
              </a:solidFill>
              <a:round/>
              <a:headEnd/>
              <a:tailEnd type="triangle" w="lg" len="lg"/>
            </a:ln>
          </p:spPr>
          <p:txBody>
            <a:bodyPr/>
            <a:lstStyle/>
            <a:p>
              <a:endParaRPr lang="zh-CN" altLang="en-US"/>
            </a:p>
          </p:txBody>
        </p:sp>
        <p:graphicFrame>
          <p:nvGraphicFramePr>
            <p:cNvPr id="7174" name="Object 7"/>
            <p:cNvGraphicFramePr>
              <a:graphicFrameLocks noChangeAspect="1"/>
            </p:cNvGraphicFramePr>
            <p:nvPr/>
          </p:nvGraphicFramePr>
          <p:xfrm>
            <a:off x="3696" y="2976"/>
            <a:ext cx="144" cy="152"/>
          </p:xfrm>
          <a:graphic>
            <a:graphicData uri="http://schemas.openxmlformats.org/presentationml/2006/ole">
              <mc:AlternateContent xmlns:mc="http://schemas.openxmlformats.org/markup-compatibility/2006">
                <mc:Choice xmlns:v="urn:schemas-microsoft-com:vml" Requires="v">
                  <p:oleObj spid="_x0000_s420956" name="Equation" r:id="rId4" imgW="228600" imgH="241200" progId="Equation.DSMT4">
                    <p:embed/>
                  </p:oleObj>
                </mc:Choice>
                <mc:Fallback>
                  <p:oleObj name="Equation" r:id="rId4" imgW="228600" imgH="241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2976"/>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8"/>
            <p:cNvGraphicFramePr>
              <a:graphicFrameLocks noChangeAspect="1"/>
            </p:cNvGraphicFramePr>
            <p:nvPr/>
          </p:nvGraphicFramePr>
          <p:xfrm>
            <a:off x="5329" y="2976"/>
            <a:ext cx="128" cy="120"/>
          </p:xfrm>
          <a:graphic>
            <a:graphicData uri="http://schemas.openxmlformats.org/presentationml/2006/ole">
              <mc:AlternateContent xmlns:mc="http://schemas.openxmlformats.org/markup-compatibility/2006">
                <mc:Choice xmlns:v="urn:schemas-microsoft-com:vml" Requires="v">
                  <p:oleObj spid="_x0000_s420957" name="Equation" r:id="rId6" imgW="203040" imgH="190440" progId="Equation.DSMT4">
                    <p:embed/>
                  </p:oleObj>
                </mc:Choice>
                <mc:Fallback>
                  <p:oleObj name="Equation" r:id="rId6" imgW="203040" imgH="1904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9" y="2976"/>
                          <a:ext cx="12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9"/>
            <p:cNvGraphicFramePr>
              <a:graphicFrameLocks noChangeAspect="1"/>
            </p:cNvGraphicFramePr>
            <p:nvPr/>
          </p:nvGraphicFramePr>
          <p:xfrm>
            <a:off x="3696" y="2387"/>
            <a:ext cx="120" cy="152"/>
          </p:xfrm>
          <a:graphic>
            <a:graphicData uri="http://schemas.openxmlformats.org/presentationml/2006/ole">
              <mc:AlternateContent xmlns:mc="http://schemas.openxmlformats.org/markup-compatibility/2006">
                <mc:Choice xmlns:v="urn:schemas-microsoft-com:vml" Requires="v">
                  <p:oleObj spid="_x0000_s420958" name="Equation" r:id="rId8" imgW="190440" imgH="241200" progId="Equation.DSMT4">
                    <p:embed/>
                  </p:oleObj>
                </mc:Choice>
                <mc:Fallback>
                  <p:oleObj name="Equation" r:id="rId8" imgW="190440" imgH="241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2387"/>
                          <a:ext cx="120"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4" name="Freeform 10"/>
            <p:cNvSpPr>
              <a:spLocks/>
            </p:cNvSpPr>
            <p:nvPr/>
          </p:nvSpPr>
          <p:spPr bwMode="auto">
            <a:xfrm>
              <a:off x="3833" y="2659"/>
              <a:ext cx="1542" cy="454"/>
            </a:xfrm>
            <a:custGeom>
              <a:avLst/>
              <a:gdLst>
                <a:gd name="T0" fmla="*/ 0 w 1542"/>
                <a:gd name="T1" fmla="*/ 454 h 454"/>
                <a:gd name="T2" fmla="*/ 771 w 1542"/>
                <a:gd name="T3" fmla="*/ 0 h 454"/>
                <a:gd name="T4" fmla="*/ 1542 w 1542"/>
                <a:gd name="T5" fmla="*/ 454 h 454"/>
                <a:gd name="T6" fmla="*/ 0 60000 65536"/>
                <a:gd name="T7" fmla="*/ 0 60000 65536"/>
                <a:gd name="T8" fmla="*/ 0 60000 65536"/>
                <a:gd name="T9" fmla="*/ 0 w 1542"/>
                <a:gd name="T10" fmla="*/ 0 h 454"/>
                <a:gd name="T11" fmla="*/ 1542 w 1542"/>
                <a:gd name="T12" fmla="*/ 454 h 454"/>
              </a:gdLst>
              <a:ahLst/>
              <a:cxnLst>
                <a:cxn ang="T6">
                  <a:pos x="T0" y="T1"/>
                </a:cxn>
                <a:cxn ang="T7">
                  <a:pos x="T2" y="T3"/>
                </a:cxn>
                <a:cxn ang="T8">
                  <a:pos x="T4" y="T5"/>
                </a:cxn>
              </a:cxnLst>
              <a:rect l="T9" t="T10" r="T11" b="T12"/>
              <a:pathLst>
                <a:path w="1542" h="454">
                  <a:moveTo>
                    <a:pt x="0" y="454"/>
                  </a:moveTo>
                  <a:cubicBezTo>
                    <a:pt x="257" y="227"/>
                    <a:pt x="514" y="0"/>
                    <a:pt x="771" y="0"/>
                  </a:cubicBezTo>
                  <a:cubicBezTo>
                    <a:pt x="1028" y="0"/>
                    <a:pt x="1285" y="227"/>
                    <a:pt x="1542" y="454"/>
                  </a:cubicBezTo>
                </a:path>
              </a:pathLst>
            </a:custGeom>
            <a:noFill/>
            <a:ln w="38100">
              <a:solidFill>
                <a:srgbClr val="FF0000"/>
              </a:solidFill>
              <a:round/>
              <a:headEnd/>
              <a:tailEnd/>
            </a:ln>
          </p:spPr>
          <p:txBody>
            <a:bodyPr/>
            <a:lstStyle/>
            <a:p>
              <a:endParaRPr lang="zh-CN" altLang="en-US">
                <a:ea typeface="宋体" pitchFamily="2" charset="-122"/>
              </a:endParaRPr>
            </a:p>
          </p:txBody>
        </p:sp>
        <p:sp>
          <p:nvSpPr>
            <p:cNvPr id="7195" name="Line 11"/>
            <p:cNvSpPr>
              <a:spLocks noChangeShapeType="1"/>
            </p:cNvSpPr>
            <p:nvPr/>
          </p:nvSpPr>
          <p:spPr bwMode="auto">
            <a:xfrm flipV="1">
              <a:off x="3833" y="2614"/>
              <a:ext cx="499" cy="499"/>
            </a:xfrm>
            <a:prstGeom prst="line">
              <a:avLst/>
            </a:prstGeom>
            <a:noFill/>
            <a:ln w="25400">
              <a:solidFill>
                <a:srgbClr val="0000FF"/>
              </a:solidFill>
              <a:round/>
              <a:headEnd/>
              <a:tailEnd type="triangle" w="lg" len="lg"/>
            </a:ln>
          </p:spPr>
          <p:txBody>
            <a:bodyPr/>
            <a:lstStyle/>
            <a:p>
              <a:endParaRPr lang="zh-CN" altLang="en-US"/>
            </a:p>
          </p:txBody>
        </p:sp>
        <p:graphicFrame>
          <p:nvGraphicFramePr>
            <p:cNvPr id="7177" name="Object 12"/>
            <p:cNvGraphicFramePr>
              <a:graphicFrameLocks noChangeAspect="1"/>
            </p:cNvGraphicFramePr>
            <p:nvPr/>
          </p:nvGraphicFramePr>
          <p:xfrm>
            <a:off x="4228" y="2478"/>
            <a:ext cx="104" cy="120"/>
          </p:xfrm>
          <a:graphic>
            <a:graphicData uri="http://schemas.openxmlformats.org/presentationml/2006/ole">
              <mc:AlternateContent xmlns:mc="http://schemas.openxmlformats.org/markup-compatibility/2006">
                <mc:Choice xmlns:v="urn:schemas-microsoft-com:vml" Requires="v">
                  <p:oleObj spid="_x0000_s420959" name="Equation" r:id="rId10" imgW="164880" imgH="190440" progId="Equation.DSMT4">
                    <p:embed/>
                  </p:oleObj>
                </mc:Choice>
                <mc:Fallback>
                  <p:oleObj name="Equation" r:id="rId10" imgW="164880" imgH="19044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8" y="2478"/>
                          <a:ext cx="104"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6" name="Line 13"/>
            <p:cNvSpPr>
              <a:spLocks noChangeShapeType="1"/>
            </p:cNvSpPr>
            <p:nvPr/>
          </p:nvSpPr>
          <p:spPr bwMode="auto">
            <a:xfrm>
              <a:off x="4332" y="2614"/>
              <a:ext cx="0" cy="499"/>
            </a:xfrm>
            <a:prstGeom prst="line">
              <a:avLst/>
            </a:prstGeom>
            <a:noFill/>
            <a:ln w="25400">
              <a:solidFill>
                <a:schemeClr val="tx1"/>
              </a:solidFill>
              <a:prstDash val="sysDot"/>
              <a:round/>
              <a:headEnd/>
              <a:tailEnd/>
            </a:ln>
          </p:spPr>
          <p:txBody>
            <a:bodyPr/>
            <a:lstStyle/>
            <a:p>
              <a:endParaRPr lang="zh-CN" altLang="en-US"/>
            </a:p>
          </p:txBody>
        </p:sp>
        <p:sp>
          <p:nvSpPr>
            <p:cNvPr id="7197" name="Line 14"/>
            <p:cNvSpPr>
              <a:spLocks noChangeShapeType="1"/>
            </p:cNvSpPr>
            <p:nvPr/>
          </p:nvSpPr>
          <p:spPr bwMode="auto">
            <a:xfrm flipH="1">
              <a:off x="3833" y="2614"/>
              <a:ext cx="499" cy="0"/>
            </a:xfrm>
            <a:prstGeom prst="line">
              <a:avLst/>
            </a:prstGeom>
            <a:noFill/>
            <a:ln w="25400">
              <a:solidFill>
                <a:schemeClr val="tx1"/>
              </a:solidFill>
              <a:prstDash val="sysDot"/>
              <a:round/>
              <a:headEnd/>
              <a:tailEnd/>
            </a:ln>
          </p:spPr>
          <p:txBody>
            <a:bodyPr/>
            <a:lstStyle/>
            <a:p>
              <a:endParaRPr lang="zh-CN" altLang="en-US"/>
            </a:p>
          </p:txBody>
        </p:sp>
        <p:graphicFrame>
          <p:nvGraphicFramePr>
            <p:cNvPr id="7178" name="Object 15"/>
            <p:cNvGraphicFramePr>
              <a:graphicFrameLocks noChangeAspect="1"/>
            </p:cNvGraphicFramePr>
            <p:nvPr/>
          </p:nvGraphicFramePr>
          <p:xfrm>
            <a:off x="4377" y="2886"/>
            <a:ext cx="136" cy="208"/>
          </p:xfrm>
          <a:graphic>
            <a:graphicData uri="http://schemas.openxmlformats.org/presentationml/2006/ole">
              <mc:AlternateContent xmlns:mc="http://schemas.openxmlformats.org/markup-compatibility/2006">
                <mc:Choice xmlns:v="urn:schemas-microsoft-com:vml" Requires="v">
                  <p:oleObj spid="_x0000_s420960" name="Equation" r:id="rId12" imgW="215640" imgH="330120" progId="Equation.DSMT4">
                    <p:embed/>
                  </p:oleObj>
                </mc:Choice>
                <mc:Fallback>
                  <p:oleObj name="Equation" r:id="rId12" imgW="215640" imgH="33012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7" y="2886"/>
                          <a:ext cx="136"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 name="Line 16"/>
            <p:cNvSpPr>
              <a:spLocks noChangeShapeType="1"/>
            </p:cNvSpPr>
            <p:nvPr/>
          </p:nvSpPr>
          <p:spPr bwMode="auto">
            <a:xfrm>
              <a:off x="3833" y="3113"/>
              <a:ext cx="499" cy="0"/>
            </a:xfrm>
            <a:prstGeom prst="line">
              <a:avLst/>
            </a:prstGeom>
            <a:noFill/>
            <a:ln w="25400">
              <a:solidFill>
                <a:srgbClr val="0000FF"/>
              </a:solidFill>
              <a:round/>
              <a:headEnd/>
              <a:tailEnd type="triangle" w="lg" len="lg"/>
            </a:ln>
          </p:spPr>
          <p:txBody>
            <a:bodyPr/>
            <a:lstStyle/>
            <a:p>
              <a:endParaRPr lang="zh-CN" altLang="en-US"/>
            </a:p>
          </p:txBody>
        </p:sp>
        <p:sp>
          <p:nvSpPr>
            <p:cNvPr id="7199" name="Line 17"/>
            <p:cNvSpPr>
              <a:spLocks noChangeShapeType="1"/>
            </p:cNvSpPr>
            <p:nvPr/>
          </p:nvSpPr>
          <p:spPr bwMode="auto">
            <a:xfrm flipV="1">
              <a:off x="3833" y="2614"/>
              <a:ext cx="0" cy="499"/>
            </a:xfrm>
            <a:prstGeom prst="line">
              <a:avLst/>
            </a:prstGeom>
            <a:noFill/>
            <a:ln w="25400">
              <a:solidFill>
                <a:srgbClr val="0000FF"/>
              </a:solidFill>
              <a:round/>
              <a:headEnd/>
              <a:tailEnd type="triangle" w="lg" len="lg"/>
            </a:ln>
          </p:spPr>
          <p:txBody>
            <a:bodyPr/>
            <a:lstStyle/>
            <a:p>
              <a:endParaRPr lang="zh-CN" altLang="en-US"/>
            </a:p>
          </p:txBody>
        </p:sp>
        <p:graphicFrame>
          <p:nvGraphicFramePr>
            <p:cNvPr id="7179" name="Object 18"/>
            <p:cNvGraphicFramePr>
              <a:graphicFrameLocks noChangeAspect="1"/>
            </p:cNvGraphicFramePr>
            <p:nvPr/>
          </p:nvGraphicFramePr>
          <p:xfrm>
            <a:off x="3681" y="2523"/>
            <a:ext cx="152" cy="208"/>
          </p:xfrm>
          <a:graphic>
            <a:graphicData uri="http://schemas.openxmlformats.org/presentationml/2006/ole">
              <mc:AlternateContent xmlns:mc="http://schemas.openxmlformats.org/markup-compatibility/2006">
                <mc:Choice xmlns:v="urn:schemas-microsoft-com:vml" Requires="v">
                  <p:oleObj spid="_x0000_s420961" name="Equation" r:id="rId14" imgW="241200" imgH="330120" progId="Equation.DSMT4">
                    <p:embed/>
                  </p:oleObj>
                </mc:Choice>
                <mc:Fallback>
                  <p:oleObj name="Equation" r:id="rId14" imgW="241200" imgH="33012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81" y="2523"/>
                          <a:ext cx="152"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0533" name="Rectangle 21"/>
          <p:cNvSpPr>
            <a:spLocks noChangeArrowheads="1"/>
          </p:cNvSpPr>
          <p:nvPr/>
        </p:nvSpPr>
        <p:spPr bwMode="auto">
          <a:xfrm>
            <a:off x="381000" y="2971800"/>
            <a:ext cx="7848600" cy="701675"/>
          </a:xfrm>
          <a:prstGeom prst="rect">
            <a:avLst/>
          </a:prstGeom>
          <a:noFill/>
          <a:ln w="9525">
            <a:noFill/>
            <a:miter lim="800000"/>
            <a:headEnd/>
            <a:tailEnd/>
          </a:ln>
        </p:spPr>
        <p:txBody>
          <a:bodyPr>
            <a:spAutoFit/>
          </a:bodyPr>
          <a:lstStyle/>
          <a:p>
            <a:pPr algn="just">
              <a:tabLst>
                <a:tab pos="4064000" algn="ctr"/>
                <a:tab pos="8128000" algn="r"/>
              </a:tabLst>
            </a:pPr>
            <a:r>
              <a:rPr lang="en-US" altLang="zh-CN">
                <a:ea typeface="宋体" pitchFamily="2" charset="-122"/>
              </a:rPr>
              <a:t>For example, if the frictional damping of air is omitted, the locus of motion of a projectile may be represented by a parametric equation:</a:t>
            </a:r>
            <a:endParaRPr lang="en-US" altLang="zh-CN" sz="1800">
              <a:latin typeface="Arial" charset="0"/>
              <a:ea typeface="宋体" pitchFamily="2" charset="-122"/>
            </a:endParaRPr>
          </a:p>
        </p:txBody>
      </p:sp>
      <p:graphicFrame>
        <p:nvGraphicFramePr>
          <p:cNvPr id="320532" name="Object 20"/>
          <p:cNvGraphicFramePr>
            <a:graphicFrameLocks noChangeAspect="1"/>
          </p:cNvGraphicFramePr>
          <p:nvPr/>
        </p:nvGraphicFramePr>
        <p:xfrm>
          <a:off x="2057400" y="3962400"/>
          <a:ext cx="1666875" cy="1057275"/>
        </p:xfrm>
        <a:graphic>
          <a:graphicData uri="http://schemas.openxmlformats.org/presentationml/2006/ole">
            <mc:AlternateContent xmlns:mc="http://schemas.openxmlformats.org/markup-compatibility/2006">
              <mc:Choice xmlns:v="urn:schemas-microsoft-com:vml" Requires="v">
                <p:oleObj spid="_x0000_s420962" r:id="rId16" imgW="1663700" imgH="1054100" progId="Equation.DSMT4">
                  <p:embed/>
                </p:oleObj>
              </mc:Choice>
              <mc:Fallback>
                <p:oleObj r:id="rId16" imgW="1663700" imgH="10541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3962400"/>
                        <a:ext cx="1666875"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5"/>
          <p:cNvGrpSpPr>
            <a:grpSpLocks/>
          </p:cNvGrpSpPr>
          <p:nvPr/>
        </p:nvGrpSpPr>
        <p:grpSpPr bwMode="auto">
          <a:xfrm>
            <a:off x="381000" y="5181600"/>
            <a:ext cx="7924800" cy="1311275"/>
            <a:chOff x="240" y="3686"/>
            <a:chExt cx="4992" cy="826"/>
          </a:xfrm>
        </p:grpSpPr>
        <p:sp>
          <p:nvSpPr>
            <p:cNvPr id="7191" name="Rectangle 24"/>
            <p:cNvSpPr>
              <a:spLocks noChangeArrowheads="1"/>
            </p:cNvSpPr>
            <p:nvPr/>
          </p:nvSpPr>
          <p:spPr bwMode="auto">
            <a:xfrm>
              <a:off x="240" y="3686"/>
              <a:ext cx="4992" cy="826"/>
            </a:xfrm>
            <a:prstGeom prst="rect">
              <a:avLst/>
            </a:prstGeom>
            <a:noFill/>
            <a:ln w="9525">
              <a:noFill/>
              <a:miter lim="800000"/>
              <a:headEnd/>
              <a:tailEnd/>
            </a:ln>
          </p:spPr>
          <p:txBody>
            <a:bodyPr>
              <a:spAutoFit/>
            </a:bodyPr>
            <a:lstStyle/>
            <a:p>
              <a:r>
                <a:rPr lang="en-US" altLang="zh-CN">
                  <a:ea typeface="宋体" pitchFamily="2" charset="-122"/>
                </a:rPr>
                <a:t>where       and      represent the horizontal and vertical initial velocity of projectile respectively,  </a:t>
              </a:r>
              <a:r>
                <a:rPr lang="en-US" altLang="zh-CN" b="1" i="1">
                  <a:ea typeface="宋体" pitchFamily="2" charset="-122"/>
                </a:rPr>
                <a:t>g </a:t>
              </a:r>
              <a:r>
                <a:rPr lang="en-US" altLang="zh-CN">
                  <a:ea typeface="宋体" pitchFamily="2" charset="-122"/>
                </a:rPr>
                <a:t> is the gravitational acceleration,  </a:t>
              </a:r>
              <a:r>
                <a:rPr lang="en-US" altLang="zh-CN" b="1" i="1">
                  <a:ea typeface="宋体" pitchFamily="2" charset="-122"/>
                </a:rPr>
                <a:t>t</a:t>
              </a:r>
              <a:r>
                <a:rPr lang="en-US" altLang="zh-CN">
                  <a:ea typeface="宋体" pitchFamily="2" charset="-122"/>
                </a:rPr>
                <a:t>  is the time, and </a:t>
              </a:r>
              <a:r>
                <a:rPr lang="en-US" altLang="zh-CN" b="1" i="1">
                  <a:ea typeface="宋体" pitchFamily="2" charset="-122"/>
                </a:rPr>
                <a:t>x</a:t>
              </a:r>
              <a:r>
                <a:rPr lang="en-US" altLang="zh-CN">
                  <a:ea typeface="宋体" pitchFamily="2" charset="-122"/>
                </a:rPr>
                <a:t>,  </a:t>
              </a:r>
              <a:r>
                <a:rPr lang="en-US" altLang="zh-CN" b="1" i="1">
                  <a:ea typeface="宋体" pitchFamily="2" charset="-122"/>
                </a:rPr>
                <a:t>y</a:t>
              </a:r>
              <a:r>
                <a:rPr lang="en-US" altLang="zh-CN">
                  <a:ea typeface="宋体" pitchFamily="2" charset="-122"/>
                </a:rPr>
                <a:t> are the abscissa and ordinate of the projectile in the coordinate plane.</a:t>
              </a:r>
              <a:r>
                <a:rPr lang="en-US" altLang="zh-CN" sz="1100">
                  <a:latin typeface="Arial" charset="0"/>
                  <a:ea typeface="宋体" pitchFamily="2" charset="-122"/>
                </a:rPr>
                <a:t> </a:t>
              </a:r>
              <a:endParaRPr lang="en-US" altLang="zh-CN" sz="1800">
                <a:latin typeface="Arial" charset="0"/>
                <a:ea typeface="宋体" pitchFamily="2" charset="-122"/>
              </a:endParaRPr>
            </a:p>
          </p:txBody>
        </p:sp>
        <p:graphicFrame>
          <p:nvGraphicFramePr>
            <p:cNvPr id="7172" name="Object 23"/>
            <p:cNvGraphicFramePr>
              <a:graphicFrameLocks noChangeAspect="1"/>
            </p:cNvGraphicFramePr>
            <p:nvPr/>
          </p:nvGraphicFramePr>
          <p:xfrm>
            <a:off x="768" y="3696"/>
            <a:ext cx="138" cy="210"/>
          </p:xfrm>
          <a:graphic>
            <a:graphicData uri="http://schemas.openxmlformats.org/presentationml/2006/ole">
              <mc:AlternateContent xmlns:mc="http://schemas.openxmlformats.org/markup-compatibility/2006">
                <mc:Choice xmlns:v="urn:schemas-microsoft-com:vml" Requires="v">
                  <p:oleObj spid="_x0000_s420963" r:id="rId18" imgW="215806" imgH="330057" progId="Equation.DSMT4">
                    <p:embed/>
                  </p:oleObj>
                </mc:Choice>
                <mc:Fallback>
                  <p:oleObj r:id="rId18" imgW="215806" imgH="330057"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3696"/>
                          <a:ext cx="13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22"/>
            <p:cNvGraphicFramePr>
              <a:graphicFrameLocks noChangeAspect="1"/>
            </p:cNvGraphicFramePr>
            <p:nvPr/>
          </p:nvGraphicFramePr>
          <p:xfrm>
            <a:off x="1248" y="3696"/>
            <a:ext cx="150" cy="210"/>
          </p:xfrm>
          <a:graphic>
            <a:graphicData uri="http://schemas.openxmlformats.org/presentationml/2006/ole">
              <mc:AlternateContent xmlns:mc="http://schemas.openxmlformats.org/markup-compatibility/2006">
                <mc:Choice xmlns:v="urn:schemas-microsoft-com:vml" Requires="v">
                  <p:oleObj spid="_x0000_s420964" r:id="rId20" imgW="241195" imgH="330057" progId="Equation.DSMT4">
                    <p:embed/>
                  </p:oleObj>
                </mc:Choice>
                <mc:Fallback>
                  <p:oleObj r:id="rId20" imgW="241195" imgH="330057"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48" y="3696"/>
                          <a:ext cx="150"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1"/>
          <p:cNvGrpSpPr>
            <a:grpSpLocks/>
          </p:cNvGrpSpPr>
          <p:nvPr/>
        </p:nvGrpSpPr>
        <p:grpSpPr bwMode="auto">
          <a:xfrm>
            <a:off x="214282" y="1412875"/>
            <a:ext cx="8899524" cy="1511300"/>
            <a:chOff x="204" y="890"/>
            <a:chExt cx="5606" cy="952"/>
          </a:xfrm>
        </p:grpSpPr>
        <p:sp>
          <p:nvSpPr>
            <p:cNvPr id="7187" name="Rectangle 30"/>
            <p:cNvSpPr>
              <a:spLocks noChangeArrowheads="1"/>
            </p:cNvSpPr>
            <p:nvPr/>
          </p:nvSpPr>
          <p:spPr bwMode="auto">
            <a:xfrm>
              <a:off x="204" y="890"/>
              <a:ext cx="5471" cy="9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b="0">
                <a:ea typeface="宋体" pitchFamily="2" charset="-122"/>
              </a:endParaRPr>
            </a:p>
          </p:txBody>
        </p:sp>
        <p:grpSp>
          <p:nvGrpSpPr>
            <p:cNvPr id="5" name="Group 29"/>
            <p:cNvGrpSpPr>
              <a:grpSpLocks/>
            </p:cNvGrpSpPr>
            <p:nvPr/>
          </p:nvGrpSpPr>
          <p:grpSpPr bwMode="auto">
            <a:xfrm>
              <a:off x="281" y="890"/>
              <a:ext cx="5529" cy="948"/>
              <a:chOff x="281" y="890"/>
              <a:chExt cx="5529" cy="948"/>
            </a:xfrm>
          </p:grpSpPr>
          <p:sp>
            <p:nvSpPr>
              <p:cNvPr id="7189" name="Rectangle 27"/>
              <p:cNvSpPr>
                <a:spLocks noChangeArrowheads="1"/>
              </p:cNvSpPr>
              <p:nvPr/>
            </p:nvSpPr>
            <p:spPr bwMode="auto">
              <a:xfrm>
                <a:off x="281" y="890"/>
                <a:ext cx="5529" cy="523"/>
              </a:xfrm>
              <a:prstGeom prst="rect">
                <a:avLst/>
              </a:prstGeom>
              <a:noFill/>
              <a:ln w="9525">
                <a:noFill/>
                <a:miter lim="800000"/>
                <a:headEnd/>
                <a:tailEnd/>
              </a:ln>
            </p:spPr>
            <p:txBody>
              <a:bodyPr wrap="square" anchor="ctr">
                <a:spAutoFit/>
              </a:bodyPr>
              <a:lstStyle/>
              <a:p>
                <a:pPr>
                  <a:tabLst>
                    <a:tab pos="4064000" algn="ctr"/>
                    <a:tab pos="8128000" algn="r"/>
                  </a:tabLst>
                </a:pPr>
                <a:r>
                  <a:rPr lang="en-US" altLang="zh-CN" sz="2400" dirty="0">
                    <a:solidFill>
                      <a:srgbClr val="000000"/>
                    </a:solidFill>
                    <a:effectLst>
                      <a:outerShdw blurRad="38100" dist="38100" dir="2700000" algn="tl">
                        <a:srgbClr val="000000">
                          <a:alpha val="43137"/>
                        </a:srgbClr>
                      </a:outerShdw>
                    </a:effectLst>
                    <a:ea typeface="宋体" pitchFamily="2" charset="-122"/>
                    <a:cs typeface="Times New Roman" pitchFamily="18" charset="0"/>
                  </a:rPr>
                  <a:t>Definition</a:t>
                </a:r>
                <a:r>
                  <a:rPr lang="en-US" altLang="zh-CN" sz="2400" b="0" dirty="0">
                    <a:ea typeface="宋体" pitchFamily="2" charset="-122"/>
                    <a:cs typeface="Times New Roman" pitchFamily="18" charset="0"/>
                  </a:rPr>
                  <a:t> </a:t>
                </a:r>
                <a:r>
                  <a:rPr lang="en-US" altLang="zh-CN" sz="2400" b="0" dirty="0">
                    <a:solidFill>
                      <a:srgbClr val="0000FF"/>
                    </a:solidFill>
                    <a:ea typeface="宋体" pitchFamily="2" charset="-122"/>
                    <a:cs typeface="Times New Roman" pitchFamily="18" charset="0"/>
                  </a:rPr>
                  <a:t>the function where </a:t>
                </a:r>
                <a:r>
                  <a:rPr lang="en-US" altLang="zh-CN" sz="2400" b="0" i="1" dirty="0">
                    <a:solidFill>
                      <a:srgbClr val="0000FF"/>
                    </a:solidFill>
                    <a:ea typeface="宋体" pitchFamily="2" charset="-122"/>
                    <a:cs typeface="Times New Roman" pitchFamily="18" charset="0"/>
                  </a:rPr>
                  <a:t>x</a:t>
                </a:r>
                <a:r>
                  <a:rPr lang="en-US" altLang="zh-CN" sz="2400" b="0" dirty="0">
                    <a:solidFill>
                      <a:srgbClr val="0000FF"/>
                    </a:solidFill>
                    <a:ea typeface="宋体" pitchFamily="2" charset="-122"/>
                    <a:cs typeface="Times New Roman" pitchFamily="18" charset="0"/>
                  </a:rPr>
                  <a:t> and </a:t>
                </a:r>
                <a:r>
                  <a:rPr lang="en-US" altLang="zh-CN" sz="2400" b="0" i="1" dirty="0">
                    <a:solidFill>
                      <a:srgbClr val="0000FF"/>
                    </a:solidFill>
                    <a:ea typeface="宋体" pitchFamily="2" charset="-122"/>
                    <a:cs typeface="Times New Roman" pitchFamily="18" charset="0"/>
                  </a:rPr>
                  <a:t>y</a:t>
                </a:r>
                <a:r>
                  <a:rPr lang="en-US" altLang="zh-CN" sz="2400" b="0" dirty="0">
                    <a:solidFill>
                      <a:srgbClr val="0000FF"/>
                    </a:solidFill>
                    <a:ea typeface="宋体" pitchFamily="2" charset="-122"/>
                    <a:cs typeface="Times New Roman" pitchFamily="18" charset="0"/>
                  </a:rPr>
                  <a:t> are defined by the parametric equations</a:t>
                </a:r>
                <a:r>
                  <a:rPr lang="en-US" altLang="zh-CN" sz="2400" b="0" dirty="0">
                    <a:ea typeface="宋体" pitchFamily="2" charset="-122"/>
                    <a:cs typeface="Times New Roman" pitchFamily="18" charset="0"/>
                  </a:rPr>
                  <a:t>	</a:t>
                </a:r>
              </a:p>
            </p:txBody>
          </p:sp>
          <p:graphicFrame>
            <p:nvGraphicFramePr>
              <p:cNvPr id="7171" name="Object 26"/>
              <p:cNvGraphicFramePr>
                <a:graphicFrameLocks noChangeAspect="1"/>
              </p:cNvGraphicFramePr>
              <p:nvPr/>
            </p:nvGraphicFramePr>
            <p:xfrm>
              <a:off x="2426" y="1162"/>
              <a:ext cx="648" cy="462"/>
            </p:xfrm>
            <a:graphic>
              <a:graphicData uri="http://schemas.openxmlformats.org/presentationml/2006/ole">
                <mc:AlternateContent xmlns:mc="http://schemas.openxmlformats.org/markup-compatibility/2006">
                  <mc:Choice xmlns:v="urn:schemas-microsoft-com:vml" Requires="v">
                    <p:oleObj spid="_x0000_s420965" name="Equation" r:id="rId22" imgW="1028700" imgH="736600" progId="Equation.DSMT4">
                      <p:embed/>
                    </p:oleObj>
                  </mc:Choice>
                  <mc:Fallback>
                    <p:oleObj name="Equation" r:id="rId22" imgW="1028700" imgH="736600" progId="Equation.DSMT4">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26" y="1162"/>
                            <a:ext cx="648"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0" name="Rectangle 28"/>
              <p:cNvSpPr>
                <a:spLocks noChangeArrowheads="1"/>
              </p:cNvSpPr>
              <p:nvPr/>
            </p:nvSpPr>
            <p:spPr bwMode="auto">
              <a:xfrm>
                <a:off x="295" y="1547"/>
                <a:ext cx="4795" cy="291"/>
              </a:xfrm>
              <a:prstGeom prst="rect">
                <a:avLst/>
              </a:prstGeom>
              <a:noFill/>
              <a:ln w="9525">
                <a:noFill/>
                <a:miter lim="800000"/>
                <a:headEnd/>
                <a:tailEnd/>
              </a:ln>
            </p:spPr>
            <p:txBody>
              <a:bodyPr wrap="square" anchor="ctr">
                <a:spAutoFit/>
              </a:bodyPr>
              <a:lstStyle/>
              <a:p>
                <a:pPr>
                  <a:tabLst>
                    <a:tab pos="4064000" algn="ctr"/>
                    <a:tab pos="5318125" algn="l"/>
                    <a:tab pos="8128000" algn="r"/>
                  </a:tabLst>
                </a:pPr>
                <a:r>
                  <a:rPr lang="en-US" altLang="zh-CN" sz="2400" b="0" dirty="0">
                    <a:solidFill>
                      <a:srgbClr val="0000FF"/>
                    </a:solidFill>
                    <a:ea typeface="宋体" pitchFamily="2" charset="-122"/>
                    <a:cs typeface="Times New Roman" pitchFamily="18" charset="0"/>
                  </a:rPr>
                  <a:t>is called the </a:t>
                </a:r>
                <a:r>
                  <a:rPr lang="en-US" altLang="zh-CN" sz="2400" b="0" dirty="0">
                    <a:solidFill>
                      <a:srgbClr val="FF0000"/>
                    </a:solidFill>
                    <a:ea typeface="宋体" pitchFamily="2" charset="-122"/>
                    <a:cs typeface="Times New Roman" pitchFamily="18" charset="0"/>
                  </a:rPr>
                  <a:t>function defined by the parametric equations</a:t>
                </a:r>
                <a:r>
                  <a:rPr lang="en-US" altLang="zh-CN" sz="2400" b="0" dirty="0">
                    <a:ea typeface="宋体" pitchFamily="2" charset="-122"/>
                    <a:cs typeface="Times New Roman" pitchFamily="18" charset="0"/>
                  </a:rPr>
                  <a:t>.</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0533"/>
                                        </p:tgtEl>
                                        <p:attrNameLst>
                                          <p:attrName>style.visibility</p:attrName>
                                        </p:attrNameLst>
                                      </p:cBhvr>
                                      <p:to>
                                        <p:strVal val="visible"/>
                                      </p:to>
                                    </p:set>
                                    <p:animEffect transition="in" filter="wipe(up)">
                                      <p:cBhvr>
                                        <p:cTn id="7" dur="1000"/>
                                        <p:tgtEl>
                                          <p:spTgt spid="320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0532"/>
                                        </p:tgtEl>
                                        <p:attrNameLst>
                                          <p:attrName>style.visibility</p:attrName>
                                        </p:attrNameLst>
                                      </p:cBhvr>
                                      <p:to>
                                        <p:strVal val="visible"/>
                                      </p:to>
                                    </p:set>
                                    <p:animEffect transition="in" filter="wipe(up)">
                                      <p:cBhvr>
                                        <p:cTn id="12" dur="1000"/>
                                        <p:tgtEl>
                                          <p:spTgt spid="3205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灯片编号占位符 5"/>
          <p:cNvSpPr>
            <a:spLocks noGrp="1"/>
          </p:cNvSpPr>
          <p:nvPr>
            <p:ph type="sldNum" sz="quarter" idx="12"/>
          </p:nvPr>
        </p:nvSpPr>
        <p:spPr>
          <a:noFill/>
        </p:spPr>
        <p:txBody>
          <a:bodyPr/>
          <a:lstStyle/>
          <a:p>
            <a:fld id="{A3D149A0-317F-4985-A420-BEC4BD384BA7}" type="slidenum">
              <a:rPr lang="en-US" altLang="en-US" b="0"/>
              <a:pPr/>
              <a:t>9</a:t>
            </a:fld>
            <a:endParaRPr lang="en-US" altLang="en-US" b="0"/>
          </a:p>
        </p:txBody>
      </p:sp>
      <p:sp>
        <p:nvSpPr>
          <p:cNvPr id="8205" name="Rectangle 2"/>
          <p:cNvSpPr>
            <a:spLocks noGrp="1" noChangeArrowheads="1"/>
          </p:cNvSpPr>
          <p:nvPr>
            <p:ph type="title"/>
          </p:nvPr>
        </p:nvSpPr>
        <p:spPr/>
        <p:txBody>
          <a:bodyPr>
            <a:noAutofit/>
          </a:bodyPr>
          <a:lstStyle/>
          <a:p>
            <a:pPr eaLnBrk="1" hangingPunct="1"/>
            <a:r>
              <a:rPr lang="en-US" altLang="zh-CN" sz="3200" dirty="0">
                <a:ea typeface="宋体" pitchFamily="2" charset="-122"/>
              </a:rPr>
              <a:t>Derivation of a Function Defined by Parametric Equations</a:t>
            </a:r>
          </a:p>
        </p:txBody>
      </p:sp>
      <p:grpSp>
        <p:nvGrpSpPr>
          <p:cNvPr id="2" name="Group 27"/>
          <p:cNvGrpSpPr>
            <a:grpSpLocks/>
          </p:cNvGrpSpPr>
          <p:nvPr/>
        </p:nvGrpSpPr>
        <p:grpSpPr bwMode="auto">
          <a:xfrm>
            <a:off x="285785" y="4813316"/>
            <a:ext cx="8858250" cy="979489"/>
            <a:chOff x="-135" y="3101"/>
            <a:chExt cx="5580" cy="617"/>
          </a:xfrm>
        </p:grpSpPr>
        <p:sp>
          <p:nvSpPr>
            <p:cNvPr id="8223" name="Rectangle 16"/>
            <p:cNvSpPr>
              <a:spLocks noChangeArrowheads="1"/>
            </p:cNvSpPr>
            <p:nvPr/>
          </p:nvSpPr>
          <p:spPr bwMode="auto">
            <a:xfrm>
              <a:off x="-135" y="3101"/>
              <a:ext cx="5580" cy="617"/>
            </a:xfrm>
            <a:prstGeom prst="rect">
              <a:avLst/>
            </a:prstGeom>
            <a:noFill/>
            <a:ln w="9525">
              <a:noFill/>
              <a:miter lim="800000"/>
              <a:headEnd/>
              <a:tailEnd/>
            </a:ln>
          </p:spPr>
          <p:txBody>
            <a:bodyPr wrap="square">
              <a:spAutoFit/>
            </a:bodyPr>
            <a:lstStyle/>
            <a:p>
              <a:pPr indent="266700" algn="just">
                <a:lnSpc>
                  <a:spcPct val="120000"/>
                </a:lnSpc>
                <a:tabLst>
                  <a:tab pos="4064000" algn="ctr"/>
                  <a:tab pos="8128000" algn="r"/>
                </a:tabLst>
              </a:pPr>
              <a:r>
                <a:rPr lang="en-US" altLang="zh-CN" sz="2400" b="0" dirty="0">
                  <a:solidFill>
                    <a:srgbClr val="0000FF"/>
                  </a:solidFill>
                  <a:ea typeface="宋体" pitchFamily="2" charset="-122"/>
                </a:rPr>
                <a:t>(2) If                  and                are both twice derivable and              ,     </a:t>
              </a:r>
            </a:p>
            <a:p>
              <a:pPr indent="266700" algn="just">
                <a:lnSpc>
                  <a:spcPct val="120000"/>
                </a:lnSpc>
                <a:tabLst>
                  <a:tab pos="4064000" algn="ctr"/>
                  <a:tab pos="8128000" algn="r"/>
                </a:tabLst>
              </a:pPr>
              <a:r>
                <a:rPr lang="en-US" altLang="zh-CN" sz="2400" b="0" dirty="0">
                  <a:solidFill>
                    <a:srgbClr val="0000FF"/>
                  </a:solidFill>
                  <a:ea typeface="宋体" pitchFamily="2" charset="-122"/>
                </a:rPr>
                <a:t>then</a:t>
              </a:r>
              <a:endParaRPr lang="en-US" altLang="zh-CN" sz="2400" b="0" dirty="0">
                <a:solidFill>
                  <a:srgbClr val="0000FF"/>
                </a:solidFill>
                <a:latin typeface="Arial" charset="0"/>
                <a:ea typeface="宋体" pitchFamily="2" charset="-122"/>
              </a:endParaRPr>
            </a:p>
          </p:txBody>
        </p:sp>
        <p:graphicFrame>
          <p:nvGraphicFramePr>
            <p:cNvPr id="8201" name="Object 11"/>
            <p:cNvGraphicFramePr>
              <a:graphicFrameLocks noChangeAspect="1"/>
            </p:cNvGraphicFramePr>
            <p:nvPr/>
          </p:nvGraphicFramePr>
          <p:xfrm>
            <a:off x="4635" y="3199"/>
            <a:ext cx="574" cy="200"/>
          </p:xfrm>
          <a:graphic>
            <a:graphicData uri="http://schemas.openxmlformats.org/presentationml/2006/ole">
              <mc:AlternateContent xmlns:mc="http://schemas.openxmlformats.org/markup-compatibility/2006">
                <mc:Choice xmlns:v="urn:schemas-microsoft-com:vml" Requires="v">
                  <p:oleObj spid="_x0000_s421981" name="Equation" r:id="rId4" imgW="914400" imgH="317160" progId="Equation.DSMT4">
                    <p:embed/>
                  </p:oleObj>
                </mc:Choice>
                <mc:Fallback>
                  <p:oleObj name="Equation" r:id="rId4" imgW="914400" imgH="31716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 y="3199"/>
                          <a:ext cx="57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9"/>
            <p:cNvGraphicFramePr>
              <a:graphicFrameLocks noChangeAspect="1"/>
            </p:cNvGraphicFramePr>
            <p:nvPr/>
          </p:nvGraphicFramePr>
          <p:xfrm>
            <a:off x="632" y="3152"/>
            <a:ext cx="638" cy="218"/>
          </p:xfrm>
          <a:graphic>
            <a:graphicData uri="http://schemas.openxmlformats.org/presentationml/2006/ole">
              <mc:AlternateContent xmlns:mc="http://schemas.openxmlformats.org/markup-compatibility/2006">
                <mc:Choice xmlns:v="urn:schemas-microsoft-com:vml" Requires="v">
                  <p:oleObj spid="_x0000_s421982" name="Equation" r:id="rId6" imgW="1015920" imgH="342720" progId="Equation.DSMT4">
                    <p:embed/>
                  </p:oleObj>
                </mc:Choice>
                <mc:Fallback>
                  <p:oleObj name="Equation" r:id="rId6" imgW="1015920" imgH="3427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 y="3152"/>
                          <a:ext cx="638"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8"/>
            <p:cNvGraphicFramePr>
              <a:graphicFrameLocks noChangeAspect="1"/>
            </p:cNvGraphicFramePr>
            <p:nvPr/>
          </p:nvGraphicFramePr>
          <p:xfrm>
            <a:off x="1710" y="3152"/>
            <a:ext cx="630" cy="218"/>
          </p:xfrm>
          <a:graphic>
            <a:graphicData uri="http://schemas.openxmlformats.org/presentationml/2006/ole">
              <mc:AlternateContent xmlns:mc="http://schemas.openxmlformats.org/markup-compatibility/2006">
                <mc:Choice xmlns:v="urn:schemas-microsoft-com:vml" Requires="v">
                  <p:oleObj spid="_x0000_s421983" name="Equation" r:id="rId8" imgW="1002960" imgH="342720" progId="Equation.DSMT4">
                    <p:embed/>
                  </p:oleObj>
                </mc:Choice>
                <mc:Fallback>
                  <p:oleObj name="Equation" r:id="rId8" imgW="1002960" imgH="34272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0" y="3152"/>
                          <a:ext cx="630"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8"/>
          <p:cNvGrpSpPr>
            <a:grpSpLocks/>
          </p:cNvGrpSpPr>
          <p:nvPr/>
        </p:nvGrpSpPr>
        <p:grpSpPr bwMode="auto">
          <a:xfrm>
            <a:off x="3860800" y="4038600"/>
            <a:ext cx="1133475" cy="619125"/>
            <a:chOff x="2432" y="2544"/>
            <a:chExt cx="714" cy="390"/>
          </a:xfrm>
        </p:grpSpPr>
        <p:graphicFrame>
          <p:nvGraphicFramePr>
            <p:cNvPr id="8198" name="Object 10"/>
            <p:cNvGraphicFramePr>
              <a:graphicFrameLocks noChangeAspect="1"/>
            </p:cNvGraphicFramePr>
            <p:nvPr/>
          </p:nvGraphicFramePr>
          <p:xfrm>
            <a:off x="2432" y="2544"/>
            <a:ext cx="536" cy="390"/>
          </p:xfrm>
          <a:graphic>
            <a:graphicData uri="http://schemas.openxmlformats.org/presentationml/2006/ole">
              <mc:AlternateContent xmlns:mc="http://schemas.openxmlformats.org/markup-compatibility/2006">
                <mc:Choice xmlns:v="urn:schemas-microsoft-com:vml" Requires="v">
                  <p:oleObj spid="_x0000_s421984" name="Equation" r:id="rId10" imgW="850680" imgH="622080" progId="Equation.DSMT4">
                    <p:embed/>
                  </p:oleObj>
                </mc:Choice>
                <mc:Fallback>
                  <p:oleObj name="Equation" r:id="rId10" imgW="850680" imgH="62208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2" y="2544"/>
                          <a:ext cx="53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1" name="Rectangle 18"/>
            <p:cNvSpPr>
              <a:spLocks noChangeArrowheads="1"/>
            </p:cNvSpPr>
            <p:nvPr/>
          </p:nvSpPr>
          <p:spPr bwMode="auto">
            <a:xfrm>
              <a:off x="2976" y="2640"/>
              <a:ext cx="170" cy="291"/>
            </a:xfrm>
            <a:prstGeom prst="rect">
              <a:avLst/>
            </a:prstGeom>
            <a:noFill/>
            <a:ln w="9525">
              <a:noFill/>
              <a:miter lim="800000"/>
              <a:headEnd/>
              <a:tailEnd/>
            </a:ln>
          </p:spPr>
          <p:txBody>
            <a:bodyPr wrap="none">
              <a:spAutoFit/>
            </a:bodyPr>
            <a:lstStyle/>
            <a:p>
              <a:r>
                <a:rPr lang="en-US" altLang="zh-CN" sz="2400" b="0">
                  <a:solidFill>
                    <a:srgbClr val="0000FF"/>
                  </a:solidFill>
                  <a:ea typeface="宋体" pitchFamily="2" charset="-122"/>
                </a:rPr>
                <a:t>;</a:t>
              </a:r>
              <a:endParaRPr lang="zh-CN" altLang="en-US" sz="2400" b="0">
                <a:solidFill>
                  <a:srgbClr val="0000FF"/>
                </a:solidFill>
                <a:ea typeface="宋体" pitchFamily="2" charset="-122"/>
              </a:endParaRPr>
            </a:p>
          </p:txBody>
        </p:sp>
      </p:grpSp>
      <p:grpSp>
        <p:nvGrpSpPr>
          <p:cNvPr id="34" name="组合 33"/>
          <p:cNvGrpSpPr/>
          <p:nvPr/>
        </p:nvGrpSpPr>
        <p:grpSpPr>
          <a:xfrm>
            <a:off x="619156" y="3071810"/>
            <a:ext cx="8382000" cy="857256"/>
            <a:chOff x="-785852" y="3214686"/>
            <a:chExt cx="8382000" cy="857256"/>
          </a:xfrm>
        </p:grpSpPr>
        <p:grpSp>
          <p:nvGrpSpPr>
            <p:cNvPr id="3" name="Group 19"/>
            <p:cNvGrpSpPr>
              <a:grpSpLocks/>
            </p:cNvGrpSpPr>
            <p:nvPr/>
          </p:nvGrpSpPr>
          <p:grpSpPr bwMode="auto">
            <a:xfrm>
              <a:off x="-785852" y="3214686"/>
              <a:ext cx="8382000" cy="830263"/>
              <a:chOff x="132" y="2051"/>
              <a:chExt cx="5280" cy="523"/>
            </a:xfrm>
          </p:grpSpPr>
          <p:graphicFrame>
            <p:nvGraphicFramePr>
              <p:cNvPr id="8199" name="Object 15"/>
              <p:cNvGraphicFramePr>
                <a:graphicFrameLocks noChangeAspect="1"/>
              </p:cNvGraphicFramePr>
              <p:nvPr/>
            </p:nvGraphicFramePr>
            <p:xfrm>
              <a:off x="1756" y="2104"/>
              <a:ext cx="598" cy="202"/>
            </p:xfrm>
            <a:graphic>
              <a:graphicData uri="http://schemas.openxmlformats.org/presentationml/2006/ole">
                <mc:AlternateContent xmlns:mc="http://schemas.openxmlformats.org/markup-compatibility/2006">
                  <mc:Choice xmlns:v="urn:schemas-microsoft-com:vml" Requires="v">
                    <p:oleObj spid="_x0000_s421985" name="Equation" r:id="rId12" imgW="952200" imgH="317160" progId="Equation.DSMT4">
                      <p:embed/>
                    </p:oleObj>
                  </mc:Choice>
                  <mc:Fallback>
                    <p:oleObj name="Equation" r:id="rId12" imgW="952200" imgH="31716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6" y="2104"/>
                            <a:ext cx="598"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14"/>
              <p:cNvGraphicFramePr>
                <a:graphicFrameLocks noChangeAspect="1"/>
              </p:cNvGraphicFramePr>
              <p:nvPr/>
            </p:nvGraphicFramePr>
            <p:xfrm>
              <a:off x="2720" y="2104"/>
              <a:ext cx="590" cy="202"/>
            </p:xfrm>
            <a:graphic>
              <a:graphicData uri="http://schemas.openxmlformats.org/presentationml/2006/ole">
                <mc:AlternateContent xmlns:mc="http://schemas.openxmlformats.org/markup-compatibility/2006">
                  <mc:Choice xmlns:v="urn:schemas-microsoft-com:vml" Requires="v">
                    <p:oleObj spid="_x0000_s421986" name="Equation" r:id="rId14" imgW="939600" imgH="317160" progId="Equation.DSMT4">
                      <p:embed/>
                    </p:oleObj>
                  </mc:Choice>
                  <mc:Fallback>
                    <p:oleObj name="Equation" r:id="rId14" imgW="939600" imgH="31716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0" y="2104"/>
                            <a:ext cx="59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2" name="Rectangle 17"/>
              <p:cNvSpPr>
                <a:spLocks noChangeArrowheads="1"/>
              </p:cNvSpPr>
              <p:nvPr/>
            </p:nvSpPr>
            <p:spPr bwMode="auto">
              <a:xfrm>
                <a:off x="132" y="2051"/>
                <a:ext cx="5280" cy="523"/>
              </a:xfrm>
              <a:prstGeom prst="rect">
                <a:avLst/>
              </a:prstGeom>
              <a:noFill/>
              <a:ln w="9525">
                <a:noFill/>
                <a:miter lim="800000"/>
                <a:headEnd/>
                <a:tailEnd/>
              </a:ln>
            </p:spPr>
            <p:txBody>
              <a:bodyPr>
                <a:spAutoFit/>
              </a:bodyPr>
              <a:lstStyle/>
              <a:p>
                <a:r>
                  <a:rPr lang="zh-CN" altLang="en-US" sz="2400" b="0" dirty="0">
                    <a:solidFill>
                      <a:srgbClr val="0000FF"/>
                    </a:solidFill>
                    <a:ea typeface="宋体" pitchFamily="2" charset="-122"/>
                  </a:rPr>
                  <a:t>(1) </a:t>
                </a:r>
                <a:r>
                  <a:rPr lang="en-US" altLang="zh-CN" sz="2400" b="0" dirty="0">
                    <a:solidFill>
                      <a:srgbClr val="0000FF"/>
                    </a:solidFill>
                    <a:ea typeface="宋体" pitchFamily="2" charset="-122"/>
                  </a:rPr>
                  <a:t>If the functions                and                 are both derivable with respect to  </a:t>
                </a:r>
                <a:r>
                  <a:rPr lang="en-US" altLang="zh-CN" sz="2400" b="0" i="1" dirty="0">
                    <a:solidFill>
                      <a:srgbClr val="0000FF"/>
                    </a:solidFill>
                    <a:ea typeface="宋体" pitchFamily="2" charset="-122"/>
                  </a:rPr>
                  <a:t>t</a:t>
                </a:r>
                <a:endParaRPr lang="zh-CN" altLang="en-US" sz="2400" b="0" i="1" dirty="0">
                  <a:solidFill>
                    <a:srgbClr val="0000FF"/>
                  </a:solidFill>
                  <a:ea typeface="宋体" pitchFamily="2" charset="-122"/>
                </a:endParaRPr>
              </a:p>
            </p:txBody>
          </p:sp>
        </p:grpSp>
        <p:grpSp>
          <p:nvGrpSpPr>
            <p:cNvPr id="5" name="Group 23"/>
            <p:cNvGrpSpPr>
              <a:grpSpLocks/>
            </p:cNvGrpSpPr>
            <p:nvPr/>
          </p:nvGrpSpPr>
          <p:grpSpPr bwMode="auto">
            <a:xfrm>
              <a:off x="642938" y="3605213"/>
              <a:ext cx="1970089" cy="466725"/>
              <a:chOff x="405" y="2274"/>
              <a:chExt cx="1241" cy="294"/>
            </a:xfrm>
          </p:grpSpPr>
          <p:grpSp>
            <p:nvGrpSpPr>
              <p:cNvPr id="6" name="Group 21"/>
              <p:cNvGrpSpPr>
                <a:grpSpLocks/>
              </p:cNvGrpSpPr>
              <p:nvPr/>
            </p:nvGrpSpPr>
            <p:grpSpPr bwMode="auto">
              <a:xfrm>
                <a:off x="405" y="2274"/>
                <a:ext cx="745" cy="291"/>
                <a:chOff x="501" y="2274"/>
                <a:chExt cx="745" cy="291"/>
              </a:xfrm>
            </p:grpSpPr>
            <p:graphicFrame>
              <p:nvGraphicFramePr>
                <p:cNvPr id="8197" name="Object 12"/>
                <p:cNvGraphicFramePr>
                  <a:graphicFrameLocks noChangeAspect="1"/>
                </p:cNvGraphicFramePr>
                <p:nvPr/>
              </p:nvGraphicFramePr>
              <p:xfrm>
                <a:off x="800" y="2338"/>
                <a:ext cx="446" cy="202"/>
              </p:xfrm>
              <a:graphic>
                <a:graphicData uri="http://schemas.openxmlformats.org/presentationml/2006/ole">
                  <mc:AlternateContent xmlns:mc="http://schemas.openxmlformats.org/markup-compatibility/2006">
                    <mc:Choice xmlns:v="urn:schemas-microsoft-com:vml" Requires="v">
                      <p:oleObj spid="_x0000_s421987" name="Equation" r:id="rId16" imgW="711000" imgH="317160" progId="Equation.DSMT4">
                        <p:embed/>
                      </p:oleObj>
                    </mc:Choice>
                    <mc:Fallback>
                      <p:oleObj name="Equation" r:id="rId16" imgW="711000" imgH="31716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 y="2338"/>
                              <a:ext cx="446"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0" name="Rectangle 20"/>
                <p:cNvSpPr>
                  <a:spLocks noChangeArrowheads="1"/>
                </p:cNvSpPr>
                <p:nvPr/>
              </p:nvSpPr>
              <p:spPr bwMode="auto">
                <a:xfrm>
                  <a:off x="501" y="2274"/>
                  <a:ext cx="315"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 in</a:t>
                  </a:r>
                  <a:endParaRPr lang="zh-CN" altLang="en-US" sz="2400" b="0" dirty="0">
                    <a:solidFill>
                      <a:srgbClr val="0000FF"/>
                    </a:solidFill>
                    <a:ea typeface="宋体" pitchFamily="2" charset="-122"/>
                  </a:endParaRPr>
                </a:p>
              </p:txBody>
            </p:sp>
          </p:grpSp>
          <p:sp>
            <p:nvSpPr>
              <p:cNvPr id="8219" name="Rectangle 22"/>
              <p:cNvSpPr>
                <a:spLocks noChangeArrowheads="1"/>
              </p:cNvSpPr>
              <p:nvPr/>
            </p:nvSpPr>
            <p:spPr bwMode="auto">
              <a:xfrm>
                <a:off x="1056" y="2277"/>
                <a:ext cx="590"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  and  </a:t>
                </a:r>
                <a:endParaRPr lang="zh-CN" altLang="en-US" sz="2400" b="0" dirty="0">
                  <a:solidFill>
                    <a:srgbClr val="0000FF"/>
                  </a:solidFill>
                  <a:ea typeface="宋体" pitchFamily="2" charset="-122"/>
                </a:endParaRPr>
              </a:p>
            </p:txBody>
          </p:sp>
        </p:grpSp>
        <p:grpSp>
          <p:nvGrpSpPr>
            <p:cNvPr id="7" name="Group 25"/>
            <p:cNvGrpSpPr>
              <a:grpSpLocks/>
            </p:cNvGrpSpPr>
            <p:nvPr/>
          </p:nvGrpSpPr>
          <p:grpSpPr bwMode="auto">
            <a:xfrm>
              <a:off x="2452681" y="3538541"/>
              <a:ext cx="1047751" cy="493713"/>
              <a:chOff x="1521" y="2208"/>
              <a:chExt cx="660" cy="311"/>
            </a:xfrm>
          </p:grpSpPr>
          <p:graphicFrame>
            <p:nvGraphicFramePr>
              <p:cNvPr id="8196" name="Object 7"/>
              <p:cNvGraphicFramePr>
                <a:graphicFrameLocks noChangeAspect="1"/>
              </p:cNvGraphicFramePr>
              <p:nvPr/>
            </p:nvGraphicFramePr>
            <p:xfrm>
              <a:off x="1521" y="2319"/>
              <a:ext cx="573" cy="200"/>
            </p:xfrm>
            <a:graphic>
              <a:graphicData uri="http://schemas.openxmlformats.org/presentationml/2006/ole">
                <mc:AlternateContent xmlns:mc="http://schemas.openxmlformats.org/markup-compatibility/2006">
                  <mc:Choice xmlns:v="urn:schemas-microsoft-com:vml" Requires="v">
                    <p:oleObj spid="_x0000_s421988" name="Equation" r:id="rId18" imgW="914400" imgH="317160" progId="Equation.DSMT4">
                      <p:embed/>
                    </p:oleObj>
                  </mc:Choice>
                  <mc:Fallback>
                    <p:oleObj name="Equation" r:id="rId18" imgW="914400" imgH="317160" progId="Equation.DSMT4">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1" y="2319"/>
                            <a:ext cx="57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7" name="Rectangle 24"/>
              <p:cNvSpPr>
                <a:spLocks noChangeArrowheads="1"/>
              </p:cNvSpPr>
              <p:nvPr/>
            </p:nvSpPr>
            <p:spPr bwMode="auto">
              <a:xfrm>
                <a:off x="2016" y="2208"/>
                <a:ext cx="165" cy="291"/>
              </a:xfrm>
              <a:prstGeom prst="rect">
                <a:avLst/>
              </a:prstGeom>
              <a:noFill/>
              <a:ln w="9525">
                <a:noFill/>
                <a:miter lim="800000"/>
                <a:headEnd/>
                <a:tailEnd/>
              </a:ln>
            </p:spPr>
            <p:txBody>
              <a:bodyPr wrap="none">
                <a:spAutoFit/>
              </a:bodyPr>
              <a:lstStyle/>
              <a:p>
                <a:r>
                  <a:rPr lang="en-US" altLang="zh-CN" sz="2400" b="0" dirty="0">
                    <a:solidFill>
                      <a:srgbClr val="0000FF"/>
                    </a:solidFill>
                    <a:ea typeface="宋体" pitchFamily="2" charset="-122"/>
                  </a:rPr>
                  <a:t>,</a:t>
                </a:r>
                <a:endParaRPr lang="zh-CN" altLang="en-US" sz="2400" b="0" dirty="0">
                  <a:solidFill>
                    <a:srgbClr val="0000FF"/>
                  </a:solidFill>
                  <a:ea typeface="宋体" pitchFamily="2" charset="-122"/>
                </a:endParaRPr>
              </a:p>
            </p:txBody>
          </p:sp>
        </p:grpSp>
        <p:sp>
          <p:nvSpPr>
            <p:cNvPr id="322586" name="Rectangle 26"/>
            <p:cNvSpPr>
              <a:spLocks noChangeArrowheads="1"/>
            </p:cNvSpPr>
            <p:nvPr/>
          </p:nvSpPr>
          <p:spPr bwMode="auto">
            <a:xfrm>
              <a:off x="3381306" y="3610277"/>
              <a:ext cx="713657" cy="461665"/>
            </a:xfrm>
            <a:prstGeom prst="rect">
              <a:avLst/>
            </a:prstGeom>
            <a:noFill/>
            <a:ln w="9525">
              <a:noFill/>
              <a:miter lim="800000"/>
              <a:headEnd/>
              <a:tailEnd/>
            </a:ln>
          </p:spPr>
          <p:txBody>
            <a:bodyPr wrap="none">
              <a:spAutoFit/>
            </a:bodyPr>
            <a:lstStyle/>
            <a:p>
              <a:pPr eaLnBrk="0" hangingPunct="0"/>
              <a:r>
                <a:rPr lang="en-US" altLang="zh-CN" sz="2400" b="0" dirty="0">
                  <a:solidFill>
                    <a:srgbClr val="0000FF"/>
                  </a:solidFill>
                  <a:ea typeface="宋体" pitchFamily="2" charset="-122"/>
                </a:rPr>
                <a:t>then</a:t>
              </a:r>
            </a:p>
          </p:txBody>
        </p:sp>
      </p:grpSp>
      <p:grpSp>
        <p:nvGrpSpPr>
          <p:cNvPr id="8" name="Group 30"/>
          <p:cNvGrpSpPr>
            <a:grpSpLocks/>
          </p:cNvGrpSpPr>
          <p:nvPr/>
        </p:nvGrpSpPr>
        <p:grpSpPr bwMode="auto">
          <a:xfrm>
            <a:off x="1428794" y="5232400"/>
            <a:ext cx="1928813" cy="698500"/>
            <a:chOff x="2040" y="3392"/>
            <a:chExt cx="1215" cy="440"/>
          </a:xfrm>
        </p:grpSpPr>
        <p:graphicFrame>
          <p:nvGraphicFramePr>
            <p:cNvPr id="8195" name="Object 6"/>
            <p:cNvGraphicFramePr>
              <a:graphicFrameLocks noChangeAspect="1"/>
            </p:cNvGraphicFramePr>
            <p:nvPr/>
          </p:nvGraphicFramePr>
          <p:xfrm>
            <a:off x="2040" y="3392"/>
            <a:ext cx="1122" cy="440"/>
          </p:xfrm>
          <a:graphic>
            <a:graphicData uri="http://schemas.openxmlformats.org/presentationml/2006/ole">
              <mc:AlternateContent xmlns:mc="http://schemas.openxmlformats.org/markup-compatibility/2006">
                <mc:Choice xmlns:v="urn:schemas-microsoft-com:vml" Requires="v">
                  <p:oleObj spid="_x0000_s421989" name="Equation" r:id="rId20" imgW="1777680" imgH="698400" progId="Equation.DSMT4">
                    <p:embed/>
                  </p:oleObj>
                </mc:Choice>
                <mc:Fallback>
                  <p:oleObj name="Equation" r:id="rId20" imgW="1777680" imgH="698400" progId="Equation.DSMT4">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40" y="3392"/>
                          <a:ext cx="112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6" name="Rectangle 29"/>
            <p:cNvSpPr>
              <a:spLocks noChangeArrowheads="1"/>
            </p:cNvSpPr>
            <p:nvPr/>
          </p:nvSpPr>
          <p:spPr bwMode="auto">
            <a:xfrm>
              <a:off x="3099" y="3426"/>
              <a:ext cx="156" cy="291"/>
            </a:xfrm>
            <a:prstGeom prst="rect">
              <a:avLst/>
            </a:prstGeom>
            <a:noFill/>
            <a:ln w="9525">
              <a:noFill/>
              <a:miter lim="800000"/>
              <a:headEnd/>
              <a:tailEnd/>
            </a:ln>
          </p:spPr>
          <p:txBody>
            <a:bodyPr>
              <a:spAutoFit/>
            </a:bodyPr>
            <a:lstStyle/>
            <a:p>
              <a:r>
                <a:rPr lang="en-US" altLang="zh-CN" sz="2400" b="0" dirty="0">
                  <a:ea typeface="宋体" pitchFamily="2" charset="-122"/>
                </a:rPr>
                <a:t>.</a:t>
              </a:r>
              <a:endParaRPr lang="zh-CN" altLang="en-US" sz="2400" b="0" dirty="0">
                <a:ea typeface="宋体" pitchFamily="2" charset="-122"/>
              </a:endParaRPr>
            </a:p>
          </p:txBody>
        </p:sp>
      </p:grpSp>
      <p:sp>
        <p:nvSpPr>
          <p:cNvPr id="421901" name="Rectangle 13"/>
          <p:cNvSpPr>
            <a:spLocks noChangeArrowheads="1"/>
          </p:cNvSpPr>
          <p:nvPr/>
        </p:nvSpPr>
        <p:spPr bwMode="auto">
          <a:xfrm>
            <a:off x="571472" y="1428736"/>
            <a:ext cx="821537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115300" algn="l"/>
              </a:tabLst>
            </a:pPr>
            <a:r>
              <a:rPr kumimoji="0" lang="en-US" altLang="zh-CN" sz="2400" i="0" u="none" strike="noStrike" cap="none" normalizeH="0" baseline="0" dirty="0">
                <a:ln>
                  <a:noFill/>
                </a:ln>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Theorem</a:t>
            </a:r>
            <a:r>
              <a:rPr kumimoji="0" lang="en-US" altLang="zh-CN" sz="2400" i="0" u="none" strike="noStrike" cap="none" normalizeH="0" baseline="0" dirty="0">
                <a:ln>
                  <a:noFill/>
                </a:ln>
                <a:solidFill>
                  <a:srgbClr val="99CC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a:t>
            </a:r>
            <a:r>
              <a:rPr kumimoji="0" lang="en-US" altLang="zh-CN" sz="2400" i="0" u="none" strike="noStrike" cap="none" normalizeH="0" baseline="0" dirty="0">
                <a:ln>
                  <a:noFill/>
                </a:ln>
                <a:solidFill>
                  <a:srgbClr val="FF0000"/>
                </a:solidFill>
                <a:latin typeface="Times New Roman" pitchFamily="18" charset="0"/>
                <a:ea typeface="宋体" pitchFamily="2" charset="-122"/>
                <a:cs typeface="Times New Roman" pitchFamily="18" charset="0"/>
              </a:rPr>
              <a:t>(Derivation rule for parametric equations) </a:t>
            </a:r>
            <a:r>
              <a:rPr kumimoji="0" lang="en-US" altLang="zh-CN" sz="24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Assume that the function y=f(x) is defined by the parametric equations </a:t>
            </a:r>
            <a:endParaRPr kumimoji="0" lang="en-US" altLang="zh-CN" sz="2400" b="0" i="0" u="none" strike="noStrike" cap="none" normalizeH="0" baseline="0" dirty="0">
              <a:ln>
                <a:noFill/>
              </a:ln>
              <a:solidFill>
                <a:srgbClr val="0000FF"/>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8115300" algn="l"/>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dirty="0">
              <a:ln>
                <a:noFill/>
              </a:ln>
              <a:solidFill>
                <a:schemeClr val="tx1"/>
              </a:solidFill>
              <a:effectLst/>
              <a:latin typeface="Arial" pitchFamily="34" charset="0"/>
              <a:ea typeface="宋体" pitchFamily="2" charset="-122"/>
            </a:endParaRPr>
          </a:p>
        </p:txBody>
      </p:sp>
      <p:graphicFrame>
        <p:nvGraphicFramePr>
          <p:cNvPr id="421900" name="Object 12"/>
          <p:cNvGraphicFramePr>
            <a:graphicFrameLocks noChangeAspect="1"/>
          </p:cNvGraphicFramePr>
          <p:nvPr/>
        </p:nvGraphicFramePr>
        <p:xfrm>
          <a:off x="4222750" y="2306638"/>
          <a:ext cx="1155700" cy="835025"/>
        </p:xfrm>
        <a:graphic>
          <a:graphicData uri="http://schemas.openxmlformats.org/presentationml/2006/ole">
            <mc:AlternateContent xmlns:mc="http://schemas.openxmlformats.org/markup-compatibility/2006">
              <mc:Choice xmlns:v="urn:schemas-microsoft-com:vml" Requires="v">
                <p:oleObj spid="_x0000_s421990" name="Equation" r:id="rId22" imgW="1155600" imgH="838080" progId="Equation.DSMT4">
                  <p:embed/>
                </p:oleObj>
              </mc:Choice>
              <mc:Fallback>
                <p:oleObj name="Equation" r:id="rId22" imgW="1155600" imgH="838080" progId="Equation.DSMT4">
                  <p:embed/>
                  <p:pic>
                    <p:nvPicPr>
                      <p:cNvPr id="0" name="Picture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22750" y="2306638"/>
                        <a:ext cx="11557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pter0">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正文1">
      <a:majorFont>
        <a:latin typeface="Comic Sans MS"/>
        <a:ea typeface="隶书"/>
        <a:cs typeface=""/>
      </a:majorFont>
      <a:minorFont>
        <a:latin typeface="Times New Roman"/>
        <a:ea typeface="宋体"/>
        <a:cs typeface=""/>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nn</Template>
  <TotalTime>1700</TotalTime>
  <Words>1645</Words>
  <Application>Microsoft Office PowerPoint</Application>
  <PresentationFormat>全屏显示(4:3)</PresentationFormat>
  <Paragraphs>331</Paragraphs>
  <Slides>32</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32</vt:i4>
      </vt:variant>
    </vt:vector>
  </HeadingPairs>
  <TitlesOfParts>
    <vt:vector size="46" baseType="lpstr">
      <vt:lpstr>华文行楷</vt:lpstr>
      <vt:lpstr>隶书</vt:lpstr>
      <vt:lpstr>宋体</vt:lpstr>
      <vt:lpstr>Arial</vt:lpstr>
      <vt:lpstr>Comic Sans MS</vt:lpstr>
      <vt:lpstr>Times New Roman</vt:lpstr>
      <vt:lpstr>Wingdings 2</vt:lpstr>
      <vt:lpstr>Chapter0</vt:lpstr>
      <vt:lpstr>MathType 6.0 Equation</vt:lpstr>
      <vt:lpstr>Equation</vt:lpstr>
      <vt:lpstr>位图图像</vt:lpstr>
      <vt:lpstr>Document</vt:lpstr>
      <vt:lpstr>文档</vt:lpstr>
      <vt:lpstr>公式</vt:lpstr>
      <vt:lpstr>Section 2.4</vt:lpstr>
      <vt:lpstr>Derivation of Implicit Functions</vt:lpstr>
      <vt:lpstr>Derivation of Implicit Functions</vt:lpstr>
      <vt:lpstr>Derivation of Implicit Functions</vt:lpstr>
      <vt:lpstr>Derivation of Implicit Functions</vt:lpstr>
      <vt:lpstr>Derivation of Implicit Functions</vt:lpstr>
      <vt:lpstr>Derivation of a Function Defined by Parametric Equations</vt:lpstr>
      <vt:lpstr>Derivation of a Function Defined by Parametric Equations</vt:lpstr>
      <vt:lpstr>Derivation of a Function Defined by Parametric Equations</vt:lpstr>
      <vt:lpstr>Derivation of a Function Defined by Parametric Equations</vt:lpstr>
      <vt:lpstr>Derivation of a Function Defined by Parametric Equations</vt:lpstr>
      <vt:lpstr>Derivation of a Function Defined by Parametric Equations</vt:lpstr>
      <vt:lpstr>Derivation of a Function Defined by Parametric Equations</vt:lpstr>
      <vt:lpstr>Derivation of a Function Defined by Parametric Equations</vt:lpstr>
      <vt:lpstr>Related rates</vt:lpstr>
      <vt:lpstr>Related rates</vt:lpstr>
      <vt:lpstr>Related rates</vt:lpstr>
      <vt:lpstr>Related rates</vt:lpstr>
      <vt:lpstr>Section 2.5</vt:lpstr>
      <vt:lpstr>Concept of Differential</vt:lpstr>
      <vt:lpstr>Concept of Differential</vt:lpstr>
      <vt:lpstr>Concept of Differential</vt:lpstr>
      <vt:lpstr>Concept of Differential</vt:lpstr>
      <vt:lpstr>The geometric meaning of the differential</vt:lpstr>
      <vt:lpstr>Rules of operations on differentials</vt:lpstr>
      <vt:lpstr>Rules of operations on differentials</vt:lpstr>
      <vt:lpstr>Rules of operations on differentials</vt:lpstr>
      <vt:lpstr>Section 2.8</vt:lpstr>
      <vt:lpstr>Application of the differential in approximate computation</vt:lpstr>
      <vt:lpstr>Application of the differential in approximate computation</vt:lpstr>
      <vt:lpstr>Application of the differential in approximate computation</vt:lpstr>
      <vt:lpstr>Review</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zp</dc:creator>
  <cp:lastModifiedBy>Windows 用户</cp:lastModifiedBy>
  <cp:revision>505</cp:revision>
  <dcterms:created xsi:type="dcterms:W3CDTF">2006-06-17T08:19:58Z</dcterms:created>
  <dcterms:modified xsi:type="dcterms:W3CDTF">2019-09-08T14:49:42Z</dcterms:modified>
</cp:coreProperties>
</file>