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76"/>
  </p:notesMasterIdLst>
  <p:handoutMasterIdLst>
    <p:handoutMasterId r:id="rId77"/>
  </p:handoutMasterIdLst>
  <p:sldIdLst>
    <p:sldId id="419" r:id="rId2"/>
    <p:sldId id="420" r:id="rId3"/>
    <p:sldId id="392" r:id="rId4"/>
    <p:sldId id="393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455" r:id="rId64"/>
    <p:sldId id="456" r:id="rId65"/>
    <p:sldId id="457" r:id="rId66"/>
    <p:sldId id="458" r:id="rId67"/>
    <p:sldId id="459" r:id="rId68"/>
    <p:sldId id="460" r:id="rId69"/>
    <p:sldId id="461" r:id="rId70"/>
    <p:sldId id="462" r:id="rId71"/>
    <p:sldId id="463" r:id="rId72"/>
    <p:sldId id="464" r:id="rId73"/>
    <p:sldId id="465" r:id="rId74"/>
    <p:sldId id="466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3"/>
    <a:srgbClr val="DFDFEF"/>
    <a:srgbClr val="669900"/>
    <a:srgbClr val="336600"/>
    <a:srgbClr val="000066"/>
    <a:srgbClr val="FF99CC"/>
    <a:srgbClr val="CC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0" autoAdjust="0"/>
    <p:restoredTop sz="94660"/>
  </p:normalViewPr>
  <p:slideViewPr>
    <p:cSldViewPr>
      <p:cViewPr varScale="1">
        <p:scale>
          <a:sx n="86" d="100"/>
          <a:sy n="86" d="100"/>
        </p:scale>
        <p:origin x="109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1.emf"/><Relationship Id="rId18" Type="http://schemas.openxmlformats.org/officeDocument/2006/relationships/image" Target="../media/image126.emf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12" Type="http://schemas.openxmlformats.org/officeDocument/2006/relationships/image" Target="../media/image120.emf"/><Relationship Id="rId17" Type="http://schemas.openxmlformats.org/officeDocument/2006/relationships/image" Target="../media/image125.emf"/><Relationship Id="rId2" Type="http://schemas.openxmlformats.org/officeDocument/2006/relationships/image" Target="../media/image111.emf"/><Relationship Id="rId16" Type="http://schemas.openxmlformats.org/officeDocument/2006/relationships/image" Target="../media/image124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11" Type="http://schemas.openxmlformats.org/officeDocument/2006/relationships/image" Target="../media/image119.emf"/><Relationship Id="rId5" Type="http://schemas.openxmlformats.org/officeDocument/2006/relationships/image" Target="../media/image114.emf"/><Relationship Id="rId15" Type="http://schemas.openxmlformats.org/officeDocument/2006/relationships/image" Target="../media/image123.emf"/><Relationship Id="rId10" Type="http://schemas.openxmlformats.org/officeDocument/2006/relationships/image" Target="../media/image118.emf"/><Relationship Id="rId19" Type="http://schemas.openxmlformats.org/officeDocument/2006/relationships/image" Target="../media/image127.emf"/><Relationship Id="rId4" Type="http://schemas.openxmlformats.org/officeDocument/2006/relationships/image" Target="../media/image113.emf"/><Relationship Id="rId9" Type="http://schemas.openxmlformats.org/officeDocument/2006/relationships/image" Target="../media/image117.emf"/><Relationship Id="rId14" Type="http://schemas.openxmlformats.org/officeDocument/2006/relationships/image" Target="../media/image12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17" Type="http://schemas.openxmlformats.org/officeDocument/2006/relationships/image" Target="../media/image144.emf"/><Relationship Id="rId2" Type="http://schemas.openxmlformats.org/officeDocument/2006/relationships/image" Target="../media/image129.emf"/><Relationship Id="rId16" Type="http://schemas.openxmlformats.org/officeDocument/2006/relationships/image" Target="../media/image143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5" Type="http://schemas.openxmlformats.org/officeDocument/2006/relationships/image" Target="../media/image14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Relationship Id="rId14" Type="http://schemas.openxmlformats.org/officeDocument/2006/relationships/image" Target="../media/image14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4" Type="http://schemas.openxmlformats.org/officeDocument/2006/relationships/image" Target="../media/image16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3" Type="http://schemas.openxmlformats.org/officeDocument/2006/relationships/image" Target="../media/image168.emf"/><Relationship Id="rId7" Type="http://schemas.openxmlformats.org/officeDocument/2006/relationships/image" Target="../media/image172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6" Type="http://schemas.openxmlformats.org/officeDocument/2006/relationships/image" Target="../media/image171.e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Relationship Id="rId9" Type="http://schemas.openxmlformats.org/officeDocument/2006/relationships/image" Target="../media/image17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image" Target="../media/image187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12" Type="http://schemas.openxmlformats.org/officeDocument/2006/relationships/image" Target="../media/image186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11" Type="http://schemas.openxmlformats.org/officeDocument/2006/relationships/image" Target="../media/image185.emf"/><Relationship Id="rId5" Type="http://schemas.openxmlformats.org/officeDocument/2006/relationships/image" Target="../media/image179.emf"/><Relationship Id="rId10" Type="http://schemas.openxmlformats.org/officeDocument/2006/relationships/image" Target="../media/image184.e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Relationship Id="rId14" Type="http://schemas.openxmlformats.org/officeDocument/2006/relationships/image" Target="../media/image18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5" Type="http://schemas.openxmlformats.org/officeDocument/2006/relationships/image" Target="../media/image193.emf"/><Relationship Id="rId4" Type="http://schemas.openxmlformats.org/officeDocument/2006/relationships/image" Target="../media/image19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4" Type="http://schemas.openxmlformats.org/officeDocument/2006/relationships/image" Target="../media/image19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6" Type="http://schemas.openxmlformats.org/officeDocument/2006/relationships/image" Target="../media/image30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3" Type="http://schemas.openxmlformats.org/officeDocument/2006/relationships/image" Target="../media/image206.emf"/><Relationship Id="rId7" Type="http://schemas.openxmlformats.org/officeDocument/2006/relationships/image" Target="../media/image210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6" Type="http://schemas.openxmlformats.org/officeDocument/2006/relationships/image" Target="../media/image209.emf"/><Relationship Id="rId5" Type="http://schemas.openxmlformats.org/officeDocument/2006/relationships/image" Target="../media/image208.emf"/><Relationship Id="rId4" Type="http://schemas.openxmlformats.org/officeDocument/2006/relationships/image" Target="../media/image20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7" Type="http://schemas.openxmlformats.org/officeDocument/2006/relationships/image" Target="../media/image218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6" Type="http://schemas.openxmlformats.org/officeDocument/2006/relationships/image" Target="../media/image217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3" Type="http://schemas.openxmlformats.org/officeDocument/2006/relationships/image" Target="../media/image221.emf"/><Relationship Id="rId7" Type="http://schemas.openxmlformats.org/officeDocument/2006/relationships/image" Target="../media/image225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6" Type="http://schemas.openxmlformats.org/officeDocument/2006/relationships/image" Target="../media/image224.emf"/><Relationship Id="rId5" Type="http://schemas.openxmlformats.org/officeDocument/2006/relationships/image" Target="../media/image223.emf"/><Relationship Id="rId4" Type="http://schemas.openxmlformats.org/officeDocument/2006/relationships/image" Target="../media/image222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3" Type="http://schemas.openxmlformats.org/officeDocument/2006/relationships/image" Target="../media/image230.emf"/><Relationship Id="rId7" Type="http://schemas.openxmlformats.org/officeDocument/2006/relationships/image" Target="../media/image234.emf"/><Relationship Id="rId2" Type="http://schemas.openxmlformats.org/officeDocument/2006/relationships/image" Target="../media/image229.emf"/><Relationship Id="rId1" Type="http://schemas.openxmlformats.org/officeDocument/2006/relationships/image" Target="../media/image228.emf"/><Relationship Id="rId6" Type="http://schemas.openxmlformats.org/officeDocument/2006/relationships/image" Target="../media/image233.emf"/><Relationship Id="rId11" Type="http://schemas.openxmlformats.org/officeDocument/2006/relationships/image" Target="../media/image238.emf"/><Relationship Id="rId5" Type="http://schemas.openxmlformats.org/officeDocument/2006/relationships/image" Target="../media/image232.emf"/><Relationship Id="rId10" Type="http://schemas.openxmlformats.org/officeDocument/2006/relationships/image" Target="../media/image237.emf"/><Relationship Id="rId4" Type="http://schemas.openxmlformats.org/officeDocument/2006/relationships/image" Target="../media/image231.emf"/><Relationship Id="rId9" Type="http://schemas.openxmlformats.org/officeDocument/2006/relationships/image" Target="../media/image236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3" Type="http://schemas.openxmlformats.org/officeDocument/2006/relationships/image" Target="../media/image241.emf"/><Relationship Id="rId7" Type="http://schemas.openxmlformats.org/officeDocument/2006/relationships/image" Target="../media/image245.emf"/><Relationship Id="rId2" Type="http://schemas.openxmlformats.org/officeDocument/2006/relationships/image" Target="../media/image240.emf"/><Relationship Id="rId1" Type="http://schemas.openxmlformats.org/officeDocument/2006/relationships/image" Target="../media/image239.emf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Relationship Id="rId9" Type="http://schemas.openxmlformats.org/officeDocument/2006/relationships/image" Target="../media/image247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3" Type="http://schemas.openxmlformats.org/officeDocument/2006/relationships/image" Target="../media/image252.emf"/><Relationship Id="rId7" Type="http://schemas.openxmlformats.org/officeDocument/2006/relationships/image" Target="../media/image256.emf"/><Relationship Id="rId2" Type="http://schemas.openxmlformats.org/officeDocument/2006/relationships/image" Target="../media/image251.emf"/><Relationship Id="rId1" Type="http://schemas.openxmlformats.org/officeDocument/2006/relationships/image" Target="../media/image250.emf"/><Relationship Id="rId6" Type="http://schemas.openxmlformats.org/officeDocument/2006/relationships/image" Target="../media/image255.emf"/><Relationship Id="rId5" Type="http://schemas.openxmlformats.org/officeDocument/2006/relationships/image" Target="../media/image254.emf"/><Relationship Id="rId10" Type="http://schemas.openxmlformats.org/officeDocument/2006/relationships/image" Target="../media/image259.emf"/><Relationship Id="rId4" Type="http://schemas.openxmlformats.org/officeDocument/2006/relationships/image" Target="../media/image253.emf"/><Relationship Id="rId9" Type="http://schemas.openxmlformats.org/officeDocument/2006/relationships/image" Target="../media/image258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emf"/><Relationship Id="rId2" Type="http://schemas.openxmlformats.org/officeDocument/2006/relationships/image" Target="../media/image261.emf"/><Relationship Id="rId1" Type="http://schemas.openxmlformats.org/officeDocument/2006/relationships/image" Target="../media/image260.emf"/><Relationship Id="rId6" Type="http://schemas.openxmlformats.org/officeDocument/2006/relationships/image" Target="../media/image265.emf"/><Relationship Id="rId5" Type="http://schemas.openxmlformats.org/officeDocument/2006/relationships/image" Target="../media/image264.emf"/><Relationship Id="rId4" Type="http://schemas.openxmlformats.org/officeDocument/2006/relationships/image" Target="../media/image26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emf"/><Relationship Id="rId2" Type="http://schemas.openxmlformats.org/officeDocument/2006/relationships/image" Target="../media/image267.emf"/><Relationship Id="rId1" Type="http://schemas.openxmlformats.org/officeDocument/2006/relationships/image" Target="../media/image266.emf"/><Relationship Id="rId4" Type="http://schemas.openxmlformats.org/officeDocument/2006/relationships/image" Target="../media/image26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e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Relationship Id="rId4" Type="http://schemas.openxmlformats.org/officeDocument/2006/relationships/image" Target="../media/image27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emf"/><Relationship Id="rId2" Type="http://schemas.openxmlformats.org/officeDocument/2006/relationships/image" Target="../media/image275.emf"/><Relationship Id="rId1" Type="http://schemas.openxmlformats.org/officeDocument/2006/relationships/image" Target="../media/image274.emf"/><Relationship Id="rId4" Type="http://schemas.openxmlformats.org/officeDocument/2006/relationships/image" Target="../media/image277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image" Target="../media/image280.emf"/><Relationship Id="rId7" Type="http://schemas.openxmlformats.org/officeDocument/2006/relationships/image" Target="../media/image284.emf"/><Relationship Id="rId2" Type="http://schemas.openxmlformats.org/officeDocument/2006/relationships/image" Target="../media/image279.emf"/><Relationship Id="rId1" Type="http://schemas.openxmlformats.org/officeDocument/2006/relationships/image" Target="../media/image278.emf"/><Relationship Id="rId6" Type="http://schemas.openxmlformats.org/officeDocument/2006/relationships/image" Target="../media/image283.emf"/><Relationship Id="rId11" Type="http://schemas.openxmlformats.org/officeDocument/2006/relationships/image" Target="../media/image288.emf"/><Relationship Id="rId5" Type="http://schemas.openxmlformats.org/officeDocument/2006/relationships/image" Target="../media/image282.emf"/><Relationship Id="rId10" Type="http://schemas.openxmlformats.org/officeDocument/2006/relationships/image" Target="../media/image287.emf"/><Relationship Id="rId4" Type="http://schemas.openxmlformats.org/officeDocument/2006/relationships/image" Target="../media/image281.emf"/><Relationship Id="rId9" Type="http://schemas.openxmlformats.org/officeDocument/2006/relationships/image" Target="../media/image286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3" Type="http://schemas.openxmlformats.org/officeDocument/2006/relationships/image" Target="../media/image291.emf"/><Relationship Id="rId7" Type="http://schemas.openxmlformats.org/officeDocument/2006/relationships/image" Target="../media/image295.emf"/><Relationship Id="rId2" Type="http://schemas.openxmlformats.org/officeDocument/2006/relationships/image" Target="../media/image290.emf"/><Relationship Id="rId1" Type="http://schemas.openxmlformats.org/officeDocument/2006/relationships/image" Target="../media/image289.emf"/><Relationship Id="rId6" Type="http://schemas.openxmlformats.org/officeDocument/2006/relationships/image" Target="../media/image294.emf"/><Relationship Id="rId5" Type="http://schemas.openxmlformats.org/officeDocument/2006/relationships/image" Target="../media/image293.emf"/><Relationship Id="rId4" Type="http://schemas.openxmlformats.org/officeDocument/2006/relationships/image" Target="../media/image292.emf"/><Relationship Id="rId9" Type="http://schemas.openxmlformats.org/officeDocument/2006/relationships/image" Target="../media/image297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emf"/><Relationship Id="rId3" Type="http://schemas.openxmlformats.org/officeDocument/2006/relationships/image" Target="../media/image301.emf"/><Relationship Id="rId7" Type="http://schemas.openxmlformats.org/officeDocument/2006/relationships/image" Target="../media/image305.emf"/><Relationship Id="rId12" Type="http://schemas.openxmlformats.org/officeDocument/2006/relationships/image" Target="../media/image310.emf"/><Relationship Id="rId2" Type="http://schemas.openxmlformats.org/officeDocument/2006/relationships/image" Target="../media/image300.emf"/><Relationship Id="rId1" Type="http://schemas.openxmlformats.org/officeDocument/2006/relationships/image" Target="../media/image299.emf"/><Relationship Id="rId6" Type="http://schemas.openxmlformats.org/officeDocument/2006/relationships/image" Target="../media/image304.emf"/><Relationship Id="rId11" Type="http://schemas.openxmlformats.org/officeDocument/2006/relationships/image" Target="../media/image309.emf"/><Relationship Id="rId5" Type="http://schemas.openxmlformats.org/officeDocument/2006/relationships/image" Target="../media/image303.emf"/><Relationship Id="rId10" Type="http://schemas.openxmlformats.org/officeDocument/2006/relationships/image" Target="../media/image308.emf"/><Relationship Id="rId4" Type="http://schemas.openxmlformats.org/officeDocument/2006/relationships/image" Target="../media/image302.emf"/><Relationship Id="rId9" Type="http://schemas.openxmlformats.org/officeDocument/2006/relationships/image" Target="../media/image30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emf"/><Relationship Id="rId2" Type="http://schemas.openxmlformats.org/officeDocument/2006/relationships/image" Target="../media/image312.emf"/><Relationship Id="rId1" Type="http://schemas.openxmlformats.org/officeDocument/2006/relationships/image" Target="../media/image311.emf"/><Relationship Id="rId5" Type="http://schemas.openxmlformats.org/officeDocument/2006/relationships/image" Target="../media/image315.emf"/><Relationship Id="rId4" Type="http://schemas.openxmlformats.org/officeDocument/2006/relationships/image" Target="../media/image31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6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3" Type="http://schemas.openxmlformats.org/officeDocument/2006/relationships/image" Target="../media/image319.emf"/><Relationship Id="rId7" Type="http://schemas.openxmlformats.org/officeDocument/2006/relationships/image" Target="../media/image323.emf"/><Relationship Id="rId2" Type="http://schemas.openxmlformats.org/officeDocument/2006/relationships/image" Target="../media/image318.emf"/><Relationship Id="rId1" Type="http://schemas.openxmlformats.org/officeDocument/2006/relationships/image" Target="../media/image317.emf"/><Relationship Id="rId6" Type="http://schemas.openxmlformats.org/officeDocument/2006/relationships/image" Target="../media/image322.wmf"/><Relationship Id="rId11" Type="http://schemas.openxmlformats.org/officeDocument/2006/relationships/image" Target="../media/image327.emf"/><Relationship Id="rId5" Type="http://schemas.openxmlformats.org/officeDocument/2006/relationships/image" Target="../media/image321.emf"/><Relationship Id="rId10" Type="http://schemas.openxmlformats.org/officeDocument/2006/relationships/image" Target="../media/image326.emf"/><Relationship Id="rId4" Type="http://schemas.openxmlformats.org/officeDocument/2006/relationships/image" Target="../media/image320.emf"/><Relationship Id="rId9" Type="http://schemas.openxmlformats.org/officeDocument/2006/relationships/image" Target="../media/image325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emf"/><Relationship Id="rId3" Type="http://schemas.openxmlformats.org/officeDocument/2006/relationships/image" Target="../media/image330.emf"/><Relationship Id="rId7" Type="http://schemas.openxmlformats.org/officeDocument/2006/relationships/image" Target="../media/image334.emf"/><Relationship Id="rId2" Type="http://schemas.openxmlformats.org/officeDocument/2006/relationships/image" Target="../media/image329.emf"/><Relationship Id="rId1" Type="http://schemas.openxmlformats.org/officeDocument/2006/relationships/image" Target="../media/image328.emf"/><Relationship Id="rId6" Type="http://schemas.openxmlformats.org/officeDocument/2006/relationships/image" Target="../media/image333.wmf"/><Relationship Id="rId5" Type="http://schemas.openxmlformats.org/officeDocument/2006/relationships/image" Target="../media/image332.emf"/><Relationship Id="rId4" Type="http://schemas.openxmlformats.org/officeDocument/2006/relationships/image" Target="../media/image331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3" Type="http://schemas.openxmlformats.org/officeDocument/2006/relationships/image" Target="../media/image338.emf"/><Relationship Id="rId7" Type="http://schemas.openxmlformats.org/officeDocument/2006/relationships/image" Target="../media/image342.emf"/><Relationship Id="rId2" Type="http://schemas.openxmlformats.org/officeDocument/2006/relationships/image" Target="../media/image337.emf"/><Relationship Id="rId1" Type="http://schemas.openxmlformats.org/officeDocument/2006/relationships/image" Target="../media/image336.emf"/><Relationship Id="rId6" Type="http://schemas.openxmlformats.org/officeDocument/2006/relationships/image" Target="../media/image341.emf"/><Relationship Id="rId11" Type="http://schemas.openxmlformats.org/officeDocument/2006/relationships/image" Target="../media/image346.emf"/><Relationship Id="rId5" Type="http://schemas.openxmlformats.org/officeDocument/2006/relationships/image" Target="../media/image340.emf"/><Relationship Id="rId10" Type="http://schemas.openxmlformats.org/officeDocument/2006/relationships/image" Target="../media/image345.emf"/><Relationship Id="rId4" Type="http://schemas.openxmlformats.org/officeDocument/2006/relationships/image" Target="../media/image339.emf"/><Relationship Id="rId9" Type="http://schemas.openxmlformats.org/officeDocument/2006/relationships/image" Target="../media/image344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emf"/><Relationship Id="rId3" Type="http://schemas.openxmlformats.org/officeDocument/2006/relationships/image" Target="../media/image349.emf"/><Relationship Id="rId7" Type="http://schemas.openxmlformats.org/officeDocument/2006/relationships/image" Target="../media/image353.emf"/><Relationship Id="rId2" Type="http://schemas.openxmlformats.org/officeDocument/2006/relationships/image" Target="../media/image348.emf"/><Relationship Id="rId1" Type="http://schemas.openxmlformats.org/officeDocument/2006/relationships/image" Target="../media/image347.emf"/><Relationship Id="rId6" Type="http://schemas.openxmlformats.org/officeDocument/2006/relationships/image" Target="../media/image352.emf"/><Relationship Id="rId5" Type="http://schemas.openxmlformats.org/officeDocument/2006/relationships/image" Target="../media/image351.emf"/><Relationship Id="rId10" Type="http://schemas.openxmlformats.org/officeDocument/2006/relationships/image" Target="../media/image356.emf"/><Relationship Id="rId4" Type="http://schemas.openxmlformats.org/officeDocument/2006/relationships/image" Target="../media/image350.wmf"/><Relationship Id="rId9" Type="http://schemas.openxmlformats.org/officeDocument/2006/relationships/image" Target="../media/image35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wmf"/><Relationship Id="rId4" Type="http://schemas.openxmlformats.org/officeDocument/2006/relationships/image" Target="../media/image44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emf"/><Relationship Id="rId3" Type="http://schemas.openxmlformats.org/officeDocument/2006/relationships/image" Target="../media/image359.emf"/><Relationship Id="rId7" Type="http://schemas.openxmlformats.org/officeDocument/2006/relationships/image" Target="../media/image363.emf"/><Relationship Id="rId2" Type="http://schemas.openxmlformats.org/officeDocument/2006/relationships/image" Target="../media/image358.emf"/><Relationship Id="rId1" Type="http://schemas.openxmlformats.org/officeDocument/2006/relationships/image" Target="../media/image357.emf"/><Relationship Id="rId6" Type="http://schemas.openxmlformats.org/officeDocument/2006/relationships/image" Target="../media/image362.emf"/><Relationship Id="rId5" Type="http://schemas.openxmlformats.org/officeDocument/2006/relationships/image" Target="../media/image361.emf"/><Relationship Id="rId10" Type="http://schemas.openxmlformats.org/officeDocument/2006/relationships/image" Target="../media/image366.wmf"/><Relationship Id="rId4" Type="http://schemas.openxmlformats.org/officeDocument/2006/relationships/image" Target="../media/image360.emf"/><Relationship Id="rId9" Type="http://schemas.openxmlformats.org/officeDocument/2006/relationships/image" Target="../media/image365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emf"/><Relationship Id="rId2" Type="http://schemas.openxmlformats.org/officeDocument/2006/relationships/image" Target="../media/image368.emf"/><Relationship Id="rId1" Type="http://schemas.openxmlformats.org/officeDocument/2006/relationships/image" Target="../media/image367.emf"/><Relationship Id="rId4" Type="http://schemas.openxmlformats.org/officeDocument/2006/relationships/image" Target="../media/image370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emf"/><Relationship Id="rId2" Type="http://schemas.openxmlformats.org/officeDocument/2006/relationships/image" Target="../media/image372.emf"/><Relationship Id="rId1" Type="http://schemas.openxmlformats.org/officeDocument/2006/relationships/image" Target="../media/image371.emf"/><Relationship Id="rId6" Type="http://schemas.openxmlformats.org/officeDocument/2006/relationships/image" Target="../media/image376.emf"/><Relationship Id="rId5" Type="http://schemas.openxmlformats.org/officeDocument/2006/relationships/image" Target="../media/image375.emf"/><Relationship Id="rId4" Type="http://schemas.openxmlformats.org/officeDocument/2006/relationships/image" Target="../media/image374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emf"/><Relationship Id="rId3" Type="http://schemas.openxmlformats.org/officeDocument/2006/relationships/image" Target="../media/image379.emf"/><Relationship Id="rId7" Type="http://schemas.openxmlformats.org/officeDocument/2006/relationships/image" Target="../media/image383.emf"/><Relationship Id="rId2" Type="http://schemas.openxmlformats.org/officeDocument/2006/relationships/image" Target="../media/image378.emf"/><Relationship Id="rId1" Type="http://schemas.openxmlformats.org/officeDocument/2006/relationships/image" Target="../media/image377.emf"/><Relationship Id="rId6" Type="http://schemas.openxmlformats.org/officeDocument/2006/relationships/image" Target="../media/image382.emf"/><Relationship Id="rId5" Type="http://schemas.openxmlformats.org/officeDocument/2006/relationships/image" Target="../media/image381.emf"/><Relationship Id="rId10" Type="http://schemas.openxmlformats.org/officeDocument/2006/relationships/image" Target="../media/image386.emf"/><Relationship Id="rId4" Type="http://schemas.openxmlformats.org/officeDocument/2006/relationships/image" Target="../media/image380.emf"/><Relationship Id="rId9" Type="http://schemas.openxmlformats.org/officeDocument/2006/relationships/image" Target="../media/image38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7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emf"/><Relationship Id="rId1" Type="http://schemas.openxmlformats.org/officeDocument/2006/relationships/image" Target="../media/image389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emf"/><Relationship Id="rId3" Type="http://schemas.openxmlformats.org/officeDocument/2006/relationships/image" Target="../media/image393.emf"/><Relationship Id="rId7" Type="http://schemas.openxmlformats.org/officeDocument/2006/relationships/image" Target="../media/image397.emf"/><Relationship Id="rId2" Type="http://schemas.openxmlformats.org/officeDocument/2006/relationships/image" Target="../media/image392.emf"/><Relationship Id="rId1" Type="http://schemas.openxmlformats.org/officeDocument/2006/relationships/image" Target="../media/image391.emf"/><Relationship Id="rId6" Type="http://schemas.openxmlformats.org/officeDocument/2006/relationships/image" Target="../media/image396.emf"/><Relationship Id="rId5" Type="http://schemas.openxmlformats.org/officeDocument/2006/relationships/image" Target="../media/image395.emf"/><Relationship Id="rId4" Type="http://schemas.openxmlformats.org/officeDocument/2006/relationships/image" Target="../media/image394.emf"/><Relationship Id="rId9" Type="http://schemas.openxmlformats.org/officeDocument/2006/relationships/image" Target="../media/image399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emf"/><Relationship Id="rId1" Type="http://schemas.openxmlformats.org/officeDocument/2006/relationships/image" Target="../media/image400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wmf"/><Relationship Id="rId2" Type="http://schemas.openxmlformats.org/officeDocument/2006/relationships/image" Target="../media/image404.emf"/><Relationship Id="rId1" Type="http://schemas.openxmlformats.org/officeDocument/2006/relationships/image" Target="../media/image403.emf"/><Relationship Id="rId6" Type="http://schemas.openxmlformats.org/officeDocument/2006/relationships/image" Target="../media/image408.emf"/><Relationship Id="rId5" Type="http://schemas.openxmlformats.org/officeDocument/2006/relationships/image" Target="../media/image407.emf"/><Relationship Id="rId4" Type="http://schemas.openxmlformats.org/officeDocument/2006/relationships/image" Target="../media/image406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emf"/><Relationship Id="rId3" Type="http://schemas.openxmlformats.org/officeDocument/2006/relationships/image" Target="../media/image411.emf"/><Relationship Id="rId7" Type="http://schemas.openxmlformats.org/officeDocument/2006/relationships/image" Target="../media/image415.emf"/><Relationship Id="rId2" Type="http://schemas.openxmlformats.org/officeDocument/2006/relationships/image" Target="../media/image410.emf"/><Relationship Id="rId1" Type="http://schemas.openxmlformats.org/officeDocument/2006/relationships/image" Target="../media/image409.emf"/><Relationship Id="rId6" Type="http://schemas.openxmlformats.org/officeDocument/2006/relationships/image" Target="../media/image414.wmf"/><Relationship Id="rId5" Type="http://schemas.openxmlformats.org/officeDocument/2006/relationships/image" Target="../media/image413.wmf"/><Relationship Id="rId4" Type="http://schemas.openxmlformats.org/officeDocument/2006/relationships/image" Target="../media/image412.emf"/><Relationship Id="rId9" Type="http://schemas.openxmlformats.org/officeDocument/2006/relationships/image" Target="../media/image41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58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12" Type="http://schemas.openxmlformats.org/officeDocument/2006/relationships/image" Target="../media/image57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11" Type="http://schemas.openxmlformats.org/officeDocument/2006/relationships/image" Target="../media/image56.emf"/><Relationship Id="rId5" Type="http://schemas.openxmlformats.org/officeDocument/2006/relationships/image" Target="../media/image52.emf"/><Relationship Id="rId15" Type="http://schemas.openxmlformats.org/officeDocument/2006/relationships/image" Target="../media/image60.emf"/><Relationship Id="rId10" Type="http://schemas.openxmlformats.org/officeDocument/2006/relationships/image" Target="../media/image55.emf"/><Relationship Id="rId4" Type="http://schemas.openxmlformats.org/officeDocument/2006/relationships/image" Target="../media/image51.emf"/><Relationship Id="rId9" Type="http://schemas.openxmlformats.org/officeDocument/2006/relationships/image" Target="../media/image11.wmf"/><Relationship Id="rId14" Type="http://schemas.openxmlformats.org/officeDocument/2006/relationships/image" Target="../media/image59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wmf"/><Relationship Id="rId2" Type="http://schemas.openxmlformats.org/officeDocument/2006/relationships/image" Target="../media/image413.wmf"/><Relationship Id="rId1" Type="http://schemas.openxmlformats.org/officeDocument/2006/relationships/image" Target="../media/image418.emf"/><Relationship Id="rId5" Type="http://schemas.openxmlformats.org/officeDocument/2006/relationships/image" Target="../media/image420.emf"/><Relationship Id="rId4" Type="http://schemas.openxmlformats.org/officeDocument/2006/relationships/image" Target="../media/image419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emf"/><Relationship Id="rId2" Type="http://schemas.openxmlformats.org/officeDocument/2006/relationships/image" Target="../media/image422.emf"/><Relationship Id="rId1" Type="http://schemas.openxmlformats.org/officeDocument/2006/relationships/image" Target="../media/image421.emf"/><Relationship Id="rId6" Type="http://schemas.openxmlformats.org/officeDocument/2006/relationships/image" Target="../media/image426.emf"/><Relationship Id="rId5" Type="http://schemas.openxmlformats.org/officeDocument/2006/relationships/image" Target="../media/image425.emf"/><Relationship Id="rId4" Type="http://schemas.openxmlformats.org/officeDocument/2006/relationships/image" Target="../media/image42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emf"/><Relationship Id="rId2" Type="http://schemas.openxmlformats.org/officeDocument/2006/relationships/image" Target="../media/image428.emf"/><Relationship Id="rId1" Type="http://schemas.openxmlformats.org/officeDocument/2006/relationships/image" Target="../media/image427.emf"/><Relationship Id="rId6" Type="http://schemas.openxmlformats.org/officeDocument/2006/relationships/image" Target="../media/image432.emf"/><Relationship Id="rId5" Type="http://schemas.openxmlformats.org/officeDocument/2006/relationships/image" Target="../media/image431.emf"/><Relationship Id="rId4" Type="http://schemas.openxmlformats.org/officeDocument/2006/relationships/image" Target="../media/image430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4.emf"/><Relationship Id="rId1" Type="http://schemas.openxmlformats.org/officeDocument/2006/relationships/image" Target="../media/image433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emf"/><Relationship Id="rId2" Type="http://schemas.openxmlformats.org/officeDocument/2006/relationships/image" Target="../media/image438.emf"/><Relationship Id="rId1" Type="http://schemas.openxmlformats.org/officeDocument/2006/relationships/image" Target="../media/image437.emf"/><Relationship Id="rId4" Type="http://schemas.openxmlformats.org/officeDocument/2006/relationships/image" Target="../media/image44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emf"/><Relationship Id="rId2" Type="http://schemas.openxmlformats.org/officeDocument/2006/relationships/image" Target="../media/image443.emf"/><Relationship Id="rId1" Type="http://schemas.openxmlformats.org/officeDocument/2006/relationships/image" Target="../media/image442.emf"/><Relationship Id="rId5" Type="http://schemas.openxmlformats.org/officeDocument/2006/relationships/image" Target="../media/image445.emf"/><Relationship Id="rId4" Type="http://schemas.openxmlformats.org/officeDocument/2006/relationships/image" Target="../media/image440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9.emf"/><Relationship Id="rId2" Type="http://schemas.openxmlformats.org/officeDocument/2006/relationships/image" Target="../media/image448.emf"/><Relationship Id="rId1" Type="http://schemas.openxmlformats.org/officeDocument/2006/relationships/image" Target="../media/image447.emf"/><Relationship Id="rId6" Type="http://schemas.openxmlformats.org/officeDocument/2006/relationships/image" Target="../media/image440.wmf"/><Relationship Id="rId5" Type="http://schemas.openxmlformats.org/officeDocument/2006/relationships/image" Target="../media/image451.emf"/><Relationship Id="rId4" Type="http://schemas.openxmlformats.org/officeDocument/2006/relationships/image" Target="../media/image450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wmf"/><Relationship Id="rId2" Type="http://schemas.openxmlformats.org/officeDocument/2006/relationships/image" Target="../media/image454.emf"/><Relationship Id="rId1" Type="http://schemas.openxmlformats.org/officeDocument/2006/relationships/image" Target="../media/image453.e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emf"/><Relationship Id="rId3" Type="http://schemas.openxmlformats.org/officeDocument/2006/relationships/image" Target="../media/image458.emf"/><Relationship Id="rId7" Type="http://schemas.openxmlformats.org/officeDocument/2006/relationships/image" Target="../media/image462.emf"/><Relationship Id="rId2" Type="http://schemas.openxmlformats.org/officeDocument/2006/relationships/image" Target="../media/image457.emf"/><Relationship Id="rId1" Type="http://schemas.openxmlformats.org/officeDocument/2006/relationships/image" Target="../media/image456.emf"/><Relationship Id="rId6" Type="http://schemas.openxmlformats.org/officeDocument/2006/relationships/image" Target="../media/image461.emf"/><Relationship Id="rId11" Type="http://schemas.openxmlformats.org/officeDocument/2006/relationships/image" Target="../media/image466.emf"/><Relationship Id="rId5" Type="http://schemas.openxmlformats.org/officeDocument/2006/relationships/image" Target="../media/image460.emf"/><Relationship Id="rId10" Type="http://schemas.openxmlformats.org/officeDocument/2006/relationships/image" Target="../media/image465.emf"/><Relationship Id="rId4" Type="http://schemas.openxmlformats.org/officeDocument/2006/relationships/image" Target="../media/image459.emf"/><Relationship Id="rId9" Type="http://schemas.openxmlformats.org/officeDocument/2006/relationships/image" Target="../media/image464.e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emf"/><Relationship Id="rId3" Type="http://schemas.openxmlformats.org/officeDocument/2006/relationships/image" Target="../media/image469.emf"/><Relationship Id="rId7" Type="http://schemas.openxmlformats.org/officeDocument/2006/relationships/image" Target="../media/image473.emf"/><Relationship Id="rId2" Type="http://schemas.openxmlformats.org/officeDocument/2006/relationships/image" Target="../media/image468.emf"/><Relationship Id="rId1" Type="http://schemas.openxmlformats.org/officeDocument/2006/relationships/image" Target="../media/image467.emf"/><Relationship Id="rId6" Type="http://schemas.openxmlformats.org/officeDocument/2006/relationships/image" Target="../media/image472.emf"/><Relationship Id="rId11" Type="http://schemas.openxmlformats.org/officeDocument/2006/relationships/image" Target="../media/image477.emf"/><Relationship Id="rId5" Type="http://schemas.openxmlformats.org/officeDocument/2006/relationships/image" Target="../media/image471.emf"/><Relationship Id="rId10" Type="http://schemas.openxmlformats.org/officeDocument/2006/relationships/image" Target="../media/image476.emf"/><Relationship Id="rId4" Type="http://schemas.openxmlformats.org/officeDocument/2006/relationships/image" Target="../media/image470.emf"/><Relationship Id="rId9" Type="http://schemas.openxmlformats.org/officeDocument/2006/relationships/image" Target="../media/image47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3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12" Type="http://schemas.openxmlformats.org/officeDocument/2006/relationships/image" Target="../media/image72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5" Type="http://schemas.openxmlformats.org/officeDocument/2006/relationships/image" Target="../media/image7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Relationship Id="rId14" Type="http://schemas.openxmlformats.org/officeDocument/2006/relationships/image" Target="../media/image74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emf"/><Relationship Id="rId7" Type="http://schemas.openxmlformats.org/officeDocument/2006/relationships/image" Target="../media/image484.emf"/><Relationship Id="rId2" Type="http://schemas.openxmlformats.org/officeDocument/2006/relationships/image" Target="../media/image479.emf"/><Relationship Id="rId1" Type="http://schemas.openxmlformats.org/officeDocument/2006/relationships/image" Target="../media/image478.emf"/><Relationship Id="rId6" Type="http://schemas.openxmlformats.org/officeDocument/2006/relationships/image" Target="../media/image483.emf"/><Relationship Id="rId5" Type="http://schemas.openxmlformats.org/officeDocument/2006/relationships/image" Target="../media/image482.emf"/><Relationship Id="rId4" Type="http://schemas.openxmlformats.org/officeDocument/2006/relationships/image" Target="../media/image481.e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emf"/><Relationship Id="rId3" Type="http://schemas.openxmlformats.org/officeDocument/2006/relationships/image" Target="../media/image487.emf"/><Relationship Id="rId7" Type="http://schemas.openxmlformats.org/officeDocument/2006/relationships/image" Target="../media/image491.emf"/><Relationship Id="rId12" Type="http://schemas.openxmlformats.org/officeDocument/2006/relationships/image" Target="../media/image496.emf"/><Relationship Id="rId2" Type="http://schemas.openxmlformats.org/officeDocument/2006/relationships/image" Target="../media/image486.emf"/><Relationship Id="rId1" Type="http://schemas.openxmlformats.org/officeDocument/2006/relationships/image" Target="../media/image485.wmf"/><Relationship Id="rId6" Type="http://schemas.openxmlformats.org/officeDocument/2006/relationships/image" Target="../media/image490.emf"/><Relationship Id="rId11" Type="http://schemas.openxmlformats.org/officeDocument/2006/relationships/image" Target="../media/image495.emf"/><Relationship Id="rId5" Type="http://schemas.openxmlformats.org/officeDocument/2006/relationships/image" Target="../media/image489.emf"/><Relationship Id="rId10" Type="http://schemas.openxmlformats.org/officeDocument/2006/relationships/image" Target="../media/image494.wmf"/><Relationship Id="rId4" Type="http://schemas.openxmlformats.org/officeDocument/2006/relationships/image" Target="../media/image488.emf"/><Relationship Id="rId9" Type="http://schemas.openxmlformats.org/officeDocument/2006/relationships/image" Target="../media/image493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emf"/><Relationship Id="rId3" Type="http://schemas.openxmlformats.org/officeDocument/2006/relationships/image" Target="../media/image499.emf"/><Relationship Id="rId7" Type="http://schemas.openxmlformats.org/officeDocument/2006/relationships/image" Target="../media/image503.emf"/><Relationship Id="rId2" Type="http://schemas.openxmlformats.org/officeDocument/2006/relationships/image" Target="../media/image498.emf"/><Relationship Id="rId1" Type="http://schemas.openxmlformats.org/officeDocument/2006/relationships/image" Target="../media/image497.emf"/><Relationship Id="rId6" Type="http://schemas.openxmlformats.org/officeDocument/2006/relationships/image" Target="../media/image502.emf"/><Relationship Id="rId5" Type="http://schemas.openxmlformats.org/officeDocument/2006/relationships/image" Target="../media/image501.wmf"/><Relationship Id="rId4" Type="http://schemas.openxmlformats.org/officeDocument/2006/relationships/image" Target="../media/image500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7.emf"/><Relationship Id="rId2" Type="http://schemas.openxmlformats.org/officeDocument/2006/relationships/image" Target="../media/image506.emf"/><Relationship Id="rId1" Type="http://schemas.openxmlformats.org/officeDocument/2006/relationships/image" Target="../media/image505.emf"/><Relationship Id="rId6" Type="http://schemas.openxmlformats.org/officeDocument/2006/relationships/image" Target="../media/image510.emf"/><Relationship Id="rId5" Type="http://schemas.openxmlformats.org/officeDocument/2006/relationships/image" Target="../media/image509.emf"/><Relationship Id="rId4" Type="http://schemas.openxmlformats.org/officeDocument/2006/relationships/image" Target="../media/image508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3.emf"/><Relationship Id="rId2" Type="http://schemas.openxmlformats.org/officeDocument/2006/relationships/image" Target="../media/image512.emf"/><Relationship Id="rId1" Type="http://schemas.openxmlformats.org/officeDocument/2006/relationships/image" Target="../media/image511.emf"/><Relationship Id="rId5" Type="http://schemas.openxmlformats.org/officeDocument/2006/relationships/image" Target="../media/image515.emf"/><Relationship Id="rId4" Type="http://schemas.openxmlformats.org/officeDocument/2006/relationships/image" Target="../media/image514.e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3.emf"/><Relationship Id="rId3" Type="http://schemas.openxmlformats.org/officeDocument/2006/relationships/image" Target="../media/image518.emf"/><Relationship Id="rId7" Type="http://schemas.openxmlformats.org/officeDocument/2006/relationships/image" Target="../media/image522.emf"/><Relationship Id="rId2" Type="http://schemas.openxmlformats.org/officeDocument/2006/relationships/image" Target="../media/image517.emf"/><Relationship Id="rId1" Type="http://schemas.openxmlformats.org/officeDocument/2006/relationships/image" Target="../media/image516.emf"/><Relationship Id="rId6" Type="http://schemas.openxmlformats.org/officeDocument/2006/relationships/image" Target="../media/image521.emf"/><Relationship Id="rId5" Type="http://schemas.openxmlformats.org/officeDocument/2006/relationships/image" Target="../media/image520.emf"/><Relationship Id="rId4" Type="http://schemas.openxmlformats.org/officeDocument/2006/relationships/image" Target="../media/image519.emf"/><Relationship Id="rId9" Type="http://schemas.openxmlformats.org/officeDocument/2006/relationships/image" Target="../media/image524.e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2.emf"/><Relationship Id="rId3" Type="http://schemas.openxmlformats.org/officeDocument/2006/relationships/image" Target="../media/image527.emf"/><Relationship Id="rId7" Type="http://schemas.openxmlformats.org/officeDocument/2006/relationships/image" Target="../media/image531.emf"/><Relationship Id="rId2" Type="http://schemas.openxmlformats.org/officeDocument/2006/relationships/image" Target="../media/image526.emf"/><Relationship Id="rId1" Type="http://schemas.openxmlformats.org/officeDocument/2006/relationships/image" Target="../media/image525.emf"/><Relationship Id="rId6" Type="http://schemas.openxmlformats.org/officeDocument/2006/relationships/image" Target="../media/image530.emf"/><Relationship Id="rId5" Type="http://schemas.openxmlformats.org/officeDocument/2006/relationships/image" Target="../media/image529.emf"/><Relationship Id="rId4" Type="http://schemas.openxmlformats.org/officeDocument/2006/relationships/image" Target="../media/image5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0" Type="http://schemas.openxmlformats.org/officeDocument/2006/relationships/image" Target="../media/image86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11" Type="http://schemas.openxmlformats.org/officeDocument/2006/relationships/image" Target="../media/image101.emf"/><Relationship Id="rId5" Type="http://schemas.openxmlformats.org/officeDocument/2006/relationships/image" Target="../media/image95.emf"/><Relationship Id="rId10" Type="http://schemas.openxmlformats.org/officeDocument/2006/relationships/image" Target="../media/image100.emf"/><Relationship Id="rId4" Type="http://schemas.openxmlformats.org/officeDocument/2006/relationships/image" Target="../media/image94.emf"/><Relationship Id="rId9" Type="http://schemas.openxmlformats.org/officeDocument/2006/relationships/image" Target="../media/image9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r>
              <a:rPr lang="en-US" altLang="zh-CN"/>
              <a:t>Fundamentals of Advanced Mathematics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r>
              <a:rPr lang="en-US" altLang="zh-CN"/>
              <a:t>BUPT                     Jianhua Yuan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D8EC8ABF-4B32-4E29-9AB1-3348A13F86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43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2A630783-875B-45E6-BE6B-9AB0A42348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040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B4D96-B405-4895-8767-64B9E755D10D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1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05EE2-3DD4-4F2F-945C-82FEA3FA6FD9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372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0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8DEB5-47DD-46E9-A832-1ABCE0721D0F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8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E9EE1-5083-40A3-B4D1-966104EDA94D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2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07E6C-9C78-405A-8F40-B495816E8BA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4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3F1D4-440C-4D38-B052-4DFC7BB839F4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0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BE073-A830-4B10-B901-64A82E96BD3D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36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66A34-46BB-4413-A1FA-B14A560BD1BE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77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01326-D4B6-4AED-83C7-EC214C9E4887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72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E282D-2A13-44BC-8AB5-26C344AFF54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62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D6036-7A45-4DC5-B1DE-F75C1683ED1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DA61E-50B9-40A2-BA00-16F39D276ECD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76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4261B-6524-486E-95E6-FED78D0F7B5B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00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3DF0D-F926-40A4-8938-7ECC7EF71B6B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81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C2C0F-51F8-4553-9956-A0DA043654C9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85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086456-FF2F-4BB5-8039-0E82E7E0EA7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81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122A1-5E1A-4B29-AF1C-AA17381F2270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6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2D92D-6996-4CF6-8E35-D0A9E450E787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55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1C551-2F5D-48D0-8587-0F38DFC1B8BA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85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FA280-2F0F-49B8-9D63-72362A209840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73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FA280-2F0F-49B8-9D63-72362A209840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28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16BAF-0285-4552-A2B1-2A5D3E11AC21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4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1641A-78D1-4DC2-9358-4B58E670077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17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36930-5FEF-4DAA-B326-4355BD147109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68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90BC9-7C49-4328-90CD-89D3E4CD7CF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10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C1100-668C-4ECB-A813-13DD00386602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70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90097-A111-4BAE-A8AC-401817BBC947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79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380E6-6F76-4B5E-A3DD-C8A3F3F4F038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50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0476B-AF53-4526-9A82-1D41EA1D72B5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27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8CAC8-EC28-4801-9E3D-90CFEDC8C9CB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29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28767-3C52-42C0-B59B-DB522FBC8675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4646613"/>
            <a:ext cx="5318125" cy="440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81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81FAE-7CC6-4DAB-B09B-3CDD6EDA76F5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344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E1B4E-B8B5-4914-A813-998C0AB7E81E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5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5B04A-6B4E-448E-8930-E688865ABAA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838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4920D-A426-4A26-B671-27E0E0B62D34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80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A216B-45C4-4DFF-BBC0-87F422462763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5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E0BC6-B471-44D6-B3F6-4462943896ED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985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01240-0E58-4A06-A966-5A9061DC54F2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962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3EEAA-01B8-4247-BC24-724FF4FB118B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The proof can be seen in the textbook. If the student can know the conclusion, it is enough for our student.</a:t>
            </a:r>
          </a:p>
        </p:txBody>
      </p:sp>
    </p:spTree>
    <p:extLst>
      <p:ext uri="{BB962C8B-B14F-4D97-AF65-F5344CB8AC3E}">
        <p14:creationId xmlns:p14="http://schemas.microsoft.com/office/powerpoint/2010/main" val="1166060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7913C-AD1F-4389-B28D-5F89DAFA382E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The proof can be seen in the textbook. If the student can know the conclusion, it is enough for our student.</a:t>
            </a:r>
          </a:p>
        </p:txBody>
      </p:sp>
    </p:spTree>
    <p:extLst>
      <p:ext uri="{BB962C8B-B14F-4D97-AF65-F5344CB8AC3E}">
        <p14:creationId xmlns:p14="http://schemas.microsoft.com/office/powerpoint/2010/main" val="2145507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0765B-41C9-4478-BA29-7B7F77FEDEE6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687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9C3BE-4F8D-410B-832D-8A0C24B0A7AB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538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7582F-1C6D-41BA-84D0-0E225843B918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7487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AC344-CA2B-4834-BF47-5473613DBE06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0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D4F11-48F0-4705-BF98-EAA94713C5E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228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063BA-B1F3-48FD-AFD9-E11B1D120D1B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5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D87F0-D07E-4DAD-9BF3-E660F73C1902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007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D2336-61A0-4D94-A859-CCDEDAD94261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228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0B189-F2B0-4172-AF95-8595B50343EF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428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7975CD-3766-4928-B9AB-BECAE254A87E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659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2194E-FDE2-44CD-BDF6-F22DA9531AB7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678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C53AC-E9BA-481F-9753-4469C7B48BA2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534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2CBC5-8E8E-4BD8-8E0E-0B883F3EAE2E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813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2842D-7866-4716-BEA5-DDCFB6FAB8D5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487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126CE-C371-43D0-AE6F-296054D2C1F7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60D1A-A795-497B-8A16-E7F7A66298B5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918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12E07-E361-4E9A-B258-5DCAAFD08E7C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2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4FF52-DEA4-4C2D-8D06-F45AA14C75EF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225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D2023-3183-482E-AC68-7AEB4A50F5B3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274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2E57D-80A4-4A90-9779-26082A69F4AA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569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EB373-5C95-44C6-A622-CA4A2A1C7F66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450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BAC26-DE37-43A8-932C-1A00E53B61C8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715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36617-06DD-4382-9169-445D1D6E0193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4845" y="4646533"/>
            <a:ext cx="5318760" cy="44019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860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7BC372-A97C-4661-B45F-FEBFD1694C5E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8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7D47F-8B59-4AFA-B920-E4D25694154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45E0B-2BDF-40F2-AFBF-11B62E7D0C6B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0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41A63-5C0B-4ED5-AEAA-7FF55657D916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129" y="4343475"/>
            <a:ext cx="5485745" cy="41134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878" tIns="46939" rIns="93878" bIns="46939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zh-CN" altLang="en-US" sz="2800" b="1" cap="none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2007-2008,Yuan Jianhua,BUPT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F8F310F-7228-4893-B3E7-65DE03AD754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2007-2008,Yuan Jianhua,BUPT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27-C0C9-49B3-8261-E9BFB90D9F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2007-2008,Yuan Jianhua,BUPT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47FE-31B6-44C8-90F3-AF6C07FE87E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9/18/2006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2007-2008,Yuan Jianhua,BUPT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8826C7F5-61EE-4943-87CD-D198CF31A1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9/18/2006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2007-2008,Yuan Jianhua,BUPT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8826C7F5-61EE-4943-87CD-D198CF31A1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304800"/>
            <a:ext cx="74168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9B383830-9324-491A-901A-AECCC9FD2C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>
            <a:normAutofit/>
          </a:bodyPr>
          <a:lstStyle>
            <a:lvl1pPr>
              <a:defRPr sz="4000" b="1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r>
              <a:rPr lang="en-US" altLang="en-US"/>
              <a:t>2007-2008,Yuan Jianhua,BUPT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fld id="{09C54D40-F8F8-4FD9-935C-E8175B549E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2007-2008,Yuan Jianhua,BUPT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C7F5-61EE-4943-87CD-D198CF31A1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2007-2008,Yuan Jianhua,BUPT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8C1-37EB-420D-847D-AA25132BA7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2007-2008,Yuan Jianhua,BUPT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5FAB-9E86-44D1-B100-2F17DF49212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2007-2008,Yuan Jianhua,BUPT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5307-FEF8-4EAF-AB5C-29CB40C6E96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2007-2008,Yuan Jianhua,BUPT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761-17C0-4DB9-8E28-15AB938A083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2007-2008,Yuan Jianhua,BUPT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C999-DFEE-4CA2-B0AC-56E700BC3F6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9/18/2006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2007-2008,Yuan Jianhua,BUPT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16F9-6AC5-4A57-9F9D-28968D9E0D6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/>
              <a:t>9/18/2006</a:t>
            </a: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en-US"/>
              <a:t>2007-2008,Yuan Jianhua,BUPT</a:t>
            </a:r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26C7F5-61EE-4943-87CD-D198CF31A14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WordArt 40"/>
          <p:cNvSpPr>
            <a:spLocks noChangeArrowheads="1" noChangeShapeType="1" noTextEdit="1"/>
          </p:cNvSpPr>
          <p:nvPr userDrawn="1"/>
        </p:nvSpPr>
        <p:spPr bwMode="auto">
          <a:xfrm>
            <a:off x="8604250" y="115888"/>
            <a:ext cx="433388" cy="225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BUPT</a:t>
            </a:r>
            <a:endParaRPr lang="zh-CN" altLang="en-US" sz="3600" kern="1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 userDrawn="1"/>
        </p:nvSpPr>
        <p:spPr bwMode="auto">
          <a:xfrm>
            <a:off x="539750" y="59499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2400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2" r:id="rId13"/>
    <p:sldLayoutId id="2147483683" r:id="rId14"/>
    <p:sldLayoutId id="2147483684" r:id="rId15"/>
  </p:sldLayoutIdLst>
  <p:transition>
    <p:pull dir="d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6.emf"/><Relationship Id="rId4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1.emf"/><Relationship Id="rId18" Type="http://schemas.openxmlformats.org/officeDocument/2006/relationships/oleObject" Target="../embeddings/oleObject84.bin"/><Relationship Id="rId26" Type="http://schemas.openxmlformats.org/officeDocument/2006/relationships/oleObject" Target="../embeddings/oleObject88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85.emf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3.emf"/><Relationship Id="rId25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29" Type="http://schemas.openxmlformats.org/officeDocument/2006/relationships/image" Target="../media/image89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0.emf"/><Relationship Id="rId24" Type="http://schemas.openxmlformats.org/officeDocument/2006/relationships/oleObject" Target="../embeddings/oleObject87.bin"/><Relationship Id="rId5" Type="http://schemas.openxmlformats.org/officeDocument/2006/relationships/image" Target="../media/image77.emf"/><Relationship Id="rId15" Type="http://schemas.openxmlformats.org/officeDocument/2006/relationships/image" Target="../media/image82.emf"/><Relationship Id="rId23" Type="http://schemas.openxmlformats.org/officeDocument/2006/relationships/image" Target="../media/image86.emf"/><Relationship Id="rId28" Type="http://schemas.openxmlformats.org/officeDocument/2006/relationships/oleObject" Target="../embeddings/oleObject89.bin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4.emf"/><Relationship Id="rId31" Type="http://schemas.openxmlformats.org/officeDocument/2006/relationships/image" Target="../media/image90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Relationship Id="rId27" Type="http://schemas.openxmlformats.org/officeDocument/2006/relationships/image" Target="../media/image88.emf"/><Relationship Id="rId30" Type="http://schemas.openxmlformats.org/officeDocument/2006/relationships/oleObject" Target="../embeddings/oleObject9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5.emf"/><Relationship Id="rId18" Type="http://schemas.openxmlformats.org/officeDocument/2006/relationships/oleObject" Target="../embeddings/oleObject98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99.emf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97.emf"/><Relationship Id="rId25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4.emf"/><Relationship Id="rId24" Type="http://schemas.openxmlformats.org/officeDocument/2006/relationships/oleObject" Target="../embeddings/oleObject101.bin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23" Type="http://schemas.openxmlformats.org/officeDocument/2006/relationships/image" Target="../media/image100.e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98.e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3.e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6.emf"/><Relationship Id="rId18" Type="http://schemas.openxmlformats.org/officeDocument/2006/relationships/oleObject" Target="../embeddings/oleObject10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3.e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5.emf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9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107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0.wmf"/><Relationship Id="rId26" Type="http://schemas.openxmlformats.org/officeDocument/2006/relationships/image" Target="../media/image120.emf"/><Relationship Id="rId39" Type="http://schemas.openxmlformats.org/officeDocument/2006/relationships/image" Target="../media/image126.emf"/><Relationship Id="rId21" Type="http://schemas.openxmlformats.org/officeDocument/2006/relationships/oleObject" Target="../embeddings/oleObject119.bin"/><Relationship Id="rId34" Type="http://schemas.openxmlformats.org/officeDocument/2006/relationships/image" Target="../media/image124.emf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emf"/><Relationship Id="rId20" Type="http://schemas.openxmlformats.org/officeDocument/2006/relationships/image" Target="../media/image117.emf"/><Relationship Id="rId29" Type="http://schemas.openxmlformats.org/officeDocument/2006/relationships/oleObject" Target="../embeddings/oleObject123.bin"/><Relationship Id="rId41" Type="http://schemas.openxmlformats.org/officeDocument/2006/relationships/image" Target="../media/image12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19.emf"/><Relationship Id="rId32" Type="http://schemas.openxmlformats.org/officeDocument/2006/relationships/image" Target="../media/image123.emf"/><Relationship Id="rId37" Type="http://schemas.openxmlformats.org/officeDocument/2006/relationships/image" Target="../media/image125.emf"/><Relationship Id="rId40" Type="http://schemas.openxmlformats.org/officeDocument/2006/relationships/oleObject" Target="../embeddings/oleObject129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21.emf"/><Relationship Id="rId36" Type="http://schemas.openxmlformats.org/officeDocument/2006/relationships/oleObject" Target="../embeddings/oleObject127.bin"/><Relationship Id="rId10" Type="http://schemas.openxmlformats.org/officeDocument/2006/relationships/image" Target="../media/image113.emf"/><Relationship Id="rId19" Type="http://schemas.openxmlformats.org/officeDocument/2006/relationships/oleObject" Target="../embeddings/oleObject118.bin"/><Relationship Id="rId31" Type="http://schemas.openxmlformats.org/officeDocument/2006/relationships/oleObject" Target="../embeddings/oleObject124.bin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5.emf"/><Relationship Id="rId22" Type="http://schemas.openxmlformats.org/officeDocument/2006/relationships/image" Target="../media/image118.e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122.emf"/><Relationship Id="rId35" Type="http://schemas.openxmlformats.org/officeDocument/2006/relationships/oleObject" Target="../embeddings/oleObject126.bin"/><Relationship Id="rId8" Type="http://schemas.openxmlformats.org/officeDocument/2006/relationships/image" Target="../media/image112.emf"/><Relationship Id="rId3" Type="http://schemas.openxmlformats.org/officeDocument/2006/relationships/oleObject" Target="../embeddings/oleObject110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33" Type="http://schemas.openxmlformats.org/officeDocument/2006/relationships/oleObject" Target="../embeddings/oleObject125.bin"/><Relationship Id="rId38" Type="http://schemas.openxmlformats.org/officeDocument/2006/relationships/oleObject" Target="../embeddings/oleObject128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emf"/><Relationship Id="rId18" Type="http://schemas.openxmlformats.org/officeDocument/2006/relationships/oleObject" Target="../embeddings/oleObject137.bin"/><Relationship Id="rId26" Type="http://schemas.openxmlformats.org/officeDocument/2006/relationships/oleObject" Target="../embeddings/oleObject141.bin"/><Relationship Id="rId21" Type="http://schemas.openxmlformats.org/officeDocument/2006/relationships/image" Target="../media/image136.emf"/><Relationship Id="rId34" Type="http://schemas.openxmlformats.org/officeDocument/2006/relationships/oleObject" Target="../embeddings/oleObject145.bin"/><Relationship Id="rId7" Type="http://schemas.openxmlformats.org/officeDocument/2006/relationships/image" Target="../media/image129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4.emf"/><Relationship Id="rId25" Type="http://schemas.openxmlformats.org/officeDocument/2006/relationships/image" Target="../media/image138.emf"/><Relationship Id="rId33" Type="http://schemas.openxmlformats.org/officeDocument/2006/relationships/image" Target="../media/image14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29" Type="http://schemas.openxmlformats.org/officeDocument/2006/relationships/image" Target="../media/image140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1.emf"/><Relationship Id="rId24" Type="http://schemas.openxmlformats.org/officeDocument/2006/relationships/oleObject" Target="../embeddings/oleObject140.bin"/><Relationship Id="rId32" Type="http://schemas.openxmlformats.org/officeDocument/2006/relationships/oleObject" Target="../embeddings/oleObject144.bin"/><Relationship Id="rId37" Type="http://schemas.openxmlformats.org/officeDocument/2006/relationships/image" Target="../media/image144.emf"/><Relationship Id="rId5" Type="http://schemas.openxmlformats.org/officeDocument/2006/relationships/image" Target="../media/image128.emf"/><Relationship Id="rId15" Type="http://schemas.openxmlformats.org/officeDocument/2006/relationships/image" Target="../media/image133.emf"/><Relationship Id="rId23" Type="http://schemas.openxmlformats.org/officeDocument/2006/relationships/image" Target="../media/image137.emf"/><Relationship Id="rId28" Type="http://schemas.openxmlformats.org/officeDocument/2006/relationships/oleObject" Target="../embeddings/oleObject142.bin"/><Relationship Id="rId36" Type="http://schemas.openxmlformats.org/officeDocument/2006/relationships/oleObject" Target="../embeddings/oleObject146.bin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35.emf"/><Relationship Id="rId31" Type="http://schemas.openxmlformats.org/officeDocument/2006/relationships/image" Target="../media/image141.e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0.emf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9.bin"/><Relationship Id="rId27" Type="http://schemas.openxmlformats.org/officeDocument/2006/relationships/image" Target="../media/image139.emf"/><Relationship Id="rId30" Type="http://schemas.openxmlformats.org/officeDocument/2006/relationships/oleObject" Target="../embeddings/oleObject143.bin"/><Relationship Id="rId35" Type="http://schemas.openxmlformats.org/officeDocument/2006/relationships/image" Target="../media/image143.emf"/><Relationship Id="rId8" Type="http://schemas.openxmlformats.org/officeDocument/2006/relationships/oleObject" Target="../embeddings/oleObject132.bin"/><Relationship Id="rId3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49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6.emf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8.emf"/><Relationship Id="rId5" Type="http://schemas.openxmlformats.org/officeDocument/2006/relationships/image" Target="../media/image145.emf"/><Relationship Id="rId15" Type="http://schemas.openxmlformats.org/officeDocument/2006/relationships/image" Target="../media/image150.e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7.emf"/><Relationship Id="rId14" Type="http://schemas.openxmlformats.org/officeDocument/2006/relationships/oleObject" Target="../embeddings/oleObject1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55.emf"/><Relationship Id="rId18" Type="http://schemas.openxmlformats.org/officeDocument/2006/relationships/oleObject" Target="../embeddings/oleObject160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59.emf"/><Relationship Id="rId7" Type="http://schemas.openxmlformats.org/officeDocument/2006/relationships/image" Target="../media/image152.e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5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54.emf"/><Relationship Id="rId5" Type="http://schemas.openxmlformats.org/officeDocument/2006/relationships/image" Target="../media/image151.emf"/><Relationship Id="rId15" Type="http://schemas.openxmlformats.org/officeDocument/2006/relationships/image" Target="../media/image156.emf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158.emf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53.emf"/><Relationship Id="rId14" Type="http://schemas.openxmlformats.org/officeDocument/2006/relationships/oleObject" Target="../embeddings/oleObject15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64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1.emf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63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62.emf"/><Relationship Id="rId14" Type="http://schemas.openxmlformats.org/officeDocument/2006/relationships/oleObject" Target="../embeddings/oleObject16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70.emf"/><Relationship Id="rId18" Type="http://schemas.openxmlformats.org/officeDocument/2006/relationships/oleObject" Target="../embeddings/oleObject175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174.emf"/><Relationship Id="rId7" Type="http://schemas.openxmlformats.org/officeDocument/2006/relationships/image" Target="../media/image167.e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7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69.emf"/><Relationship Id="rId5" Type="http://schemas.openxmlformats.org/officeDocument/2006/relationships/image" Target="../media/image166.emf"/><Relationship Id="rId15" Type="http://schemas.openxmlformats.org/officeDocument/2006/relationships/image" Target="../media/image171.emf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173.e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68.emf"/><Relationship Id="rId14" Type="http://schemas.openxmlformats.org/officeDocument/2006/relationships/oleObject" Target="../embeddings/oleObject17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image" Target="../media/image179.emf"/><Relationship Id="rId18" Type="http://schemas.openxmlformats.org/officeDocument/2006/relationships/oleObject" Target="../embeddings/oleObject184.bin"/><Relationship Id="rId26" Type="http://schemas.openxmlformats.org/officeDocument/2006/relationships/oleObject" Target="../embeddings/oleObject188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83.emf"/><Relationship Id="rId7" Type="http://schemas.openxmlformats.org/officeDocument/2006/relationships/image" Target="../media/image176.emf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81.emf"/><Relationship Id="rId25" Type="http://schemas.openxmlformats.org/officeDocument/2006/relationships/image" Target="../media/image18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5.bin"/><Relationship Id="rId29" Type="http://schemas.openxmlformats.org/officeDocument/2006/relationships/image" Target="../media/image187.e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78.emf"/><Relationship Id="rId24" Type="http://schemas.openxmlformats.org/officeDocument/2006/relationships/oleObject" Target="../embeddings/oleObject187.bin"/><Relationship Id="rId5" Type="http://schemas.openxmlformats.org/officeDocument/2006/relationships/image" Target="../media/image175.emf"/><Relationship Id="rId15" Type="http://schemas.openxmlformats.org/officeDocument/2006/relationships/image" Target="../media/image180.emf"/><Relationship Id="rId23" Type="http://schemas.openxmlformats.org/officeDocument/2006/relationships/image" Target="../media/image184.emf"/><Relationship Id="rId28" Type="http://schemas.openxmlformats.org/officeDocument/2006/relationships/oleObject" Target="../embeddings/oleObject189.bin"/><Relationship Id="rId10" Type="http://schemas.openxmlformats.org/officeDocument/2006/relationships/oleObject" Target="../embeddings/oleObject180.bin"/><Relationship Id="rId19" Type="http://schemas.openxmlformats.org/officeDocument/2006/relationships/image" Target="../media/image182.emf"/><Relationship Id="rId31" Type="http://schemas.openxmlformats.org/officeDocument/2006/relationships/image" Target="../media/image188.emf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77.emf"/><Relationship Id="rId14" Type="http://schemas.openxmlformats.org/officeDocument/2006/relationships/oleObject" Target="../embeddings/oleObject182.bin"/><Relationship Id="rId22" Type="http://schemas.openxmlformats.org/officeDocument/2006/relationships/oleObject" Target="../embeddings/oleObject186.bin"/><Relationship Id="rId27" Type="http://schemas.openxmlformats.org/officeDocument/2006/relationships/image" Target="../media/image186.emf"/><Relationship Id="rId30" Type="http://schemas.openxmlformats.org/officeDocument/2006/relationships/oleObject" Target="../embeddings/oleObject19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93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90.emf"/><Relationship Id="rId12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92.emf"/><Relationship Id="rId5" Type="http://schemas.openxmlformats.org/officeDocument/2006/relationships/image" Target="../media/image189.e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9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9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97.emf"/><Relationship Id="rId5" Type="http://schemas.openxmlformats.org/officeDocument/2006/relationships/image" Target="../media/image194.emf"/><Relationship Id="rId10" Type="http://schemas.openxmlformats.org/officeDocument/2006/relationships/oleObject" Target="../embeddings/oleObject199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9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202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9.emf"/><Relationship Id="rId12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201.emf"/><Relationship Id="rId5" Type="http://schemas.openxmlformats.org/officeDocument/2006/relationships/image" Target="../media/image198.emf"/><Relationship Id="rId15" Type="http://schemas.openxmlformats.org/officeDocument/2006/relationships/image" Target="../media/image203.emf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200.emf"/><Relationship Id="rId14" Type="http://schemas.openxmlformats.org/officeDocument/2006/relationships/oleObject" Target="../embeddings/oleObject20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208.emf"/><Relationship Id="rId18" Type="http://schemas.openxmlformats.org/officeDocument/2006/relationships/oleObject" Target="../embeddings/oleObject21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05.emf"/><Relationship Id="rId12" Type="http://schemas.openxmlformats.org/officeDocument/2006/relationships/oleObject" Target="../embeddings/oleObject210.bin"/><Relationship Id="rId17" Type="http://schemas.openxmlformats.org/officeDocument/2006/relationships/image" Target="../media/image21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2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207.emf"/><Relationship Id="rId5" Type="http://schemas.openxmlformats.org/officeDocument/2006/relationships/image" Target="../media/image204.emf"/><Relationship Id="rId15" Type="http://schemas.openxmlformats.org/officeDocument/2006/relationships/image" Target="../media/image209.emf"/><Relationship Id="rId10" Type="http://schemas.openxmlformats.org/officeDocument/2006/relationships/oleObject" Target="../embeddings/oleObject209.bin"/><Relationship Id="rId19" Type="http://schemas.openxmlformats.org/officeDocument/2006/relationships/image" Target="../media/image211.emf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206.emf"/><Relationship Id="rId14" Type="http://schemas.openxmlformats.org/officeDocument/2006/relationships/oleObject" Target="../embeddings/oleObject2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216.e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13.emf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21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0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215.emf"/><Relationship Id="rId5" Type="http://schemas.openxmlformats.org/officeDocument/2006/relationships/image" Target="../media/image212.emf"/><Relationship Id="rId15" Type="http://schemas.openxmlformats.org/officeDocument/2006/relationships/image" Target="../media/image217.emf"/><Relationship Id="rId10" Type="http://schemas.openxmlformats.org/officeDocument/2006/relationships/oleObject" Target="../embeddings/oleObject217.bin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214.emf"/><Relationship Id="rId14" Type="http://schemas.openxmlformats.org/officeDocument/2006/relationships/oleObject" Target="../embeddings/oleObject2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13" Type="http://schemas.openxmlformats.org/officeDocument/2006/relationships/image" Target="../media/image222.emf"/><Relationship Id="rId18" Type="http://schemas.openxmlformats.org/officeDocument/2006/relationships/oleObject" Target="../embeddings/oleObject227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226.emf"/><Relationship Id="rId7" Type="http://schemas.openxmlformats.org/officeDocument/2006/relationships/image" Target="../media/image219.e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2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28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221.emf"/><Relationship Id="rId5" Type="http://schemas.openxmlformats.org/officeDocument/2006/relationships/image" Target="../media/image227.jpeg"/><Relationship Id="rId15" Type="http://schemas.openxmlformats.org/officeDocument/2006/relationships/image" Target="../media/image223.emf"/><Relationship Id="rId10" Type="http://schemas.openxmlformats.org/officeDocument/2006/relationships/oleObject" Target="../embeddings/oleObject223.bin"/><Relationship Id="rId19" Type="http://schemas.openxmlformats.org/officeDocument/2006/relationships/image" Target="../media/image225.emf"/><Relationship Id="rId4" Type="http://schemas.openxmlformats.org/officeDocument/2006/relationships/hyperlink" Target="http://scienceworld.wolfram.com/biography/photo-credits.html#Cauchy" TargetMode="External"/><Relationship Id="rId9" Type="http://schemas.openxmlformats.org/officeDocument/2006/relationships/image" Target="../media/image220.emf"/><Relationship Id="rId14" Type="http://schemas.openxmlformats.org/officeDocument/2006/relationships/oleObject" Target="../embeddings/oleObject22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232.emf"/><Relationship Id="rId18" Type="http://schemas.openxmlformats.org/officeDocument/2006/relationships/oleObject" Target="../embeddings/oleObject236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236.emf"/><Relationship Id="rId7" Type="http://schemas.openxmlformats.org/officeDocument/2006/relationships/image" Target="../media/image229.emf"/><Relationship Id="rId12" Type="http://schemas.openxmlformats.org/officeDocument/2006/relationships/oleObject" Target="../embeddings/oleObject233.bin"/><Relationship Id="rId17" Type="http://schemas.openxmlformats.org/officeDocument/2006/relationships/image" Target="../media/image234.emf"/><Relationship Id="rId25" Type="http://schemas.openxmlformats.org/officeDocument/2006/relationships/image" Target="../media/image23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5.bin"/><Relationship Id="rId20" Type="http://schemas.openxmlformats.org/officeDocument/2006/relationships/oleObject" Target="../embeddings/oleObject237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231.emf"/><Relationship Id="rId24" Type="http://schemas.openxmlformats.org/officeDocument/2006/relationships/oleObject" Target="../embeddings/oleObject239.bin"/><Relationship Id="rId5" Type="http://schemas.openxmlformats.org/officeDocument/2006/relationships/image" Target="../media/image228.emf"/><Relationship Id="rId15" Type="http://schemas.openxmlformats.org/officeDocument/2006/relationships/image" Target="../media/image233.emf"/><Relationship Id="rId23" Type="http://schemas.openxmlformats.org/officeDocument/2006/relationships/image" Target="../media/image237.emf"/><Relationship Id="rId10" Type="http://schemas.openxmlformats.org/officeDocument/2006/relationships/oleObject" Target="../embeddings/oleObject232.bin"/><Relationship Id="rId19" Type="http://schemas.openxmlformats.org/officeDocument/2006/relationships/image" Target="../media/image235.emf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230.emf"/><Relationship Id="rId14" Type="http://schemas.openxmlformats.org/officeDocument/2006/relationships/oleObject" Target="../embeddings/oleObject234.bin"/><Relationship Id="rId22" Type="http://schemas.openxmlformats.org/officeDocument/2006/relationships/oleObject" Target="../embeddings/oleObject23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13" Type="http://schemas.openxmlformats.org/officeDocument/2006/relationships/image" Target="../media/image242.emf"/><Relationship Id="rId18" Type="http://schemas.openxmlformats.org/officeDocument/2006/relationships/oleObject" Target="../embeddings/oleObject246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246.emf"/><Relationship Id="rId7" Type="http://schemas.openxmlformats.org/officeDocument/2006/relationships/image" Target="../media/image239.emf"/><Relationship Id="rId12" Type="http://schemas.openxmlformats.org/officeDocument/2006/relationships/oleObject" Target="../embeddings/oleObject243.bin"/><Relationship Id="rId17" Type="http://schemas.openxmlformats.org/officeDocument/2006/relationships/image" Target="../media/image24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5.bin"/><Relationship Id="rId20" Type="http://schemas.openxmlformats.org/officeDocument/2006/relationships/oleObject" Target="../embeddings/oleObject247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40.bin"/><Relationship Id="rId11" Type="http://schemas.openxmlformats.org/officeDocument/2006/relationships/image" Target="../media/image241.emf"/><Relationship Id="rId24" Type="http://schemas.openxmlformats.org/officeDocument/2006/relationships/image" Target="../media/image249.emf"/><Relationship Id="rId5" Type="http://schemas.openxmlformats.org/officeDocument/2006/relationships/image" Target="../media/image248.jpeg"/><Relationship Id="rId15" Type="http://schemas.openxmlformats.org/officeDocument/2006/relationships/image" Target="../media/image243.emf"/><Relationship Id="rId23" Type="http://schemas.openxmlformats.org/officeDocument/2006/relationships/image" Target="../media/image247.emf"/><Relationship Id="rId10" Type="http://schemas.openxmlformats.org/officeDocument/2006/relationships/oleObject" Target="../embeddings/oleObject242.bin"/><Relationship Id="rId19" Type="http://schemas.openxmlformats.org/officeDocument/2006/relationships/image" Target="../media/image245.emf"/><Relationship Id="rId4" Type="http://schemas.openxmlformats.org/officeDocument/2006/relationships/hyperlink" Target="http://scienceworld.wolfram.com/biography/photo-credits.html#LHospital" TargetMode="External"/><Relationship Id="rId9" Type="http://schemas.openxmlformats.org/officeDocument/2006/relationships/image" Target="../media/image240.emf"/><Relationship Id="rId14" Type="http://schemas.openxmlformats.org/officeDocument/2006/relationships/oleObject" Target="../embeddings/oleObject244.bin"/><Relationship Id="rId22" Type="http://schemas.openxmlformats.org/officeDocument/2006/relationships/oleObject" Target="../embeddings/oleObject24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54.emf"/><Relationship Id="rId18" Type="http://schemas.openxmlformats.org/officeDocument/2006/relationships/oleObject" Target="../embeddings/oleObject256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258.emf"/><Relationship Id="rId7" Type="http://schemas.openxmlformats.org/officeDocument/2006/relationships/image" Target="../media/image251.e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53.emf"/><Relationship Id="rId5" Type="http://schemas.openxmlformats.org/officeDocument/2006/relationships/image" Target="../media/image250.emf"/><Relationship Id="rId15" Type="http://schemas.openxmlformats.org/officeDocument/2006/relationships/image" Target="../media/image255.emf"/><Relationship Id="rId23" Type="http://schemas.openxmlformats.org/officeDocument/2006/relationships/image" Target="../media/image259.emf"/><Relationship Id="rId10" Type="http://schemas.openxmlformats.org/officeDocument/2006/relationships/oleObject" Target="../embeddings/oleObject252.bin"/><Relationship Id="rId19" Type="http://schemas.openxmlformats.org/officeDocument/2006/relationships/image" Target="../media/image257.e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52.emf"/><Relationship Id="rId14" Type="http://schemas.openxmlformats.org/officeDocument/2006/relationships/oleObject" Target="../embeddings/oleObject254.bin"/><Relationship Id="rId22" Type="http://schemas.openxmlformats.org/officeDocument/2006/relationships/oleObject" Target="../embeddings/oleObject25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64.e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61.emf"/><Relationship Id="rId12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63.emf"/><Relationship Id="rId5" Type="http://schemas.openxmlformats.org/officeDocument/2006/relationships/image" Target="../media/image260.emf"/><Relationship Id="rId15" Type="http://schemas.openxmlformats.org/officeDocument/2006/relationships/image" Target="../media/image265.emf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62.emf"/><Relationship Id="rId14" Type="http://schemas.openxmlformats.org/officeDocument/2006/relationships/oleObject" Target="../embeddings/oleObject26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69.emf"/><Relationship Id="rId5" Type="http://schemas.openxmlformats.org/officeDocument/2006/relationships/image" Target="../media/image266.emf"/><Relationship Id="rId10" Type="http://schemas.openxmlformats.org/officeDocument/2006/relationships/oleObject" Target="../embeddings/oleObject268.bin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268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273.emf"/><Relationship Id="rId5" Type="http://schemas.openxmlformats.org/officeDocument/2006/relationships/image" Target="../media/image270.emf"/><Relationship Id="rId10" Type="http://schemas.openxmlformats.org/officeDocument/2006/relationships/oleObject" Target="../embeddings/oleObject272.bin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7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75.emf"/><Relationship Id="rId5" Type="http://schemas.openxmlformats.org/officeDocument/2006/relationships/oleObject" Target="../embeddings/oleObject274.bin"/><Relationship Id="rId10" Type="http://schemas.openxmlformats.org/officeDocument/2006/relationships/image" Target="../media/image277.emf"/><Relationship Id="rId4" Type="http://schemas.openxmlformats.org/officeDocument/2006/relationships/image" Target="../media/image274.emf"/><Relationship Id="rId9" Type="http://schemas.openxmlformats.org/officeDocument/2006/relationships/oleObject" Target="../embeddings/oleObject27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13" Type="http://schemas.openxmlformats.org/officeDocument/2006/relationships/image" Target="../media/image282.emf"/><Relationship Id="rId18" Type="http://schemas.openxmlformats.org/officeDocument/2006/relationships/oleObject" Target="../embeddings/oleObject284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286.emf"/><Relationship Id="rId7" Type="http://schemas.openxmlformats.org/officeDocument/2006/relationships/image" Target="../media/image279.emf"/><Relationship Id="rId12" Type="http://schemas.openxmlformats.org/officeDocument/2006/relationships/oleObject" Target="../embeddings/oleObject281.bin"/><Relationship Id="rId17" Type="http://schemas.openxmlformats.org/officeDocument/2006/relationships/image" Target="../media/image284.emf"/><Relationship Id="rId25" Type="http://schemas.openxmlformats.org/officeDocument/2006/relationships/image" Target="../media/image28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3.bin"/><Relationship Id="rId20" Type="http://schemas.openxmlformats.org/officeDocument/2006/relationships/oleObject" Target="../embeddings/oleObject285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78.bin"/><Relationship Id="rId11" Type="http://schemas.openxmlformats.org/officeDocument/2006/relationships/image" Target="../media/image281.emf"/><Relationship Id="rId24" Type="http://schemas.openxmlformats.org/officeDocument/2006/relationships/oleObject" Target="../embeddings/oleObject287.bin"/><Relationship Id="rId5" Type="http://schemas.openxmlformats.org/officeDocument/2006/relationships/image" Target="../media/image278.emf"/><Relationship Id="rId15" Type="http://schemas.openxmlformats.org/officeDocument/2006/relationships/image" Target="../media/image283.emf"/><Relationship Id="rId23" Type="http://schemas.openxmlformats.org/officeDocument/2006/relationships/image" Target="../media/image287.emf"/><Relationship Id="rId10" Type="http://schemas.openxmlformats.org/officeDocument/2006/relationships/oleObject" Target="../embeddings/oleObject280.bin"/><Relationship Id="rId19" Type="http://schemas.openxmlformats.org/officeDocument/2006/relationships/image" Target="../media/image285.emf"/><Relationship Id="rId4" Type="http://schemas.openxmlformats.org/officeDocument/2006/relationships/oleObject" Target="../embeddings/oleObject277.bin"/><Relationship Id="rId9" Type="http://schemas.openxmlformats.org/officeDocument/2006/relationships/image" Target="../media/image280.emf"/><Relationship Id="rId14" Type="http://schemas.openxmlformats.org/officeDocument/2006/relationships/oleObject" Target="../embeddings/oleObject282.bin"/><Relationship Id="rId22" Type="http://schemas.openxmlformats.org/officeDocument/2006/relationships/oleObject" Target="../embeddings/oleObject28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13" Type="http://schemas.openxmlformats.org/officeDocument/2006/relationships/image" Target="../media/image293.emf"/><Relationship Id="rId18" Type="http://schemas.openxmlformats.org/officeDocument/2006/relationships/oleObject" Target="../embeddings/oleObject295.bin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297.emf"/><Relationship Id="rId7" Type="http://schemas.openxmlformats.org/officeDocument/2006/relationships/image" Target="../media/image290.emf"/><Relationship Id="rId12" Type="http://schemas.openxmlformats.org/officeDocument/2006/relationships/oleObject" Target="../embeddings/oleObject292.bin"/><Relationship Id="rId17" Type="http://schemas.openxmlformats.org/officeDocument/2006/relationships/image" Target="../media/image29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4.bin"/><Relationship Id="rId20" Type="http://schemas.openxmlformats.org/officeDocument/2006/relationships/oleObject" Target="../embeddings/oleObject296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89.bin"/><Relationship Id="rId11" Type="http://schemas.openxmlformats.org/officeDocument/2006/relationships/image" Target="../media/image292.emf"/><Relationship Id="rId5" Type="http://schemas.openxmlformats.org/officeDocument/2006/relationships/image" Target="../media/image289.emf"/><Relationship Id="rId15" Type="http://schemas.openxmlformats.org/officeDocument/2006/relationships/image" Target="../media/image294.emf"/><Relationship Id="rId10" Type="http://schemas.openxmlformats.org/officeDocument/2006/relationships/oleObject" Target="../embeddings/oleObject291.bin"/><Relationship Id="rId19" Type="http://schemas.openxmlformats.org/officeDocument/2006/relationships/image" Target="../media/image296.emf"/><Relationship Id="rId4" Type="http://schemas.openxmlformats.org/officeDocument/2006/relationships/oleObject" Target="../embeddings/oleObject288.bin"/><Relationship Id="rId9" Type="http://schemas.openxmlformats.org/officeDocument/2006/relationships/image" Target="../media/image291.emf"/><Relationship Id="rId14" Type="http://schemas.openxmlformats.org/officeDocument/2006/relationships/oleObject" Target="../embeddings/oleObject293.bin"/><Relationship Id="rId22" Type="http://schemas.openxmlformats.org/officeDocument/2006/relationships/image" Target="../media/image298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13" Type="http://schemas.openxmlformats.org/officeDocument/2006/relationships/image" Target="../media/image303.emf"/><Relationship Id="rId18" Type="http://schemas.openxmlformats.org/officeDocument/2006/relationships/oleObject" Target="../embeddings/oleObject304.bin"/><Relationship Id="rId26" Type="http://schemas.openxmlformats.org/officeDocument/2006/relationships/oleObject" Target="../embeddings/oleObject308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307.emf"/><Relationship Id="rId7" Type="http://schemas.openxmlformats.org/officeDocument/2006/relationships/image" Target="../media/image300.emf"/><Relationship Id="rId12" Type="http://schemas.openxmlformats.org/officeDocument/2006/relationships/oleObject" Target="../embeddings/oleObject301.bin"/><Relationship Id="rId17" Type="http://schemas.openxmlformats.org/officeDocument/2006/relationships/image" Target="../media/image305.emf"/><Relationship Id="rId25" Type="http://schemas.openxmlformats.org/officeDocument/2006/relationships/image" Target="../media/image30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3.bin"/><Relationship Id="rId20" Type="http://schemas.openxmlformats.org/officeDocument/2006/relationships/oleObject" Target="../embeddings/oleObject305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98.bin"/><Relationship Id="rId11" Type="http://schemas.openxmlformats.org/officeDocument/2006/relationships/image" Target="../media/image302.emf"/><Relationship Id="rId24" Type="http://schemas.openxmlformats.org/officeDocument/2006/relationships/oleObject" Target="../embeddings/oleObject307.bin"/><Relationship Id="rId5" Type="http://schemas.openxmlformats.org/officeDocument/2006/relationships/image" Target="../media/image299.emf"/><Relationship Id="rId15" Type="http://schemas.openxmlformats.org/officeDocument/2006/relationships/image" Target="../media/image304.emf"/><Relationship Id="rId23" Type="http://schemas.openxmlformats.org/officeDocument/2006/relationships/image" Target="../media/image308.emf"/><Relationship Id="rId10" Type="http://schemas.openxmlformats.org/officeDocument/2006/relationships/oleObject" Target="../embeddings/oleObject300.bin"/><Relationship Id="rId19" Type="http://schemas.openxmlformats.org/officeDocument/2006/relationships/image" Target="../media/image306.emf"/><Relationship Id="rId4" Type="http://schemas.openxmlformats.org/officeDocument/2006/relationships/oleObject" Target="../embeddings/oleObject297.bin"/><Relationship Id="rId9" Type="http://schemas.openxmlformats.org/officeDocument/2006/relationships/image" Target="../media/image301.emf"/><Relationship Id="rId14" Type="http://schemas.openxmlformats.org/officeDocument/2006/relationships/oleObject" Target="../embeddings/oleObject302.bin"/><Relationship Id="rId22" Type="http://schemas.openxmlformats.org/officeDocument/2006/relationships/oleObject" Target="../embeddings/oleObject306.bin"/><Relationship Id="rId27" Type="http://schemas.openxmlformats.org/officeDocument/2006/relationships/image" Target="../media/image310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13" Type="http://schemas.openxmlformats.org/officeDocument/2006/relationships/image" Target="../media/image315.e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12.emf"/><Relationship Id="rId12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10.bin"/><Relationship Id="rId11" Type="http://schemas.openxmlformats.org/officeDocument/2006/relationships/image" Target="../media/image314.emf"/><Relationship Id="rId5" Type="http://schemas.openxmlformats.org/officeDocument/2006/relationships/image" Target="../media/image311.emf"/><Relationship Id="rId10" Type="http://schemas.openxmlformats.org/officeDocument/2006/relationships/oleObject" Target="../embeddings/oleObject312.bin"/><Relationship Id="rId4" Type="http://schemas.openxmlformats.org/officeDocument/2006/relationships/oleObject" Target="../embeddings/oleObject309.bin"/><Relationship Id="rId9" Type="http://schemas.openxmlformats.org/officeDocument/2006/relationships/image" Target="../media/image3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.w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16.emf"/><Relationship Id="rId4" Type="http://schemas.openxmlformats.org/officeDocument/2006/relationships/oleObject" Target="../embeddings/oleObject31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321.emf"/><Relationship Id="rId18" Type="http://schemas.openxmlformats.org/officeDocument/2006/relationships/oleObject" Target="../embeddings/oleObject322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325.emf"/><Relationship Id="rId7" Type="http://schemas.openxmlformats.org/officeDocument/2006/relationships/image" Target="../media/image318.emf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323.emf"/><Relationship Id="rId25" Type="http://schemas.openxmlformats.org/officeDocument/2006/relationships/image" Target="../media/image32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1.bin"/><Relationship Id="rId20" Type="http://schemas.openxmlformats.org/officeDocument/2006/relationships/oleObject" Target="../embeddings/oleObject323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320.emf"/><Relationship Id="rId24" Type="http://schemas.openxmlformats.org/officeDocument/2006/relationships/oleObject" Target="../embeddings/oleObject325.bin"/><Relationship Id="rId5" Type="http://schemas.openxmlformats.org/officeDocument/2006/relationships/image" Target="../media/image317.emf"/><Relationship Id="rId15" Type="http://schemas.openxmlformats.org/officeDocument/2006/relationships/image" Target="../media/image322.wmf"/><Relationship Id="rId23" Type="http://schemas.openxmlformats.org/officeDocument/2006/relationships/image" Target="../media/image326.emf"/><Relationship Id="rId10" Type="http://schemas.openxmlformats.org/officeDocument/2006/relationships/oleObject" Target="../embeddings/oleObject318.bin"/><Relationship Id="rId19" Type="http://schemas.openxmlformats.org/officeDocument/2006/relationships/image" Target="../media/image324.emf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319.emf"/><Relationship Id="rId14" Type="http://schemas.openxmlformats.org/officeDocument/2006/relationships/oleObject" Target="../embeddings/oleObject320.bin"/><Relationship Id="rId22" Type="http://schemas.openxmlformats.org/officeDocument/2006/relationships/oleObject" Target="../embeddings/oleObject32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8.bin"/><Relationship Id="rId13" Type="http://schemas.openxmlformats.org/officeDocument/2006/relationships/image" Target="../media/image332.emf"/><Relationship Id="rId18" Type="http://schemas.openxmlformats.org/officeDocument/2006/relationships/oleObject" Target="../embeddings/oleObject333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329.emf"/><Relationship Id="rId12" Type="http://schemas.openxmlformats.org/officeDocument/2006/relationships/oleObject" Target="../embeddings/oleObject330.bin"/><Relationship Id="rId17" Type="http://schemas.openxmlformats.org/officeDocument/2006/relationships/image" Target="../media/image33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2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27.bin"/><Relationship Id="rId11" Type="http://schemas.openxmlformats.org/officeDocument/2006/relationships/image" Target="../media/image331.emf"/><Relationship Id="rId5" Type="http://schemas.openxmlformats.org/officeDocument/2006/relationships/image" Target="../media/image328.emf"/><Relationship Id="rId15" Type="http://schemas.openxmlformats.org/officeDocument/2006/relationships/image" Target="../media/image333.wmf"/><Relationship Id="rId10" Type="http://schemas.openxmlformats.org/officeDocument/2006/relationships/oleObject" Target="../embeddings/oleObject329.bin"/><Relationship Id="rId19" Type="http://schemas.openxmlformats.org/officeDocument/2006/relationships/image" Target="../media/image335.emf"/><Relationship Id="rId4" Type="http://schemas.openxmlformats.org/officeDocument/2006/relationships/oleObject" Target="../embeddings/oleObject326.bin"/><Relationship Id="rId9" Type="http://schemas.openxmlformats.org/officeDocument/2006/relationships/image" Target="../media/image330.emf"/><Relationship Id="rId14" Type="http://schemas.openxmlformats.org/officeDocument/2006/relationships/oleObject" Target="../embeddings/oleObject33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6.bin"/><Relationship Id="rId13" Type="http://schemas.openxmlformats.org/officeDocument/2006/relationships/image" Target="../media/image340.emf"/><Relationship Id="rId18" Type="http://schemas.openxmlformats.org/officeDocument/2006/relationships/oleObject" Target="../embeddings/oleObject341.bin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344.emf"/><Relationship Id="rId7" Type="http://schemas.openxmlformats.org/officeDocument/2006/relationships/image" Target="../media/image337.emf"/><Relationship Id="rId12" Type="http://schemas.openxmlformats.org/officeDocument/2006/relationships/oleObject" Target="../embeddings/oleObject338.bin"/><Relationship Id="rId17" Type="http://schemas.openxmlformats.org/officeDocument/2006/relationships/image" Target="../media/image342.emf"/><Relationship Id="rId25" Type="http://schemas.openxmlformats.org/officeDocument/2006/relationships/image" Target="../media/image34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0.bin"/><Relationship Id="rId20" Type="http://schemas.openxmlformats.org/officeDocument/2006/relationships/oleObject" Target="../embeddings/oleObject342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35.bin"/><Relationship Id="rId11" Type="http://schemas.openxmlformats.org/officeDocument/2006/relationships/image" Target="../media/image339.emf"/><Relationship Id="rId24" Type="http://schemas.openxmlformats.org/officeDocument/2006/relationships/oleObject" Target="../embeddings/oleObject344.bin"/><Relationship Id="rId5" Type="http://schemas.openxmlformats.org/officeDocument/2006/relationships/image" Target="../media/image336.emf"/><Relationship Id="rId15" Type="http://schemas.openxmlformats.org/officeDocument/2006/relationships/image" Target="../media/image341.emf"/><Relationship Id="rId23" Type="http://schemas.openxmlformats.org/officeDocument/2006/relationships/image" Target="../media/image345.emf"/><Relationship Id="rId10" Type="http://schemas.openxmlformats.org/officeDocument/2006/relationships/oleObject" Target="../embeddings/oleObject337.bin"/><Relationship Id="rId19" Type="http://schemas.openxmlformats.org/officeDocument/2006/relationships/image" Target="../media/image343.wmf"/><Relationship Id="rId4" Type="http://schemas.openxmlformats.org/officeDocument/2006/relationships/oleObject" Target="../embeddings/oleObject334.bin"/><Relationship Id="rId9" Type="http://schemas.openxmlformats.org/officeDocument/2006/relationships/image" Target="../media/image338.emf"/><Relationship Id="rId14" Type="http://schemas.openxmlformats.org/officeDocument/2006/relationships/oleObject" Target="../embeddings/oleObject339.bin"/><Relationship Id="rId22" Type="http://schemas.openxmlformats.org/officeDocument/2006/relationships/oleObject" Target="../embeddings/oleObject34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7.bin"/><Relationship Id="rId13" Type="http://schemas.openxmlformats.org/officeDocument/2006/relationships/image" Target="../media/image351.emf"/><Relationship Id="rId18" Type="http://schemas.openxmlformats.org/officeDocument/2006/relationships/oleObject" Target="../embeddings/oleObject352.bin"/><Relationship Id="rId3" Type="http://schemas.openxmlformats.org/officeDocument/2006/relationships/notesSlide" Target="../notesSlides/notesSlide37.xml"/><Relationship Id="rId21" Type="http://schemas.openxmlformats.org/officeDocument/2006/relationships/image" Target="../media/image355.emf"/><Relationship Id="rId7" Type="http://schemas.openxmlformats.org/officeDocument/2006/relationships/image" Target="../media/image348.emf"/><Relationship Id="rId12" Type="http://schemas.openxmlformats.org/officeDocument/2006/relationships/oleObject" Target="../embeddings/oleObject349.bin"/><Relationship Id="rId17" Type="http://schemas.openxmlformats.org/officeDocument/2006/relationships/image" Target="../media/image35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1.bin"/><Relationship Id="rId20" Type="http://schemas.openxmlformats.org/officeDocument/2006/relationships/oleObject" Target="../embeddings/oleObject353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46.bin"/><Relationship Id="rId11" Type="http://schemas.openxmlformats.org/officeDocument/2006/relationships/image" Target="../media/image350.wmf"/><Relationship Id="rId5" Type="http://schemas.openxmlformats.org/officeDocument/2006/relationships/image" Target="../media/image347.emf"/><Relationship Id="rId15" Type="http://schemas.openxmlformats.org/officeDocument/2006/relationships/image" Target="../media/image352.emf"/><Relationship Id="rId23" Type="http://schemas.openxmlformats.org/officeDocument/2006/relationships/image" Target="../media/image356.emf"/><Relationship Id="rId10" Type="http://schemas.openxmlformats.org/officeDocument/2006/relationships/oleObject" Target="../embeddings/oleObject348.bin"/><Relationship Id="rId19" Type="http://schemas.openxmlformats.org/officeDocument/2006/relationships/image" Target="../media/image354.emf"/><Relationship Id="rId4" Type="http://schemas.openxmlformats.org/officeDocument/2006/relationships/oleObject" Target="../embeddings/oleObject345.bin"/><Relationship Id="rId9" Type="http://schemas.openxmlformats.org/officeDocument/2006/relationships/image" Target="../media/image349.emf"/><Relationship Id="rId14" Type="http://schemas.openxmlformats.org/officeDocument/2006/relationships/oleObject" Target="../embeddings/oleObject350.bin"/><Relationship Id="rId22" Type="http://schemas.openxmlformats.org/officeDocument/2006/relationships/oleObject" Target="../embeddings/oleObject35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7.bin"/><Relationship Id="rId13" Type="http://schemas.openxmlformats.org/officeDocument/2006/relationships/image" Target="../media/image361.emf"/><Relationship Id="rId18" Type="http://schemas.openxmlformats.org/officeDocument/2006/relationships/oleObject" Target="../embeddings/oleObject362.bin"/><Relationship Id="rId3" Type="http://schemas.openxmlformats.org/officeDocument/2006/relationships/notesSlide" Target="../notesSlides/notesSlide38.xml"/><Relationship Id="rId21" Type="http://schemas.openxmlformats.org/officeDocument/2006/relationships/image" Target="../media/image365.emf"/><Relationship Id="rId7" Type="http://schemas.openxmlformats.org/officeDocument/2006/relationships/image" Target="../media/image358.emf"/><Relationship Id="rId12" Type="http://schemas.openxmlformats.org/officeDocument/2006/relationships/oleObject" Target="../embeddings/oleObject359.bin"/><Relationship Id="rId17" Type="http://schemas.openxmlformats.org/officeDocument/2006/relationships/image" Target="../media/image36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1.bin"/><Relationship Id="rId20" Type="http://schemas.openxmlformats.org/officeDocument/2006/relationships/oleObject" Target="../embeddings/oleObject363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56.bin"/><Relationship Id="rId11" Type="http://schemas.openxmlformats.org/officeDocument/2006/relationships/image" Target="../media/image360.emf"/><Relationship Id="rId24" Type="http://schemas.openxmlformats.org/officeDocument/2006/relationships/oleObject" Target="../embeddings/oleObject365.bin"/><Relationship Id="rId5" Type="http://schemas.openxmlformats.org/officeDocument/2006/relationships/image" Target="../media/image357.emf"/><Relationship Id="rId15" Type="http://schemas.openxmlformats.org/officeDocument/2006/relationships/image" Target="../media/image362.emf"/><Relationship Id="rId23" Type="http://schemas.openxmlformats.org/officeDocument/2006/relationships/image" Target="../media/image366.wmf"/><Relationship Id="rId10" Type="http://schemas.openxmlformats.org/officeDocument/2006/relationships/oleObject" Target="../embeddings/oleObject358.bin"/><Relationship Id="rId19" Type="http://schemas.openxmlformats.org/officeDocument/2006/relationships/image" Target="../media/image364.emf"/><Relationship Id="rId4" Type="http://schemas.openxmlformats.org/officeDocument/2006/relationships/oleObject" Target="../embeddings/oleObject355.bin"/><Relationship Id="rId9" Type="http://schemas.openxmlformats.org/officeDocument/2006/relationships/image" Target="../media/image359.emf"/><Relationship Id="rId14" Type="http://schemas.openxmlformats.org/officeDocument/2006/relationships/oleObject" Target="../embeddings/oleObject360.bin"/><Relationship Id="rId22" Type="http://schemas.openxmlformats.org/officeDocument/2006/relationships/oleObject" Target="../embeddings/oleObject36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8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3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67.bin"/><Relationship Id="rId11" Type="http://schemas.openxmlformats.org/officeDocument/2006/relationships/image" Target="../media/image370.emf"/><Relationship Id="rId5" Type="http://schemas.openxmlformats.org/officeDocument/2006/relationships/image" Target="../media/image367.emf"/><Relationship Id="rId10" Type="http://schemas.openxmlformats.org/officeDocument/2006/relationships/oleObject" Target="../embeddings/oleObject369.bin"/><Relationship Id="rId4" Type="http://schemas.openxmlformats.org/officeDocument/2006/relationships/oleObject" Target="../embeddings/oleObject366.bin"/><Relationship Id="rId9" Type="http://schemas.openxmlformats.org/officeDocument/2006/relationships/image" Target="../media/image369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2.bin"/><Relationship Id="rId13" Type="http://schemas.openxmlformats.org/officeDocument/2006/relationships/image" Target="../media/image375.em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72.emf"/><Relationship Id="rId12" Type="http://schemas.openxmlformats.org/officeDocument/2006/relationships/oleObject" Target="../embeddings/oleObject3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71.bin"/><Relationship Id="rId11" Type="http://schemas.openxmlformats.org/officeDocument/2006/relationships/image" Target="../media/image374.emf"/><Relationship Id="rId5" Type="http://schemas.openxmlformats.org/officeDocument/2006/relationships/image" Target="../media/image371.emf"/><Relationship Id="rId15" Type="http://schemas.openxmlformats.org/officeDocument/2006/relationships/image" Target="../media/image376.emf"/><Relationship Id="rId10" Type="http://schemas.openxmlformats.org/officeDocument/2006/relationships/oleObject" Target="../embeddings/oleObject373.bin"/><Relationship Id="rId4" Type="http://schemas.openxmlformats.org/officeDocument/2006/relationships/oleObject" Target="../embeddings/oleObject370.bin"/><Relationship Id="rId9" Type="http://schemas.openxmlformats.org/officeDocument/2006/relationships/image" Target="../media/image373.emf"/><Relationship Id="rId14" Type="http://schemas.openxmlformats.org/officeDocument/2006/relationships/oleObject" Target="../embeddings/oleObject375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3.emf"/><Relationship Id="rId34" Type="http://schemas.openxmlformats.org/officeDocument/2006/relationships/oleObject" Target="../embeddings/oleObject28.bin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27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emf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7.bin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2.emf"/><Relationship Id="rId31" Type="http://schemas.openxmlformats.org/officeDocument/2006/relationships/image" Target="../media/image28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6.emf"/><Relationship Id="rId30" Type="http://schemas.openxmlformats.org/officeDocument/2006/relationships/oleObject" Target="../embeddings/oleObject26.bin"/><Relationship Id="rId35" Type="http://schemas.openxmlformats.org/officeDocument/2006/relationships/image" Target="../media/image30.emf"/><Relationship Id="rId8" Type="http://schemas.openxmlformats.org/officeDocument/2006/relationships/oleObject" Target="../embeddings/oleObject15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8.bin"/><Relationship Id="rId13" Type="http://schemas.openxmlformats.org/officeDocument/2006/relationships/image" Target="../media/image381.emf"/><Relationship Id="rId18" Type="http://schemas.openxmlformats.org/officeDocument/2006/relationships/oleObject" Target="../embeddings/oleObject383.bin"/><Relationship Id="rId3" Type="http://schemas.openxmlformats.org/officeDocument/2006/relationships/notesSlide" Target="../notesSlides/notesSlide43.xml"/><Relationship Id="rId21" Type="http://schemas.openxmlformats.org/officeDocument/2006/relationships/image" Target="../media/image385.emf"/><Relationship Id="rId7" Type="http://schemas.openxmlformats.org/officeDocument/2006/relationships/image" Target="../media/image378.emf"/><Relationship Id="rId12" Type="http://schemas.openxmlformats.org/officeDocument/2006/relationships/oleObject" Target="../embeddings/oleObject380.bin"/><Relationship Id="rId17" Type="http://schemas.openxmlformats.org/officeDocument/2006/relationships/image" Target="../media/image38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2.bin"/><Relationship Id="rId20" Type="http://schemas.openxmlformats.org/officeDocument/2006/relationships/oleObject" Target="../embeddings/oleObject384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77.bin"/><Relationship Id="rId11" Type="http://schemas.openxmlformats.org/officeDocument/2006/relationships/image" Target="../media/image380.emf"/><Relationship Id="rId5" Type="http://schemas.openxmlformats.org/officeDocument/2006/relationships/image" Target="../media/image377.emf"/><Relationship Id="rId15" Type="http://schemas.openxmlformats.org/officeDocument/2006/relationships/image" Target="../media/image382.emf"/><Relationship Id="rId23" Type="http://schemas.openxmlformats.org/officeDocument/2006/relationships/image" Target="../media/image386.emf"/><Relationship Id="rId10" Type="http://schemas.openxmlformats.org/officeDocument/2006/relationships/oleObject" Target="../embeddings/oleObject379.bin"/><Relationship Id="rId19" Type="http://schemas.openxmlformats.org/officeDocument/2006/relationships/image" Target="../media/image384.emf"/><Relationship Id="rId4" Type="http://schemas.openxmlformats.org/officeDocument/2006/relationships/oleObject" Target="../embeddings/oleObject376.bin"/><Relationship Id="rId9" Type="http://schemas.openxmlformats.org/officeDocument/2006/relationships/image" Target="../media/image379.emf"/><Relationship Id="rId14" Type="http://schemas.openxmlformats.org/officeDocument/2006/relationships/oleObject" Target="../embeddings/oleObject381.bin"/><Relationship Id="rId22" Type="http://schemas.openxmlformats.org/officeDocument/2006/relationships/oleObject" Target="../embeddings/oleObject38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3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386.bin"/><Relationship Id="rId5" Type="http://schemas.openxmlformats.org/officeDocument/2006/relationships/image" Target="../media/image388.jpeg"/><Relationship Id="rId4" Type="http://schemas.openxmlformats.org/officeDocument/2006/relationships/hyperlink" Target="http://scienceworld.wolfram.com/biography/photo-credits.html#TaylorBrook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emf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3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88.jpeg"/><Relationship Id="rId5" Type="http://schemas.openxmlformats.org/officeDocument/2006/relationships/image" Target="../media/image389.emf"/><Relationship Id="rId4" Type="http://schemas.openxmlformats.org/officeDocument/2006/relationships/oleObject" Target="../embeddings/oleObject38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13" Type="http://schemas.openxmlformats.org/officeDocument/2006/relationships/image" Target="../media/image395.emf"/><Relationship Id="rId18" Type="http://schemas.openxmlformats.org/officeDocument/2006/relationships/oleObject" Target="../embeddings/oleObject396.bin"/><Relationship Id="rId3" Type="http://schemas.openxmlformats.org/officeDocument/2006/relationships/notesSlide" Target="../notesSlides/notesSlide46.xml"/><Relationship Id="rId21" Type="http://schemas.openxmlformats.org/officeDocument/2006/relationships/image" Target="../media/image399.emf"/><Relationship Id="rId7" Type="http://schemas.openxmlformats.org/officeDocument/2006/relationships/image" Target="../media/image392.emf"/><Relationship Id="rId12" Type="http://schemas.openxmlformats.org/officeDocument/2006/relationships/oleObject" Target="../embeddings/oleObject393.bin"/><Relationship Id="rId17" Type="http://schemas.openxmlformats.org/officeDocument/2006/relationships/image" Target="../media/image39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5.bin"/><Relationship Id="rId20" Type="http://schemas.openxmlformats.org/officeDocument/2006/relationships/oleObject" Target="../embeddings/oleObject397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90.bin"/><Relationship Id="rId11" Type="http://schemas.openxmlformats.org/officeDocument/2006/relationships/image" Target="../media/image394.emf"/><Relationship Id="rId5" Type="http://schemas.openxmlformats.org/officeDocument/2006/relationships/image" Target="../media/image391.emf"/><Relationship Id="rId15" Type="http://schemas.openxmlformats.org/officeDocument/2006/relationships/image" Target="../media/image396.emf"/><Relationship Id="rId10" Type="http://schemas.openxmlformats.org/officeDocument/2006/relationships/oleObject" Target="../embeddings/oleObject392.bin"/><Relationship Id="rId19" Type="http://schemas.openxmlformats.org/officeDocument/2006/relationships/image" Target="../media/image398.emf"/><Relationship Id="rId4" Type="http://schemas.openxmlformats.org/officeDocument/2006/relationships/oleObject" Target="../embeddings/oleObject389.bin"/><Relationship Id="rId9" Type="http://schemas.openxmlformats.org/officeDocument/2006/relationships/image" Target="../media/image393.emf"/><Relationship Id="rId14" Type="http://schemas.openxmlformats.org/officeDocument/2006/relationships/oleObject" Target="../embeddings/oleObject394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emf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3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00.emf"/><Relationship Id="rId5" Type="http://schemas.openxmlformats.org/officeDocument/2006/relationships/oleObject" Target="../embeddings/oleObject398.bin"/><Relationship Id="rId4" Type="http://schemas.openxmlformats.org/officeDocument/2006/relationships/image" Target="../media/image402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2.bin"/><Relationship Id="rId13" Type="http://schemas.openxmlformats.org/officeDocument/2006/relationships/image" Target="../media/image407.emf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404.emf"/><Relationship Id="rId12" Type="http://schemas.openxmlformats.org/officeDocument/2006/relationships/oleObject" Target="../embeddings/oleObject4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401.bin"/><Relationship Id="rId11" Type="http://schemas.openxmlformats.org/officeDocument/2006/relationships/image" Target="../media/image406.emf"/><Relationship Id="rId5" Type="http://schemas.openxmlformats.org/officeDocument/2006/relationships/image" Target="../media/image403.emf"/><Relationship Id="rId15" Type="http://schemas.openxmlformats.org/officeDocument/2006/relationships/image" Target="../media/image408.emf"/><Relationship Id="rId10" Type="http://schemas.openxmlformats.org/officeDocument/2006/relationships/oleObject" Target="../embeddings/oleObject403.bin"/><Relationship Id="rId4" Type="http://schemas.openxmlformats.org/officeDocument/2006/relationships/oleObject" Target="../embeddings/oleObject400.bin"/><Relationship Id="rId9" Type="http://schemas.openxmlformats.org/officeDocument/2006/relationships/image" Target="../media/image405.wmf"/><Relationship Id="rId14" Type="http://schemas.openxmlformats.org/officeDocument/2006/relationships/oleObject" Target="../embeddings/oleObject40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8.bin"/><Relationship Id="rId13" Type="http://schemas.openxmlformats.org/officeDocument/2006/relationships/image" Target="../media/image413.wmf"/><Relationship Id="rId18" Type="http://schemas.openxmlformats.org/officeDocument/2006/relationships/oleObject" Target="../embeddings/oleObject413.bin"/><Relationship Id="rId3" Type="http://schemas.openxmlformats.org/officeDocument/2006/relationships/notesSlide" Target="../notesSlides/notesSlide49.xml"/><Relationship Id="rId21" Type="http://schemas.openxmlformats.org/officeDocument/2006/relationships/image" Target="../media/image417.emf"/><Relationship Id="rId7" Type="http://schemas.openxmlformats.org/officeDocument/2006/relationships/image" Target="../media/image410.emf"/><Relationship Id="rId12" Type="http://schemas.openxmlformats.org/officeDocument/2006/relationships/oleObject" Target="../embeddings/oleObject410.bin"/><Relationship Id="rId17" Type="http://schemas.openxmlformats.org/officeDocument/2006/relationships/image" Target="../media/image41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2.bin"/><Relationship Id="rId20" Type="http://schemas.openxmlformats.org/officeDocument/2006/relationships/oleObject" Target="../embeddings/oleObject414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407.bin"/><Relationship Id="rId11" Type="http://schemas.openxmlformats.org/officeDocument/2006/relationships/image" Target="../media/image412.emf"/><Relationship Id="rId5" Type="http://schemas.openxmlformats.org/officeDocument/2006/relationships/image" Target="../media/image409.emf"/><Relationship Id="rId15" Type="http://schemas.openxmlformats.org/officeDocument/2006/relationships/image" Target="../media/image414.wmf"/><Relationship Id="rId10" Type="http://schemas.openxmlformats.org/officeDocument/2006/relationships/oleObject" Target="../embeddings/oleObject409.bin"/><Relationship Id="rId19" Type="http://schemas.openxmlformats.org/officeDocument/2006/relationships/image" Target="../media/image416.emf"/><Relationship Id="rId4" Type="http://schemas.openxmlformats.org/officeDocument/2006/relationships/oleObject" Target="../embeddings/oleObject406.bin"/><Relationship Id="rId9" Type="http://schemas.openxmlformats.org/officeDocument/2006/relationships/image" Target="../media/image411.emf"/><Relationship Id="rId14" Type="http://schemas.openxmlformats.org/officeDocument/2006/relationships/oleObject" Target="../embeddings/oleObject411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7.bin"/><Relationship Id="rId13" Type="http://schemas.openxmlformats.org/officeDocument/2006/relationships/image" Target="../media/image420.emf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413.wmf"/><Relationship Id="rId12" Type="http://schemas.openxmlformats.org/officeDocument/2006/relationships/oleObject" Target="../embeddings/oleObject4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416.bin"/><Relationship Id="rId11" Type="http://schemas.openxmlformats.org/officeDocument/2006/relationships/image" Target="../media/image419.emf"/><Relationship Id="rId5" Type="http://schemas.openxmlformats.org/officeDocument/2006/relationships/image" Target="../media/image418.emf"/><Relationship Id="rId10" Type="http://schemas.openxmlformats.org/officeDocument/2006/relationships/oleObject" Target="../embeddings/oleObject418.bin"/><Relationship Id="rId4" Type="http://schemas.openxmlformats.org/officeDocument/2006/relationships/oleObject" Target="../embeddings/oleObject415.bin"/><Relationship Id="rId9" Type="http://schemas.openxmlformats.org/officeDocument/2006/relationships/image" Target="../media/image414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2.bin"/><Relationship Id="rId13" Type="http://schemas.openxmlformats.org/officeDocument/2006/relationships/image" Target="../media/image425.e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422.emf"/><Relationship Id="rId12" Type="http://schemas.openxmlformats.org/officeDocument/2006/relationships/oleObject" Target="../embeddings/oleObject4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421.bin"/><Relationship Id="rId11" Type="http://schemas.openxmlformats.org/officeDocument/2006/relationships/image" Target="../media/image424.wmf"/><Relationship Id="rId5" Type="http://schemas.openxmlformats.org/officeDocument/2006/relationships/image" Target="../media/image421.emf"/><Relationship Id="rId15" Type="http://schemas.openxmlformats.org/officeDocument/2006/relationships/image" Target="../media/image426.emf"/><Relationship Id="rId10" Type="http://schemas.openxmlformats.org/officeDocument/2006/relationships/oleObject" Target="../embeddings/oleObject423.bin"/><Relationship Id="rId4" Type="http://schemas.openxmlformats.org/officeDocument/2006/relationships/oleObject" Target="../embeddings/oleObject420.bin"/><Relationship Id="rId9" Type="http://schemas.openxmlformats.org/officeDocument/2006/relationships/image" Target="../media/image423.emf"/><Relationship Id="rId14" Type="http://schemas.openxmlformats.org/officeDocument/2006/relationships/oleObject" Target="../embeddings/oleObject425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8.bin"/><Relationship Id="rId13" Type="http://schemas.openxmlformats.org/officeDocument/2006/relationships/image" Target="../media/image431.emf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428.emf"/><Relationship Id="rId12" Type="http://schemas.openxmlformats.org/officeDocument/2006/relationships/oleObject" Target="../embeddings/oleObject4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427.bin"/><Relationship Id="rId11" Type="http://schemas.openxmlformats.org/officeDocument/2006/relationships/image" Target="../media/image430.wmf"/><Relationship Id="rId5" Type="http://schemas.openxmlformats.org/officeDocument/2006/relationships/image" Target="../media/image427.emf"/><Relationship Id="rId15" Type="http://schemas.openxmlformats.org/officeDocument/2006/relationships/image" Target="../media/image432.emf"/><Relationship Id="rId10" Type="http://schemas.openxmlformats.org/officeDocument/2006/relationships/oleObject" Target="../embeddings/oleObject429.bin"/><Relationship Id="rId4" Type="http://schemas.openxmlformats.org/officeDocument/2006/relationships/oleObject" Target="../embeddings/oleObject426.bin"/><Relationship Id="rId9" Type="http://schemas.openxmlformats.org/officeDocument/2006/relationships/image" Target="../media/image429.emf"/><Relationship Id="rId14" Type="http://schemas.openxmlformats.org/officeDocument/2006/relationships/oleObject" Target="../embeddings/oleObject4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5.emf"/><Relationship Id="rId18" Type="http://schemas.openxmlformats.org/officeDocument/2006/relationships/oleObject" Target="../embeddings/oleObject36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9.emf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23" Type="http://schemas.openxmlformats.org/officeDocument/2006/relationships/image" Target="../media/image40.e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8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3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4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432.bin"/><Relationship Id="rId5" Type="http://schemas.openxmlformats.org/officeDocument/2006/relationships/image" Target="../media/image436.png"/><Relationship Id="rId4" Type="http://schemas.openxmlformats.org/officeDocument/2006/relationships/image" Target="../media/image435.jpeg"/><Relationship Id="rId9" Type="http://schemas.openxmlformats.org/officeDocument/2006/relationships/image" Target="../media/image434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5.bin"/><Relationship Id="rId13" Type="http://schemas.openxmlformats.org/officeDocument/2006/relationships/image" Target="../media/image440.wmf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437.emf"/><Relationship Id="rId12" Type="http://schemas.openxmlformats.org/officeDocument/2006/relationships/oleObject" Target="../embeddings/oleObject4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434.bin"/><Relationship Id="rId11" Type="http://schemas.openxmlformats.org/officeDocument/2006/relationships/image" Target="../media/image439.emf"/><Relationship Id="rId5" Type="http://schemas.openxmlformats.org/officeDocument/2006/relationships/image" Target="../media/image441.png"/><Relationship Id="rId10" Type="http://schemas.openxmlformats.org/officeDocument/2006/relationships/oleObject" Target="../embeddings/oleObject436.bin"/><Relationship Id="rId4" Type="http://schemas.openxmlformats.org/officeDocument/2006/relationships/image" Target="../media/image435.jpeg"/><Relationship Id="rId9" Type="http://schemas.openxmlformats.org/officeDocument/2006/relationships/image" Target="../media/image438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9.bin"/><Relationship Id="rId13" Type="http://schemas.openxmlformats.org/officeDocument/2006/relationships/image" Target="../media/image440.wmf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442.emf"/><Relationship Id="rId12" Type="http://schemas.openxmlformats.org/officeDocument/2006/relationships/oleObject" Target="../embeddings/oleObject4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438.bin"/><Relationship Id="rId11" Type="http://schemas.openxmlformats.org/officeDocument/2006/relationships/image" Target="../media/image444.emf"/><Relationship Id="rId5" Type="http://schemas.openxmlformats.org/officeDocument/2006/relationships/image" Target="../media/image446.png"/><Relationship Id="rId15" Type="http://schemas.openxmlformats.org/officeDocument/2006/relationships/image" Target="../media/image445.emf"/><Relationship Id="rId10" Type="http://schemas.openxmlformats.org/officeDocument/2006/relationships/oleObject" Target="../embeddings/oleObject440.bin"/><Relationship Id="rId4" Type="http://schemas.openxmlformats.org/officeDocument/2006/relationships/image" Target="../media/image435.jpeg"/><Relationship Id="rId9" Type="http://schemas.openxmlformats.org/officeDocument/2006/relationships/image" Target="../media/image443.emf"/><Relationship Id="rId14" Type="http://schemas.openxmlformats.org/officeDocument/2006/relationships/oleObject" Target="../embeddings/oleObject44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4.bin"/><Relationship Id="rId13" Type="http://schemas.openxmlformats.org/officeDocument/2006/relationships/image" Target="../media/image450.emf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447.emf"/><Relationship Id="rId12" Type="http://schemas.openxmlformats.org/officeDocument/2006/relationships/oleObject" Target="../embeddings/oleObject446.bin"/><Relationship Id="rId17" Type="http://schemas.openxmlformats.org/officeDocument/2006/relationships/image" Target="../media/image4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8.bin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443.bin"/><Relationship Id="rId11" Type="http://schemas.openxmlformats.org/officeDocument/2006/relationships/image" Target="../media/image449.emf"/><Relationship Id="rId5" Type="http://schemas.openxmlformats.org/officeDocument/2006/relationships/image" Target="../media/image452.png"/><Relationship Id="rId15" Type="http://schemas.openxmlformats.org/officeDocument/2006/relationships/image" Target="../media/image451.emf"/><Relationship Id="rId10" Type="http://schemas.openxmlformats.org/officeDocument/2006/relationships/oleObject" Target="../embeddings/oleObject445.bin"/><Relationship Id="rId4" Type="http://schemas.openxmlformats.org/officeDocument/2006/relationships/image" Target="../media/image435.jpeg"/><Relationship Id="rId9" Type="http://schemas.openxmlformats.org/officeDocument/2006/relationships/image" Target="../media/image448.emf"/><Relationship Id="rId14" Type="http://schemas.openxmlformats.org/officeDocument/2006/relationships/oleObject" Target="../embeddings/oleObject44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0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4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449.bin"/><Relationship Id="rId11" Type="http://schemas.openxmlformats.org/officeDocument/2006/relationships/image" Target="../media/image440.wmf"/><Relationship Id="rId5" Type="http://schemas.openxmlformats.org/officeDocument/2006/relationships/image" Target="../media/image455.png"/><Relationship Id="rId10" Type="http://schemas.openxmlformats.org/officeDocument/2006/relationships/oleObject" Target="../embeddings/oleObject451.bin"/><Relationship Id="rId4" Type="http://schemas.openxmlformats.org/officeDocument/2006/relationships/image" Target="../media/image435.jpeg"/><Relationship Id="rId9" Type="http://schemas.openxmlformats.org/officeDocument/2006/relationships/image" Target="../media/image454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4.bin"/><Relationship Id="rId13" Type="http://schemas.openxmlformats.org/officeDocument/2006/relationships/image" Target="../media/image460.emf"/><Relationship Id="rId18" Type="http://schemas.openxmlformats.org/officeDocument/2006/relationships/oleObject" Target="../embeddings/oleObject459.bin"/><Relationship Id="rId3" Type="http://schemas.openxmlformats.org/officeDocument/2006/relationships/notesSlide" Target="../notesSlides/notesSlide58.xml"/><Relationship Id="rId21" Type="http://schemas.openxmlformats.org/officeDocument/2006/relationships/image" Target="../media/image464.emf"/><Relationship Id="rId7" Type="http://schemas.openxmlformats.org/officeDocument/2006/relationships/image" Target="../media/image457.emf"/><Relationship Id="rId12" Type="http://schemas.openxmlformats.org/officeDocument/2006/relationships/oleObject" Target="../embeddings/oleObject456.bin"/><Relationship Id="rId17" Type="http://schemas.openxmlformats.org/officeDocument/2006/relationships/image" Target="../media/image462.emf"/><Relationship Id="rId25" Type="http://schemas.openxmlformats.org/officeDocument/2006/relationships/image" Target="../media/image46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8.bin"/><Relationship Id="rId20" Type="http://schemas.openxmlformats.org/officeDocument/2006/relationships/oleObject" Target="../embeddings/oleObject460.bin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453.bin"/><Relationship Id="rId11" Type="http://schemas.openxmlformats.org/officeDocument/2006/relationships/image" Target="../media/image459.emf"/><Relationship Id="rId24" Type="http://schemas.openxmlformats.org/officeDocument/2006/relationships/oleObject" Target="../embeddings/oleObject462.bin"/><Relationship Id="rId5" Type="http://schemas.openxmlformats.org/officeDocument/2006/relationships/image" Target="../media/image456.emf"/><Relationship Id="rId15" Type="http://schemas.openxmlformats.org/officeDocument/2006/relationships/image" Target="../media/image461.emf"/><Relationship Id="rId23" Type="http://schemas.openxmlformats.org/officeDocument/2006/relationships/image" Target="../media/image465.emf"/><Relationship Id="rId10" Type="http://schemas.openxmlformats.org/officeDocument/2006/relationships/oleObject" Target="../embeddings/oleObject455.bin"/><Relationship Id="rId19" Type="http://schemas.openxmlformats.org/officeDocument/2006/relationships/image" Target="../media/image463.emf"/><Relationship Id="rId4" Type="http://schemas.openxmlformats.org/officeDocument/2006/relationships/oleObject" Target="../embeddings/oleObject452.bin"/><Relationship Id="rId9" Type="http://schemas.openxmlformats.org/officeDocument/2006/relationships/image" Target="../media/image458.emf"/><Relationship Id="rId14" Type="http://schemas.openxmlformats.org/officeDocument/2006/relationships/oleObject" Target="../embeddings/oleObject457.bin"/><Relationship Id="rId22" Type="http://schemas.openxmlformats.org/officeDocument/2006/relationships/oleObject" Target="../embeddings/oleObject461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5.bin"/><Relationship Id="rId13" Type="http://schemas.openxmlformats.org/officeDocument/2006/relationships/image" Target="../media/image471.emf"/><Relationship Id="rId18" Type="http://schemas.openxmlformats.org/officeDocument/2006/relationships/oleObject" Target="../embeddings/oleObject470.bin"/><Relationship Id="rId3" Type="http://schemas.openxmlformats.org/officeDocument/2006/relationships/notesSlide" Target="../notesSlides/notesSlide59.xml"/><Relationship Id="rId21" Type="http://schemas.openxmlformats.org/officeDocument/2006/relationships/image" Target="../media/image475.emf"/><Relationship Id="rId7" Type="http://schemas.openxmlformats.org/officeDocument/2006/relationships/image" Target="../media/image468.emf"/><Relationship Id="rId12" Type="http://schemas.openxmlformats.org/officeDocument/2006/relationships/oleObject" Target="../embeddings/oleObject467.bin"/><Relationship Id="rId17" Type="http://schemas.openxmlformats.org/officeDocument/2006/relationships/image" Target="../media/image473.emf"/><Relationship Id="rId25" Type="http://schemas.openxmlformats.org/officeDocument/2006/relationships/image" Target="../media/image47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9.bin"/><Relationship Id="rId20" Type="http://schemas.openxmlformats.org/officeDocument/2006/relationships/oleObject" Target="../embeddings/oleObject471.bin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464.bin"/><Relationship Id="rId11" Type="http://schemas.openxmlformats.org/officeDocument/2006/relationships/image" Target="../media/image470.emf"/><Relationship Id="rId24" Type="http://schemas.openxmlformats.org/officeDocument/2006/relationships/oleObject" Target="../embeddings/oleObject473.bin"/><Relationship Id="rId5" Type="http://schemas.openxmlformats.org/officeDocument/2006/relationships/image" Target="../media/image467.emf"/><Relationship Id="rId15" Type="http://schemas.openxmlformats.org/officeDocument/2006/relationships/image" Target="../media/image472.emf"/><Relationship Id="rId23" Type="http://schemas.openxmlformats.org/officeDocument/2006/relationships/image" Target="../media/image476.emf"/><Relationship Id="rId10" Type="http://schemas.openxmlformats.org/officeDocument/2006/relationships/oleObject" Target="../embeddings/oleObject466.bin"/><Relationship Id="rId19" Type="http://schemas.openxmlformats.org/officeDocument/2006/relationships/image" Target="../media/image474.emf"/><Relationship Id="rId4" Type="http://schemas.openxmlformats.org/officeDocument/2006/relationships/oleObject" Target="../embeddings/oleObject463.bin"/><Relationship Id="rId9" Type="http://schemas.openxmlformats.org/officeDocument/2006/relationships/image" Target="../media/image469.emf"/><Relationship Id="rId14" Type="http://schemas.openxmlformats.org/officeDocument/2006/relationships/oleObject" Target="../embeddings/oleObject468.bin"/><Relationship Id="rId22" Type="http://schemas.openxmlformats.org/officeDocument/2006/relationships/oleObject" Target="../embeddings/oleObject472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6.bin"/><Relationship Id="rId13" Type="http://schemas.openxmlformats.org/officeDocument/2006/relationships/image" Target="../media/image482.emf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479.emf"/><Relationship Id="rId12" Type="http://schemas.openxmlformats.org/officeDocument/2006/relationships/oleObject" Target="../embeddings/oleObject478.bin"/><Relationship Id="rId17" Type="http://schemas.openxmlformats.org/officeDocument/2006/relationships/image" Target="../media/image48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0.bin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475.bin"/><Relationship Id="rId11" Type="http://schemas.openxmlformats.org/officeDocument/2006/relationships/image" Target="../media/image481.emf"/><Relationship Id="rId5" Type="http://schemas.openxmlformats.org/officeDocument/2006/relationships/image" Target="../media/image478.emf"/><Relationship Id="rId15" Type="http://schemas.openxmlformats.org/officeDocument/2006/relationships/image" Target="../media/image483.emf"/><Relationship Id="rId10" Type="http://schemas.openxmlformats.org/officeDocument/2006/relationships/oleObject" Target="../embeddings/oleObject477.bin"/><Relationship Id="rId4" Type="http://schemas.openxmlformats.org/officeDocument/2006/relationships/oleObject" Target="../embeddings/oleObject474.bin"/><Relationship Id="rId9" Type="http://schemas.openxmlformats.org/officeDocument/2006/relationships/image" Target="../media/image480.emf"/><Relationship Id="rId14" Type="http://schemas.openxmlformats.org/officeDocument/2006/relationships/oleObject" Target="../embeddings/oleObject479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3.bin"/><Relationship Id="rId13" Type="http://schemas.openxmlformats.org/officeDocument/2006/relationships/image" Target="../media/image489.emf"/><Relationship Id="rId18" Type="http://schemas.openxmlformats.org/officeDocument/2006/relationships/oleObject" Target="../embeddings/oleObject488.bin"/><Relationship Id="rId26" Type="http://schemas.openxmlformats.org/officeDocument/2006/relationships/oleObject" Target="../embeddings/oleObject492.bin"/><Relationship Id="rId3" Type="http://schemas.openxmlformats.org/officeDocument/2006/relationships/notesSlide" Target="../notesSlides/notesSlide61.xml"/><Relationship Id="rId21" Type="http://schemas.openxmlformats.org/officeDocument/2006/relationships/image" Target="../media/image493.emf"/><Relationship Id="rId7" Type="http://schemas.openxmlformats.org/officeDocument/2006/relationships/image" Target="../media/image486.emf"/><Relationship Id="rId12" Type="http://schemas.openxmlformats.org/officeDocument/2006/relationships/oleObject" Target="../embeddings/oleObject485.bin"/><Relationship Id="rId17" Type="http://schemas.openxmlformats.org/officeDocument/2006/relationships/image" Target="../media/image491.emf"/><Relationship Id="rId25" Type="http://schemas.openxmlformats.org/officeDocument/2006/relationships/image" Target="../media/image49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7.bin"/><Relationship Id="rId20" Type="http://schemas.openxmlformats.org/officeDocument/2006/relationships/oleObject" Target="../embeddings/oleObject489.bin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482.bin"/><Relationship Id="rId11" Type="http://schemas.openxmlformats.org/officeDocument/2006/relationships/image" Target="../media/image488.emf"/><Relationship Id="rId24" Type="http://schemas.openxmlformats.org/officeDocument/2006/relationships/oleObject" Target="../embeddings/oleObject491.bin"/><Relationship Id="rId5" Type="http://schemas.openxmlformats.org/officeDocument/2006/relationships/image" Target="../media/image485.wmf"/><Relationship Id="rId15" Type="http://schemas.openxmlformats.org/officeDocument/2006/relationships/image" Target="../media/image490.emf"/><Relationship Id="rId23" Type="http://schemas.openxmlformats.org/officeDocument/2006/relationships/image" Target="../media/image494.wmf"/><Relationship Id="rId10" Type="http://schemas.openxmlformats.org/officeDocument/2006/relationships/oleObject" Target="../embeddings/oleObject484.bin"/><Relationship Id="rId19" Type="http://schemas.openxmlformats.org/officeDocument/2006/relationships/image" Target="../media/image492.emf"/><Relationship Id="rId4" Type="http://schemas.openxmlformats.org/officeDocument/2006/relationships/oleObject" Target="../embeddings/oleObject481.bin"/><Relationship Id="rId9" Type="http://schemas.openxmlformats.org/officeDocument/2006/relationships/image" Target="../media/image487.emf"/><Relationship Id="rId14" Type="http://schemas.openxmlformats.org/officeDocument/2006/relationships/oleObject" Target="../embeddings/oleObject486.bin"/><Relationship Id="rId22" Type="http://schemas.openxmlformats.org/officeDocument/2006/relationships/oleObject" Target="../embeddings/oleObject490.bin"/><Relationship Id="rId27" Type="http://schemas.openxmlformats.org/officeDocument/2006/relationships/image" Target="../media/image496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5.bin"/><Relationship Id="rId13" Type="http://schemas.openxmlformats.org/officeDocument/2006/relationships/image" Target="../media/image501.wmf"/><Relationship Id="rId18" Type="http://schemas.openxmlformats.org/officeDocument/2006/relationships/oleObject" Target="../embeddings/oleObject500.bin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498.emf"/><Relationship Id="rId12" Type="http://schemas.openxmlformats.org/officeDocument/2006/relationships/oleObject" Target="../embeddings/oleObject497.bin"/><Relationship Id="rId17" Type="http://schemas.openxmlformats.org/officeDocument/2006/relationships/image" Target="../media/image50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9.bin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494.bin"/><Relationship Id="rId11" Type="http://schemas.openxmlformats.org/officeDocument/2006/relationships/image" Target="../media/image500.emf"/><Relationship Id="rId5" Type="http://schemas.openxmlformats.org/officeDocument/2006/relationships/image" Target="../media/image497.emf"/><Relationship Id="rId15" Type="http://schemas.openxmlformats.org/officeDocument/2006/relationships/image" Target="../media/image502.emf"/><Relationship Id="rId10" Type="http://schemas.openxmlformats.org/officeDocument/2006/relationships/oleObject" Target="../embeddings/oleObject496.bin"/><Relationship Id="rId19" Type="http://schemas.openxmlformats.org/officeDocument/2006/relationships/image" Target="../media/image504.emf"/><Relationship Id="rId4" Type="http://schemas.openxmlformats.org/officeDocument/2006/relationships/oleObject" Target="../embeddings/oleObject493.bin"/><Relationship Id="rId9" Type="http://schemas.openxmlformats.org/officeDocument/2006/relationships/image" Target="../media/image499.emf"/><Relationship Id="rId14" Type="http://schemas.openxmlformats.org/officeDocument/2006/relationships/oleObject" Target="../embeddings/oleObject49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44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3.bin"/><Relationship Id="rId13" Type="http://schemas.openxmlformats.org/officeDocument/2006/relationships/image" Target="../media/image509.emf"/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506.emf"/><Relationship Id="rId12" Type="http://schemas.openxmlformats.org/officeDocument/2006/relationships/oleObject" Target="../embeddings/oleObject5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502.bin"/><Relationship Id="rId11" Type="http://schemas.openxmlformats.org/officeDocument/2006/relationships/image" Target="../media/image508.emf"/><Relationship Id="rId5" Type="http://schemas.openxmlformats.org/officeDocument/2006/relationships/image" Target="../media/image505.emf"/><Relationship Id="rId15" Type="http://schemas.openxmlformats.org/officeDocument/2006/relationships/image" Target="../media/image510.emf"/><Relationship Id="rId10" Type="http://schemas.openxmlformats.org/officeDocument/2006/relationships/oleObject" Target="../embeddings/oleObject504.bin"/><Relationship Id="rId4" Type="http://schemas.openxmlformats.org/officeDocument/2006/relationships/oleObject" Target="../embeddings/oleObject501.bin"/><Relationship Id="rId9" Type="http://schemas.openxmlformats.org/officeDocument/2006/relationships/image" Target="../media/image507.emf"/><Relationship Id="rId14" Type="http://schemas.openxmlformats.org/officeDocument/2006/relationships/oleObject" Target="../embeddings/oleObject506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9.bin"/><Relationship Id="rId13" Type="http://schemas.openxmlformats.org/officeDocument/2006/relationships/image" Target="../media/image515.emf"/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512.emf"/><Relationship Id="rId12" Type="http://schemas.openxmlformats.org/officeDocument/2006/relationships/oleObject" Target="../embeddings/oleObject5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508.bin"/><Relationship Id="rId11" Type="http://schemas.openxmlformats.org/officeDocument/2006/relationships/image" Target="../media/image514.emf"/><Relationship Id="rId5" Type="http://schemas.openxmlformats.org/officeDocument/2006/relationships/image" Target="../media/image511.emf"/><Relationship Id="rId10" Type="http://schemas.openxmlformats.org/officeDocument/2006/relationships/oleObject" Target="../embeddings/oleObject510.bin"/><Relationship Id="rId4" Type="http://schemas.openxmlformats.org/officeDocument/2006/relationships/oleObject" Target="../embeddings/oleObject507.bin"/><Relationship Id="rId9" Type="http://schemas.openxmlformats.org/officeDocument/2006/relationships/image" Target="../media/image513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4.bin"/><Relationship Id="rId13" Type="http://schemas.openxmlformats.org/officeDocument/2006/relationships/image" Target="../media/image520.emf"/><Relationship Id="rId18" Type="http://schemas.openxmlformats.org/officeDocument/2006/relationships/oleObject" Target="../embeddings/oleObject519.bin"/><Relationship Id="rId3" Type="http://schemas.openxmlformats.org/officeDocument/2006/relationships/notesSlide" Target="../notesSlides/notesSlide65.xml"/><Relationship Id="rId21" Type="http://schemas.openxmlformats.org/officeDocument/2006/relationships/image" Target="../media/image524.emf"/><Relationship Id="rId7" Type="http://schemas.openxmlformats.org/officeDocument/2006/relationships/image" Target="../media/image517.emf"/><Relationship Id="rId12" Type="http://schemas.openxmlformats.org/officeDocument/2006/relationships/oleObject" Target="../embeddings/oleObject516.bin"/><Relationship Id="rId17" Type="http://schemas.openxmlformats.org/officeDocument/2006/relationships/image" Target="../media/image52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8.bin"/><Relationship Id="rId20" Type="http://schemas.openxmlformats.org/officeDocument/2006/relationships/oleObject" Target="../embeddings/oleObject520.bin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513.bin"/><Relationship Id="rId11" Type="http://schemas.openxmlformats.org/officeDocument/2006/relationships/image" Target="../media/image519.emf"/><Relationship Id="rId5" Type="http://schemas.openxmlformats.org/officeDocument/2006/relationships/image" Target="../media/image516.emf"/><Relationship Id="rId15" Type="http://schemas.openxmlformats.org/officeDocument/2006/relationships/image" Target="../media/image521.emf"/><Relationship Id="rId10" Type="http://schemas.openxmlformats.org/officeDocument/2006/relationships/oleObject" Target="../embeddings/oleObject515.bin"/><Relationship Id="rId19" Type="http://schemas.openxmlformats.org/officeDocument/2006/relationships/image" Target="../media/image523.emf"/><Relationship Id="rId4" Type="http://schemas.openxmlformats.org/officeDocument/2006/relationships/oleObject" Target="../embeddings/oleObject512.bin"/><Relationship Id="rId9" Type="http://schemas.openxmlformats.org/officeDocument/2006/relationships/image" Target="../media/image518.emf"/><Relationship Id="rId14" Type="http://schemas.openxmlformats.org/officeDocument/2006/relationships/oleObject" Target="../embeddings/oleObject517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3.bin"/><Relationship Id="rId13" Type="http://schemas.openxmlformats.org/officeDocument/2006/relationships/image" Target="../media/image529.emf"/><Relationship Id="rId18" Type="http://schemas.openxmlformats.org/officeDocument/2006/relationships/oleObject" Target="../embeddings/oleObject528.bin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526.emf"/><Relationship Id="rId12" Type="http://schemas.openxmlformats.org/officeDocument/2006/relationships/oleObject" Target="../embeddings/oleObject525.bin"/><Relationship Id="rId17" Type="http://schemas.openxmlformats.org/officeDocument/2006/relationships/image" Target="../media/image53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7.bin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522.bin"/><Relationship Id="rId11" Type="http://schemas.openxmlformats.org/officeDocument/2006/relationships/image" Target="../media/image528.emf"/><Relationship Id="rId5" Type="http://schemas.openxmlformats.org/officeDocument/2006/relationships/image" Target="../media/image525.emf"/><Relationship Id="rId15" Type="http://schemas.openxmlformats.org/officeDocument/2006/relationships/image" Target="../media/image530.emf"/><Relationship Id="rId10" Type="http://schemas.openxmlformats.org/officeDocument/2006/relationships/oleObject" Target="../embeddings/oleObject524.bin"/><Relationship Id="rId19" Type="http://schemas.openxmlformats.org/officeDocument/2006/relationships/image" Target="../media/image532.emf"/><Relationship Id="rId4" Type="http://schemas.openxmlformats.org/officeDocument/2006/relationships/oleObject" Target="../embeddings/oleObject521.bin"/><Relationship Id="rId9" Type="http://schemas.openxmlformats.org/officeDocument/2006/relationships/image" Target="../media/image527.emf"/><Relationship Id="rId14" Type="http://schemas.openxmlformats.org/officeDocument/2006/relationships/oleObject" Target="../embeddings/oleObject526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e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1.wmf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4.emf"/><Relationship Id="rId25" Type="http://schemas.openxmlformats.org/officeDocument/2006/relationships/image" Target="../media/image56.emf"/><Relationship Id="rId33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58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1.emf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23" Type="http://schemas.openxmlformats.org/officeDocument/2006/relationships/image" Target="../media/image55.emf"/><Relationship Id="rId28" Type="http://schemas.openxmlformats.org/officeDocument/2006/relationships/oleObject" Target="../embeddings/oleObject58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10.wmf"/><Relationship Id="rId31" Type="http://schemas.openxmlformats.org/officeDocument/2006/relationships/image" Target="../media/image59.e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57.emf"/><Relationship Id="rId30" Type="http://schemas.openxmlformats.org/officeDocument/2006/relationships/oleObject" Target="../embeddings/oleObject59.bin"/><Relationship Id="rId8" Type="http://schemas.openxmlformats.org/officeDocument/2006/relationships/oleObject" Target="../embeddings/oleObject48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emf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69.emf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67.emf"/><Relationship Id="rId25" Type="http://schemas.openxmlformats.org/officeDocument/2006/relationships/image" Target="../media/image71.emf"/><Relationship Id="rId33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29" Type="http://schemas.openxmlformats.org/officeDocument/2006/relationships/image" Target="../media/image73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4.emf"/><Relationship Id="rId24" Type="http://schemas.openxmlformats.org/officeDocument/2006/relationships/oleObject" Target="../embeddings/oleObject71.bin"/><Relationship Id="rId32" Type="http://schemas.openxmlformats.org/officeDocument/2006/relationships/oleObject" Target="../embeddings/oleObject75.bin"/><Relationship Id="rId5" Type="http://schemas.openxmlformats.org/officeDocument/2006/relationships/image" Target="../media/image61.emf"/><Relationship Id="rId15" Type="http://schemas.openxmlformats.org/officeDocument/2006/relationships/image" Target="../media/image66.emf"/><Relationship Id="rId23" Type="http://schemas.openxmlformats.org/officeDocument/2006/relationships/image" Target="../media/image70.emf"/><Relationship Id="rId28" Type="http://schemas.openxmlformats.org/officeDocument/2006/relationships/oleObject" Target="../embeddings/oleObject73.bin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68.emf"/><Relationship Id="rId31" Type="http://schemas.openxmlformats.org/officeDocument/2006/relationships/image" Target="../media/image74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72.emf"/><Relationship Id="rId30" Type="http://schemas.openxmlformats.org/officeDocument/2006/relationships/oleObject" Target="../embeddings/oleObject74.bin"/><Relationship Id="rId8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The Mean </a:t>
            </a:r>
            <a:r>
              <a:rPr lang="en-US" altLang="zh-CN" dirty="0" smtClean="0"/>
              <a:t>Value Theorem </a:t>
            </a:r>
            <a:r>
              <a:rPr lang="en-US" altLang="zh-CN" dirty="0"/>
              <a:t>and Applications of Derivatives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4D40-F8F8-4FD9-935C-E8175B549E28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8" name="图片占位符 7" descr="图片11 (2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090" b="140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2350511"/>
      </p:ext>
    </p:extLst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1460-54A6-4808-AAEF-546EA8698F6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90" y="1773238"/>
            <a:ext cx="8143900" cy="892552"/>
          </a:xfr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Note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If any one of the three conditions is not satisfied then the conclusion of </a:t>
            </a:r>
            <a:r>
              <a:rPr lang="en-US" altLang="zh-CN" dirty="0" err="1">
                <a:ea typeface="宋体" charset="-122"/>
              </a:rPr>
              <a:t>Rolle’s</a:t>
            </a:r>
            <a:r>
              <a:rPr lang="en-US" altLang="zh-CN" dirty="0">
                <a:ea typeface="宋体" charset="-122"/>
              </a:rPr>
              <a:t> theorem is not necessarily true.</a:t>
            </a:r>
            <a:endParaRPr lang="en-US" altLang="zh-CN" sz="2800" dirty="0">
              <a:ea typeface="宋体" charset="-122"/>
            </a:endParaRPr>
          </a:p>
        </p:txBody>
      </p:sp>
      <p:graphicFrame>
        <p:nvGraphicFramePr>
          <p:cNvPr id="486405" name="Object 5"/>
          <p:cNvGraphicFramePr>
            <a:graphicFrameLocks noChangeAspect="1"/>
          </p:cNvGraphicFramePr>
          <p:nvPr/>
        </p:nvGraphicFramePr>
        <p:xfrm>
          <a:off x="1370013" y="3921125"/>
          <a:ext cx="30194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66" name="Equation" r:id="rId4" imgW="1714320" imgH="647640" progId="Equation.DSMT4">
                  <p:embed/>
                </p:oleObj>
              </mc:Choice>
              <mc:Fallback>
                <p:oleObj name="Equation" r:id="rId4" imgW="1714320" imgH="647640" progId="Equation.DSMT4">
                  <p:embed/>
                  <p:pic>
                    <p:nvPicPr>
                      <p:cNvPr id="4864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3921125"/>
                        <a:ext cx="3019425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6" name="Rectangle 6"/>
          <p:cNvSpPr>
            <a:spLocks noChangeArrowheads="1"/>
          </p:cNvSpPr>
          <p:nvPr/>
        </p:nvSpPr>
        <p:spPr bwMode="auto">
          <a:xfrm>
            <a:off x="1042988" y="3141663"/>
            <a:ext cx="1143000" cy="396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Example</a:t>
            </a:r>
            <a:endParaRPr lang="zh-CN" altLang="en-US" b="1">
              <a:solidFill>
                <a:schemeClr val="bg1"/>
              </a:solidFill>
              <a:ea typeface="宋体" charset="-122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219700" y="3427413"/>
            <a:ext cx="2759075" cy="2449512"/>
            <a:chOff x="3288" y="2159"/>
            <a:chExt cx="1738" cy="154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288" y="2159"/>
              <a:ext cx="1738" cy="1543"/>
              <a:chOff x="3288" y="2182"/>
              <a:chExt cx="1738" cy="1543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288" y="2250"/>
                <a:ext cx="1679" cy="1452"/>
                <a:chOff x="3288" y="2250"/>
                <a:chExt cx="1679" cy="1452"/>
              </a:xfrm>
            </p:grpSpPr>
            <p:sp>
              <p:nvSpPr>
                <p:cNvPr id="486407" name="Line 7"/>
                <p:cNvSpPr>
                  <a:spLocks noChangeShapeType="1"/>
                </p:cNvSpPr>
                <p:nvPr/>
              </p:nvSpPr>
              <p:spPr bwMode="auto">
                <a:xfrm>
                  <a:off x="3288" y="3521"/>
                  <a:ext cx="167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40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514" y="2250"/>
                  <a:ext cx="46" cy="14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6410" name="Rectangle 10"/>
              <p:cNvSpPr>
                <a:spLocks noChangeArrowheads="1"/>
              </p:cNvSpPr>
              <p:nvPr/>
            </p:nvSpPr>
            <p:spPr bwMode="auto">
              <a:xfrm>
                <a:off x="3328" y="2182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ea typeface="宋体" charset="-122"/>
                  </a:rPr>
                  <a:t>y</a:t>
                </a:r>
                <a:endParaRPr lang="zh-CN" altLang="en-US" b="1" i="1">
                  <a:ea typeface="宋体" charset="-122"/>
                </a:endParaRPr>
              </a:p>
            </p:txBody>
          </p:sp>
          <p:sp>
            <p:nvSpPr>
              <p:cNvPr id="486411" name="Rectangle 11"/>
              <p:cNvSpPr>
                <a:spLocks noChangeArrowheads="1"/>
              </p:cNvSpPr>
              <p:nvPr/>
            </p:nvSpPr>
            <p:spPr bwMode="auto">
              <a:xfrm>
                <a:off x="4830" y="3475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ea typeface="宋体" charset="-122"/>
                  </a:rPr>
                  <a:t>x</a:t>
                </a:r>
                <a:endParaRPr lang="zh-CN" altLang="en-US" b="1" i="1">
                  <a:ea typeface="宋体" charset="-122"/>
                </a:endParaRPr>
              </a:p>
            </p:txBody>
          </p:sp>
          <p:sp>
            <p:nvSpPr>
              <p:cNvPr id="486412" name="Rectangle 12"/>
              <p:cNvSpPr>
                <a:spLocks noChangeArrowheads="1"/>
              </p:cNvSpPr>
              <p:nvPr/>
            </p:nvSpPr>
            <p:spPr bwMode="auto">
              <a:xfrm>
                <a:off x="3334" y="3475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ea typeface="宋体" charset="-122"/>
                  </a:rPr>
                  <a:t>O</a:t>
                </a:r>
                <a:endParaRPr lang="zh-CN" altLang="en-US" b="1" i="1">
                  <a:ea typeface="宋体" charset="-122"/>
                </a:endParaRPr>
              </a:p>
            </p:txBody>
          </p:sp>
        </p:grpSp>
        <p:sp>
          <p:nvSpPr>
            <p:cNvPr id="486414" name="Rectangle 14"/>
            <p:cNvSpPr>
              <a:spLocks noChangeArrowheads="1"/>
            </p:cNvSpPr>
            <p:nvPr/>
          </p:nvSpPr>
          <p:spPr bwMode="auto">
            <a:xfrm>
              <a:off x="3334" y="27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宋体" charset="-122"/>
                </a:rPr>
                <a:t>1</a:t>
              </a:r>
              <a:endParaRPr lang="zh-CN" altLang="en-US" b="1">
                <a:ea typeface="宋体" charset="-122"/>
              </a:endParaRP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3547" y="2527"/>
              <a:ext cx="603" cy="381"/>
              <a:chOff x="3547" y="2550"/>
              <a:chExt cx="603" cy="381"/>
            </a:xfrm>
          </p:grpSpPr>
          <p:sp>
            <p:nvSpPr>
              <p:cNvPr id="486417" name="Line 17"/>
              <p:cNvSpPr>
                <a:spLocks noChangeShapeType="1"/>
              </p:cNvSpPr>
              <p:nvPr/>
            </p:nvSpPr>
            <p:spPr bwMode="auto">
              <a:xfrm flipV="1">
                <a:off x="3547" y="2568"/>
                <a:ext cx="590" cy="3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18" name="Oval 18"/>
              <p:cNvSpPr>
                <a:spLocks noChangeAspect="1" noChangeArrowheads="1"/>
              </p:cNvSpPr>
              <p:nvPr/>
            </p:nvSpPr>
            <p:spPr bwMode="auto">
              <a:xfrm>
                <a:off x="4114" y="2550"/>
                <a:ext cx="36" cy="3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6416" name="Rectangle 16"/>
            <p:cNvSpPr>
              <a:spLocks noChangeArrowheads="1"/>
            </p:cNvSpPr>
            <p:nvPr/>
          </p:nvSpPr>
          <p:spPr bwMode="auto">
            <a:xfrm>
              <a:off x="4059" y="34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宋体" charset="-122"/>
                </a:rPr>
                <a:t>1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486420" name="Line 20"/>
            <p:cNvSpPr>
              <a:spLocks noChangeShapeType="1"/>
            </p:cNvSpPr>
            <p:nvPr/>
          </p:nvSpPr>
          <p:spPr bwMode="auto">
            <a:xfrm flipV="1">
              <a:off x="4150" y="2931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421" name="Oval 21"/>
            <p:cNvSpPr>
              <a:spLocks noChangeAspect="1" noChangeArrowheads="1"/>
            </p:cNvSpPr>
            <p:nvPr/>
          </p:nvSpPr>
          <p:spPr bwMode="auto">
            <a:xfrm>
              <a:off x="4121" y="2886"/>
              <a:ext cx="45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075561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>
                <a:ea typeface="宋体" charset="-122"/>
              </a:rPr>
              <a:t>Mean Value Theorem in Differential Calculus</a:t>
            </a:r>
          </a:p>
        </p:txBody>
      </p:sp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B1C8-748C-435E-911B-493168D1E413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1371601"/>
            <a:ext cx="8382000" cy="798513"/>
            <a:chOff x="192" y="1056"/>
            <a:chExt cx="5280" cy="503"/>
          </a:xfrm>
        </p:grpSpPr>
        <p:sp>
          <p:nvSpPr>
            <p:cNvPr id="367622" name="Rectangle 6"/>
            <p:cNvSpPr>
              <a:spLocks noChangeArrowheads="1"/>
            </p:cNvSpPr>
            <p:nvPr/>
          </p:nvSpPr>
          <p:spPr bwMode="auto">
            <a:xfrm>
              <a:off x="192" y="1056"/>
              <a:ext cx="5280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b="1" dirty="0">
                  <a:ea typeface="宋体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Prove that the equation                           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has one and only one</a:t>
              </a:r>
              <a:r>
                <a:rPr lang="en-US" altLang="zh-CN" dirty="0">
                  <a:ea typeface="宋体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real root in the interval              .</a:t>
              </a:r>
              <a:r>
                <a:rPr lang="en-US" altLang="zh-CN" sz="1100" dirty="0">
                  <a:solidFill>
                    <a:srgbClr val="0000FF"/>
                  </a:solidFill>
                  <a:latin typeface="Arial" charset="0"/>
                  <a:ea typeface="宋体" charset="-122"/>
                </a:rPr>
                <a:t> </a:t>
              </a:r>
              <a:endParaRPr lang="en-US" altLang="zh-CN" sz="1800" dirty="0">
                <a:solidFill>
                  <a:srgbClr val="0000FF"/>
                </a:solidFill>
                <a:latin typeface="Arial" charset="0"/>
                <a:ea typeface="宋体" charset="-122"/>
              </a:endParaRPr>
            </a:p>
          </p:txBody>
        </p:sp>
        <p:graphicFrame>
          <p:nvGraphicFramePr>
            <p:cNvPr id="367621" name="Object 5"/>
            <p:cNvGraphicFramePr>
              <a:graphicFrameLocks noChangeAspect="1"/>
            </p:cNvGraphicFramePr>
            <p:nvPr/>
          </p:nvGraphicFramePr>
          <p:xfrm>
            <a:off x="2573" y="1080"/>
            <a:ext cx="9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42" name="Equation" r:id="rId4" imgW="1549080" imgH="304560" progId="Equation.DSMT4">
                    <p:embed/>
                  </p:oleObj>
                </mc:Choice>
                <mc:Fallback>
                  <p:oleObj name="Equation" r:id="rId4" imgW="1549080" imgH="304560" progId="Equation.DSMT4">
                    <p:embed/>
                    <p:pic>
                      <p:nvPicPr>
                        <p:cNvPr id="36762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3" y="1080"/>
                          <a:ext cx="9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7620" name="Object 4"/>
            <p:cNvGraphicFramePr>
              <a:graphicFrameLocks noChangeAspect="1"/>
            </p:cNvGraphicFramePr>
            <p:nvPr/>
          </p:nvGraphicFramePr>
          <p:xfrm>
            <a:off x="1634" y="1356"/>
            <a:ext cx="43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43" name="Equation" r:id="rId6" imgW="685800" imgH="291960" progId="Equation.DSMT4">
                    <p:embed/>
                  </p:oleObj>
                </mc:Choice>
                <mc:Fallback>
                  <p:oleObj name="Equation" r:id="rId6" imgW="685800" imgH="291960" progId="Equation.DSMT4">
                    <p:embed/>
                    <p:pic>
                      <p:nvPicPr>
                        <p:cNvPr id="36762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356"/>
                          <a:ext cx="43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71538" y="3429000"/>
            <a:ext cx="1905000" cy="396875"/>
            <a:chOff x="480" y="2880"/>
            <a:chExt cx="1200" cy="250"/>
          </a:xfrm>
        </p:grpSpPr>
        <p:sp>
          <p:nvSpPr>
            <p:cNvPr id="367631" name="Rectangle 15"/>
            <p:cNvSpPr>
              <a:spLocks noChangeArrowheads="1"/>
            </p:cNvSpPr>
            <p:nvPr/>
          </p:nvSpPr>
          <p:spPr bwMode="auto">
            <a:xfrm>
              <a:off x="480" y="2880"/>
              <a:ext cx="1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denoted by      .</a:t>
              </a:r>
              <a:r>
                <a:rPr lang="en-US" altLang="zh-CN" sz="1100">
                  <a:latin typeface="Arial" charset="0"/>
                  <a:ea typeface="宋体" charset="-122"/>
                </a:rPr>
                <a:t> </a:t>
              </a:r>
              <a:endParaRPr lang="en-US" altLang="zh-CN" sz="1800">
                <a:latin typeface="Arial" charset="0"/>
                <a:ea typeface="宋体" charset="-122"/>
              </a:endParaRPr>
            </a:p>
          </p:txBody>
        </p:sp>
        <p:graphicFrame>
          <p:nvGraphicFramePr>
            <p:cNvPr id="367624" name="Object 8"/>
            <p:cNvGraphicFramePr>
              <a:graphicFrameLocks noChangeAspect="1"/>
            </p:cNvGraphicFramePr>
            <p:nvPr/>
          </p:nvGraphicFramePr>
          <p:xfrm>
            <a:off x="1296" y="2880"/>
            <a:ext cx="16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44" r:id="rId8" imgW="253890" imgH="330057" progId="Equation.DSMT4">
                    <p:embed/>
                  </p:oleObj>
                </mc:Choice>
                <mc:Fallback>
                  <p:oleObj r:id="rId8" imgW="253890" imgH="330057" progId="Equation.DSMT4">
                    <p:embed/>
                    <p:pic>
                      <p:nvPicPr>
                        <p:cNvPr id="36762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80"/>
                          <a:ext cx="16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71538" y="2286000"/>
            <a:ext cx="3478212" cy="396875"/>
            <a:chOff x="672" y="1680"/>
            <a:chExt cx="2191" cy="250"/>
          </a:xfrm>
        </p:grpSpPr>
        <p:graphicFrame>
          <p:nvGraphicFramePr>
            <p:cNvPr id="367630" name="Object 14"/>
            <p:cNvGraphicFramePr>
              <a:graphicFrameLocks noChangeAspect="1"/>
            </p:cNvGraphicFramePr>
            <p:nvPr/>
          </p:nvGraphicFramePr>
          <p:xfrm>
            <a:off x="1536" y="1680"/>
            <a:ext cx="124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45" r:id="rId10" imgW="1968500" imgH="355600" progId="Equation.DSMT4">
                    <p:embed/>
                  </p:oleObj>
                </mc:Choice>
                <mc:Fallback>
                  <p:oleObj r:id="rId10" imgW="1968500" imgH="355600" progId="Equation.DSMT4">
                    <p:embed/>
                    <p:pic>
                      <p:nvPicPr>
                        <p:cNvPr id="36763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680"/>
                          <a:ext cx="124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2" name="Rectangle 16"/>
            <p:cNvSpPr>
              <a:spLocks noChangeArrowheads="1"/>
            </p:cNvSpPr>
            <p:nvPr/>
          </p:nvSpPr>
          <p:spPr bwMode="auto">
            <a:xfrm>
              <a:off x="672" y="1680"/>
              <a:ext cx="21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宋体" charset="-122"/>
                </a:rPr>
                <a:t>Proof    </a:t>
              </a:r>
              <a:r>
                <a:rPr lang="en-US" altLang="zh-CN">
                  <a:ea typeface="宋体" charset="-122"/>
                </a:rPr>
                <a:t>Let                                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273550" y="2286000"/>
            <a:ext cx="3940175" cy="396875"/>
            <a:chOff x="2448" y="1478"/>
            <a:chExt cx="2482" cy="250"/>
          </a:xfrm>
        </p:grpSpPr>
        <p:graphicFrame>
          <p:nvGraphicFramePr>
            <p:cNvPr id="367628" name="Object 12"/>
            <p:cNvGraphicFramePr>
              <a:graphicFrameLocks noChangeAspect="1"/>
            </p:cNvGraphicFramePr>
            <p:nvPr/>
          </p:nvGraphicFramePr>
          <p:xfrm>
            <a:off x="4146" y="1536"/>
            <a:ext cx="41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46" r:id="rId12" imgW="660113" imgH="291973" progId="Equation.DSMT4">
                    <p:embed/>
                  </p:oleObj>
                </mc:Choice>
                <mc:Fallback>
                  <p:oleObj r:id="rId12" imgW="660113" imgH="291973" progId="Equation.DSMT4">
                    <p:embed/>
                    <p:pic>
                      <p:nvPicPr>
                        <p:cNvPr id="36762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6" y="1536"/>
                          <a:ext cx="41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4" name="Rectangle 18"/>
            <p:cNvSpPr>
              <a:spLocks noChangeArrowheads="1"/>
            </p:cNvSpPr>
            <p:nvPr/>
          </p:nvSpPr>
          <p:spPr bwMode="auto">
            <a:xfrm>
              <a:off x="2448" y="1478"/>
              <a:ext cx="24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then   </a:t>
              </a:r>
              <a:r>
                <a:rPr lang="en-US" altLang="zh-CN" b="1" i="1">
                  <a:ea typeface="宋体" charset="-122"/>
                </a:rPr>
                <a:t>f </a:t>
              </a:r>
              <a:r>
                <a:rPr lang="en-US" altLang="zh-CN">
                  <a:ea typeface="宋体" charset="-122"/>
                </a:rPr>
                <a:t> is continuous on              and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41388" y="2727325"/>
            <a:ext cx="1758950" cy="396875"/>
            <a:chOff x="432" y="1776"/>
            <a:chExt cx="1108" cy="250"/>
          </a:xfrm>
        </p:grpSpPr>
        <p:graphicFrame>
          <p:nvGraphicFramePr>
            <p:cNvPr id="367627" name="Object 11"/>
            <p:cNvGraphicFramePr>
              <a:graphicFrameLocks noChangeAspect="1"/>
            </p:cNvGraphicFramePr>
            <p:nvPr/>
          </p:nvGraphicFramePr>
          <p:xfrm>
            <a:off x="432" y="1824"/>
            <a:ext cx="100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47" r:id="rId14" imgW="1587500" imgH="292100" progId="Equation.DSMT4">
                    <p:embed/>
                  </p:oleObj>
                </mc:Choice>
                <mc:Fallback>
                  <p:oleObj r:id="rId14" imgW="1587500" imgH="292100" progId="Equation.DSMT4">
                    <p:embed/>
                    <p:pic>
                      <p:nvPicPr>
                        <p:cNvPr id="36762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824"/>
                          <a:ext cx="100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5" name="Rectangle 19"/>
            <p:cNvSpPr>
              <a:spLocks noChangeArrowheads="1"/>
            </p:cNvSpPr>
            <p:nvPr/>
          </p:nvSpPr>
          <p:spPr bwMode="auto">
            <a:xfrm>
              <a:off x="1344" y="17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 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67638" name="Rectangle 22"/>
          <p:cNvSpPr>
            <a:spLocks noChangeArrowheads="1"/>
          </p:cNvSpPr>
          <p:nvPr/>
        </p:nvSpPr>
        <p:spPr bwMode="auto">
          <a:xfrm>
            <a:off x="2700338" y="2667000"/>
            <a:ext cx="4789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By the zero theorem for continuous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367639" name="Rectangle 23"/>
          <p:cNvSpPr>
            <a:spLocks noChangeArrowheads="1"/>
          </p:cNvSpPr>
          <p:nvPr/>
        </p:nvSpPr>
        <p:spPr bwMode="auto">
          <a:xfrm>
            <a:off x="7677180" y="26670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we know</a:t>
            </a:r>
            <a:endParaRPr lang="zh-CN" altLang="en-US" dirty="0">
              <a:ea typeface="宋体" charset="-122"/>
            </a:endParaRP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871538" y="3048000"/>
            <a:ext cx="5986465" cy="396875"/>
            <a:chOff x="336" y="2016"/>
            <a:chExt cx="3771" cy="250"/>
          </a:xfrm>
        </p:grpSpPr>
        <p:graphicFrame>
          <p:nvGraphicFramePr>
            <p:cNvPr id="367625" name="Object 9"/>
            <p:cNvGraphicFramePr>
              <a:graphicFrameLocks noChangeAspect="1"/>
            </p:cNvGraphicFramePr>
            <p:nvPr/>
          </p:nvGraphicFramePr>
          <p:xfrm>
            <a:off x="3669" y="2064"/>
            <a:ext cx="43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48" r:id="rId16" imgW="698197" imgH="291973" progId="Equation.DSMT4">
                    <p:embed/>
                  </p:oleObj>
                </mc:Choice>
                <mc:Fallback>
                  <p:oleObj r:id="rId16" imgW="698197" imgH="291973" progId="Equation.DSMT4">
                    <p:embed/>
                    <p:pic>
                      <p:nvPicPr>
                        <p:cNvPr id="36762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2064"/>
                          <a:ext cx="43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40" name="Rectangle 24"/>
            <p:cNvSpPr>
              <a:spLocks noChangeArrowheads="1"/>
            </p:cNvSpPr>
            <p:nvPr/>
          </p:nvSpPr>
          <p:spPr bwMode="auto">
            <a:xfrm>
              <a:off x="336" y="2016"/>
              <a:ext cx="3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that  </a:t>
              </a:r>
              <a:r>
                <a:rPr lang="en-US" altLang="zh-CN" b="1" i="1">
                  <a:ea typeface="宋体" charset="-122"/>
                </a:rPr>
                <a:t>f </a:t>
              </a:r>
              <a:r>
                <a:rPr lang="en-US" altLang="zh-CN">
                  <a:ea typeface="宋体" charset="-122"/>
                </a:rPr>
                <a:t> has at least one zero point in the interval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67642" name="Rectangle 26"/>
          <p:cNvSpPr>
            <a:spLocks noChangeArrowheads="1"/>
          </p:cNvSpPr>
          <p:nvPr/>
        </p:nvSpPr>
        <p:spPr bwMode="auto">
          <a:xfrm>
            <a:off x="6919942" y="3048000"/>
            <a:ext cx="1795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and this point is</a:t>
            </a:r>
            <a:endParaRPr lang="zh-CN" altLang="en-US" dirty="0">
              <a:ea typeface="宋体" charset="-122"/>
            </a:endParaRP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871538" y="3886200"/>
            <a:ext cx="6477000" cy="396875"/>
            <a:chOff x="288" y="2784"/>
            <a:chExt cx="4080" cy="250"/>
          </a:xfrm>
        </p:grpSpPr>
        <p:sp>
          <p:nvSpPr>
            <p:cNvPr id="367645" name="Rectangle 29"/>
            <p:cNvSpPr>
              <a:spLocks noChangeArrowheads="1"/>
            </p:cNvSpPr>
            <p:nvPr/>
          </p:nvSpPr>
          <p:spPr bwMode="auto">
            <a:xfrm>
              <a:off x="288" y="2784"/>
              <a:ext cx="40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We now prove the zero point of             in (-1, 0)   is unique. </a:t>
              </a:r>
              <a:endParaRPr lang="en-US" altLang="zh-CN" sz="1800">
                <a:latin typeface="Arial" charset="0"/>
                <a:ea typeface="宋体" charset="-122"/>
              </a:endParaRPr>
            </a:p>
          </p:txBody>
        </p:sp>
        <p:graphicFrame>
          <p:nvGraphicFramePr>
            <p:cNvPr id="367644" name="Object 28"/>
            <p:cNvGraphicFramePr>
              <a:graphicFrameLocks noChangeAspect="1"/>
            </p:cNvGraphicFramePr>
            <p:nvPr/>
          </p:nvGraphicFramePr>
          <p:xfrm>
            <a:off x="2574" y="2832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49" r:id="rId18" imgW="571252" imgH="291973" progId="Equation.DSMT4">
                    <p:embed/>
                  </p:oleObj>
                </mc:Choice>
                <mc:Fallback>
                  <p:oleObj r:id="rId18" imgW="571252" imgH="291973" progId="Equation.DSMT4">
                    <p:embed/>
                    <p:pic>
                      <p:nvPicPr>
                        <p:cNvPr id="36764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2832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7654" name="Rectangle 38"/>
          <p:cNvSpPr>
            <a:spLocks noChangeArrowheads="1"/>
          </p:cNvSpPr>
          <p:nvPr/>
        </p:nvSpPr>
        <p:spPr bwMode="auto">
          <a:xfrm>
            <a:off x="838200" y="4267200"/>
            <a:ext cx="3125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Suppose it is not true, that is,</a:t>
            </a:r>
            <a:endParaRPr lang="zh-CN" altLang="en-US">
              <a:ea typeface="宋体" charset="-122"/>
            </a:endParaRPr>
          </a:p>
        </p:txBody>
      </p: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962400" y="4267200"/>
            <a:ext cx="4252914" cy="409575"/>
            <a:chOff x="2496" y="2688"/>
            <a:chExt cx="2679" cy="258"/>
          </a:xfrm>
        </p:grpSpPr>
        <p:graphicFrame>
          <p:nvGraphicFramePr>
            <p:cNvPr id="367652" name="Object 36"/>
            <p:cNvGraphicFramePr>
              <a:graphicFrameLocks noChangeAspect="1"/>
            </p:cNvGraphicFramePr>
            <p:nvPr/>
          </p:nvGraphicFramePr>
          <p:xfrm>
            <a:off x="4425" y="2736"/>
            <a:ext cx="75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50" r:id="rId20" imgW="1193800" imgH="330200" progId="Equation.DSMT4">
                    <p:embed/>
                  </p:oleObj>
                </mc:Choice>
                <mc:Fallback>
                  <p:oleObj r:id="rId20" imgW="1193800" imgH="330200" progId="Equation.DSMT4">
                    <p:embed/>
                    <p:pic>
                      <p:nvPicPr>
                        <p:cNvPr id="367652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2736"/>
                          <a:ext cx="75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6" name="Rectangle 40"/>
            <p:cNvSpPr>
              <a:spLocks noChangeArrowheads="1"/>
            </p:cNvSpPr>
            <p:nvPr/>
          </p:nvSpPr>
          <p:spPr bwMode="auto">
            <a:xfrm>
              <a:off x="2496" y="2688"/>
              <a:ext cx="17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there is another zero point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838200" y="4648200"/>
            <a:ext cx="1706563" cy="396875"/>
            <a:chOff x="528" y="2928"/>
            <a:chExt cx="1075" cy="250"/>
          </a:xfrm>
        </p:grpSpPr>
        <p:graphicFrame>
          <p:nvGraphicFramePr>
            <p:cNvPr id="367651" name="Object 35"/>
            <p:cNvGraphicFramePr>
              <a:graphicFrameLocks noChangeAspect="1"/>
            </p:cNvGraphicFramePr>
            <p:nvPr/>
          </p:nvGraphicFramePr>
          <p:xfrm>
            <a:off x="960" y="2928"/>
            <a:ext cx="48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51" r:id="rId22" imgW="774364" imgH="330057" progId="Equation.DSMT4">
                    <p:embed/>
                  </p:oleObj>
                </mc:Choice>
                <mc:Fallback>
                  <p:oleObj r:id="rId22" imgW="774364" imgH="330057" progId="Equation.DSMT4">
                    <p:embed/>
                    <p:pic>
                      <p:nvPicPr>
                        <p:cNvPr id="36765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28"/>
                          <a:ext cx="48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7" name="Rectangle 41"/>
            <p:cNvSpPr>
              <a:spLocks noChangeArrowheads="1"/>
            </p:cNvSpPr>
            <p:nvPr/>
          </p:nvSpPr>
          <p:spPr bwMode="auto">
            <a:xfrm>
              <a:off x="528" y="2928"/>
              <a:ext cx="10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(say               ).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2438400" y="4632325"/>
            <a:ext cx="6516690" cy="400050"/>
            <a:chOff x="1536" y="2918"/>
            <a:chExt cx="4105" cy="252"/>
          </a:xfrm>
        </p:grpSpPr>
        <p:graphicFrame>
          <p:nvGraphicFramePr>
            <p:cNvPr id="367650" name="Object 34"/>
            <p:cNvGraphicFramePr>
              <a:graphicFrameLocks noChangeAspect="1"/>
            </p:cNvGraphicFramePr>
            <p:nvPr/>
          </p:nvGraphicFramePr>
          <p:xfrm>
            <a:off x="4259" y="2928"/>
            <a:ext cx="138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52" name="Equation" r:id="rId24" imgW="2197080" imgH="330120" progId="Equation.DSMT4">
                    <p:embed/>
                  </p:oleObj>
                </mc:Choice>
                <mc:Fallback>
                  <p:oleObj name="Equation" r:id="rId24" imgW="2197080" imgH="330120" progId="Equation.DSMT4">
                    <p:embed/>
                    <p:pic>
                      <p:nvPicPr>
                        <p:cNvPr id="36765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9" y="2928"/>
                          <a:ext cx="138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0" name="Rectangle 44"/>
            <p:cNvSpPr>
              <a:spLocks noChangeArrowheads="1"/>
            </p:cNvSpPr>
            <p:nvPr/>
          </p:nvSpPr>
          <p:spPr bwMode="auto">
            <a:xfrm>
              <a:off x="1536" y="2918"/>
              <a:ext cx="36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Then, there must be at least one point </a:t>
              </a:r>
              <a:endParaRPr lang="zh-CN" altLang="en-US" dirty="0">
                <a:ea typeface="宋体" charset="-122"/>
              </a:endParaRP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838200" y="5029200"/>
            <a:ext cx="2235200" cy="396875"/>
            <a:chOff x="576" y="3216"/>
            <a:chExt cx="1408" cy="250"/>
          </a:xfrm>
        </p:grpSpPr>
        <p:graphicFrame>
          <p:nvGraphicFramePr>
            <p:cNvPr id="367649" name="Object 33"/>
            <p:cNvGraphicFramePr>
              <a:graphicFrameLocks noChangeAspect="1"/>
            </p:cNvGraphicFramePr>
            <p:nvPr/>
          </p:nvGraphicFramePr>
          <p:xfrm>
            <a:off x="1248" y="3264"/>
            <a:ext cx="6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53" r:id="rId26" imgW="1015559" imgH="304668" progId="Equation.DSMT4">
                    <p:embed/>
                  </p:oleObj>
                </mc:Choice>
                <mc:Fallback>
                  <p:oleObj r:id="rId26" imgW="1015559" imgH="304668" progId="Equation.DSMT4">
                    <p:embed/>
                    <p:pic>
                      <p:nvPicPr>
                        <p:cNvPr id="36764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264"/>
                          <a:ext cx="6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2" name="Rectangle 46"/>
            <p:cNvSpPr>
              <a:spLocks noChangeArrowheads="1"/>
            </p:cNvSpPr>
            <p:nvPr/>
          </p:nvSpPr>
          <p:spPr bwMode="auto">
            <a:xfrm>
              <a:off x="576" y="3216"/>
              <a:ext cx="1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such that                 .</a:t>
              </a:r>
              <a:endParaRPr lang="zh-CN" altLang="en-US">
                <a:ea typeface="宋体" charset="-122"/>
              </a:endParaRPr>
            </a:p>
          </p:txBody>
        </p:sp>
      </p:grpSp>
      <p:graphicFrame>
        <p:nvGraphicFramePr>
          <p:cNvPr id="367647" name="Object 31"/>
          <p:cNvGraphicFramePr>
            <a:graphicFrameLocks noChangeAspect="1"/>
          </p:cNvGraphicFramePr>
          <p:nvPr/>
        </p:nvGraphicFramePr>
        <p:xfrm>
          <a:off x="914400" y="5486400"/>
          <a:ext cx="12573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54" r:id="rId28" imgW="1257300" imgH="292100" progId="Equation.DSMT4">
                  <p:embed/>
                </p:oleObj>
              </mc:Choice>
              <mc:Fallback>
                <p:oleObj r:id="rId28" imgW="1257300" imgH="292100" progId="Equation.DSMT4">
                  <p:embed/>
                  <p:pic>
                    <p:nvPicPr>
                      <p:cNvPr id="36764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6400"/>
                        <a:ext cx="12573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3167087" y="5048250"/>
            <a:ext cx="4833937" cy="396875"/>
            <a:chOff x="1886" y="3168"/>
            <a:chExt cx="3045" cy="250"/>
          </a:xfrm>
        </p:grpSpPr>
        <p:graphicFrame>
          <p:nvGraphicFramePr>
            <p:cNvPr id="367648" name="Object 32"/>
            <p:cNvGraphicFramePr>
              <a:graphicFrameLocks noChangeAspect="1"/>
            </p:cNvGraphicFramePr>
            <p:nvPr/>
          </p:nvGraphicFramePr>
          <p:xfrm>
            <a:off x="3600" y="3168"/>
            <a:ext cx="129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55" r:id="rId30" imgW="2043813" imgH="355446" progId="Equation.DSMT4">
                    <p:embed/>
                  </p:oleObj>
                </mc:Choice>
                <mc:Fallback>
                  <p:oleObj r:id="rId30" imgW="2043813" imgH="355446" progId="Equation.DSMT4">
                    <p:embed/>
                    <p:pic>
                      <p:nvPicPr>
                        <p:cNvPr id="36764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168"/>
                          <a:ext cx="129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4" name="Rectangle 48"/>
            <p:cNvSpPr>
              <a:spLocks noChangeArrowheads="1"/>
            </p:cNvSpPr>
            <p:nvPr/>
          </p:nvSpPr>
          <p:spPr bwMode="auto">
            <a:xfrm>
              <a:off x="1886" y="3168"/>
              <a:ext cx="30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This is impossible since                                  ,</a:t>
              </a:r>
              <a:endParaRPr lang="zh-CN" altLang="en-US" dirty="0">
                <a:ea typeface="宋体" charset="-122"/>
              </a:endParaRPr>
            </a:p>
          </p:txBody>
        </p:sp>
      </p:grpSp>
      <p:sp>
        <p:nvSpPr>
          <p:cNvPr id="367667" name="Rectangle 51"/>
          <p:cNvSpPr>
            <a:spLocks noChangeArrowheads="1"/>
          </p:cNvSpPr>
          <p:nvPr/>
        </p:nvSpPr>
        <p:spPr bwMode="auto">
          <a:xfrm>
            <a:off x="2124075" y="5394325"/>
            <a:ext cx="338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and then the conclusion holds.  </a:t>
            </a:r>
            <a:endParaRPr lang="en-US" altLang="zh-CN" sz="1100">
              <a:latin typeface="Arial" charset="0"/>
              <a:ea typeface="宋体" charset="-122"/>
            </a:endParaRPr>
          </a:p>
        </p:txBody>
      </p:sp>
      <p:sp>
        <p:nvSpPr>
          <p:cNvPr id="367668" name="Rectangle 52"/>
          <p:cNvSpPr>
            <a:spLocks noChangeArrowheads="1"/>
          </p:cNvSpPr>
          <p:nvPr/>
        </p:nvSpPr>
        <p:spPr bwMode="auto">
          <a:xfrm>
            <a:off x="838200" y="5943600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</a:t>
            </a:r>
            <a:r>
              <a:rPr lang="en-US" altLang="zh-CN" sz="1100">
                <a:latin typeface="Arial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3048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6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6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38" grpId="0"/>
      <p:bldP spid="367639" grpId="0"/>
      <p:bldP spid="367642" grpId="0"/>
      <p:bldP spid="367654" grpId="0"/>
      <p:bldP spid="367667" grpId="0"/>
      <p:bldP spid="3676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F8C1-F5F9-4825-A09F-0B9D160D6B92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369673" name="Object 9"/>
          <p:cNvGraphicFramePr>
            <a:graphicFrameLocks noChangeAspect="1"/>
          </p:cNvGraphicFramePr>
          <p:nvPr/>
        </p:nvGraphicFramePr>
        <p:xfrm>
          <a:off x="4191000" y="1600200"/>
          <a:ext cx="1419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54" r:id="rId4" imgW="1422400" imgH="292100" progId="Equation.DSMT4">
                  <p:embed/>
                </p:oleObj>
              </mc:Choice>
              <mc:Fallback>
                <p:oleObj r:id="rId4" imgW="1422400" imgH="292100" progId="Equation.DSMT4">
                  <p:embed/>
                  <p:pic>
                    <p:nvPicPr>
                      <p:cNvPr id="369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00200"/>
                        <a:ext cx="14192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0" name="Object 6"/>
          <p:cNvGraphicFramePr>
            <a:graphicFrameLocks noChangeAspect="1"/>
          </p:cNvGraphicFramePr>
          <p:nvPr/>
        </p:nvGraphicFramePr>
        <p:xfrm>
          <a:off x="3784600" y="1981200"/>
          <a:ext cx="9556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55" name="Equation" r:id="rId6" imgW="952200" imgH="291960" progId="Equation.DSMT4">
                  <p:embed/>
                </p:oleObj>
              </mc:Choice>
              <mc:Fallback>
                <p:oleObj name="Equation" r:id="rId6" imgW="952200" imgH="291960" progId="Equation.DSMT4">
                  <p:embed/>
                  <p:pic>
                    <p:nvPicPr>
                      <p:cNvPr id="369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1981200"/>
                        <a:ext cx="9556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5" name="Rectangle 11"/>
          <p:cNvSpPr>
            <a:spLocks noChangeArrowheads="1"/>
          </p:cNvSpPr>
          <p:nvPr/>
        </p:nvSpPr>
        <p:spPr bwMode="auto">
          <a:xfrm>
            <a:off x="228600" y="1524000"/>
            <a:ext cx="8768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Suppose that the function                          is continuous on the interval</a:t>
            </a:r>
            <a:endParaRPr lang="zh-CN" altLang="en-US" dirty="0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" y="1905000"/>
            <a:ext cx="685800" cy="396875"/>
            <a:chOff x="192" y="1200"/>
            <a:chExt cx="432" cy="250"/>
          </a:xfrm>
        </p:grpSpPr>
        <p:graphicFrame>
          <p:nvGraphicFramePr>
            <p:cNvPr id="369672" name="Object 8"/>
            <p:cNvGraphicFramePr>
              <a:graphicFrameLocks noChangeAspect="1"/>
            </p:cNvGraphicFramePr>
            <p:nvPr/>
          </p:nvGraphicFramePr>
          <p:xfrm>
            <a:off x="192" y="1248"/>
            <a:ext cx="3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56" r:id="rId8" imgW="507780" imgH="291973" progId="Equation.DSMT4">
                    <p:embed/>
                  </p:oleObj>
                </mc:Choice>
                <mc:Fallback>
                  <p:oleObj r:id="rId8" imgW="507780" imgH="291973" progId="Equation.DSMT4">
                    <p:embed/>
                    <p:pic>
                      <p:nvPicPr>
                        <p:cNvPr id="3696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248"/>
                          <a:ext cx="31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676" name="Rectangle 12"/>
            <p:cNvSpPr>
              <a:spLocks noChangeArrowheads="1"/>
            </p:cNvSpPr>
            <p:nvPr/>
          </p:nvSpPr>
          <p:spPr bwMode="auto">
            <a:xfrm>
              <a:off x="468" y="120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,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82646" y="1905000"/>
            <a:ext cx="3117850" cy="400050"/>
            <a:chOff x="495" y="1200"/>
            <a:chExt cx="1964" cy="252"/>
          </a:xfrm>
        </p:grpSpPr>
        <p:graphicFrame>
          <p:nvGraphicFramePr>
            <p:cNvPr id="369671" name="Object 7"/>
            <p:cNvGraphicFramePr>
              <a:graphicFrameLocks noChangeAspect="1"/>
            </p:cNvGraphicFramePr>
            <p:nvPr/>
          </p:nvGraphicFramePr>
          <p:xfrm>
            <a:off x="1968" y="1248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57" r:id="rId10" imgW="533169" imgH="291973" progId="Equation.DSMT4">
                    <p:embed/>
                  </p:oleObj>
                </mc:Choice>
                <mc:Fallback>
                  <p:oleObj r:id="rId10" imgW="533169" imgH="291973" progId="Equation.DSMT4">
                    <p:embed/>
                    <p:pic>
                      <p:nvPicPr>
                        <p:cNvPr id="3696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248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678" name="Rectangle 14"/>
            <p:cNvSpPr>
              <a:spLocks noChangeArrowheads="1"/>
            </p:cNvSpPr>
            <p:nvPr/>
          </p:nvSpPr>
          <p:spPr bwMode="auto">
            <a:xfrm>
              <a:off x="495" y="1200"/>
              <a:ext cx="19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ea typeface="宋体" charset="-122"/>
                </a:rPr>
                <a:t>and differentiable in         ,</a:t>
              </a:r>
              <a:endParaRPr lang="zh-CN" altLang="en-US" dirty="0">
                <a:solidFill>
                  <a:srgbClr val="0000FF"/>
                </a:solidFill>
                <a:ea typeface="宋体" charset="-122"/>
              </a:endParaRPr>
            </a:p>
          </p:txBody>
        </p:sp>
      </p:grpSp>
      <p:sp>
        <p:nvSpPr>
          <p:cNvPr id="369680" name="Rectangle 16"/>
          <p:cNvSpPr>
            <a:spLocks noChangeArrowheads="1"/>
          </p:cNvSpPr>
          <p:nvPr/>
        </p:nvSpPr>
        <p:spPr bwMode="auto">
          <a:xfrm>
            <a:off x="4876800" y="1905000"/>
            <a:ext cx="39024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Prove that there exists at least one</a:t>
            </a:r>
            <a:endParaRPr lang="zh-CN" altLang="en-US">
              <a:solidFill>
                <a:srgbClr val="0000FF"/>
              </a:solidFill>
              <a:ea typeface="宋体" charset="-12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04800" y="2286000"/>
            <a:ext cx="1069975" cy="396875"/>
            <a:chOff x="2304" y="2035"/>
            <a:chExt cx="674" cy="250"/>
          </a:xfrm>
        </p:grpSpPr>
        <p:graphicFrame>
          <p:nvGraphicFramePr>
            <p:cNvPr id="369669" name="Object 5"/>
            <p:cNvGraphicFramePr>
              <a:graphicFrameLocks noChangeAspect="1"/>
            </p:cNvGraphicFramePr>
            <p:nvPr/>
          </p:nvGraphicFramePr>
          <p:xfrm>
            <a:off x="2304" y="2064"/>
            <a:ext cx="5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58" r:id="rId12" imgW="901309" imgH="291973" progId="Equation.DSMT4">
                    <p:embed/>
                  </p:oleObj>
                </mc:Choice>
                <mc:Fallback>
                  <p:oleObj r:id="rId12" imgW="901309" imgH="291973" progId="Equation.DSMT4">
                    <p:embed/>
                    <p:pic>
                      <p:nvPicPr>
                        <p:cNvPr id="3696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064"/>
                          <a:ext cx="57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681" name="Rectangle 17"/>
            <p:cNvSpPr>
              <a:spLocks noChangeArrowheads="1"/>
            </p:cNvSpPr>
            <p:nvPr/>
          </p:nvSpPr>
          <p:spPr bwMode="auto">
            <a:xfrm>
              <a:off x="2782" y="203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 ,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  <p:sp>
        <p:nvSpPr>
          <p:cNvPr id="369683" name="Rectangle 19"/>
          <p:cNvSpPr>
            <a:spLocks noChangeArrowheads="1"/>
          </p:cNvSpPr>
          <p:nvPr/>
        </p:nvSpPr>
        <p:spPr bwMode="auto">
          <a:xfrm>
            <a:off x="1295400" y="2286000"/>
            <a:ext cx="12522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such that 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333750" y="2590800"/>
            <a:ext cx="1847850" cy="619125"/>
            <a:chOff x="1920" y="1824"/>
            <a:chExt cx="1164" cy="390"/>
          </a:xfrm>
        </p:grpSpPr>
        <p:graphicFrame>
          <p:nvGraphicFramePr>
            <p:cNvPr id="369668" name="Object 4"/>
            <p:cNvGraphicFramePr>
              <a:graphicFrameLocks noChangeAspect="1"/>
            </p:cNvGraphicFramePr>
            <p:nvPr/>
          </p:nvGraphicFramePr>
          <p:xfrm>
            <a:off x="1920" y="1824"/>
            <a:ext cx="99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59" r:id="rId14" imgW="1574800" imgH="622300" progId="Equation.DSMT4">
                    <p:embed/>
                  </p:oleObj>
                </mc:Choice>
                <mc:Fallback>
                  <p:oleObj r:id="rId14" imgW="1574800" imgH="622300" progId="Equation.DSMT4">
                    <p:embed/>
                    <p:pic>
                      <p:nvPicPr>
                        <p:cNvPr id="36966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824"/>
                          <a:ext cx="99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684" name="Rectangle 20"/>
            <p:cNvSpPr>
              <a:spLocks noChangeArrowheads="1"/>
            </p:cNvSpPr>
            <p:nvPr/>
          </p:nvSpPr>
          <p:spPr bwMode="auto">
            <a:xfrm>
              <a:off x="2928" y="187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.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aphicFrame>
        <p:nvGraphicFramePr>
          <p:cNvPr id="369689" name="Object 25"/>
          <p:cNvGraphicFramePr>
            <a:graphicFrameLocks noChangeAspect="1"/>
          </p:cNvGraphicFramePr>
          <p:nvPr/>
        </p:nvGraphicFramePr>
        <p:xfrm>
          <a:off x="3254375" y="4206875"/>
          <a:ext cx="18510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60" name="Equation" r:id="rId16" imgW="1854000" imgH="304560" progId="Equation.DSMT4">
                  <p:embed/>
                </p:oleObj>
              </mc:Choice>
              <mc:Fallback>
                <p:oleObj name="Equation" r:id="rId16" imgW="1854000" imgH="304560" progId="Equation.DSMT4">
                  <p:embed/>
                  <p:pic>
                    <p:nvPicPr>
                      <p:cNvPr id="3696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4206875"/>
                        <a:ext cx="18510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88" name="Object 24"/>
          <p:cNvGraphicFramePr>
            <a:graphicFrameLocks noChangeAspect="1"/>
          </p:cNvGraphicFramePr>
          <p:nvPr/>
        </p:nvGraphicFramePr>
        <p:xfrm>
          <a:off x="2822575" y="5045075"/>
          <a:ext cx="289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61" name="Equation" r:id="rId18" imgW="2895480" imgH="380880" progId="Equation.DSMT4">
                  <p:embed/>
                </p:oleObj>
              </mc:Choice>
              <mc:Fallback>
                <p:oleObj name="Equation" r:id="rId18" imgW="2895480" imgH="380880" progId="Equation.DSMT4">
                  <p:embed/>
                  <p:pic>
                    <p:nvPicPr>
                      <p:cNvPr id="36968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5045075"/>
                        <a:ext cx="28924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2" name="Rectangle 28"/>
          <p:cNvSpPr>
            <a:spLocks noChangeArrowheads="1"/>
          </p:cNvSpPr>
          <p:nvPr/>
        </p:nvSpPr>
        <p:spPr bwMode="auto">
          <a:xfrm>
            <a:off x="457200" y="3124200"/>
            <a:ext cx="1109663" cy="406400"/>
          </a:xfrm>
          <a:prstGeom prst="rect">
            <a:avLst/>
          </a:prstGeom>
          <a:solidFill>
            <a:srgbClr val="FFFFC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Analysis</a:t>
            </a:r>
            <a:endParaRPr lang="zh-CN" altLang="en-US" b="1">
              <a:ea typeface="宋体" charset="-122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23888" y="3657600"/>
            <a:ext cx="1509712" cy="396875"/>
            <a:chOff x="624" y="2438"/>
            <a:chExt cx="951" cy="250"/>
          </a:xfrm>
        </p:grpSpPr>
        <p:graphicFrame>
          <p:nvGraphicFramePr>
            <p:cNvPr id="369690" name="Object 26"/>
            <p:cNvGraphicFramePr>
              <a:graphicFrameLocks noChangeAspect="1"/>
            </p:cNvGraphicFramePr>
            <p:nvPr/>
          </p:nvGraphicFramePr>
          <p:xfrm>
            <a:off x="1098" y="2490"/>
            <a:ext cx="34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62" r:id="rId20" imgW="545863" imgH="241195" progId="Equation.DSMT4">
                    <p:embed/>
                  </p:oleObj>
                </mc:Choice>
                <mc:Fallback>
                  <p:oleObj r:id="rId20" imgW="545863" imgH="241195" progId="Equation.DSMT4">
                    <p:embed/>
                    <p:pic>
                      <p:nvPicPr>
                        <p:cNvPr id="36969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490"/>
                          <a:ext cx="34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693" name="Rectangle 29"/>
            <p:cNvSpPr>
              <a:spLocks noChangeArrowheads="1"/>
            </p:cNvSpPr>
            <p:nvPr/>
          </p:nvSpPr>
          <p:spPr bwMode="auto">
            <a:xfrm>
              <a:off x="624" y="2438"/>
              <a:ext cx="9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Since           ,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69695" name="Rectangle 31"/>
          <p:cNvSpPr>
            <a:spLocks noChangeArrowheads="1"/>
          </p:cNvSpPr>
          <p:nvPr/>
        </p:nvSpPr>
        <p:spPr bwMode="auto">
          <a:xfrm>
            <a:off x="2032000" y="3657600"/>
            <a:ext cx="2332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it is enough to prove </a:t>
            </a:r>
          </a:p>
        </p:txBody>
      </p:sp>
      <p:sp>
        <p:nvSpPr>
          <p:cNvPr id="369696" name="Rectangle 32"/>
          <p:cNvSpPr>
            <a:spLocks noChangeArrowheads="1"/>
          </p:cNvSpPr>
          <p:nvPr/>
        </p:nvSpPr>
        <p:spPr bwMode="auto">
          <a:xfrm>
            <a:off x="584200" y="4664075"/>
            <a:ext cx="1303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Notice that</a:t>
            </a:r>
          </a:p>
        </p:txBody>
      </p:sp>
      <p:sp>
        <p:nvSpPr>
          <p:cNvPr id="369697" name="Rectangle 33"/>
          <p:cNvSpPr>
            <a:spLocks noChangeArrowheads="1"/>
          </p:cNvSpPr>
          <p:nvPr/>
        </p:nvSpPr>
        <p:spPr bwMode="auto">
          <a:xfrm>
            <a:off x="508000" y="5562600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so,</a:t>
            </a:r>
            <a:endParaRPr lang="zh-CN" altLang="en-US">
              <a:ea typeface="宋体" charset="-122"/>
            </a:endParaRP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838200" y="5562600"/>
            <a:ext cx="3983038" cy="396875"/>
            <a:chOff x="624" y="3504"/>
            <a:chExt cx="2509" cy="250"/>
          </a:xfrm>
        </p:grpSpPr>
        <p:graphicFrame>
          <p:nvGraphicFramePr>
            <p:cNvPr id="369687" name="Object 23"/>
            <p:cNvGraphicFramePr>
              <a:graphicFrameLocks noChangeAspect="1"/>
            </p:cNvGraphicFramePr>
            <p:nvPr/>
          </p:nvGraphicFramePr>
          <p:xfrm>
            <a:off x="2489" y="3552"/>
            <a:ext cx="5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63" r:id="rId22" imgW="901309" imgH="291973" progId="Equation.DSMT4">
                    <p:embed/>
                  </p:oleObj>
                </mc:Choice>
                <mc:Fallback>
                  <p:oleObj r:id="rId22" imgW="901309" imgH="291973" progId="Equation.DSMT4">
                    <p:embed/>
                    <p:pic>
                      <p:nvPicPr>
                        <p:cNvPr id="36968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552"/>
                          <a:ext cx="57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698" name="Rectangle 34"/>
            <p:cNvSpPr>
              <a:spLocks noChangeArrowheads="1"/>
            </p:cNvSpPr>
            <p:nvPr/>
          </p:nvSpPr>
          <p:spPr bwMode="auto">
            <a:xfrm>
              <a:off x="624" y="3504"/>
              <a:ext cx="25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 if we can prove there has a               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749800" y="5578475"/>
            <a:ext cx="4140200" cy="441325"/>
            <a:chOff x="2992" y="3514"/>
            <a:chExt cx="2608" cy="278"/>
          </a:xfrm>
        </p:grpSpPr>
        <p:graphicFrame>
          <p:nvGraphicFramePr>
            <p:cNvPr id="369686" name="Object 22"/>
            <p:cNvGraphicFramePr>
              <a:graphicFrameLocks noChangeAspect="1"/>
            </p:cNvGraphicFramePr>
            <p:nvPr/>
          </p:nvGraphicFramePr>
          <p:xfrm>
            <a:off x="3744" y="3552"/>
            <a:ext cx="17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64" r:id="rId24" imgW="2819400" imgH="381000" progId="Equation.DSMT4">
                    <p:embed/>
                  </p:oleObj>
                </mc:Choice>
                <mc:Fallback>
                  <p:oleObj r:id="rId24" imgW="2819400" imgH="381000" progId="Equation.DSMT4">
                    <p:embed/>
                    <p:pic>
                      <p:nvPicPr>
                        <p:cNvPr id="36968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552"/>
                          <a:ext cx="177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700" name="Rectangle 36"/>
            <p:cNvSpPr>
              <a:spLocks noChangeArrowheads="1"/>
            </p:cNvSpPr>
            <p:nvPr/>
          </p:nvSpPr>
          <p:spPr bwMode="auto">
            <a:xfrm>
              <a:off x="2992" y="3514"/>
              <a:ext cx="26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such that                                               ,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69703" name="Rectangle 39"/>
          <p:cNvSpPr>
            <a:spLocks noChangeArrowheads="1"/>
          </p:cNvSpPr>
          <p:nvPr/>
        </p:nvSpPr>
        <p:spPr bwMode="auto">
          <a:xfrm>
            <a:off x="533400" y="6019800"/>
            <a:ext cx="284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the statement can be held.</a:t>
            </a:r>
            <a:r>
              <a:rPr lang="en-US" altLang="zh-CN" sz="1100">
                <a:latin typeface="Arial" charset="0"/>
                <a:ea typeface="宋体" charset="-122"/>
              </a:rPr>
              <a:t> </a:t>
            </a:r>
          </a:p>
        </p:txBody>
      </p:sp>
      <p:sp>
        <p:nvSpPr>
          <p:cNvPr id="369704" name="AutoShape 40"/>
          <p:cNvSpPr>
            <a:spLocks noChangeArrowheads="1"/>
          </p:cNvSpPr>
          <p:nvPr/>
        </p:nvSpPr>
        <p:spPr bwMode="auto">
          <a:xfrm>
            <a:off x="5072066" y="3214686"/>
            <a:ext cx="3132138" cy="842962"/>
          </a:xfrm>
          <a:prstGeom prst="wedgeRoundRectCallout">
            <a:avLst>
              <a:gd name="adj1" fmla="val -47768"/>
              <a:gd name="adj2" fmla="val -96139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>
                <a:ea typeface="宋体" charset="-122"/>
              </a:rPr>
              <a:t>Try to apply Rolle’s theorem to function </a:t>
            </a:r>
            <a:r>
              <a:rPr lang="en-US" altLang="zh-CN" b="1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645169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92" grpId="0" animBg="1"/>
      <p:bldP spid="369695" grpId="0"/>
      <p:bldP spid="369696" grpId="0"/>
      <p:bldP spid="369697" grpId="0"/>
      <p:bldP spid="369703" grpId="0"/>
      <p:bldP spid="3697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1F48-DE95-421C-813D-17FE1CCF2E1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701675" y="16764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宋体" charset="-122"/>
              </a:rPr>
              <a:t>Proof: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graphicFrame>
        <p:nvGraphicFramePr>
          <p:cNvPr id="371721" name="Object 9"/>
          <p:cNvGraphicFramePr>
            <a:graphicFrameLocks noChangeAspect="1"/>
          </p:cNvGraphicFramePr>
          <p:nvPr/>
        </p:nvGraphicFramePr>
        <p:xfrm>
          <a:off x="4114800" y="3276600"/>
          <a:ext cx="1647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66" r:id="rId4" imgW="1651000" imgH="292100" progId="Equation.DSMT4">
                  <p:embed/>
                </p:oleObj>
              </mc:Choice>
              <mc:Fallback>
                <p:oleObj r:id="rId4" imgW="1651000" imgH="292100" progId="Equation.DSMT4">
                  <p:embed/>
                  <p:pic>
                    <p:nvPicPr>
                      <p:cNvPr id="3717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6600"/>
                        <a:ext cx="16478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2209800" y="3276600"/>
          <a:ext cx="9429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67" r:id="rId6" imgW="939392" imgH="291973" progId="Equation.DSMT4">
                  <p:embed/>
                </p:oleObj>
              </mc:Choice>
              <mc:Fallback>
                <p:oleObj r:id="rId6" imgW="939392" imgH="291973" progId="Equation.DSMT4">
                  <p:embed/>
                  <p:pic>
                    <p:nvPicPr>
                      <p:cNvPr id="3717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9429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5800" y="2209800"/>
            <a:ext cx="2173288" cy="396875"/>
            <a:chOff x="2375" y="2016"/>
            <a:chExt cx="1369" cy="250"/>
          </a:xfrm>
        </p:grpSpPr>
        <p:graphicFrame>
          <p:nvGraphicFramePr>
            <p:cNvPr id="371724" name="Object 12"/>
            <p:cNvGraphicFramePr>
              <a:graphicFrameLocks noChangeAspect="1"/>
            </p:cNvGraphicFramePr>
            <p:nvPr/>
          </p:nvGraphicFramePr>
          <p:xfrm>
            <a:off x="2736" y="2064"/>
            <a:ext cx="93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68" r:id="rId8" imgW="1473200" imgH="292100" progId="Equation.DSMT4">
                    <p:embed/>
                  </p:oleObj>
                </mc:Choice>
                <mc:Fallback>
                  <p:oleObj r:id="rId8" imgW="1473200" imgH="292100" progId="Equation.DSMT4">
                    <p:embed/>
                    <p:pic>
                      <p:nvPicPr>
                        <p:cNvPr id="3717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64"/>
                          <a:ext cx="93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1726" name="Rectangle 14"/>
            <p:cNvSpPr>
              <a:spLocks noChangeArrowheads="1"/>
            </p:cNvSpPr>
            <p:nvPr/>
          </p:nvSpPr>
          <p:spPr bwMode="auto">
            <a:xfrm>
              <a:off x="2375" y="2016"/>
              <a:ext cx="13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Let                         .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43200" y="2209800"/>
            <a:ext cx="4114800" cy="396875"/>
            <a:chOff x="1728" y="1392"/>
            <a:chExt cx="2592" cy="250"/>
          </a:xfrm>
        </p:grpSpPr>
        <p:graphicFrame>
          <p:nvGraphicFramePr>
            <p:cNvPr id="371723" name="Object 11"/>
            <p:cNvGraphicFramePr>
              <a:graphicFrameLocks noChangeAspect="1"/>
            </p:cNvGraphicFramePr>
            <p:nvPr/>
          </p:nvGraphicFramePr>
          <p:xfrm>
            <a:off x="4002" y="1440"/>
            <a:ext cx="3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69" r:id="rId10" imgW="507780" imgH="291973" progId="Equation.DSMT4">
                    <p:embed/>
                  </p:oleObj>
                </mc:Choice>
                <mc:Fallback>
                  <p:oleObj r:id="rId10" imgW="507780" imgH="291973" progId="Equation.DSMT4">
                    <p:embed/>
                    <p:pic>
                      <p:nvPicPr>
                        <p:cNvPr id="3717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2" y="1440"/>
                          <a:ext cx="31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1728" name="Rectangle 16"/>
            <p:cNvSpPr>
              <a:spLocks noChangeArrowheads="1"/>
            </p:cNvSpPr>
            <p:nvPr/>
          </p:nvSpPr>
          <p:spPr bwMode="auto">
            <a:xfrm>
              <a:off x="1728" y="1392"/>
              <a:ext cx="22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Obviously,  </a:t>
              </a:r>
              <a:r>
                <a:rPr lang="en-US" altLang="zh-CN" b="1" i="1">
                  <a:ea typeface="宋体" charset="-122"/>
                </a:rPr>
                <a:t>F</a:t>
              </a:r>
              <a:r>
                <a:rPr lang="en-US" altLang="zh-CN">
                  <a:ea typeface="宋体" charset="-122"/>
                </a:rPr>
                <a:t>(</a:t>
              </a:r>
              <a:r>
                <a:rPr lang="en-US" altLang="zh-CN" b="1" i="1">
                  <a:ea typeface="宋体" charset="-122"/>
                </a:rPr>
                <a:t>x</a:t>
              </a:r>
              <a:r>
                <a:rPr lang="en-US" altLang="zh-CN">
                  <a:ea typeface="宋体" charset="-122"/>
                </a:rPr>
                <a:t>) is continuous on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6781800" y="2209800"/>
            <a:ext cx="197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and differentiable</a:t>
            </a:r>
            <a:endParaRPr lang="zh-CN" altLang="en-US">
              <a:ea typeface="宋体" charset="-122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85800" y="2667000"/>
            <a:ext cx="1085850" cy="396875"/>
            <a:chOff x="480" y="1680"/>
            <a:chExt cx="684" cy="250"/>
          </a:xfrm>
        </p:grpSpPr>
        <p:graphicFrame>
          <p:nvGraphicFramePr>
            <p:cNvPr id="371722" name="Object 10"/>
            <p:cNvGraphicFramePr>
              <a:graphicFrameLocks noChangeAspect="1"/>
            </p:cNvGraphicFramePr>
            <p:nvPr/>
          </p:nvGraphicFramePr>
          <p:xfrm>
            <a:off x="720" y="1728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70" r:id="rId12" imgW="533169" imgH="291973" progId="Equation.DSMT4">
                    <p:embed/>
                  </p:oleObj>
                </mc:Choice>
                <mc:Fallback>
                  <p:oleObj r:id="rId12" imgW="533169" imgH="291973" progId="Equation.DSMT4">
                    <p:embed/>
                    <p:pic>
                      <p:nvPicPr>
                        <p:cNvPr id="37172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728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1731" name="Rectangle 19"/>
            <p:cNvSpPr>
              <a:spLocks noChangeArrowheads="1"/>
            </p:cNvSpPr>
            <p:nvPr/>
          </p:nvSpPr>
          <p:spPr bwMode="auto">
            <a:xfrm>
              <a:off x="480" y="1680"/>
              <a:ext cx="6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in          ;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71733" name="Rectangle 21"/>
          <p:cNvSpPr>
            <a:spLocks noChangeArrowheads="1"/>
          </p:cNvSpPr>
          <p:nvPr/>
        </p:nvSpPr>
        <p:spPr bwMode="auto">
          <a:xfrm>
            <a:off x="1752600" y="2667000"/>
            <a:ext cx="1719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by assumption,</a:t>
            </a:r>
          </a:p>
        </p:txBody>
      </p:sp>
      <p:sp>
        <p:nvSpPr>
          <p:cNvPr id="371734" name="Rectangle 22"/>
          <p:cNvSpPr>
            <a:spLocks noChangeArrowheads="1"/>
          </p:cNvSpPr>
          <p:nvPr/>
        </p:nvSpPr>
        <p:spPr bwMode="auto">
          <a:xfrm>
            <a:off x="3352800" y="32004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and 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62000" y="3733800"/>
            <a:ext cx="7043738" cy="396875"/>
            <a:chOff x="480" y="2352"/>
            <a:chExt cx="4437" cy="250"/>
          </a:xfrm>
        </p:grpSpPr>
        <p:graphicFrame>
          <p:nvGraphicFramePr>
            <p:cNvPr id="371719" name="Object 7"/>
            <p:cNvGraphicFramePr>
              <a:graphicFrameLocks noChangeAspect="1"/>
            </p:cNvGraphicFramePr>
            <p:nvPr/>
          </p:nvGraphicFramePr>
          <p:xfrm>
            <a:off x="4176" y="2400"/>
            <a:ext cx="5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71" r:id="rId14" imgW="901309" imgH="291973" progId="Equation.DSMT4">
                    <p:embed/>
                  </p:oleObj>
                </mc:Choice>
                <mc:Fallback>
                  <p:oleObj r:id="rId14" imgW="901309" imgH="291973" progId="Equation.DSMT4">
                    <p:embed/>
                    <p:pic>
                      <p:nvPicPr>
                        <p:cNvPr id="3717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400"/>
                          <a:ext cx="57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1735" name="Rectangle 23"/>
            <p:cNvSpPr>
              <a:spLocks noChangeArrowheads="1"/>
            </p:cNvSpPr>
            <p:nvPr/>
          </p:nvSpPr>
          <p:spPr bwMode="auto">
            <a:xfrm>
              <a:off x="480" y="2352"/>
              <a:ext cx="44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Hence by Rolle’s theorem, there exists at least one point                 ,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71737" name="Rectangle 25"/>
          <p:cNvSpPr>
            <a:spLocks noChangeArrowheads="1"/>
          </p:cNvSpPr>
          <p:nvPr/>
        </p:nvSpPr>
        <p:spPr bwMode="auto">
          <a:xfrm>
            <a:off x="736600" y="4267200"/>
            <a:ext cx="109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such that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352800" y="4572000"/>
            <a:ext cx="1924050" cy="396875"/>
            <a:chOff x="2112" y="2880"/>
            <a:chExt cx="1212" cy="250"/>
          </a:xfrm>
        </p:grpSpPr>
        <p:graphicFrame>
          <p:nvGraphicFramePr>
            <p:cNvPr id="371718" name="Object 6"/>
            <p:cNvGraphicFramePr>
              <a:graphicFrameLocks noChangeAspect="1"/>
            </p:cNvGraphicFramePr>
            <p:nvPr/>
          </p:nvGraphicFramePr>
          <p:xfrm>
            <a:off x="2112" y="2928"/>
            <a:ext cx="111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72" r:id="rId16" imgW="1764534" imgH="304668" progId="Equation.DSMT4">
                    <p:embed/>
                  </p:oleObj>
                </mc:Choice>
                <mc:Fallback>
                  <p:oleObj r:id="rId16" imgW="1764534" imgH="304668" progId="Equation.DSMT4">
                    <p:embed/>
                    <p:pic>
                      <p:nvPicPr>
                        <p:cNvPr id="3717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28"/>
                          <a:ext cx="111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1738" name="Rectangle 26"/>
            <p:cNvSpPr>
              <a:spLocks noChangeArrowheads="1"/>
            </p:cNvSpPr>
            <p:nvPr/>
          </p:nvSpPr>
          <p:spPr bwMode="auto">
            <a:xfrm>
              <a:off x="3168" y="288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71740" name="Rectangle 28"/>
          <p:cNvSpPr>
            <a:spLocks noChangeArrowheads="1"/>
          </p:cNvSpPr>
          <p:nvPr/>
        </p:nvSpPr>
        <p:spPr bwMode="auto">
          <a:xfrm>
            <a:off x="762000" y="49530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or</a:t>
            </a:r>
            <a:endParaRPr lang="zh-CN" altLang="en-US">
              <a:ea typeface="宋体" charset="-122"/>
            </a:endParaRPr>
          </a:p>
        </p:txBody>
      </p:sp>
      <p:sp>
        <p:nvSpPr>
          <p:cNvPr id="371741" name="Rectangle 29"/>
          <p:cNvSpPr>
            <a:spLocks noChangeArrowheads="1"/>
          </p:cNvSpPr>
          <p:nvPr/>
        </p:nvSpPr>
        <p:spPr bwMode="auto">
          <a:xfrm>
            <a:off x="762000" y="5791200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</a:t>
            </a:r>
            <a:endParaRPr lang="zh-CN" altLang="en-US">
              <a:ea typeface="宋体" charset="-122"/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352800" y="5105400"/>
            <a:ext cx="1771650" cy="619125"/>
            <a:chOff x="2112" y="3216"/>
            <a:chExt cx="1116" cy="390"/>
          </a:xfrm>
        </p:grpSpPr>
        <p:graphicFrame>
          <p:nvGraphicFramePr>
            <p:cNvPr id="371717" name="Object 5"/>
            <p:cNvGraphicFramePr>
              <a:graphicFrameLocks noChangeAspect="1"/>
            </p:cNvGraphicFramePr>
            <p:nvPr/>
          </p:nvGraphicFramePr>
          <p:xfrm>
            <a:off x="2112" y="3216"/>
            <a:ext cx="99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73" r:id="rId18" imgW="1574800" imgH="622300" progId="Equation.DSMT4">
                    <p:embed/>
                  </p:oleObj>
                </mc:Choice>
                <mc:Fallback>
                  <p:oleObj r:id="rId18" imgW="1574800" imgH="622300" progId="Equation.DSMT4">
                    <p:embed/>
                    <p:pic>
                      <p:nvPicPr>
                        <p:cNvPr id="3717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216"/>
                          <a:ext cx="99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1742" name="Rectangle 30"/>
            <p:cNvSpPr>
              <a:spLocks noChangeArrowheads="1"/>
            </p:cNvSpPr>
            <p:nvPr/>
          </p:nvSpPr>
          <p:spPr bwMode="auto">
            <a:xfrm>
              <a:off x="3072" y="326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9366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7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7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7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0" grpId="0"/>
      <p:bldP spid="371733" grpId="0"/>
      <p:bldP spid="371734" grpId="0"/>
      <p:bldP spid="371737" grpId="0"/>
      <p:bldP spid="371740" grpId="0"/>
      <p:bldP spid="3717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Mean Value Theorem in Differential Calculus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5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7970-1A55-438E-8AFE-9B3BC4FCF2A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77569" name="Line 33"/>
          <p:cNvSpPr>
            <a:spLocks noChangeShapeType="1"/>
          </p:cNvSpPr>
          <p:nvPr/>
        </p:nvSpPr>
        <p:spPr bwMode="auto">
          <a:xfrm flipV="1">
            <a:off x="5399088" y="2755900"/>
            <a:ext cx="612775" cy="4762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70" name="Line 34"/>
          <p:cNvSpPr>
            <a:spLocks noChangeShapeType="1"/>
          </p:cNvSpPr>
          <p:nvPr/>
        </p:nvSpPr>
        <p:spPr bwMode="auto">
          <a:xfrm flipV="1">
            <a:off x="7083425" y="2709863"/>
            <a:ext cx="647700" cy="4333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 rot="19800000">
            <a:off x="5173663" y="2640013"/>
            <a:ext cx="2600325" cy="838200"/>
            <a:chOff x="3072" y="2640"/>
            <a:chExt cx="1638" cy="528"/>
          </a:xfrm>
        </p:grpSpPr>
        <p:sp>
          <p:nvSpPr>
            <p:cNvPr id="577588" name="Arc 52"/>
            <p:cNvSpPr>
              <a:spLocks/>
            </p:cNvSpPr>
            <p:nvPr/>
          </p:nvSpPr>
          <p:spPr bwMode="auto">
            <a:xfrm flipV="1">
              <a:off x="3072" y="2640"/>
              <a:ext cx="1008" cy="528"/>
            </a:xfrm>
            <a:custGeom>
              <a:avLst/>
              <a:gdLst>
                <a:gd name="G0" fmla="+- 20142 0 0"/>
                <a:gd name="G1" fmla="+- 0 0 0"/>
                <a:gd name="G2" fmla="+- 21600 0 0"/>
                <a:gd name="T0" fmla="*/ 40403 w 40403"/>
                <a:gd name="T1" fmla="*/ 7486 h 21600"/>
                <a:gd name="T2" fmla="*/ 0 w 40403"/>
                <a:gd name="T3" fmla="*/ 7802 h 21600"/>
                <a:gd name="T4" fmla="*/ 20142 w 4040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403" h="21600" fill="none" extrusionOk="0">
                  <a:moveTo>
                    <a:pt x="40403" y="7486"/>
                  </a:moveTo>
                  <a:cubicBezTo>
                    <a:pt x="37269" y="15967"/>
                    <a:pt x="29184" y="21599"/>
                    <a:pt x="20142" y="21600"/>
                  </a:cubicBezTo>
                  <a:cubicBezTo>
                    <a:pt x="11223" y="21600"/>
                    <a:pt x="3221" y="16118"/>
                    <a:pt x="0" y="7801"/>
                  </a:cubicBezTo>
                </a:path>
                <a:path w="40403" h="21600" stroke="0" extrusionOk="0">
                  <a:moveTo>
                    <a:pt x="40403" y="7486"/>
                  </a:moveTo>
                  <a:cubicBezTo>
                    <a:pt x="37269" y="15967"/>
                    <a:pt x="29184" y="21599"/>
                    <a:pt x="20142" y="21600"/>
                  </a:cubicBezTo>
                  <a:cubicBezTo>
                    <a:pt x="11223" y="21600"/>
                    <a:pt x="3221" y="16118"/>
                    <a:pt x="0" y="7801"/>
                  </a:cubicBezTo>
                  <a:lnTo>
                    <a:pt x="20142" y="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89" name="Arc 53"/>
            <p:cNvSpPr>
              <a:spLocks/>
            </p:cNvSpPr>
            <p:nvPr/>
          </p:nvSpPr>
          <p:spPr bwMode="auto">
            <a:xfrm flipH="1">
              <a:off x="4082" y="2796"/>
              <a:ext cx="628" cy="337"/>
            </a:xfrm>
            <a:custGeom>
              <a:avLst/>
              <a:gdLst>
                <a:gd name="G0" fmla="+- 19538 0 0"/>
                <a:gd name="G1" fmla="+- 0 0 0"/>
                <a:gd name="G2" fmla="+- 21600 0 0"/>
                <a:gd name="T0" fmla="*/ 37291 w 37291"/>
                <a:gd name="T1" fmla="*/ 12304 h 21600"/>
                <a:gd name="T2" fmla="*/ 0 w 37291"/>
                <a:gd name="T3" fmla="*/ 9211 h 21600"/>
                <a:gd name="T4" fmla="*/ 19538 w 3729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291" h="21600" fill="none" extrusionOk="0">
                  <a:moveTo>
                    <a:pt x="37291" y="12304"/>
                  </a:moveTo>
                  <a:cubicBezTo>
                    <a:pt x="33255" y="18126"/>
                    <a:pt x="26622" y="21599"/>
                    <a:pt x="19538" y="21600"/>
                  </a:cubicBezTo>
                  <a:cubicBezTo>
                    <a:pt x="11176" y="21600"/>
                    <a:pt x="3565" y="16774"/>
                    <a:pt x="0" y="9210"/>
                  </a:cubicBezTo>
                </a:path>
                <a:path w="37291" h="21600" stroke="0" extrusionOk="0">
                  <a:moveTo>
                    <a:pt x="37291" y="12304"/>
                  </a:moveTo>
                  <a:cubicBezTo>
                    <a:pt x="33255" y="18126"/>
                    <a:pt x="26622" y="21599"/>
                    <a:pt x="19538" y="21600"/>
                  </a:cubicBezTo>
                  <a:cubicBezTo>
                    <a:pt x="11176" y="21600"/>
                    <a:pt x="3565" y="16774"/>
                    <a:pt x="0" y="9210"/>
                  </a:cubicBezTo>
                  <a:lnTo>
                    <a:pt x="19538" y="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4643438" y="1989138"/>
            <a:ext cx="3962400" cy="2446337"/>
            <a:chOff x="2925" y="2614"/>
            <a:chExt cx="2496" cy="1541"/>
          </a:xfrm>
        </p:grpSpPr>
        <p:graphicFrame>
          <p:nvGraphicFramePr>
            <p:cNvPr id="577584" name="Object 48"/>
            <p:cNvGraphicFramePr>
              <a:graphicFrameLocks noChangeAspect="1"/>
            </p:cNvGraphicFramePr>
            <p:nvPr/>
          </p:nvGraphicFramePr>
          <p:xfrm>
            <a:off x="5229" y="400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538" name="公式" r:id="rId3" imgW="253800" imgH="241200" progId="Equation.3">
                    <p:embed/>
                  </p:oleObj>
                </mc:Choice>
                <mc:Fallback>
                  <p:oleObj name="公式" r:id="rId3" imgW="253800" imgH="241200" progId="Equation.3">
                    <p:embed/>
                    <p:pic>
                      <p:nvPicPr>
                        <p:cNvPr id="57758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9" y="4004"/>
                          <a:ext cx="159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7585" name="Object 49"/>
            <p:cNvGraphicFramePr>
              <a:graphicFrameLocks noChangeAspect="1"/>
            </p:cNvGraphicFramePr>
            <p:nvPr/>
          </p:nvGraphicFramePr>
          <p:xfrm>
            <a:off x="2925" y="268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539" name="公式" r:id="rId5" imgW="253800" imgH="317160" progId="Equation.3">
                    <p:embed/>
                  </p:oleObj>
                </mc:Choice>
                <mc:Fallback>
                  <p:oleObj name="公式" r:id="rId5" imgW="253800" imgH="317160" progId="Equation.3">
                    <p:embed/>
                    <p:pic>
                      <p:nvPicPr>
                        <p:cNvPr id="57758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684"/>
                          <a:ext cx="15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7590" name="Line 54"/>
            <p:cNvSpPr>
              <a:spLocks noChangeShapeType="1"/>
            </p:cNvSpPr>
            <p:nvPr/>
          </p:nvSpPr>
          <p:spPr bwMode="auto">
            <a:xfrm>
              <a:off x="2925" y="3910"/>
              <a:ext cx="2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91" name="Line 55"/>
            <p:cNvSpPr>
              <a:spLocks noChangeShapeType="1"/>
            </p:cNvSpPr>
            <p:nvPr/>
          </p:nvSpPr>
          <p:spPr bwMode="auto">
            <a:xfrm flipV="1">
              <a:off x="3117" y="2614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7592" name="Object 56"/>
            <p:cNvGraphicFramePr>
              <a:graphicFrameLocks noChangeAspect="1"/>
            </p:cNvGraphicFramePr>
            <p:nvPr/>
          </p:nvGraphicFramePr>
          <p:xfrm>
            <a:off x="2937" y="395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540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577592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3958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076825" y="2201863"/>
            <a:ext cx="2952750" cy="1751012"/>
            <a:chOff x="3243" y="1705"/>
            <a:chExt cx="1860" cy="1103"/>
          </a:xfrm>
        </p:grpSpPr>
        <p:graphicFrame>
          <p:nvGraphicFramePr>
            <p:cNvPr id="577624" name="Object 88"/>
            <p:cNvGraphicFramePr>
              <a:graphicFrameLocks noChangeAspect="1"/>
            </p:cNvGraphicFramePr>
            <p:nvPr/>
          </p:nvGraphicFramePr>
          <p:xfrm>
            <a:off x="3243" y="2627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541" name="Equation" r:id="rId9" imgW="228600" imgH="228600" progId="Equation.DSMT4">
                    <p:embed/>
                  </p:oleObj>
                </mc:Choice>
                <mc:Fallback>
                  <p:oleObj name="Equation" r:id="rId9" imgW="228600" imgH="228600" progId="Equation.DSMT4">
                    <p:embed/>
                    <p:pic>
                      <p:nvPicPr>
                        <p:cNvPr id="577624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627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7627" name="Object 91"/>
            <p:cNvGraphicFramePr>
              <a:graphicFrameLocks noChangeAspect="1"/>
            </p:cNvGraphicFramePr>
            <p:nvPr/>
          </p:nvGraphicFramePr>
          <p:xfrm>
            <a:off x="4921" y="170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542" name="Equation" r:id="rId11" imgW="291960" imgH="291960" progId="Equation.DSMT4">
                    <p:embed/>
                  </p:oleObj>
                </mc:Choice>
                <mc:Fallback>
                  <p:oleObj name="Equation" r:id="rId11" imgW="291960" imgH="291960" progId="Equation.DSMT4">
                    <p:embed/>
                    <p:pic>
                      <p:nvPicPr>
                        <p:cNvPr id="577627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705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7568" name="Line 32"/>
            <p:cNvSpPr>
              <a:spLocks noChangeShapeType="1"/>
            </p:cNvSpPr>
            <p:nvPr/>
          </p:nvSpPr>
          <p:spPr bwMode="auto">
            <a:xfrm flipV="1">
              <a:off x="3470" y="1845"/>
              <a:ext cx="1406" cy="8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5292725" y="2419350"/>
            <a:ext cx="2517775" cy="1943100"/>
            <a:chOff x="3379" y="1480"/>
            <a:chExt cx="1586" cy="1224"/>
          </a:xfrm>
        </p:grpSpPr>
        <p:sp>
          <p:nvSpPr>
            <p:cNvPr id="577572" name="Line 36"/>
            <p:cNvSpPr>
              <a:spLocks noChangeShapeType="1"/>
            </p:cNvSpPr>
            <p:nvPr/>
          </p:nvSpPr>
          <p:spPr bwMode="auto">
            <a:xfrm>
              <a:off x="4876" y="1480"/>
              <a:ext cx="0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74" name="Line 38"/>
            <p:cNvSpPr>
              <a:spLocks noChangeShapeType="1"/>
            </p:cNvSpPr>
            <p:nvPr/>
          </p:nvSpPr>
          <p:spPr bwMode="auto">
            <a:xfrm>
              <a:off x="3457" y="2341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7575" name="Object 39"/>
            <p:cNvGraphicFramePr>
              <a:graphicFrameLocks noChangeAspect="1"/>
            </p:cNvGraphicFramePr>
            <p:nvPr/>
          </p:nvGraphicFramePr>
          <p:xfrm>
            <a:off x="3379" y="2508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543" name="公式" r:id="rId13" imgW="228600" imgH="241200" progId="Equation.3">
                    <p:embed/>
                  </p:oleObj>
                </mc:Choice>
                <mc:Fallback>
                  <p:oleObj name="公式" r:id="rId13" imgW="228600" imgH="241200" progId="Equation.3">
                    <p:embed/>
                    <p:pic>
                      <p:nvPicPr>
                        <p:cNvPr id="577575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508"/>
                          <a:ext cx="144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7576" name="Object 40"/>
            <p:cNvGraphicFramePr>
              <a:graphicFrameLocks noChangeAspect="1"/>
            </p:cNvGraphicFramePr>
            <p:nvPr/>
          </p:nvGraphicFramePr>
          <p:xfrm>
            <a:off x="4830" y="2505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544" name="公式" r:id="rId15" imgW="215640" imgH="317160" progId="Equation.3">
                    <p:embed/>
                  </p:oleObj>
                </mc:Choice>
                <mc:Fallback>
                  <p:oleObj name="公式" r:id="rId15" imgW="215640" imgH="317160" progId="Equation.3">
                    <p:embed/>
                    <p:pic>
                      <p:nvPicPr>
                        <p:cNvPr id="57757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505"/>
                          <a:ext cx="135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7593" name="Object 57"/>
          <p:cNvGraphicFramePr>
            <a:graphicFrameLocks noChangeAspect="1"/>
          </p:cNvGraphicFramePr>
          <p:nvPr/>
        </p:nvGraphicFramePr>
        <p:xfrm>
          <a:off x="6011863" y="2419350"/>
          <a:ext cx="722312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45" name="Equation" r:id="rId17" imgW="990360" imgH="291960" progId="Equation.DSMT4">
                  <p:embed/>
                </p:oleObj>
              </mc:Choice>
              <mc:Fallback>
                <p:oleObj name="Equation" r:id="rId17" imgW="990360" imgH="291960" progId="Equation.DSMT4">
                  <p:embed/>
                  <p:pic>
                    <p:nvPicPr>
                      <p:cNvPr id="57759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419350"/>
                        <a:ext cx="722312" cy="21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626" name="Rectangle 90"/>
          <p:cNvSpPr>
            <a:spLocks noChangeArrowheads="1"/>
          </p:cNvSpPr>
          <p:nvPr/>
        </p:nvSpPr>
        <p:spPr bwMode="auto">
          <a:xfrm>
            <a:off x="395288" y="4651375"/>
            <a:ext cx="3889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The tangent line to the cure </a:t>
            </a:r>
            <a:r>
              <a:rPr lang="en-US" altLang="zh-CN" b="1" i="1">
                <a:ea typeface="宋体" charset="-122"/>
              </a:rPr>
              <a:t>y </a:t>
            </a:r>
            <a:r>
              <a:rPr lang="en-US" altLang="zh-CN">
                <a:ea typeface="宋体" charset="-122"/>
              </a:rPr>
              <a:t>= </a:t>
            </a:r>
            <a:r>
              <a:rPr lang="en-US" altLang="zh-CN" b="1" i="1">
                <a:ea typeface="宋体" charset="-122"/>
              </a:rPr>
              <a:t>f </a:t>
            </a:r>
            <a:r>
              <a:rPr lang="en-US" altLang="zh-CN">
                <a:ea typeface="宋体" charset="-122"/>
              </a:rPr>
              <a:t>(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) at the points C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 and C2 are parallel to line AB.</a:t>
            </a:r>
            <a:endParaRPr lang="zh-CN" altLang="en-US">
              <a:ea typeface="宋体" charset="-122"/>
            </a:endParaRPr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395288" y="1997075"/>
            <a:ext cx="3962400" cy="2438400"/>
            <a:chOff x="295" y="1570"/>
            <a:chExt cx="2496" cy="1536"/>
          </a:xfrm>
        </p:grpSpPr>
        <p:graphicFrame>
          <p:nvGraphicFramePr>
            <p:cNvPr id="577629" name="Object 93"/>
            <p:cNvGraphicFramePr>
              <a:graphicFrameLocks noChangeAspect="1"/>
            </p:cNvGraphicFramePr>
            <p:nvPr/>
          </p:nvGraphicFramePr>
          <p:xfrm>
            <a:off x="2001" y="2432"/>
            <a:ext cx="19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546" name="Equation" r:id="rId19" imgW="380880" imgH="431640" progId="Equation.DSMT4">
                    <p:embed/>
                  </p:oleObj>
                </mc:Choice>
                <mc:Fallback>
                  <p:oleObj name="Equation" r:id="rId19" imgW="380880" imgH="431640" progId="Equation.DSMT4">
                    <p:embed/>
                    <p:pic>
                      <p:nvPicPr>
                        <p:cNvPr id="577629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1" y="2432"/>
                          <a:ext cx="19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95" y="1570"/>
              <a:ext cx="2496" cy="1536"/>
              <a:chOff x="295" y="1253"/>
              <a:chExt cx="2496" cy="1536"/>
            </a:xfrm>
          </p:grpSpPr>
          <p:sp>
            <p:nvSpPr>
              <p:cNvPr id="577540" name="Line 4"/>
              <p:cNvSpPr>
                <a:spLocks noChangeShapeType="1"/>
              </p:cNvSpPr>
              <p:nvPr/>
            </p:nvSpPr>
            <p:spPr bwMode="auto">
              <a:xfrm>
                <a:off x="691" y="1949"/>
                <a:ext cx="16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41" name="Line 5"/>
              <p:cNvSpPr>
                <a:spLocks noChangeShapeType="1"/>
              </p:cNvSpPr>
              <p:nvPr/>
            </p:nvSpPr>
            <p:spPr bwMode="auto">
              <a:xfrm>
                <a:off x="907" y="1637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7542" name="Line 6"/>
              <p:cNvSpPr>
                <a:spLocks noChangeShapeType="1"/>
              </p:cNvSpPr>
              <p:nvPr/>
            </p:nvSpPr>
            <p:spPr bwMode="auto">
              <a:xfrm>
                <a:off x="1687" y="2129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39" y="1925"/>
                <a:ext cx="1739" cy="847"/>
                <a:chOff x="3020" y="1152"/>
                <a:chExt cx="1739" cy="847"/>
              </a:xfrm>
            </p:grpSpPr>
            <p:sp>
              <p:nvSpPr>
                <p:cNvPr id="577544" name="Line 8"/>
                <p:cNvSpPr>
                  <a:spLocks noChangeShapeType="1"/>
                </p:cNvSpPr>
                <p:nvPr/>
              </p:nvSpPr>
              <p:spPr bwMode="auto">
                <a:xfrm>
                  <a:off x="4692" y="1152"/>
                  <a:ext cx="0" cy="6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9"/>
                <p:cNvGrpSpPr>
                  <a:grpSpLocks/>
                </p:cNvGrpSpPr>
                <p:nvPr/>
              </p:nvGrpSpPr>
              <p:grpSpPr bwMode="auto">
                <a:xfrm>
                  <a:off x="3020" y="1152"/>
                  <a:ext cx="144" cy="823"/>
                  <a:chOff x="3020" y="1152"/>
                  <a:chExt cx="144" cy="823"/>
                </a:xfrm>
              </p:grpSpPr>
              <p:sp>
                <p:nvSpPr>
                  <p:cNvPr id="57754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152"/>
                    <a:ext cx="0" cy="62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577547" name="Object 11"/>
                  <p:cNvGraphicFramePr>
                    <a:graphicFrameLocks noChangeAspect="1"/>
                  </p:cNvGraphicFramePr>
                  <p:nvPr/>
                </p:nvGraphicFramePr>
                <p:xfrm>
                  <a:off x="3020" y="1824"/>
                  <a:ext cx="144" cy="15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1547" name="公式" r:id="rId21" imgW="228600" imgH="241200" progId="Equation.3">
                          <p:embed/>
                        </p:oleObj>
                      </mc:Choice>
                      <mc:Fallback>
                        <p:oleObj name="公式" r:id="rId21" imgW="228600" imgH="241200" progId="Equation.3">
                          <p:embed/>
                          <p:pic>
                            <p:nvPicPr>
                              <p:cNvPr id="577547" name="Object 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20" y="1824"/>
                                <a:ext cx="144" cy="15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577548" name="Object 12"/>
                <p:cNvGraphicFramePr>
                  <a:graphicFrameLocks noChangeAspect="1"/>
                </p:cNvGraphicFramePr>
                <p:nvPr/>
              </p:nvGraphicFramePr>
              <p:xfrm>
                <a:off x="4624" y="1800"/>
                <a:ext cx="135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1548" name="公式" r:id="rId23" imgW="215640" imgH="317160" progId="Equation.3">
                        <p:embed/>
                      </p:oleObj>
                    </mc:Choice>
                    <mc:Fallback>
                      <p:oleObj name="公式" r:id="rId23" imgW="215640" imgH="317160" progId="Equation.3">
                        <p:embed/>
                        <p:pic>
                          <p:nvPicPr>
                            <p:cNvPr id="577548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24" y="1800"/>
                              <a:ext cx="135" cy="19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1111" y="1637"/>
                <a:ext cx="117" cy="1129"/>
                <a:chOff x="3504" y="864"/>
                <a:chExt cx="117" cy="1129"/>
              </a:xfrm>
            </p:grpSpPr>
            <p:sp>
              <p:nvSpPr>
                <p:cNvPr id="577550" name="Line 14"/>
                <p:cNvSpPr>
                  <a:spLocks noChangeShapeType="1"/>
                </p:cNvSpPr>
                <p:nvPr/>
              </p:nvSpPr>
              <p:spPr bwMode="auto">
                <a:xfrm>
                  <a:off x="3552" y="864"/>
                  <a:ext cx="0" cy="91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77551" name="Object 15"/>
                <p:cNvGraphicFramePr>
                  <a:graphicFrameLocks noChangeAspect="1"/>
                </p:cNvGraphicFramePr>
                <p:nvPr/>
              </p:nvGraphicFramePr>
              <p:xfrm>
                <a:off x="3504" y="1823"/>
                <a:ext cx="117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1549" name="Equation" r:id="rId25" imgW="228600" imgH="330120" progId="Equation.DSMT4">
                        <p:embed/>
                      </p:oleObj>
                    </mc:Choice>
                    <mc:Fallback>
                      <p:oleObj name="Equation" r:id="rId25" imgW="228600" imgH="330120" progId="Equation.DSMT4">
                        <p:embed/>
                        <p:pic>
                          <p:nvPicPr>
                            <p:cNvPr id="577551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4" y="1823"/>
                              <a:ext cx="117" cy="17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1" name="Group 16"/>
              <p:cNvGrpSpPr>
                <a:grpSpLocks/>
              </p:cNvGrpSpPr>
              <p:nvPr/>
            </p:nvGrpSpPr>
            <p:grpSpPr bwMode="auto">
              <a:xfrm>
                <a:off x="1921" y="2117"/>
                <a:ext cx="124" cy="649"/>
                <a:chOff x="4314" y="1344"/>
                <a:chExt cx="124" cy="649"/>
              </a:xfrm>
            </p:grpSpPr>
            <p:sp>
              <p:nvSpPr>
                <p:cNvPr id="577553" name="Line 17"/>
                <p:cNvSpPr>
                  <a:spLocks noChangeShapeType="1"/>
                </p:cNvSpPr>
                <p:nvPr/>
              </p:nvSpPr>
              <p:spPr bwMode="auto">
                <a:xfrm>
                  <a:off x="4368" y="1344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77554" name="Object 18"/>
                <p:cNvGraphicFramePr>
                  <a:graphicFrameLocks noChangeAspect="1"/>
                </p:cNvGraphicFramePr>
                <p:nvPr/>
              </p:nvGraphicFramePr>
              <p:xfrm>
                <a:off x="4314" y="1823"/>
                <a:ext cx="124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1550" name="Equation" r:id="rId27" imgW="241200" imgH="330120" progId="Equation.DSMT4">
                        <p:embed/>
                      </p:oleObj>
                    </mc:Choice>
                    <mc:Fallback>
                      <p:oleObj name="Equation" r:id="rId27" imgW="241200" imgH="330120" progId="Equation.DSMT4">
                        <p:embed/>
                        <p:pic>
                          <p:nvPicPr>
                            <p:cNvPr id="577554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14" y="1823"/>
                              <a:ext cx="124" cy="17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" name="Group 19"/>
              <p:cNvGrpSpPr>
                <a:grpSpLocks/>
              </p:cNvGrpSpPr>
              <p:nvPr/>
            </p:nvGrpSpPr>
            <p:grpSpPr bwMode="auto">
              <a:xfrm>
                <a:off x="295" y="1253"/>
                <a:ext cx="2496" cy="1536"/>
                <a:chOff x="2688" y="480"/>
                <a:chExt cx="2496" cy="1536"/>
              </a:xfrm>
            </p:grpSpPr>
            <p:graphicFrame>
              <p:nvGraphicFramePr>
                <p:cNvPr id="577556" name="Object 20"/>
                <p:cNvGraphicFramePr>
                  <a:graphicFrameLocks noChangeAspect="1"/>
                </p:cNvGraphicFramePr>
                <p:nvPr/>
              </p:nvGraphicFramePr>
              <p:xfrm>
                <a:off x="4992" y="1824"/>
                <a:ext cx="159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1551" name="公式" r:id="rId29" imgW="253800" imgH="241200" progId="Equation.3">
                        <p:embed/>
                      </p:oleObj>
                    </mc:Choice>
                    <mc:Fallback>
                      <p:oleObj name="公式" r:id="rId29" imgW="253800" imgH="241200" progId="Equation.3">
                        <p:embed/>
                        <p:pic>
                          <p:nvPicPr>
                            <p:cNvPr id="577556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2" y="1824"/>
                              <a:ext cx="159" cy="15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7557" name="Object 21"/>
                <p:cNvGraphicFramePr>
                  <a:graphicFrameLocks noChangeAspect="1"/>
                </p:cNvGraphicFramePr>
                <p:nvPr/>
              </p:nvGraphicFramePr>
              <p:xfrm>
                <a:off x="2688" y="504"/>
                <a:ext cx="159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1552" name="公式" r:id="rId31" imgW="253800" imgH="317160" progId="Equation.3">
                        <p:embed/>
                      </p:oleObj>
                    </mc:Choice>
                    <mc:Fallback>
                      <p:oleObj name="公式" r:id="rId31" imgW="253800" imgH="317160" progId="Equation.3">
                        <p:embed/>
                        <p:pic>
                          <p:nvPicPr>
                            <p:cNvPr id="577557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8" y="504"/>
                              <a:ext cx="159" cy="19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3" name="Group 22"/>
                <p:cNvGrpSpPr>
                  <a:grpSpLocks/>
                </p:cNvGrpSpPr>
                <p:nvPr/>
              </p:nvGrpSpPr>
              <p:grpSpPr bwMode="auto">
                <a:xfrm>
                  <a:off x="2688" y="480"/>
                  <a:ext cx="2496" cy="1536"/>
                  <a:chOff x="2688" y="480"/>
                  <a:chExt cx="2496" cy="1536"/>
                </a:xfrm>
              </p:grpSpPr>
              <p:grpSp>
                <p:nvGrpSpPr>
                  <p:cNvPr id="14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072" y="864"/>
                    <a:ext cx="1638" cy="528"/>
                    <a:chOff x="3072" y="2640"/>
                    <a:chExt cx="1638" cy="528"/>
                  </a:xfrm>
                </p:grpSpPr>
                <p:sp>
                  <p:nvSpPr>
                    <p:cNvPr id="577560" name="Arc 24"/>
                    <p:cNvSpPr>
                      <a:spLocks/>
                    </p:cNvSpPr>
                    <p:nvPr/>
                  </p:nvSpPr>
                  <p:spPr bwMode="auto">
                    <a:xfrm flipV="1">
                      <a:off x="3072" y="2640"/>
                      <a:ext cx="1008" cy="528"/>
                    </a:xfrm>
                    <a:custGeom>
                      <a:avLst/>
                      <a:gdLst>
                        <a:gd name="G0" fmla="+- 20142 0 0"/>
                        <a:gd name="G1" fmla="+- 0 0 0"/>
                        <a:gd name="G2" fmla="+- 21600 0 0"/>
                        <a:gd name="T0" fmla="*/ 40403 w 40403"/>
                        <a:gd name="T1" fmla="*/ 7486 h 21600"/>
                        <a:gd name="T2" fmla="*/ 0 w 40403"/>
                        <a:gd name="T3" fmla="*/ 7802 h 21600"/>
                        <a:gd name="T4" fmla="*/ 20142 w 40403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0403" h="21600" fill="none" extrusionOk="0">
                          <a:moveTo>
                            <a:pt x="40403" y="7486"/>
                          </a:moveTo>
                          <a:cubicBezTo>
                            <a:pt x="37269" y="15967"/>
                            <a:pt x="29184" y="21599"/>
                            <a:pt x="20142" y="21600"/>
                          </a:cubicBezTo>
                          <a:cubicBezTo>
                            <a:pt x="11223" y="21600"/>
                            <a:pt x="3221" y="16118"/>
                            <a:pt x="0" y="7801"/>
                          </a:cubicBezTo>
                        </a:path>
                        <a:path w="40403" h="21600" stroke="0" extrusionOk="0">
                          <a:moveTo>
                            <a:pt x="40403" y="7486"/>
                          </a:moveTo>
                          <a:cubicBezTo>
                            <a:pt x="37269" y="15967"/>
                            <a:pt x="29184" y="21599"/>
                            <a:pt x="20142" y="21600"/>
                          </a:cubicBezTo>
                          <a:cubicBezTo>
                            <a:pt x="11223" y="21600"/>
                            <a:pt x="3221" y="16118"/>
                            <a:pt x="0" y="7801"/>
                          </a:cubicBezTo>
                          <a:lnTo>
                            <a:pt x="20142" y="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7561" name="Arc 25"/>
                    <p:cNvSpPr>
                      <a:spLocks/>
                    </p:cNvSpPr>
                    <p:nvPr/>
                  </p:nvSpPr>
                  <p:spPr bwMode="auto">
                    <a:xfrm flipH="1">
                      <a:off x="4082" y="2796"/>
                      <a:ext cx="628" cy="337"/>
                    </a:xfrm>
                    <a:custGeom>
                      <a:avLst/>
                      <a:gdLst>
                        <a:gd name="G0" fmla="+- 19538 0 0"/>
                        <a:gd name="G1" fmla="+- 0 0 0"/>
                        <a:gd name="G2" fmla="+- 21600 0 0"/>
                        <a:gd name="T0" fmla="*/ 37291 w 37291"/>
                        <a:gd name="T1" fmla="*/ 12304 h 21600"/>
                        <a:gd name="T2" fmla="*/ 0 w 37291"/>
                        <a:gd name="T3" fmla="*/ 9211 h 21600"/>
                        <a:gd name="T4" fmla="*/ 19538 w 37291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7291" h="21600" fill="none" extrusionOk="0">
                          <a:moveTo>
                            <a:pt x="37291" y="12304"/>
                          </a:moveTo>
                          <a:cubicBezTo>
                            <a:pt x="33255" y="18126"/>
                            <a:pt x="26622" y="21599"/>
                            <a:pt x="19538" y="21600"/>
                          </a:cubicBezTo>
                          <a:cubicBezTo>
                            <a:pt x="11176" y="21600"/>
                            <a:pt x="3565" y="16774"/>
                            <a:pt x="0" y="9210"/>
                          </a:cubicBezTo>
                        </a:path>
                        <a:path w="37291" h="21600" stroke="0" extrusionOk="0">
                          <a:moveTo>
                            <a:pt x="37291" y="12304"/>
                          </a:moveTo>
                          <a:cubicBezTo>
                            <a:pt x="33255" y="18126"/>
                            <a:pt x="26622" y="21599"/>
                            <a:pt x="19538" y="21600"/>
                          </a:cubicBezTo>
                          <a:cubicBezTo>
                            <a:pt x="11176" y="21600"/>
                            <a:pt x="3565" y="16774"/>
                            <a:pt x="0" y="9210"/>
                          </a:cubicBezTo>
                          <a:lnTo>
                            <a:pt x="19538" y="0"/>
                          </a:lnTo>
                          <a:close/>
                        </a:path>
                      </a:pathLst>
                    </a:custGeom>
                    <a:noFill/>
                    <a:ln w="31750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775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76"/>
                    <a:ext cx="249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7563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480"/>
                    <a:ext cx="0" cy="15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577564" name="Object 28"/>
                  <p:cNvGraphicFramePr>
                    <a:graphicFrameLocks noChangeAspect="1"/>
                  </p:cNvGraphicFramePr>
                  <p:nvPr/>
                </p:nvGraphicFramePr>
                <p:xfrm>
                  <a:off x="2700" y="1824"/>
                  <a:ext cx="135" cy="15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1553" name="公式" r:id="rId33" imgW="215640" imgH="241200" progId="Equation.3">
                          <p:embed/>
                        </p:oleObj>
                      </mc:Choice>
                      <mc:Fallback>
                        <p:oleObj name="公式" r:id="rId33" imgW="215640" imgH="241200" progId="Equation.3">
                          <p:embed/>
                          <p:pic>
                            <p:nvPicPr>
                              <p:cNvPr id="577564" name="Object 2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00" y="1824"/>
                                <a:ext cx="135" cy="15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77565" name="Object 29"/>
                  <p:cNvGraphicFramePr>
                    <a:graphicFrameLocks noChangeAspect="1"/>
                  </p:cNvGraphicFramePr>
                  <p:nvPr/>
                </p:nvGraphicFramePr>
                <p:xfrm>
                  <a:off x="4164" y="906"/>
                  <a:ext cx="455" cy="13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1554" name="Equation" r:id="rId35" imgW="990360" imgH="291960" progId="Equation.DSMT4">
                          <p:embed/>
                        </p:oleObj>
                      </mc:Choice>
                      <mc:Fallback>
                        <p:oleObj name="Equation" r:id="rId35" imgW="990360" imgH="291960" progId="Equation.DSMT4">
                          <p:embed/>
                          <p:pic>
                            <p:nvPicPr>
                              <p:cNvPr id="577565" name="Object 2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64" y="906"/>
                                <a:ext cx="455" cy="13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577566" name="Object 30"/>
              <p:cNvGraphicFramePr>
                <a:graphicFrameLocks noChangeAspect="1"/>
              </p:cNvGraphicFramePr>
              <p:nvPr/>
            </p:nvGraphicFramePr>
            <p:xfrm>
              <a:off x="1093" y="1418"/>
              <a:ext cx="174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555" name="Equation" r:id="rId36" imgW="368280" imgH="431640" progId="Equation.DSMT4">
                      <p:embed/>
                    </p:oleObj>
                  </mc:Choice>
                  <mc:Fallback>
                    <p:oleObj name="Equation" r:id="rId36" imgW="368280" imgH="431640" progId="Equation.DSMT4">
                      <p:embed/>
                      <p:pic>
                        <p:nvPicPr>
                          <p:cNvPr id="577566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3" y="1418"/>
                            <a:ext cx="174" cy="2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77631" name="Object 95"/>
            <p:cNvGraphicFramePr>
              <a:graphicFrameLocks noChangeAspect="1"/>
            </p:cNvGraphicFramePr>
            <p:nvPr/>
          </p:nvGraphicFramePr>
          <p:xfrm>
            <a:off x="2336" y="2160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556" name="Equation" r:id="rId38" imgW="228600" imgH="228600" progId="Equation.DSMT4">
                    <p:embed/>
                  </p:oleObj>
                </mc:Choice>
                <mc:Fallback>
                  <p:oleObj name="Equation" r:id="rId38" imgW="228600" imgH="228600" progId="Equation.DSMT4">
                    <p:embed/>
                    <p:pic>
                      <p:nvPicPr>
                        <p:cNvPr id="577631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160"/>
                          <a:ext cx="16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7633" name="Object 97"/>
            <p:cNvGraphicFramePr>
              <a:graphicFrameLocks noChangeAspect="1"/>
            </p:cNvGraphicFramePr>
            <p:nvPr/>
          </p:nvGraphicFramePr>
          <p:xfrm>
            <a:off x="521" y="2160"/>
            <a:ext cx="18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557" name="Equation" r:id="rId40" imgW="228600" imgH="228600" progId="Equation.DSMT4">
                    <p:embed/>
                  </p:oleObj>
                </mc:Choice>
                <mc:Fallback>
                  <p:oleObj name="Equation" r:id="rId40" imgW="228600" imgH="228600" progId="Equation.DSMT4">
                    <p:embed/>
                    <p:pic>
                      <p:nvPicPr>
                        <p:cNvPr id="577633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60"/>
                          <a:ext cx="18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7636" name="Line 100"/>
          <p:cNvSpPr>
            <a:spLocks noChangeShapeType="1"/>
          </p:cNvSpPr>
          <p:nvPr/>
        </p:nvSpPr>
        <p:spPr bwMode="auto">
          <a:xfrm>
            <a:off x="3708400" y="2492375"/>
            <a:ext cx="863600" cy="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9168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69" grpId="0" animBg="1"/>
      <p:bldP spid="577570" grpId="0" animBg="1"/>
      <p:bldP spid="577626" grpId="0"/>
      <p:bldP spid="5776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4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B901-E5B4-4A50-94F3-A1D1F7F4B0E9}" type="slidenum">
              <a:rPr lang="en-US" altLang="en-US"/>
              <a:pPr/>
              <a:t>15</a:t>
            </a:fld>
            <a:endParaRPr lang="en-US" altLang="en-US"/>
          </a:p>
        </p:txBody>
      </p:sp>
      <p:graphicFrame>
        <p:nvGraphicFramePr>
          <p:cNvPr id="373804" name="Object 4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85984" y="5429264"/>
          <a:ext cx="2260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0" name="Equation" r:id="rId4" imgW="2260440" imgH="622080" progId="Equation.DSMT4">
                  <p:embed/>
                </p:oleObj>
              </mc:Choice>
              <mc:Fallback>
                <p:oleObj name="Equation" r:id="rId4" imgW="2260440" imgH="622080" progId="Equation.DSMT4">
                  <p:embed/>
                  <p:pic>
                    <p:nvPicPr>
                      <p:cNvPr id="37380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5429264"/>
                        <a:ext cx="2260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06" name="Object 4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429256" y="5214950"/>
          <a:ext cx="2260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1" name="Equation" r:id="rId6" imgW="2273040" imgH="622080" progId="Equation.DSMT4">
                  <p:embed/>
                </p:oleObj>
              </mc:Choice>
              <mc:Fallback>
                <p:oleObj name="Equation" r:id="rId6" imgW="2273040" imgH="622080" progId="Equation.DSMT4">
                  <p:embed/>
                  <p:pic>
                    <p:nvPicPr>
                      <p:cNvPr id="37380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5214950"/>
                        <a:ext cx="22606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484438" y="2498725"/>
            <a:ext cx="4138612" cy="2514600"/>
            <a:chOff x="1565" y="1979"/>
            <a:chExt cx="2607" cy="1584"/>
          </a:xfrm>
        </p:grpSpPr>
        <p:sp>
          <p:nvSpPr>
            <p:cNvPr id="373764" name="Line 4"/>
            <p:cNvSpPr>
              <a:spLocks noChangeShapeType="1"/>
            </p:cNvSpPr>
            <p:nvPr/>
          </p:nvSpPr>
          <p:spPr bwMode="auto">
            <a:xfrm flipV="1">
              <a:off x="1994" y="2495"/>
              <a:ext cx="158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10" y="3035"/>
              <a:ext cx="144" cy="439"/>
              <a:chOff x="2832" y="1824"/>
              <a:chExt cx="144" cy="439"/>
            </a:xfrm>
          </p:grpSpPr>
          <p:sp>
            <p:nvSpPr>
              <p:cNvPr id="373766" name="Line 6"/>
              <p:cNvSpPr>
                <a:spLocks noChangeShapeType="1"/>
              </p:cNvSpPr>
              <p:nvPr/>
            </p:nvSpPr>
            <p:spPr bwMode="auto">
              <a:xfrm>
                <a:off x="2916" y="182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3767" name="Object 7"/>
              <p:cNvGraphicFramePr>
                <a:graphicFrameLocks noChangeAspect="1"/>
              </p:cNvGraphicFramePr>
              <p:nvPr/>
            </p:nvGraphicFramePr>
            <p:xfrm>
              <a:off x="2832" y="2112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52" name="公式" r:id="rId8" imgW="228600" imgH="241200" progId="Equation.3">
                      <p:embed/>
                    </p:oleObj>
                  </mc:Choice>
                  <mc:Fallback>
                    <p:oleObj name="公式" r:id="rId8" imgW="228600" imgH="241200" progId="Equation.3">
                      <p:embed/>
                      <p:pic>
                        <p:nvPicPr>
                          <p:cNvPr id="37376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112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467" y="2507"/>
              <a:ext cx="135" cy="991"/>
              <a:chOff x="4377" y="1296"/>
              <a:chExt cx="135" cy="991"/>
            </a:xfrm>
          </p:grpSpPr>
          <p:sp>
            <p:nvSpPr>
              <p:cNvPr id="373769" name="Line 9"/>
              <p:cNvSpPr>
                <a:spLocks noChangeShapeType="1"/>
              </p:cNvSpPr>
              <p:nvPr/>
            </p:nvSpPr>
            <p:spPr bwMode="auto">
              <a:xfrm>
                <a:off x="4464" y="1296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3770" name="Object 10"/>
              <p:cNvGraphicFramePr>
                <a:graphicFrameLocks noChangeAspect="1"/>
              </p:cNvGraphicFramePr>
              <p:nvPr/>
            </p:nvGraphicFramePr>
            <p:xfrm>
              <a:off x="4377" y="2088"/>
              <a:ext cx="135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53" name="公式" r:id="rId10" imgW="215640" imgH="317160" progId="Equation.3">
                      <p:embed/>
                    </p:oleObj>
                  </mc:Choice>
                  <mc:Fallback>
                    <p:oleObj name="公式" r:id="rId10" imgW="215640" imgH="317160" progId="Equation.3">
                      <p:embed/>
                      <p:pic>
                        <p:nvPicPr>
                          <p:cNvPr id="37377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2088"/>
                            <a:ext cx="135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294" y="2507"/>
              <a:ext cx="170" cy="1008"/>
              <a:chOff x="3216" y="1296"/>
              <a:chExt cx="170" cy="1008"/>
            </a:xfrm>
          </p:grpSpPr>
          <p:sp>
            <p:nvSpPr>
              <p:cNvPr id="373772" name="Line 12"/>
              <p:cNvSpPr>
                <a:spLocks noChangeShapeType="1"/>
              </p:cNvSpPr>
              <p:nvPr/>
            </p:nvSpPr>
            <p:spPr bwMode="auto">
              <a:xfrm>
                <a:off x="3288" y="1296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3773" name="Object 13"/>
              <p:cNvGraphicFramePr>
                <a:graphicFrameLocks noChangeAspect="1"/>
              </p:cNvGraphicFramePr>
              <p:nvPr/>
            </p:nvGraphicFramePr>
            <p:xfrm>
              <a:off x="3216" y="2088"/>
              <a:ext cx="17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54" name="公式" r:id="rId12" imgW="330120" imgH="419040" progId="Equation.3">
                      <p:embed/>
                    </p:oleObj>
                  </mc:Choice>
                  <mc:Fallback>
                    <p:oleObj name="公式" r:id="rId12" imgW="330120" imgH="419040" progId="Equation.3">
                      <p:embed/>
                      <p:pic>
                        <p:nvPicPr>
                          <p:cNvPr id="37377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088"/>
                            <a:ext cx="170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270" y="2843"/>
              <a:ext cx="176" cy="672"/>
              <a:chOff x="4192" y="1632"/>
              <a:chExt cx="176" cy="672"/>
            </a:xfrm>
          </p:grpSpPr>
          <p:sp>
            <p:nvSpPr>
              <p:cNvPr id="373775" name="Line 15"/>
              <p:cNvSpPr>
                <a:spLocks noChangeShapeType="1"/>
              </p:cNvSpPr>
              <p:nvPr/>
            </p:nvSpPr>
            <p:spPr bwMode="auto">
              <a:xfrm>
                <a:off x="4272" y="163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3776" name="Object 16"/>
              <p:cNvGraphicFramePr>
                <a:graphicFrameLocks noChangeAspect="1"/>
              </p:cNvGraphicFramePr>
              <p:nvPr/>
            </p:nvGraphicFramePr>
            <p:xfrm>
              <a:off x="4192" y="2088"/>
              <a:ext cx="17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55" name="公式" r:id="rId14" imgW="342720" imgH="419040" progId="Equation.3">
                      <p:embed/>
                    </p:oleObj>
                  </mc:Choice>
                  <mc:Fallback>
                    <p:oleObj name="公式" r:id="rId14" imgW="342720" imgH="419040" progId="Equation.3">
                      <p:embed/>
                      <p:pic>
                        <p:nvPicPr>
                          <p:cNvPr id="373776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2" y="2088"/>
                            <a:ext cx="176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3777" name="Line 17"/>
            <p:cNvSpPr>
              <a:spLocks noChangeShapeType="1"/>
            </p:cNvSpPr>
            <p:nvPr/>
          </p:nvSpPr>
          <p:spPr bwMode="auto">
            <a:xfrm flipV="1">
              <a:off x="2006" y="2346"/>
              <a:ext cx="768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778" name="Line 18"/>
            <p:cNvSpPr>
              <a:spLocks noChangeShapeType="1"/>
            </p:cNvSpPr>
            <p:nvPr/>
          </p:nvSpPr>
          <p:spPr bwMode="auto">
            <a:xfrm flipV="1">
              <a:off x="3110" y="2754"/>
              <a:ext cx="432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780" name="Freeform 20"/>
            <p:cNvSpPr>
              <a:spLocks/>
            </p:cNvSpPr>
            <p:nvPr/>
          </p:nvSpPr>
          <p:spPr bwMode="auto">
            <a:xfrm rot="-1046860">
              <a:off x="1887" y="2507"/>
              <a:ext cx="1008" cy="374"/>
            </a:xfrm>
            <a:custGeom>
              <a:avLst/>
              <a:gdLst/>
              <a:ahLst/>
              <a:cxnLst>
                <a:cxn ang="0">
                  <a:pos x="0" y="936"/>
                </a:cxn>
                <a:cxn ang="0">
                  <a:pos x="1260" y="0"/>
                </a:cxn>
                <a:cxn ang="0">
                  <a:pos x="2520" y="936"/>
                </a:cxn>
              </a:cxnLst>
              <a:rect l="0" t="0" r="r" b="b"/>
              <a:pathLst>
                <a:path w="2520" h="936">
                  <a:moveTo>
                    <a:pt x="0" y="936"/>
                  </a:moveTo>
                  <a:cubicBezTo>
                    <a:pt x="420" y="468"/>
                    <a:pt x="840" y="0"/>
                    <a:pt x="1260" y="0"/>
                  </a:cubicBezTo>
                  <a:cubicBezTo>
                    <a:pt x="1680" y="0"/>
                    <a:pt x="2100" y="468"/>
                    <a:pt x="2520" y="936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781" name="Freeform 21"/>
            <p:cNvSpPr>
              <a:spLocks/>
            </p:cNvSpPr>
            <p:nvPr/>
          </p:nvSpPr>
          <p:spPr bwMode="auto">
            <a:xfrm>
              <a:off x="2912" y="2523"/>
              <a:ext cx="648" cy="343"/>
            </a:xfrm>
            <a:custGeom>
              <a:avLst/>
              <a:gdLst/>
              <a:ahLst/>
              <a:cxnLst>
                <a:cxn ang="0">
                  <a:pos x="0" y="468"/>
                </a:cxn>
                <a:cxn ang="0">
                  <a:pos x="1080" y="780"/>
                </a:cxn>
                <a:cxn ang="0">
                  <a:pos x="1620" y="0"/>
                </a:cxn>
              </a:cxnLst>
              <a:rect l="0" t="0" r="r" b="b"/>
              <a:pathLst>
                <a:path w="1620" h="858">
                  <a:moveTo>
                    <a:pt x="0" y="468"/>
                  </a:moveTo>
                  <a:cubicBezTo>
                    <a:pt x="405" y="663"/>
                    <a:pt x="810" y="858"/>
                    <a:pt x="1080" y="780"/>
                  </a:cubicBezTo>
                  <a:cubicBezTo>
                    <a:pt x="1350" y="702"/>
                    <a:pt x="1530" y="130"/>
                    <a:pt x="1620" y="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565" y="1979"/>
              <a:ext cx="2607" cy="1584"/>
              <a:chOff x="2496" y="1728"/>
              <a:chExt cx="2607" cy="1584"/>
            </a:xfrm>
          </p:grpSpPr>
          <p:sp>
            <p:nvSpPr>
              <p:cNvPr id="373783" name="Line 23"/>
              <p:cNvSpPr>
                <a:spLocks noChangeShapeType="1"/>
              </p:cNvSpPr>
              <p:nvPr/>
            </p:nvSpPr>
            <p:spPr bwMode="auto">
              <a:xfrm>
                <a:off x="2496" y="3024"/>
                <a:ext cx="25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84" name="Line 24"/>
              <p:cNvSpPr>
                <a:spLocks noChangeShapeType="1"/>
              </p:cNvSpPr>
              <p:nvPr/>
            </p:nvSpPr>
            <p:spPr bwMode="auto">
              <a:xfrm flipV="1">
                <a:off x="2736" y="1728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3785" name="Object 25"/>
              <p:cNvGraphicFramePr>
                <a:graphicFrameLocks noChangeAspect="1"/>
              </p:cNvGraphicFramePr>
              <p:nvPr/>
            </p:nvGraphicFramePr>
            <p:xfrm>
              <a:off x="4944" y="3065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56" name="公式" r:id="rId16" imgW="253800" imgH="241200" progId="Equation.3">
                      <p:embed/>
                    </p:oleObj>
                  </mc:Choice>
                  <mc:Fallback>
                    <p:oleObj name="公式" r:id="rId16" imgW="253800" imgH="241200" progId="Equation.3">
                      <p:embed/>
                      <p:pic>
                        <p:nvPicPr>
                          <p:cNvPr id="373785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065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3786" name="Object 26"/>
              <p:cNvGraphicFramePr>
                <a:graphicFrameLocks noChangeAspect="1"/>
              </p:cNvGraphicFramePr>
              <p:nvPr/>
            </p:nvGraphicFramePr>
            <p:xfrm>
              <a:off x="2553" y="3072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57" name="公式" r:id="rId18" imgW="215640" imgH="241200" progId="Equation.3">
                      <p:embed/>
                    </p:oleObj>
                  </mc:Choice>
                  <mc:Fallback>
                    <p:oleObj name="公式" r:id="rId18" imgW="215640" imgH="241200" progId="Equation.3">
                      <p:embed/>
                      <p:pic>
                        <p:nvPicPr>
                          <p:cNvPr id="373786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3" y="3072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3787" name="Object 27"/>
              <p:cNvGraphicFramePr>
                <a:graphicFrameLocks noChangeAspect="1"/>
              </p:cNvGraphicFramePr>
              <p:nvPr/>
            </p:nvGraphicFramePr>
            <p:xfrm>
              <a:off x="2544" y="1728"/>
              <a:ext cx="15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58" name="公式" r:id="rId20" imgW="253800" imgH="317160" progId="Equation.3">
                      <p:embed/>
                    </p:oleObj>
                  </mc:Choice>
                  <mc:Fallback>
                    <p:oleObj name="公式" r:id="rId20" imgW="253800" imgH="317160" progId="Equation.3">
                      <p:embed/>
                      <p:pic>
                        <p:nvPicPr>
                          <p:cNvPr id="373787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1728"/>
                            <a:ext cx="159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3788" name="Object 28"/>
            <p:cNvGraphicFramePr>
              <a:graphicFrameLocks noChangeAspect="1"/>
            </p:cNvGraphicFramePr>
            <p:nvPr/>
          </p:nvGraphicFramePr>
          <p:xfrm>
            <a:off x="2924" y="2231"/>
            <a:ext cx="62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59" name="公式" r:id="rId22" imgW="1358640" imgH="393480" progId="Equation.3">
                    <p:embed/>
                  </p:oleObj>
                </mc:Choice>
                <mc:Fallback>
                  <p:oleObj name="公式" r:id="rId22" imgW="1358640" imgH="393480" progId="Equation.3">
                    <p:embed/>
                    <p:pic>
                      <p:nvPicPr>
                        <p:cNvPr id="37378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2231"/>
                          <a:ext cx="62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3789" name="Object 29"/>
            <p:cNvGraphicFramePr>
              <a:graphicFrameLocks noChangeAspect="1"/>
            </p:cNvGraphicFramePr>
            <p:nvPr/>
          </p:nvGraphicFramePr>
          <p:xfrm>
            <a:off x="1805" y="2939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60" name="公式" r:id="rId24" imgW="291960" imgH="304560" progId="Equation.3">
                    <p:embed/>
                  </p:oleObj>
                </mc:Choice>
                <mc:Fallback>
                  <p:oleObj name="公式" r:id="rId24" imgW="291960" imgH="304560" progId="Equation.3">
                    <p:embed/>
                    <p:pic>
                      <p:nvPicPr>
                        <p:cNvPr id="37378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5" y="2939"/>
                          <a:ext cx="13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3790" name="Object 30"/>
            <p:cNvGraphicFramePr>
              <a:graphicFrameLocks noChangeAspect="1"/>
            </p:cNvGraphicFramePr>
            <p:nvPr/>
          </p:nvGraphicFramePr>
          <p:xfrm>
            <a:off x="3629" y="2414"/>
            <a:ext cx="13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61" name="公式" r:id="rId26" imgW="291960" imgH="291960" progId="Equation.3">
                    <p:embed/>
                  </p:oleObj>
                </mc:Choice>
                <mc:Fallback>
                  <p:oleObj name="公式" r:id="rId26" imgW="291960" imgH="291960" progId="Equation.3">
                    <p:embed/>
                    <p:pic>
                      <p:nvPicPr>
                        <p:cNvPr id="37379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2414"/>
                          <a:ext cx="13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3791" name="Object 31"/>
            <p:cNvGraphicFramePr>
              <a:graphicFrameLocks noChangeAspect="1"/>
            </p:cNvGraphicFramePr>
            <p:nvPr/>
          </p:nvGraphicFramePr>
          <p:xfrm>
            <a:off x="2294" y="2309"/>
            <a:ext cx="13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62" name="公式" r:id="rId28" imgW="291960" imgH="317160" progId="Equation.3">
                    <p:embed/>
                  </p:oleObj>
                </mc:Choice>
                <mc:Fallback>
                  <p:oleObj name="公式" r:id="rId28" imgW="291960" imgH="317160" progId="Equation.3">
                    <p:embed/>
                    <p:pic>
                      <p:nvPicPr>
                        <p:cNvPr id="37379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2309"/>
                          <a:ext cx="138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3792" name="Object 32"/>
            <p:cNvGraphicFramePr>
              <a:graphicFrameLocks noChangeAspect="1"/>
            </p:cNvGraphicFramePr>
            <p:nvPr/>
          </p:nvGraphicFramePr>
          <p:xfrm>
            <a:off x="3350" y="2843"/>
            <a:ext cx="15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63" name="公式" r:id="rId30" imgW="317160" imgH="291960" progId="Equation.3">
                    <p:embed/>
                  </p:oleObj>
                </mc:Choice>
                <mc:Fallback>
                  <p:oleObj name="公式" r:id="rId30" imgW="317160" imgH="291960" progId="Equation.3">
                    <p:embed/>
                    <p:pic>
                      <p:nvPicPr>
                        <p:cNvPr id="373792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2843"/>
                          <a:ext cx="15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3796" name="Rectangle 36"/>
          <p:cNvSpPr>
            <a:spLocks noChangeArrowheads="1"/>
          </p:cNvSpPr>
          <p:nvPr/>
        </p:nvSpPr>
        <p:spPr bwMode="auto">
          <a:xfrm>
            <a:off x="142844" y="2285992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</a:rPr>
              <a:t>point 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b="1" i="1" dirty="0">
                <a:ea typeface="宋体" charset="-122"/>
              </a:rPr>
              <a:t>B</a:t>
            </a:r>
            <a:r>
              <a:rPr lang="en-US" altLang="zh-CN" dirty="0">
                <a:ea typeface="宋体" charset="-122"/>
              </a:rPr>
              <a:t>.</a:t>
            </a:r>
            <a:r>
              <a:rPr lang="en-US" altLang="zh-CN" sz="1100" dirty="0">
                <a:latin typeface="Arial" charset="0"/>
                <a:ea typeface="宋体" charset="-122"/>
              </a:rPr>
              <a:t> </a:t>
            </a:r>
            <a:endParaRPr lang="en-US" altLang="zh-CN" sz="1800" dirty="0">
              <a:latin typeface="Arial" charset="0"/>
              <a:ea typeface="宋体" charset="-122"/>
            </a:endParaRPr>
          </a:p>
        </p:txBody>
      </p:sp>
      <p:graphicFrame>
        <p:nvGraphicFramePr>
          <p:cNvPr id="373794" name="Object 34"/>
          <p:cNvGraphicFramePr>
            <a:graphicFrameLocks noChangeAspect="1"/>
          </p:cNvGraphicFramePr>
          <p:nvPr/>
        </p:nvGraphicFramePr>
        <p:xfrm>
          <a:off x="247680" y="1957374"/>
          <a:ext cx="9620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4" r:id="rId32" imgW="965200" imgH="292100" progId="Equation.DSMT4">
                  <p:embed/>
                </p:oleObj>
              </mc:Choice>
              <mc:Fallback>
                <p:oleObj r:id="rId32" imgW="965200" imgH="292100" progId="Equation.DSMT4">
                  <p:embed/>
                  <p:pic>
                    <p:nvPicPr>
                      <p:cNvPr id="37379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80" y="1957374"/>
                        <a:ext cx="9620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93" name="Object 33"/>
          <p:cNvGraphicFramePr>
            <a:graphicFrameLocks noChangeAspect="1"/>
          </p:cNvGraphicFramePr>
          <p:nvPr/>
        </p:nvGraphicFramePr>
        <p:xfrm>
          <a:off x="4695855" y="1957374"/>
          <a:ext cx="9620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5" r:id="rId34" imgW="965200" imgH="292100" progId="Equation.DSMT4">
                  <p:embed/>
                </p:oleObj>
              </mc:Choice>
              <mc:Fallback>
                <p:oleObj r:id="rId34" imgW="965200" imgH="292100" progId="Equation.DSMT4">
                  <p:embed/>
                  <p:pic>
                    <p:nvPicPr>
                      <p:cNvPr id="37379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55" y="1957374"/>
                        <a:ext cx="9620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82593" y="1528749"/>
            <a:ext cx="3733800" cy="396875"/>
            <a:chOff x="288" y="1008"/>
            <a:chExt cx="2352" cy="250"/>
          </a:xfrm>
        </p:grpSpPr>
        <p:graphicFrame>
          <p:nvGraphicFramePr>
            <p:cNvPr id="373795" name="Object 35"/>
            <p:cNvGraphicFramePr>
              <a:graphicFrameLocks noChangeAspect="1"/>
            </p:cNvGraphicFramePr>
            <p:nvPr/>
          </p:nvGraphicFramePr>
          <p:xfrm>
            <a:off x="1584" y="1056"/>
            <a:ext cx="82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66" r:id="rId36" imgW="1307532" imgH="291973" progId="Equation.DSMT4">
                    <p:embed/>
                  </p:oleObj>
                </mc:Choice>
                <mc:Fallback>
                  <p:oleObj r:id="rId36" imgW="1307532" imgH="291973" progId="Equation.DSMT4">
                    <p:embed/>
                    <p:pic>
                      <p:nvPicPr>
                        <p:cNvPr id="37379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056"/>
                          <a:ext cx="82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3797" name="Rectangle 37"/>
            <p:cNvSpPr>
              <a:spLocks noChangeArrowheads="1"/>
            </p:cNvSpPr>
            <p:nvPr/>
          </p:nvSpPr>
          <p:spPr bwMode="auto">
            <a:xfrm>
              <a:off x="288" y="1008"/>
              <a:ext cx="2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More generally, if                        ,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73799" name="Rectangle 39"/>
          <p:cNvSpPr>
            <a:spLocks noChangeArrowheads="1"/>
          </p:cNvSpPr>
          <p:nvPr/>
        </p:nvSpPr>
        <p:spPr bwMode="auto">
          <a:xfrm>
            <a:off x="3752880" y="1500174"/>
            <a:ext cx="256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by the following graph,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73800" name="Rectangle 40"/>
          <p:cNvSpPr>
            <a:spLocks noChangeArrowheads="1"/>
          </p:cNvSpPr>
          <p:nvPr/>
        </p:nvSpPr>
        <p:spPr bwMode="auto">
          <a:xfrm>
            <a:off x="6357950" y="1500174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charset="-122"/>
              </a:rPr>
              <a:t>there may have a point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73801" name="Rectangle 41"/>
          <p:cNvSpPr>
            <a:spLocks noChangeArrowheads="1"/>
          </p:cNvSpPr>
          <p:nvPr/>
        </p:nvSpPr>
        <p:spPr bwMode="auto">
          <a:xfrm>
            <a:off x="1170018" y="1881174"/>
            <a:ext cx="3154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,  such that the tangent line at</a:t>
            </a:r>
            <a:endParaRPr lang="zh-CN" altLang="en-US">
              <a:ea typeface="宋体" charset="-122"/>
            </a:endParaRPr>
          </a:p>
        </p:txBody>
      </p:sp>
      <p:sp>
        <p:nvSpPr>
          <p:cNvPr id="373802" name="Rectangle 42"/>
          <p:cNvSpPr>
            <a:spLocks noChangeArrowheads="1"/>
          </p:cNvSpPr>
          <p:nvPr/>
        </p:nvSpPr>
        <p:spPr bwMode="auto">
          <a:xfrm>
            <a:off x="5746780" y="1865299"/>
            <a:ext cx="311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parallel to the line connected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82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85720" y="1428736"/>
            <a:ext cx="8643998" cy="385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>
                <a:ea typeface="宋体" charset="-122"/>
              </a:rPr>
              <a:t>Mean Value Theorem in Differential Calculus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0024-FEDB-4A8E-8168-FFDD009F9F3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6227763" y="3683001"/>
            <a:ext cx="217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latin typeface="Arial" charset="0"/>
                <a:ea typeface="宋体" charset="-122"/>
              </a:rPr>
              <a:t>Lagrange Formula</a:t>
            </a:r>
          </a:p>
        </p:txBody>
      </p:sp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3000364" y="3571876"/>
          <a:ext cx="2171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30" r:id="rId4" imgW="2171700" imgH="622300" progId="Equation.DSMT4">
                  <p:embed/>
                </p:oleObj>
              </mc:Choice>
              <mc:Fallback>
                <p:oleObj r:id="rId4" imgW="2171700" imgH="622300" progId="Equation.DSMT4">
                  <p:embed/>
                  <p:pic>
                    <p:nvPicPr>
                      <p:cNvPr id="375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3571876"/>
                        <a:ext cx="21717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4" name="Object 6"/>
          <p:cNvGraphicFramePr>
            <a:graphicFrameLocks noChangeAspect="1"/>
          </p:cNvGraphicFramePr>
          <p:nvPr/>
        </p:nvGraphicFramePr>
        <p:xfrm>
          <a:off x="2667000" y="4791076"/>
          <a:ext cx="28987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31" name="Equation" r:id="rId6" imgW="2895480" imgH="304560" progId="Equation.DSMT4">
                  <p:embed/>
                </p:oleObj>
              </mc:Choice>
              <mc:Fallback>
                <p:oleObj name="Equation" r:id="rId6" imgW="2895480" imgH="304560" progId="Equation.DSMT4">
                  <p:embed/>
                  <p:pic>
                    <p:nvPicPr>
                      <p:cNvPr id="3758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91076"/>
                        <a:ext cx="28987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22" name="Rectangle 14"/>
          <p:cNvSpPr>
            <a:spLocks noChangeArrowheads="1"/>
          </p:cNvSpPr>
          <p:nvPr/>
        </p:nvSpPr>
        <p:spPr bwMode="auto">
          <a:xfrm>
            <a:off x="533400" y="4029076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or</a:t>
            </a:r>
            <a:endParaRPr lang="zh-CN" altLang="en-US">
              <a:ea typeface="宋体" charset="-122"/>
            </a:endParaRPr>
          </a:p>
        </p:txBody>
      </p: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395288" y="1643048"/>
            <a:ext cx="6376986" cy="400050"/>
            <a:chOff x="384" y="969"/>
            <a:chExt cx="4017" cy="252"/>
          </a:xfrm>
        </p:grpSpPr>
        <p:graphicFrame>
          <p:nvGraphicFramePr>
            <p:cNvPr id="16" name="Object 38"/>
            <p:cNvGraphicFramePr>
              <a:graphicFrameLocks noChangeAspect="1"/>
            </p:cNvGraphicFramePr>
            <p:nvPr/>
          </p:nvGraphicFramePr>
          <p:xfrm>
            <a:off x="2817" y="1008"/>
            <a:ext cx="9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32" r:id="rId8" imgW="1459866" imgH="291973" progId="Equation.DSMT4">
                    <p:embed/>
                  </p:oleObj>
                </mc:Choice>
                <mc:Fallback>
                  <p:oleObj r:id="rId8" imgW="1459866" imgH="291973" progId="Equation.DSMT4">
                    <p:embed/>
                    <p:pic>
                      <p:nvPicPr>
                        <p:cNvPr id="1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1008"/>
                          <a:ext cx="91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384" y="969"/>
              <a:ext cx="40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Theorem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ea typeface="宋体" charset="-122"/>
                </a:rPr>
                <a:t>(Lagrange’s theorem)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dirty="0">
                  <a:ea typeface="宋体" charset="-122"/>
                </a:rPr>
                <a:t>If                         satisfies</a:t>
              </a:r>
            </a:p>
          </p:txBody>
        </p:sp>
      </p:grp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642939" y="1981200"/>
            <a:ext cx="5214938" cy="400050"/>
            <a:chOff x="309" y="1248"/>
            <a:chExt cx="3285" cy="252"/>
          </a:xfrm>
        </p:grpSpPr>
        <p:graphicFrame>
          <p:nvGraphicFramePr>
            <p:cNvPr id="19" name="Object 36"/>
            <p:cNvGraphicFramePr>
              <a:graphicFrameLocks noChangeAspect="1"/>
            </p:cNvGraphicFramePr>
            <p:nvPr/>
          </p:nvGraphicFramePr>
          <p:xfrm>
            <a:off x="3024" y="1296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33" r:id="rId10" imgW="533169" imgH="291973" progId="Equation.DSMT4">
                    <p:embed/>
                  </p:oleObj>
                </mc:Choice>
                <mc:Fallback>
                  <p:oleObj r:id="rId10" imgW="533169" imgH="291973" progId="Equation.DSMT4">
                    <p:embed/>
                    <p:pic>
                      <p:nvPicPr>
                        <p:cNvPr id="19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296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41"/>
            <p:cNvSpPr>
              <a:spLocks noChangeArrowheads="1"/>
            </p:cNvSpPr>
            <p:nvPr/>
          </p:nvSpPr>
          <p:spPr bwMode="auto">
            <a:xfrm>
              <a:off x="309" y="1248"/>
              <a:ext cx="328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>
                  <a:ea typeface="宋体" charset="-122"/>
                </a:rPr>
                <a:t>(1)      </a:t>
              </a:r>
              <a:r>
                <a:rPr lang="en-US" altLang="zh-CN" b="1" i="1" dirty="0">
                  <a:ea typeface="宋体" charset="-122"/>
                </a:rPr>
                <a:t>f</a:t>
              </a:r>
              <a:r>
                <a:rPr lang="en-US" altLang="zh-CN" dirty="0">
                  <a:ea typeface="宋体" charset="-122"/>
                </a:rPr>
                <a:t>   is continuous on the interval             ; </a:t>
              </a:r>
            </a:p>
          </p:txBody>
        </p:sp>
      </p:grpSp>
      <p:grpSp>
        <p:nvGrpSpPr>
          <p:cNvPr id="21" name="Group 45"/>
          <p:cNvGrpSpPr>
            <a:grpSpLocks/>
          </p:cNvGrpSpPr>
          <p:nvPr/>
        </p:nvGrpSpPr>
        <p:grpSpPr bwMode="auto">
          <a:xfrm>
            <a:off x="642939" y="2460621"/>
            <a:ext cx="4881563" cy="396875"/>
            <a:chOff x="309" y="1584"/>
            <a:chExt cx="3075" cy="250"/>
          </a:xfrm>
        </p:grpSpPr>
        <p:graphicFrame>
          <p:nvGraphicFramePr>
            <p:cNvPr id="22" name="Object 34"/>
            <p:cNvGraphicFramePr>
              <a:graphicFrameLocks noChangeAspect="1"/>
            </p:cNvGraphicFramePr>
            <p:nvPr/>
          </p:nvGraphicFramePr>
          <p:xfrm>
            <a:off x="3024" y="1638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34" r:id="rId12" imgW="571252" imgH="291973" progId="Equation.DSMT4">
                    <p:embed/>
                  </p:oleObj>
                </mc:Choice>
                <mc:Fallback>
                  <p:oleObj r:id="rId12" imgW="571252" imgH="291973" progId="Equation.DSMT4">
                    <p:embed/>
                    <p:pic>
                      <p:nvPicPr>
                        <p:cNvPr id="2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638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309" y="1584"/>
              <a:ext cx="30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>
                  <a:ea typeface="宋体" charset="-122"/>
                </a:rPr>
                <a:t>(2)     </a:t>
              </a:r>
              <a:r>
                <a:rPr lang="en-US" altLang="zh-CN" b="1" i="1" dirty="0">
                  <a:ea typeface="宋体" charset="-122"/>
                </a:rPr>
                <a:t>f   </a:t>
              </a:r>
              <a:r>
                <a:rPr lang="en-US" altLang="zh-CN" dirty="0">
                  <a:ea typeface="宋体" charset="-122"/>
                </a:rPr>
                <a:t>is differentiable in the interval          ;</a:t>
              </a:r>
            </a:p>
          </p:txBody>
        </p:sp>
      </p:grpSp>
      <p:grpSp>
        <p:nvGrpSpPr>
          <p:cNvPr id="27" name="Group 50"/>
          <p:cNvGrpSpPr>
            <a:grpSpLocks/>
          </p:cNvGrpSpPr>
          <p:nvPr/>
        </p:nvGrpSpPr>
        <p:grpSpPr bwMode="auto">
          <a:xfrm>
            <a:off x="512782" y="2928934"/>
            <a:ext cx="7488239" cy="400050"/>
            <a:chOff x="179" y="1968"/>
            <a:chExt cx="4717" cy="252"/>
          </a:xfrm>
        </p:grpSpPr>
        <p:graphicFrame>
          <p:nvGraphicFramePr>
            <p:cNvPr id="28" name="Object 32"/>
            <p:cNvGraphicFramePr>
              <a:graphicFrameLocks noChangeAspect="1"/>
            </p:cNvGraphicFramePr>
            <p:nvPr/>
          </p:nvGraphicFramePr>
          <p:xfrm>
            <a:off x="2640" y="2016"/>
            <a:ext cx="6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35" r:id="rId14" imgW="965200" imgH="292100" progId="Equation.DSMT4">
                    <p:embed/>
                  </p:oleObj>
                </mc:Choice>
                <mc:Fallback>
                  <p:oleObj r:id="rId14" imgW="965200" imgH="292100" progId="Equation.DSMT4">
                    <p:embed/>
                    <p:pic>
                      <p:nvPicPr>
                        <p:cNvPr id="2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016"/>
                          <a:ext cx="60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179" y="1968"/>
              <a:ext cx="47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then, there exists at least one point                 , such that</a:t>
              </a:r>
              <a:endParaRPr lang="zh-CN" altLang="en-US" dirty="0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188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75812" grpId="0" autoUpdateAnimBg="0"/>
      <p:bldP spid="3758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9684-E742-4090-A08D-42BBB004EB04}" type="slidenum">
              <a:rPr lang="en-US" altLang="en-US"/>
              <a:pPr/>
              <a:t>17</a:t>
            </a:fld>
            <a:endParaRPr lang="en-US" altLang="en-US"/>
          </a:p>
        </p:txBody>
      </p:sp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6367434" y="1219200"/>
          <a:ext cx="2171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66" r:id="rId4" imgW="2171700" imgH="622300" progId="Equation.DSMT4">
                  <p:embed/>
                </p:oleObj>
              </mc:Choice>
              <mc:Fallback>
                <p:oleObj r:id="rId4" imgW="2171700" imgH="622300" progId="Equation.DSMT4">
                  <p:embed/>
                  <p:pic>
                    <p:nvPicPr>
                      <p:cNvPr id="377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34" y="1219200"/>
                        <a:ext cx="2171700" cy="619125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576234" y="1406525"/>
            <a:ext cx="1109663" cy="406400"/>
          </a:xfrm>
          <a:prstGeom prst="rect">
            <a:avLst/>
          </a:prstGeom>
          <a:solidFill>
            <a:srgbClr val="FFFFC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Analysis</a:t>
            </a:r>
            <a:endParaRPr lang="zh-CN" altLang="en-US" b="1">
              <a:ea typeface="宋体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0034" y="1736725"/>
            <a:ext cx="6781800" cy="406400"/>
            <a:chOff x="0" y="1942"/>
            <a:chExt cx="4272" cy="256"/>
          </a:xfrm>
        </p:grpSpPr>
        <p:sp>
          <p:nvSpPr>
            <p:cNvPr id="377864" name="Rectangle 8"/>
            <p:cNvSpPr>
              <a:spLocks noChangeArrowheads="1"/>
            </p:cNvSpPr>
            <p:nvPr/>
          </p:nvSpPr>
          <p:spPr bwMode="auto">
            <a:xfrm>
              <a:off x="0" y="1942"/>
              <a:ext cx="4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charset="-122"/>
                </a:rPr>
                <a:t>It is enough to prove that there exists a                 , such that </a:t>
              </a:r>
              <a:r>
                <a:rPr lang="en-US" altLang="zh-CN" sz="1100">
                  <a:latin typeface="Arial" charset="0"/>
                  <a:ea typeface="宋体" charset="-122"/>
                </a:rPr>
                <a:t> </a:t>
              </a:r>
              <a:endParaRPr lang="en-US" altLang="zh-CN" sz="1800">
                <a:latin typeface="Arial" charset="0"/>
                <a:ea typeface="宋体" charset="-122"/>
              </a:endParaRPr>
            </a:p>
          </p:txBody>
        </p:sp>
        <p:graphicFrame>
          <p:nvGraphicFramePr>
            <p:cNvPr id="377863" name="Object 7"/>
            <p:cNvGraphicFramePr>
              <a:graphicFrameLocks noChangeAspect="1"/>
            </p:cNvGraphicFramePr>
            <p:nvPr/>
          </p:nvGraphicFramePr>
          <p:xfrm>
            <a:off x="2739" y="2012"/>
            <a:ext cx="6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67" r:id="rId6" imgW="965200" imgH="292100" progId="Equation.DSMT4">
                    <p:embed/>
                  </p:oleObj>
                </mc:Choice>
                <mc:Fallback>
                  <p:oleObj r:id="rId6" imgW="965200" imgH="292100" progId="Equation.DSMT4">
                    <p:embed/>
                    <p:pic>
                      <p:nvPicPr>
                        <p:cNvPr id="37786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9" y="2012"/>
                          <a:ext cx="60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7862" name="Object 6"/>
          <p:cNvGraphicFramePr>
            <a:graphicFrameLocks noChangeAspect="1"/>
          </p:cNvGraphicFramePr>
          <p:nvPr/>
        </p:nvGraphicFramePr>
        <p:xfrm>
          <a:off x="3090834" y="2193925"/>
          <a:ext cx="2613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68" name="Equation" r:id="rId8" imgW="2616120" imgH="622080" progId="Equation.DSMT4">
                  <p:embed/>
                </p:oleObj>
              </mc:Choice>
              <mc:Fallback>
                <p:oleObj name="Equation" r:id="rId8" imgW="2616120" imgH="622080" progId="Equation.DSMT4">
                  <p:embed/>
                  <p:pic>
                    <p:nvPicPr>
                      <p:cNvPr id="3778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34" y="2193925"/>
                        <a:ext cx="26130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500034" y="26511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ea typeface="宋体" charset="-122"/>
              </a:rPr>
              <a:t>Notice that</a:t>
            </a:r>
            <a:r>
              <a:rPr lang="en-US" altLang="zh-CN" sz="1100">
                <a:latin typeface="Arial" charset="0"/>
                <a:ea typeface="宋体" charset="-122"/>
              </a:rPr>
              <a:t> 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graphicFrame>
        <p:nvGraphicFramePr>
          <p:cNvPr id="377866" name="Object 10"/>
          <p:cNvGraphicFramePr>
            <a:graphicFrameLocks noChangeAspect="1"/>
          </p:cNvGraphicFramePr>
          <p:nvPr/>
        </p:nvGraphicFramePr>
        <p:xfrm>
          <a:off x="2222472" y="2725738"/>
          <a:ext cx="52863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69" r:id="rId10" imgW="5283200" imgH="990600" progId="Equation.DSMT4">
                  <p:embed/>
                </p:oleObj>
              </mc:Choice>
              <mc:Fallback>
                <p:oleObj r:id="rId10" imgW="5283200" imgH="990600" progId="Equation.DSMT4">
                  <p:embed/>
                  <p:pic>
                    <p:nvPicPr>
                      <p:cNvPr id="3778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472" y="2725738"/>
                        <a:ext cx="52863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0034" y="3657600"/>
            <a:ext cx="8524875" cy="619125"/>
            <a:chOff x="0" y="3264"/>
            <a:chExt cx="5370" cy="390"/>
          </a:xfrm>
        </p:grpSpPr>
        <p:sp>
          <p:nvSpPr>
            <p:cNvPr id="377872" name="Rectangle 16"/>
            <p:cNvSpPr>
              <a:spLocks noChangeArrowheads="1"/>
            </p:cNvSpPr>
            <p:nvPr/>
          </p:nvSpPr>
          <p:spPr bwMode="auto">
            <a:xfrm>
              <a:off x="0" y="3312"/>
              <a:ext cx="53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and                                   is a straight line through the origin </a:t>
              </a:r>
              <a:r>
                <a:rPr lang="en-US" altLang="zh-CN" b="1" dirty="0">
                  <a:ea typeface="宋体" charset="-122"/>
                </a:rPr>
                <a:t>0</a:t>
              </a:r>
              <a:r>
                <a:rPr lang="en-US" altLang="zh-CN" dirty="0">
                  <a:ea typeface="宋体" charset="-122"/>
                </a:rPr>
                <a:t> and parallel to</a:t>
              </a:r>
              <a:endParaRPr lang="en-US" altLang="zh-CN" sz="1800" dirty="0">
                <a:latin typeface="Arial" charset="0"/>
                <a:ea typeface="宋体" charset="-122"/>
              </a:endParaRPr>
            </a:p>
          </p:txBody>
        </p:sp>
        <p:graphicFrame>
          <p:nvGraphicFramePr>
            <p:cNvPr id="377871" name="Object 15"/>
            <p:cNvGraphicFramePr>
              <a:graphicFrameLocks noChangeAspect="1"/>
            </p:cNvGraphicFramePr>
            <p:nvPr/>
          </p:nvGraphicFramePr>
          <p:xfrm>
            <a:off x="384" y="3264"/>
            <a:ext cx="121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70" r:id="rId12" imgW="1930400" imgH="622300" progId="Equation.DSMT4">
                    <p:embed/>
                  </p:oleObj>
                </mc:Choice>
                <mc:Fallback>
                  <p:oleObj r:id="rId12" imgW="1930400" imgH="622300" progId="Equation.DSMT4">
                    <p:embed/>
                    <p:pic>
                      <p:nvPicPr>
                        <p:cNvPr id="37787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264"/>
                          <a:ext cx="1218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42937" y="4191000"/>
            <a:ext cx="5392738" cy="396875"/>
            <a:chOff x="405" y="3494"/>
            <a:chExt cx="3397" cy="250"/>
          </a:xfrm>
        </p:grpSpPr>
        <p:graphicFrame>
          <p:nvGraphicFramePr>
            <p:cNvPr id="377869" name="Object 13"/>
            <p:cNvGraphicFramePr>
              <a:graphicFrameLocks noChangeAspect="1"/>
            </p:cNvGraphicFramePr>
            <p:nvPr/>
          </p:nvGraphicFramePr>
          <p:xfrm>
            <a:off x="2160" y="3552"/>
            <a:ext cx="60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71" r:id="rId14" imgW="952087" imgH="291973" progId="Equation.DSMT4">
                    <p:embed/>
                  </p:oleObj>
                </mc:Choice>
                <mc:Fallback>
                  <p:oleObj r:id="rId14" imgW="952087" imgH="291973" progId="Equation.DSMT4">
                    <p:embed/>
                    <p:pic>
                      <p:nvPicPr>
                        <p:cNvPr id="37786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2"/>
                          <a:ext cx="60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7868" name="Object 12"/>
            <p:cNvGraphicFramePr>
              <a:graphicFrameLocks noChangeAspect="1"/>
            </p:cNvGraphicFramePr>
            <p:nvPr/>
          </p:nvGraphicFramePr>
          <p:xfrm>
            <a:off x="3120" y="3552"/>
            <a:ext cx="58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72" r:id="rId16" imgW="927100" imgH="292100" progId="Equation.DSMT4">
                    <p:embed/>
                  </p:oleObj>
                </mc:Choice>
                <mc:Fallback>
                  <p:oleObj r:id="rId16" imgW="927100" imgH="292100" progId="Equation.DSMT4">
                    <p:embed/>
                    <p:pic>
                      <p:nvPicPr>
                        <p:cNvPr id="37786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552"/>
                          <a:ext cx="58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7873" name="Rectangle 17"/>
            <p:cNvSpPr>
              <a:spLocks noChangeArrowheads="1"/>
            </p:cNvSpPr>
            <p:nvPr/>
          </p:nvSpPr>
          <p:spPr bwMode="auto">
            <a:xfrm>
              <a:off x="405" y="3494"/>
              <a:ext cx="33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the line connected point                   and                 . </a:t>
              </a:r>
            </a:p>
          </p:txBody>
        </p:sp>
      </p:grpSp>
      <p:sp>
        <p:nvSpPr>
          <p:cNvPr id="377877" name="Rectangle 21"/>
          <p:cNvSpPr>
            <a:spLocks noChangeArrowheads="1"/>
          </p:cNvSpPr>
          <p:nvPr/>
        </p:nvSpPr>
        <p:spPr bwMode="auto">
          <a:xfrm>
            <a:off x="6011863" y="418465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ea typeface="宋体" charset="-122"/>
              </a:rPr>
              <a:t>So that the difference 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graphicFrame>
        <p:nvGraphicFramePr>
          <p:cNvPr id="377876" name="Object 20"/>
          <p:cNvGraphicFramePr>
            <a:graphicFrameLocks noChangeAspect="1"/>
          </p:cNvGraphicFramePr>
          <p:nvPr/>
        </p:nvGraphicFramePr>
        <p:xfrm>
          <a:off x="3733800" y="4648200"/>
          <a:ext cx="22764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73" r:id="rId18" imgW="2273300" imgH="622300" progId="Equation.DSMT4">
                  <p:embed/>
                </p:oleObj>
              </mc:Choice>
              <mc:Fallback>
                <p:oleObj r:id="rId18" imgW="2273300" imgH="622300" progId="Equation.DSMT4">
                  <p:embed/>
                  <p:pic>
                    <p:nvPicPr>
                      <p:cNvPr id="3778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2764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8" name="Rectangle 22"/>
          <p:cNvSpPr>
            <a:spLocks noChangeArrowheads="1"/>
          </p:cNvSpPr>
          <p:nvPr/>
        </p:nvSpPr>
        <p:spPr bwMode="auto">
          <a:xfrm>
            <a:off x="838200" y="5181600"/>
            <a:ext cx="411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must be equal at the two end points.</a:t>
            </a:r>
            <a:r>
              <a:rPr lang="en-US" altLang="zh-CN" sz="1100">
                <a:latin typeface="Arial" charset="0"/>
                <a:ea typeface="宋体" charset="-122"/>
                <a:cs typeface="Times New Roman" pitchFamily="18" charset="0"/>
              </a:rPr>
              <a:t>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77879" name="Rectangle 23"/>
          <p:cNvSpPr>
            <a:spLocks noChangeArrowheads="1"/>
          </p:cNvSpPr>
          <p:nvPr/>
        </p:nvSpPr>
        <p:spPr bwMode="auto">
          <a:xfrm>
            <a:off x="4743480" y="5181600"/>
            <a:ext cx="411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This analysis inspire us to construct</a:t>
            </a:r>
            <a:r>
              <a:rPr lang="en-US" altLang="zh-CN" sz="1100" dirty="0">
                <a:latin typeface="Arial" charset="0"/>
                <a:ea typeface="宋体" charset="-122"/>
                <a:cs typeface="Times New Roman" pitchFamily="18" charset="0"/>
              </a:rPr>
              <a:t> 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377880" name="Object 24"/>
          <p:cNvGraphicFramePr>
            <a:graphicFrameLocks noChangeAspect="1"/>
          </p:cNvGraphicFramePr>
          <p:nvPr/>
        </p:nvGraphicFramePr>
        <p:xfrm>
          <a:off x="3200400" y="5562600"/>
          <a:ext cx="4295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74" r:id="rId20" imgW="4292600" imgH="622300" progId="Equation.DSMT4">
                  <p:embed/>
                </p:oleObj>
              </mc:Choice>
              <mc:Fallback>
                <p:oleObj r:id="rId20" imgW="4292600" imgH="622300" progId="Equation.DSMT4">
                  <p:embed/>
                  <p:pic>
                    <p:nvPicPr>
                      <p:cNvPr id="3778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562600"/>
                        <a:ext cx="42957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762000" y="5715000"/>
            <a:ext cx="2187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  <a:latin typeface="Arial" charset="0"/>
                <a:ea typeface="宋体" charset="-122"/>
              </a:rPr>
              <a:t>Auxiliary Function</a:t>
            </a:r>
          </a:p>
        </p:txBody>
      </p:sp>
      <p:sp>
        <p:nvSpPr>
          <p:cNvPr id="377883" name="Rectangle 27"/>
          <p:cNvSpPr>
            <a:spLocks noChangeArrowheads="1"/>
          </p:cNvSpPr>
          <p:nvPr/>
        </p:nvSpPr>
        <p:spPr bwMode="auto">
          <a:xfrm>
            <a:off x="762000" y="6156325"/>
            <a:ext cx="359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and to apply </a:t>
            </a:r>
            <a:r>
              <a:rPr lang="en-US" altLang="zh-CN" b="1" dirty="0" err="1">
                <a:solidFill>
                  <a:srgbClr val="7030A0"/>
                </a:solidFill>
                <a:ea typeface="宋体" charset="-122"/>
                <a:cs typeface="Times New Roman" pitchFamily="18" charset="0"/>
              </a:rPr>
              <a:t>Rolle’s</a:t>
            </a:r>
            <a:r>
              <a:rPr lang="en-US" altLang="zh-CN" b="1" dirty="0">
                <a:solidFill>
                  <a:srgbClr val="7030A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  <a:ea typeface="宋体" charset="-122"/>
                <a:cs typeface="Times New Roman" pitchFamily="18" charset="0"/>
              </a:rPr>
              <a:t>theroem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. </a:t>
            </a:r>
            <a:r>
              <a:rPr lang="en-US" altLang="zh-CN" sz="1100" dirty="0">
                <a:latin typeface="Arial" charset="0"/>
                <a:ea typeface="宋体" charset="-122"/>
                <a:cs typeface="Times New Roman" pitchFamily="18" charset="0"/>
              </a:rPr>
              <a:t> 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70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7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7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7" grpId="0"/>
      <p:bldP spid="377877" grpId="0"/>
      <p:bldP spid="377878" grpId="0"/>
      <p:bldP spid="377879" grpId="0"/>
      <p:bldP spid="377882" grpId="0" animBg="1"/>
      <p:bldP spid="3778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>
                <a:ea typeface="宋体" charset="-122"/>
              </a:rPr>
              <a:t>Mean Value Theorem in Differential Calculus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E15D-B574-4ECD-9E89-60D45778A61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79912" name="Rectangle 8"/>
          <p:cNvSpPr>
            <a:spLocks noChangeArrowheads="1"/>
          </p:cNvSpPr>
          <p:nvPr/>
        </p:nvSpPr>
        <p:spPr bwMode="auto">
          <a:xfrm>
            <a:off x="609600" y="1524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宋体" charset="-122"/>
              </a:rPr>
              <a:t>Proof: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sp>
        <p:nvSpPr>
          <p:cNvPr id="379914" name="AutoShape 10"/>
          <p:cNvSpPr>
            <a:spLocks noChangeArrowheads="1"/>
          </p:cNvSpPr>
          <p:nvPr/>
        </p:nvSpPr>
        <p:spPr bwMode="auto">
          <a:xfrm>
            <a:off x="5257800" y="1371600"/>
            <a:ext cx="2667000" cy="381000"/>
          </a:xfrm>
          <a:prstGeom prst="wedgeRoundRectCallout">
            <a:avLst>
              <a:gd name="adj1" fmla="val -76069"/>
              <a:gd name="adj2" fmla="val 135833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sz="1800" b="1">
                <a:solidFill>
                  <a:srgbClr val="FF0000"/>
                </a:solidFill>
                <a:latin typeface="Arial" charset="0"/>
                <a:ea typeface="宋体" charset="-122"/>
              </a:rPr>
              <a:t>Auxiliary Function</a:t>
            </a:r>
            <a:endParaRPr lang="zh-CN" altLang="en-US" sz="1800" b="1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79917" name="Rectangle 13"/>
          <p:cNvSpPr>
            <a:spLocks noChangeArrowheads="1"/>
          </p:cNvSpPr>
          <p:nvPr/>
        </p:nvSpPr>
        <p:spPr bwMode="auto">
          <a:xfrm>
            <a:off x="2819400" y="4327525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Times New Roman" pitchFamily="18" charset="0"/>
              </a:rPr>
              <a:t>By Rolle’s theorem ,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379916" name="Object 12"/>
          <p:cNvGraphicFramePr>
            <a:graphicFrameLocks noChangeAspect="1"/>
          </p:cNvGraphicFramePr>
          <p:nvPr/>
        </p:nvGraphicFramePr>
        <p:xfrm>
          <a:off x="1905000" y="3048000"/>
          <a:ext cx="46958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78" r:id="rId4" imgW="4699000" imgH="622300" progId="Equation.DSMT4">
                  <p:embed/>
                </p:oleObj>
              </mc:Choice>
              <mc:Fallback>
                <p:oleObj r:id="rId4" imgW="4699000" imgH="622300" progId="Equation.DSMT4">
                  <p:embed/>
                  <p:pic>
                    <p:nvPicPr>
                      <p:cNvPr id="3799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46958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5" name="Object 11"/>
          <p:cNvGraphicFramePr>
            <a:graphicFrameLocks noChangeAspect="1"/>
          </p:cNvGraphicFramePr>
          <p:nvPr/>
        </p:nvGraphicFramePr>
        <p:xfrm>
          <a:off x="1905000" y="3733800"/>
          <a:ext cx="4676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79" r:id="rId6" imgW="4673600" imgH="622300" progId="Equation.DSMT4">
                  <p:embed/>
                </p:oleObj>
              </mc:Choice>
              <mc:Fallback>
                <p:oleObj r:id="rId6" imgW="4673600" imgH="622300" progId="Equation.DSMT4">
                  <p:embed/>
                  <p:pic>
                    <p:nvPicPr>
                      <p:cNvPr id="3799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46767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8" name="Rectangle 14"/>
          <p:cNvSpPr>
            <a:spLocks noChangeArrowheads="1"/>
          </p:cNvSpPr>
          <p:nvPr/>
        </p:nvSpPr>
        <p:spPr bwMode="auto">
          <a:xfrm>
            <a:off x="533400" y="2514600"/>
            <a:ext cx="638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>
                <a:ea typeface="宋体" charset="-122"/>
                <a:cs typeface="Times New Roman" pitchFamily="18" charset="0"/>
              </a:rPr>
              <a:t>F</a:t>
            </a:r>
            <a:r>
              <a:rPr lang="en-US" altLang="zh-CN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x</a:t>
            </a:r>
            <a:r>
              <a:rPr lang="en-US" altLang="zh-CN">
                <a:ea typeface="宋体" charset="-122"/>
                <a:cs typeface="Times New Roman" pitchFamily="18" charset="0"/>
              </a:rPr>
              <a:t>) is continuous on [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a</a:t>
            </a:r>
            <a:r>
              <a:rPr lang="en-US" altLang="zh-CN">
                <a:ea typeface="宋体" charset="-122"/>
                <a:cs typeface="Times New Roman" pitchFamily="18" charset="0"/>
              </a:rPr>
              <a:t>,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b</a:t>
            </a:r>
            <a:r>
              <a:rPr lang="en-US" altLang="zh-CN">
                <a:ea typeface="宋体" charset="-122"/>
                <a:cs typeface="Times New Roman" pitchFamily="18" charset="0"/>
              </a:rPr>
              <a:t>] and differentiable in (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a</a:t>
            </a:r>
            <a:r>
              <a:rPr lang="en-US" altLang="zh-CN">
                <a:ea typeface="宋体" charset="-122"/>
                <a:cs typeface="Times New Roman" pitchFamily="18" charset="0"/>
              </a:rPr>
              <a:t>,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b</a:t>
            </a:r>
            <a:r>
              <a:rPr lang="en-US" altLang="zh-CN">
                <a:ea typeface="宋体" charset="-122"/>
                <a:cs typeface="Times New Roman" pitchFamily="18" charset="0"/>
              </a:rPr>
              <a:t>). Also,</a:t>
            </a:r>
            <a:endParaRPr lang="zh-CN" altLang="en-US">
              <a:ea typeface="宋体" charset="-122"/>
              <a:cs typeface="Times New Roman" pitchFamily="18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3400" y="1895475"/>
            <a:ext cx="5048250" cy="619125"/>
            <a:chOff x="336" y="1194"/>
            <a:chExt cx="3180" cy="390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36" y="1194"/>
              <a:ext cx="3090" cy="390"/>
              <a:chOff x="768" y="1194"/>
              <a:chExt cx="3090" cy="390"/>
            </a:xfrm>
          </p:grpSpPr>
          <p:sp>
            <p:nvSpPr>
              <p:cNvPr id="379910" name="Rectangle 6"/>
              <p:cNvSpPr>
                <a:spLocks noChangeArrowheads="1"/>
              </p:cNvSpPr>
              <p:nvPr/>
            </p:nvSpPr>
            <p:spPr bwMode="auto">
              <a:xfrm>
                <a:off x="768" y="1248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>
                    <a:ea typeface="宋体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charset="-122"/>
                    <a:cs typeface="Times New Roman" pitchFamily="18" charset="0"/>
                  </a:rPr>
                  <a:t>Let</a:t>
                </a:r>
                <a:r>
                  <a:rPr lang="en-US" altLang="zh-CN" sz="1100">
                    <a:latin typeface="Arial" charset="0"/>
                    <a:ea typeface="宋体" charset="-122"/>
                    <a:cs typeface="Times New Roman" pitchFamily="18" charset="0"/>
                  </a:rPr>
                  <a:t> 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379911" name="Object 7"/>
              <p:cNvGraphicFramePr>
                <a:graphicFrameLocks noChangeAspect="1"/>
              </p:cNvGraphicFramePr>
              <p:nvPr/>
            </p:nvGraphicFramePr>
            <p:xfrm>
              <a:off x="1152" y="1194"/>
              <a:ext cx="2706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580" r:id="rId8" imgW="4292600" imgH="622300" progId="Equation.DSMT4">
                      <p:embed/>
                    </p:oleObj>
                  </mc:Choice>
                  <mc:Fallback>
                    <p:oleObj r:id="rId8" imgW="4292600" imgH="622300" progId="Equation.DSMT4">
                      <p:embed/>
                      <p:pic>
                        <p:nvPicPr>
                          <p:cNvPr id="37991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194"/>
                            <a:ext cx="2706" cy="3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919" name="Rectangle 15"/>
            <p:cNvSpPr>
              <a:spLocks noChangeArrowheads="1"/>
            </p:cNvSpPr>
            <p:nvPr/>
          </p:nvSpPr>
          <p:spPr bwMode="auto">
            <a:xfrm>
              <a:off x="3360" y="124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</a:t>
              </a:r>
              <a:endParaRPr lang="zh-CN" altLang="en-US"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685800" y="4327525"/>
            <a:ext cx="2179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so that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F</a:t>
            </a:r>
            <a:r>
              <a:rPr lang="en-US" altLang="zh-CN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a</a:t>
            </a:r>
            <a:r>
              <a:rPr lang="en-US" altLang="zh-CN">
                <a:ea typeface="宋体" charset="-122"/>
                <a:cs typeface="Times New Roman" pitchFamily="18" charset="0"/>
              </a:rPr>
              <a:t>) =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F</a:t>
            </a:r>
            <a:r>
              <a:rPr lang="en-US" altLang="zh-CN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b</a:t>
            </a:r>
            <a:r>
              <a:rPr lang="en-US" altLang="zh-CN">
                <a:ea typeface="宋体" charset="-122"/>
                <a:cs typeface="Times New Roman" pitchFamily="18" charset="0"/>
              </a:rPr>
              <a:t>).</a:t>
            </a:r>
            <a:endParaRPr lang="zh-CN" altLang="en-US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379922" name="Object 18"/>
          <p:cNvGraphicFramePr>
            <a:graphicFrameLocks noChangeAspect="1"/>
          </p:cNvGraphicFramePr>
          <p:nvPr/>
        </p:nvGraphicFramePr>
        <p:xfrm>
          <a:off x="1785918" y="5214950"/>
          <a:ext cx="2171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81" r:id="rId10" imgW="2171700" imgH="622300" progId="Equation.DSMT4">
                  <p:embed/>
                </p:oleObj>
              </mc:Choice>
              <mc:Fallback>
                <p:oleObj r:id="rId10" imgW="2171700" imgH="622300" progId="Equation.DSMT4">
                  <p:embed/>
                  <p:pic>
                    <p:nvPicPr>
                      <p:cNvPr id="3799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214950"/>
                        <a:ext cx="21717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3" name="Object 19"/>
          <p:cNvGraphicFramePr>
            <a:graphicFrameLocks noChangeAspect="1"/>
          </p:cNvGraphicFramePr>
          <p:nvPr/>
        </p:nvGraphicFramePr>
        <p:xfrm>
          <a:off x="4786314" y="5357826"/>
          <a:ext cx="28987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82" name="Equation" r:id="rId12" imgW="2895480" imgH="304560" progId="Equation.DSMT4">
                  <p:embed/>
                </p:oleObj>
              </mc:Choice>
              <mc:Fallback>
                <p:oleObj name="Equation" r:id="rId12" imgW="2895480" imgH="304560" progId="Equation.DSMT4">
                  <p:embed/>
                  <p:pic>
                    <p:nvPicPr>
                      <p:cNvPr id="3799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5357826"/>
                        <a:ext cx="28987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26" name="Rectangle 22"/>
          <p:cNvSpPr>
            <a:spLocks noChangeArrowheads="1"/>
          </p:cNvSpPr>
          <p:nvPr/>
        </p:nvSpPr>
        <p:spPr bwMode="auto">
          <a:xfrm>
            <a:off x="5029200" y="4343400"/>
            <a:ext cx="2830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obtain that there exists</a:t>
            </a:r>
            <a:endParaRPr lang="zh-CN" altLang="en-US">
              <a:ea typeface="宋体" charset="-122"/>
            </a:endParaRPr>
          </a:p>
        </p:txBody>
      </p:sp>
      <p:sp>
        <p:nvSpPr>
          <p:cNvPr id="379927" name="Rectangle 23"/>
          <p:cNvSpPr>
            <a:spLocks noChangeArrowheads="1"/>
          </p:cNvSpPr>
          <p:nvPr/>
        </p:nvSpPr>
        <p:spPr bwMode="auto">
          <a:xfrm>
            <a:off x="3657600" y="4724400"/>
            <a:ext cx="191453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charset="-122"/>
              </a:rPr>
              <a:t>such that</a:t>
            </a:r>
          </a:p>
        </p:txBody>
      </p:sp>
      <p:sp>
        <p:nvSpPr>
          <p:cNvPr id="379928" name="Rectangle 24"/>
          <p:cNvSpPr>
            <a:spLocks noChangeArrowheads="1"/>
          </p:cNvSpPr>
          <p:nvPr/>
        </p:nvSpPr>
        <p:spPr bwMode="auto">
          <a:xfrm>
            <a:off x="4071934" y="5286388"/>
            <a:ext cx="571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charset="-122"/>
              </a:rPr>
              <a:t>or</a:t>
            </a:r>
            <a:endParaRPr lang="zh-CN" altLang="en-US" dirty="0">
              <a:ea typeface="宋体" charset="-122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42938" y="4724400"/>
            <a:ext cx="2909888" cy="396875"/>
            <a:chOff x="453" y="3072"/>
            <a:chExt cx="1833" cy="250"/>
          </a:xfrm>
        </p:grpSpPr>
        <p:graphicFrame>
          <p:nvGraphicFramePr>
            <p:cNvPr id="379925" name="Object 21"/>
            <p:cNvGraphicFramePr>
              <a:graphicFrameLocks noChangeAspect="1"/>
            </p:cNvGraphicFramePr>
            <p:nvPr/>
          </p:nvGraphicFramePr>
          <p:xfrm>
            <a:off x="1680" y="3120"/>
            <a:ext cx="6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83" r:id="rId14" imgW="965200" imgH="292100" progId="Equation.DSMT4">
                    <p:embed/>
                  </p:oleObj>
                </mc:Choice>
                <mc:Fallback>
                  <p:oleObj r:id="rId14" imgW="965200" imgH="292100" progId="Equation.DSMT4">
                    <p:embed/>
                    <p:pic>
                      <p:nvPicPr>
                        <p:cNvPr id="37992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20"/>
                          <a:ext cx="60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929" name="Rectangle 25"/>
            <p:cNvSpPr>
              <a:spLocks noChangeArrowheads="1"/>
            </p:cNvSpPr>
            <p:nvPr/>
          </p:nvSpPr>
          <p:spPr bwMode="auto">
            <a:xfrm>
              <a:off x="453" y="3072"/>
              <a:ext cx="12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at least one point</a:t>
              </a:r>
              <a:endParaRPr lang="zh-CN" altLang="en-US" dirty="0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3698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4" grpId="0" animBg="1"/>
      <p:bldP spid="379917" grpId="0"/>
      <p:bldP spid="379918" grpId="0"/>
      <p:bldP spid="379921" grpId="0"/>
      <p:bldP spid="379926" grpId="0"/>
      <p:bldP spid="379927" grpId="0"/>
      <p:bldP spid="3799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3773-493E-4FA5-8A08-D4015EF4347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1752600" y="5105400"/>
            <a:ext cx="7248556" cy="1201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>
              <a:latin typeface="Arial" charset="0"/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zh-CN" altLang="en-US" sz="1800">
              <a:latin typeface="Arial" charset="0"/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graphicFrame>
        <p:nvGraphicFramePr>
          <p:cNvPr id="381964" name="Object 12"/>
          <p:cNvGraphicFramePr>
            <a:graphicFrameLocks noChangeAspect="1"/>
          </p:cNvGraphicFramePr>
          <p:nvPr/>
        </p:nvGraphicFramePr>
        <p:xfrm>
          <a:off x="3886200" y="2895600"/>
          <a:ext cx="1333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14" r:id="rId4" imgW="1333500" imgH="622300" progId="Equation.DSMT4">
                  <p:embed/>
                </p:oleObj>
              </mc:Choice>
              <mc:Fallback>
                <p:oleObj r:id="rId4" imgW="1333500" imgH="622300" progId="Equation.DSMT4">
                  <p:embed/>
                  <p:pic>
                    <p:nvPicPr>
                      <p:cNvPr id="3819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95600"/>
                        <a:ext cx="13335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0" name="Object 8"/>
          <p:cNvGraphicFramePr>
            <a:graphicFrameLocks noChangeAspect="1"/>
          </p:cNvGraphicFramePr>
          <p:nvPr/>
        </p:nvGraphicFramePr>
        <p:xfrm>
          <a:off x="2057400" y="4572000"/>
          <a:ext cx="5029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15" r:id="rId6" imgW="5029200" imgH="304800" progId="Equation.DSMT4">
                  <p:embed/>
                </p:oleObj>
              </mc:Choice>
              <mc:Fallback>
                <p:oleObj r:id="rId6" imgW="5029200" imgH="304800" progId="Equation.DSMT4">
                  <p:embed/>
                  <p:pic>
                    <p:nvPicPr>
                      <p:cNvPr id="3819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5029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2971800" y="5943600"/>
          <a:ext cx="495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16" name="Equation" r:id="rId8" imgW="4952880" imgH="304560" progId="Equation.DSMT4">
                  <p:embed/>
                </p:oleObj>
              </mc:Choice>
              <mc:Fallback>
                <p:oleObj name="Equation" r:id="rId8" imgW="4952880" imgH="304560" progId="Equation.DSMT4">
                  <p:embed/>
                  <p:pic>
                    <p:nvPicPr>
                      <p:cNvPr id="3819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943600"/>
                        <a:ext cx="4953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42910" y="2514600"/>
            <a:ext cx="7604126" cy="400050"/>
            <a:chOff x="225" y="1728"/>
            <a:chExt cx="4790" cy="252"/>
          </a:xfrm>
        </p:grpSpPr>
        <p:graphicFrame>
          <p:nvGraphicFramePr>
            <p:cNvPr id="381965" name="Object 13"/>
            <p:cNvGraphicFramePr>
              <a:graphicFrameLocks noChangeAspect="1"/>
            </p:cNvGraphicFramePr>
            <p:nvPr/>
          </p:nvGraphicFramePr>
          <p:xfrm>
            <a:off x="4224" y="1776"/>
            <a:ext cx="6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17" r:id="rId10" imgW="965200" imgH="292100" progId="Equation.DSMT4">
                    <p:embed/>
                  </p:oleObj>
                </mc:Choice>
                <mc:Fallback>
                  <p:oleObj r:id="rId10" imgW="965200" imgH="292100" progId="Equation.DSMT4">
                    <p:embed/>
                    <p:pic>
                      <p:nvPicPr>
                        <p:cNvPr id="38196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76"/>
                          <a:ext cx="60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1967" name="Rectangle 15"/>
            <p:cNvSpPr>
              <a:spLocks noChangeArrowheads="1"/>
            </p:cNvSpPr>
            <p:nvPr/>
          </p:nvSpPr>
          <p:spPr bwMode="auto">
            <a:xfrm>
              <a:off x="225" y="1728"/>
              <a:ext cx="47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a typeface="宋体" charset="-122"/>
                  <a:cs typeface="Times New Roman" pitchFamily="18" charset="0"/>
                </a:rPr>
                <a:t>Note</a:t>
              </a:r>
              <a:r>
                <a:rPr lang="en-US" altLang="zh-CN" dirty="0">
                  <a:ea typeface="宋体" charset="-122"/>
                  <a:cs typeface="Times New Roman" pitchFamily="18" charset="0"/>
                </a:rPr>
                <a:t>  The Lagrange theorem has some other forms. Since                  ,</a:t>
              </a:r>
            </a:p>
          </p:txBody>
        </p:sp>
      </p:grpSp>
      <p:sp>
        <p:nvSpPr>
          <p:cNvPr id="381969" name="Rectangle 17"/>
          <p:cNvSpPr>
            <a:spLocks noChangeArrowheads="1"/>
          </p:cNvSpPr>
          <p:nvPr/>
        </p:nvSpPr>
        <p:spPr bwMode="auto">
          <a:xfrm>
            <a:off x="609600" y="16002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Note 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When  </a:t>
            </a:r>
            <a:r>
              <a:rPr lang="en-US" altLang="zh-CN" b="1" i="1" dirty="0">
                <a:ea typeface="宋体" charset="-122"/>
                <a:cs typeface="Times New Roman" pitchFamily="18" charset="0"/>
              </a:rPr>
              <a:t>f 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i="1" dirty="0">
                <a:ea typeface="宋体" charset="-122"/>
                <a:cs typeface="Times New Roman" pitchFamily="18" charset="0"/>
              </a:rPr>
              <a:t>a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) = </a:t>
            </a:r>
            <a:r>
              <a:rPr lang="en-US" altLang="zh-CN" b="1" i="1" dirty="0">
                <a:ea typeface="宋体" charset="-122"/>
                <a:cs typeface="Times New Roman" pitchFamily="18" charset="0"/>
              </a:rPr>
              <a:t>f 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i="1" dirty="0">
                <a:ea typeface="宋体" charset="-122"/>
                <a:cs typeface="Times New Roman" pitchFamily="18" charset="0"/>
              </a:rPr>
              <a:t>b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), the Lagrange theorem is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Rolle’s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theorem. So, Lagrange theorem is a generalization of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Rolle’s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theorem.</a:t>
            </a:r>
            <a:r>
              <a:rPr lang="en-US" altLang="zh-CN" sz="1100" dirty="0">
                <a:latin typeface="Arial" charset="0"/>
                <a:ea typeface="宋体" charset="-122"/>
                <a:cs typeface="Times New Roman" pitchFamily="18" charset="0"/>
              </a:rPr>
              <a:t> 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09600" y="3343275"/>
            <a:ext cx="1735138" cy="619125"/>
            <a:chOff x="432" y="2112"/>
            <a:chExt cx="1093" cy="390"/>
          </a:xfrm>
        </p:grpSpPr>
        <p:graphicFrame>
          <p:nvGraphicFramePr>
            <p:cNvPr id="381963" name="Object 11"/>
            <p:cNvGraphicFramePr>
              <a:graphicFrameLocks noChangeAspect="1"/>
            </p:cNvGraphicFramePr>
            <p:nvPr/>
          </p:nvGraphicFramePr>
          <p:xfrm>
            <a:off x="768" y="2112"/>
            <a:ext cx="63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18" r:id="rId12" imgW="1002865" imgH="622030" progId="Equation.DSMT4">
                    <p:embed/>
                  </p:oleObj>
                </mc:Choice>
                <mc:Fallback>
                  <p:oleObj r:id="rId12" imgW="1002865" imgH="622030" progId="Equation.DSMT4">
                    <p:embed/>
                    <p:pic>
                      <p:nvPicPr>
                        <p:cNvPr id="38196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12"/>
                          <a:ext cx="63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1970" name="Rectangle 18"/>
            <p:cNvSpPr>
              <a:spLocks noChangeArrowheads="1"/>
            </p:cNvSpPr>
            <p:nvPr/>
          </p:nvSpPr>
          <p:spPr bwMode="auto">
            <a:xfrm>
              <a:off x="432" y="2208"/>
              <a:ext cx="10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Let                  ;</a:t>
              </a:r>
              <a:endParaRPr lang="zh-CN" altLang="en-US"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438400" y="3505200"/>
            <a:ext cx="3908425" cy="396875"/>
            <a:chOff x="1680" y="2496"/>
            <a:chExt cx="2462" cy="250"/>
          </a:xfrm>
        </p:grpSpPr>
        <p:graphicFrame>
          <p:nvGraphicFramePr>
            <p:cNvPr id="381962" name="Object 10"/>
            <p:cNvGraphicFramePr>
              <a:graphicFrameLocks noChangeAspect="1"/>
            </p:cNvGraphicFramePr>
            <p:nvPr/>
          </p:nvGraphicFramePr>
          <p:xfrm>
            <a:off x="2064" y="2544"/>
            <a:ext cx="58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19" r:id="rId14" imgW="927100" imgH="241300" progId="Equation.DSMT4">
                    <p:embed/>
                  </p:oleObj>
                </mc:Choice>
                <mc:Fallback>
                  <p:oleObj r:id="rId14" imgW="927100" imgH="241300" progId="Equation.DSMT4">
                    <p:embed/>
                    <p:pic>
                      <p:nvPicPr>
                        <p:cNvPr id="38196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44"/>
                          <a:ext cx="58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1961" name="Object 9"/>
            <p:cNvGraphicFramePr>
              <a:graphicFrameLocks noChangeAspect="1"/>
            </p:cNvGraphicFramePr>
            <p:nvPr/>
          </p:nvGraphicFramePr>
          <p:xfrm>
            <a:off x="3024" y="2550"/>
            <a:ext cx="103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20" r:id="rId16" imgW="1637589" imgH="291973" progId="Equation.DSMT4">
                    <p:embed/>
                  </p:oleObj>
                </mc:Choice>
                <mc:Fallback>
                  <p:oleObj r:id="rId16" imgW="1637589" imgH="291973" progId="Equation.DSMT4">
                    <p:embed/>
                    <p:pic>
                      <p:nvPicPr>
                        <p:cNvPr id="38196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550"/>
                          <a:ext cx="103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1972" name="Rectangle 20"/>
            <p:cNvSpPr>
              <a:spLocks noChangeArrowheads="1"/>
            </p:cNvSpPr>
            <p:nvPr/>
          </p:nvSpPr>
          <p:spPr bwMode="auto">
            <a:xfrm>
              <a:off x="1680" y="2496"/>
              <a:ext cx="24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then                 and                            .</a:t>
              </a:r>
              <a:endParaRPr lang="zh-CN" altLang="en-US"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81974" name="Rectangle 22"/>
          <p:cNvSpPr>
            <a:spLocks noChangeArrowheads="1"/>
          </p:cNvSpPr>
          <p:nvPr/>
        </p:nvSpPr>
        <p:spPr bwMode="auto">
          <a:xfrm>
            <a:off x="6342089" y="3505200"/>
            <a:ext cx="208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Thus the Lagrange</a:t>
            </a:r>
            <a:endParaRPr lang="zh-CN" altLang="en-US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381975" name="Rectangle 23"/>
          <p:cNvSpPr>
            <a:spLocks noChangeArrowheads="1"/>
          </p:cNvSpPr>
          <p:nvPr/>
        </p:nvSpPr>
        <p:spPr bwMode="auto">
          <a:xfrm>
            <a:off x="609600" y="4038600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  <a:cs typeface="Times New Roman" pitchFamily="18" charset="0"/>
              </a:rPr>
              <a:t>formula may be written as 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752600" y="5105400"/>
            <a:ext cx="3943350" cy="396875"/>
            <a:chOff x="528" y="3360"/>
            <a:chExt cx="2484" cy="250"/>
          </a:xfrm>
        </p:grpSpPr>
        <p:graphicFrame>
          <p:nvGraphicFramePr>
            <p:cNvPr id="381959" name="Object 7"/>
            <p:cNvGraphicFramePr>
              <a:graphicFrameLocks noChangeAspect="1"/>
            </p:cNvGraphicFramePr>
            <p:nvPr/>
          </p:nvGraphicFramePr>
          <p:xfrm>
            <a:off x="1488" y="3456"/>
            <a:ext cx="37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21" r:id="rId18" imgW="596900" imgH="190500" progId="Equation.DSMT4">
                    <p:embed/>
                  </p:oleObj>
                </mc:Choice>
                <mc:Fallback>
                  <p:oleObj r:id="rId18" imgW="596900" imgH="190500" progId="Equation.DSMT4">
                    <p:embed/>
                    <p:pic>
                      <p:nvPicPr>
                        <p:cNvPr id="38195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456"/>
                          <a:ext cx="37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1958" name="Object 6"/>
            <p:cNvGraphicFramePr>
              <a:graphicFrameLocks noChangeAspect="1"/>
            </p:cNvGraphicFramePr>
            <p:nvPr/>
          </p:nvGraphicFramePr>
          <p:xfrm>
            <a:off x="2208" y="3408"/>
            <a:ext cx="70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22" r:id="rId20" imgW="1117600" imgH="241300" progId="Equation.DSMT4">
                    <p:embed/>
                  </p:oleObj>
                </mc:Choice>
                <mc:Fallback>
                  <p:oleObj r:id="rId20" imgW="1117600" imgH="241300" progId="Equation.DSMT4">
                    <p:embed/>
                    <p:pic>
                      <p:nvPicPr>
                        <p:cNvPr id="38195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408"/>
                          <a:ext cx="70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1976" name="Rectangle 24"/>
            <p:cNvSpPr>
              <a:spLocks noChangeArrowheads="1"/>
            </p:cNvSpPr>
            <p:nvPr/>
          </p:nvSpPr>
          <p:spPr bwMode="auto">
            <a:xfrm>
              <a:off x="528" y="3360"/>
              <a:ext cx="24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If we choose             and                   ,</a:t>
              </a:r>
              <a:endParaRPr lang="zh-CN" altLang="en-US"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81979" name="AutoShape 27"/>
          <p:cNvSpPr>
            <a:spLocks noChangeArrowheads="1"/>
          </p:cNvSpPr>
          <p:nvPr/>
        </p:nvSpPr>
        <p:spPr bwMode="auto">
          <a:xfrm>
            <a:off x="1524000" y="4648200"/>
            <a:ext cx="457200" cy="609600"/>
          </a:xfrm>
          <a:prstGeom prst="curvedRightArrow">
            <a:avLst>
              <a:gd name="adj1" fmla="val 10765"/>
              <a:gd name="adj2" fmla="val 47568"/>
              <a:gd name="adj3" fmla="val 423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80" name="Rectangle 28"/>
          <p:cNvSpPr>
            <a:spLocks noChangeArrowheads="1"/>
          </p:cNvSpPr>
          <p:nvPr/>
        </p:nvSpPr>
        <p:spPr bwMode="auto">
          <a:xfrm>
            <a:off x="5562600" y="5089525"/>
            <a:ext cx="288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then the Lagrange formula</a:t>
            </a:r>
            <a:endParaRPr lang="zh-CN" altLang="en-US">
              <a:ea typeface="宋体" charset="-122"/>
              <a:cs typeface="Times New Roman" pitchFamily="18" charset="0"/>
            </a:endParaRPr>
          </a:p>
        </p:txBody>
      </p:sp>
      <p:sp>
        <p:nvSpPr>
          <p:cNvPr id="381981" name="Rectangle 29"/>
          <p:cNvSpPr>
            <a:spLocks noChangeArrowheads="1"/>
          </p:cNvSpPr>
          <p:nvPr/>
        </p:nvSpPr>
        <p:spPr bwMode="auto">
          <a:xfrm>
            <a:off x="1828800" y="5486400"/>
            <a:ext cx="245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  <a:cs typeface="Times New Roman" pitchFamily="18" charset="0"/>
              </a:rPr>
              <a:t>may also be written as</a:t>
            </a:r>
          </a:p>
        </p:txBody>
      </p:sp>
    </p:spTree>
    <p:extLst>
      <p:ext uri="{BB962C8B-B14F-4D97-AF65-F5344CB8AC3E}">
        <p14:creationId xmlns:p14="http://schemas.microsoft.com/office/powerpoint/2010/main" val="1102528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8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82" grpId="0" animBg="1"/>
      <p:bldP spid="381974" grpId="0"/>
      <p:bldP spid="381975" grpId="0"/>
      <p:bldP spid="381979" grpId="0" animBg="1"/>
      <p:bldP spid="381980" grpId="0"/>
      <p:bldP spid="3819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Mean Value Theorem</a:t>
            </a:r>
          </a:p>
          <a:p>
            <a:r>
              <a:rPr lang="en-US" altLang="zh-CN" dirty="0"/>
              <a:t>L’ Hospital Rules</a:t>
            </a:r>
          </a:p>
          <a:p>
            <a:r>
              <a:rPr lang="en-US" altLang="zh-CN" dirty="0" err="1"/>
              <a:t>Tayor’s</a:t>
            </a:r>
            <a:r>
              <a:rPr lang="en-US" altLang="zh-CN" dirty="0"/>
              <a:t> Theorem</a:t>
            </a:r>
          </a:p>
          <a:p>
            <a:r>
              <a:rPr lang="en-US" altLang="zh-CN" dirty="0"/>
              <a:t>Applications of Derivatives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310F-7228-4893-B3E7-65DE03AD754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142238"/>
      </p:ext>
    </p:extLst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285720" y="1428736"/>
            <a:ext cx="8643998" cy="1500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4884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D223-EF82-422E-9E42-D6518E7C6018}" type="slidenum">
              <a:rPr lang="en-US" altLang="en-US"/>
              <a:pPr/>
              <a:t>20</a:t>
            </a:fld>
            <a:endParaRPr lang="en-US" altLang="en-US"/>
          </a:p>
        </p:txBody>
      </p:sp>
      <p:graphicFrame>
        <p:nvGraphicFramePr>
          <p:cNvPr id="488453" name="Object 5"/>
          <p:cNvGraphicFramePr>
            <a:graphicFrameLocks noChangeAspect="1"/>
          </p:cNvGraphicFramePr>
          <p:nvPr/>
        </p:nvGraphicFramePr>
        <p:xfrm>
          <a:off x="7348566" y="1981192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58" name="Equation" r:id="rId4" imgW="685502" imgH="304668" progId="Equation.DSMT4">
                  <p:embed/>
                </p:oleObj>
              </mc:Choice>
              <mc:Fallback>
                <p:oleObj name="Equation" r:id="rId4" imgW="685502" imgH="304668" progId="Equation.DSMT4">
                  <p:embed/>
                  <p:pic>
                    <p:nvPicPr>
                      <p:cNvPr id="488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66" y="1981192"/>
                        <a:ext cx="685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6" name="Rectangle 8"/>
          <p:cNvSpPr>
            <a:spLocks noChangeArrowheads="1"/>
          </p:cNvSpPr>
          <p:nvPr/>
        </p:nvSpPr>
        <p:spPr bwMode="auto">
          <a:xfrm>
            <a:off x="252412" y="1916113"/>
            <a:ext cx="200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on the interval 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I</a:t>
            </a:r>
            <a:r>
              <a:rPr lang="en-US" altLang="zh-CN">
                <a:ea typeface="宋体" charset="-122"/>
                <a:cs typeface="Times New Roman" pitchFamily="18" charset="0"/>
              </a:rPr>
              <a:t>.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88457" name="Rectangle 9"/>
          <p:cNvSpPr>
            <a:spLocks noChangeArrowheads="1"/>
          </p:cNvSpPr>
          <p:nvPr/>
        </p:nvSpPr>
        <p:spPr bwMode="auto">
          <a:xfrm>
            <a:off x="252412" y="2420938"/>
            <a:ext cx="299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Times New Roman" pitchFamily="18" charset="0"/>
              </a:rPr>
              <a:t>is that 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f  </a:t>
            </a:r>
            <a:r>
              <a:rPr lang="en-US" altLang="zh-CN">
                <a:ea typeface="宋体" charset="-122"/>
                <a:cs typeface="Times New Roman" pitchFamily="18" charset="0"/>
              </a:rPr>
              <a:t>is a constant on 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I</a:t>
            </a:r>
            <a:r>
              <a:rPr lang="en-US" altLang="zh-CN">
                <a:ea typeface="宋体" charset="-122"/>
                <a:cs typeface="Times New Roman" pitchFamily="18" charset="0"/>
              </a:rPr>
              <a:t>.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2412" y="1462088"/>
            <a:ext cx="8497887" cy="419100"/>
            <a:chOff x="295" y="921"/>
            <a:chExt cx="5353" cy="264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95" y="935"/>
              <a:ext cx="3220" cy="250"/>
              <a:chOff x="295" y="935"/>
              <a:chExt cx="3220" cy="250"/>
            </a:xfrm>
          </p:grpSpPr>
          <p:graphicFrame>
            <p:nvGraphicFramePr>
              <p:cNvPr id="488454" name="Object 6"/>
              <p:cNvGraphicFramePr>
                <a:graphicFrameLocks noChangeAspect="1"/>
              </p:cNvGraphicFramePr>
              <p:nvPr/>
            </p:nvGraphicFramePr>
            <p:xfrm>
              <a:off x="2825" y="981"/>
              <a:ext cx="69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7659" name="Equation" r:id="rId6" imgW="1091726" imgH="291973" progId="Equation.DSMT4">
                      <p:embed/>
                    </p:oleObj>
                  </mc:Choice>
                  <mc:Fallback>
                    <p:oleObj name="Equation" r:id="rId6" imgW="1091726" imgH="291973" progId="Equation.DSMT4">
                      <p:embed/>
                      <p:pic>
                        <p:nvPicPr>
                          <p:cNvPr id="488454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5" y="981"/>
                            <a:ext cx="69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8455" name="Rectangle 7"/>
              <p:cNvSpPr>
                <a:spLocks noChangeArrowheads="1"/>
              </p:cNvSpPr>
              <p:nvPr/>
            </p:nvSpPr>
            <p:spPr bwMode="auto">
              <a:xfrm>
                <a:off x="295" y="935"/>
                <a:ext cx="253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000000"/>
                    </a:solidFill>
                    <a:ea typeface="宋体" charset="-122"/>
                    <a:cs typeface="Times New Roman" pitchFamily="18" charset="0"/>
                  </a:rPr>
                  <a:t>Corollary</a:t>
                </a:r>
                <a:r>
                  <a:rPr lang="en-US" altLang="zh-CN" b="1">
                    <a:ea typeface="宋体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charset="-122"/>
                    <a:cs typeface="Times New Roman" pitchFamily="18" charset="0"/>
                  </a:rPr>
                  <a:t> Suppose that the function 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</p:grpSp>
        <p:sp>
          <p:nvSpPr>
            <p:cNvPr id="488460" name="Rectangle 12"/>
            <p:cNvSpPr>
              <a:spLocks noChangeArrowheads="1"/>
            </p:cNvSpPr>
            <p:nvPr/>
          </p:nvSpPr>
          <p:spPr bwMode="auto">
            <a:xfrm>
              <a:off x="3515" y="921"/>
              <a:ext cx="21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is continuous and differentiable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488461" name="Rectangle 13"/>
          <p:cNvSpPr>
            <a:spLocks noChangeArrowheads="1"/>
          </p:cNvSpPr>
          <p:nvPr/>
        </p:nvSpPr>
        <p:spPr bwMode="auto">
          <a:xfrm>
            <a:off x="2143108" y="1916113"/>
            <a:ext cx="5661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Then the necessary and sufficient condition for 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88463" name="Rectangle 15"/>
          <p:cNvSpPr>
            <a:spLocks noChangeArrowheads="1"/>
          </p:cNvSpPr>
          <p:nvPr/>
        </p:nvSpPr>
        <p:spPr bwMode="auto">
          <a:xfrm>
            <a:off x="7929586" y="1889117"/>
            <a:ext cx="72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zh-CN" altLang="en-US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on  </a:t>
            </a:r>
            <a:r>
              <a:rPr lang="en-US" altLang="zh-CN" b="1" i="1" dirty="0">
                <a:ea typeface="宋体" charset="-122"/>
                <a:cs typeface="Times New Roman" pitchFamily="18" charset="0"/>
              </a:rPr>
              <a:t>I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488471" name="Object 23"/>
          <p:cNvGraphicFramePr>
            <a:graphicFrameLocks noChangeAspect="1"/>
          </p:cNvGraphicFramePr>
          <p:nvPr/>
        </p:nvGraphicFramePr>
        <p:xfrm>
          <a:off x="8027988" y="3860800"/>
          <a:ext cx="771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60" name="Equation" r:id="rId8" imgW="774364" imgH="330057" progId="Equation.DSMT4">
                  <p:embed/>
                </p:oleObj>
              </mc:Choice>
              <mc:Fallback>
                <p:oleObj name="Equation" r:id="rId8" imgW="774364" imgH="330057" progId="Equation.DSMT4">
                  <p:embed/>
                  <p:pic>
                    <p:nvPicPr>
                      <p:cNvPr id="4884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860800"/>
                        <a:ext cx="771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9" name="Object 21"/>
          <p:cNvGraphicFramePr>
            <a:graphicFrameLocks noChangeAspect="1"/>
          </p:cNvGraphicFramePr>
          <p:nvPr/>
        </p:nvGraphicFramePr>
        <p:xfrm>
          <a:off x="4749800" y="4248150"/>
          <a:ext cx="11906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61" name="Equation" r:id="rId10" imgW="1193800" imgH="330200" progId="Equation.DSMT4">
                  <p:embed/>
                </p:oleObj>
              </mc:Choice>
              <mc:Fallback>
                <p:oleObj name="Equation" r:id="rId10" imgW="1193800" imgH="330200" progId="Equation.DSMT4">
                  <p:embed/>
                  <p:pic>
                    <p:nvPicPr>
                      <p:cNvPr id="4884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248150"/>
                        <a:ext cx="11906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6" name="Object 18"/>
          <p:cNvGraphicFramePr>
            <a:graphicFrameLocks noChangeAspect="1"/>
          </p:cNvGraphicFramePr>
          <p:nvPr/>
        </p:nvGraphicFramePr>
        <p:xfrm>
          <a:off x="2195513" y="5040313"/>
          <a:ext cx="50958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62" name="Equation" r:id="rId12" imgW="5092700" imgH="330200" progId="Equation.DSMT4">
                  <p:embed/>
                </p:oleObj>
              </mc:Choice>
              <mc:Fallback>
                <p:oleObj name="Equation" r:id="rId12" imgW="5092700" imgH="330200" progId="Equation.DSMT4">
                  <p:embed/>
                  <p:pic>
                    <p:nvPicPr>
                      <p:cNvPr id="4884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40313"/>
                        <a:ext cx="50958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76" name="Rectangle 28"/>
          <p:cNvSpPr>
            <a:spLocks noChangeArrowheads="1"/>
          </p:cNvSpPr>
          <p:nvPr/>
        </p:nvSpPr>
        <p:spPr bwMode="auto">
          <a:xfrm>
            <a:off x="612775" y="29972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  <a:cs typeface="Times New Roman" pitchFamily="18" charset="0"/>
              </a:rPr>
              <a:t>Proof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88480" name="Rectangle 32"/>
          <p:cNvSpPr>
            <a:spLocks noChangeArrowheads="1"/>
          </p:cNvSpPr>
          <p:nvPr/>
        </p:nvSpPr>
        <p:spPr bwMode="auto">
          <a:xfrm>
            <a:off x="2979738" y="3824288"/>
            <a:ext cx="5121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  <a:cs typeface="Times New Roman" pitchFamily="18" charset="0"/>
              </a:rPr>
              <a:t> </a:t>
            </a:r>
            <a:r>
              <a:rPr lang="en-US" altLang="zh-CN">
                <a:ea typeface="宋体" charset="-122"/>
                <a:cs typeface="Times New Roman" pitchFamily="18" charset="0"/>
              </a:rPr>
              <a:t>and apply the Lagrange theorem on the interval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39750" y="4221163"/>
            <a:ext cx="1636713" cy="396875"/>
            <a:chOff x="340" y="2659"/>
            <a:chExt cx="1031" cy="250"/>
          </a:xfrm>
        </p:grpSpPr>
        <p:graphicFrame>
          <p:nvGraphicFramePr>
            <p:cNvPr id="488470" name="Object 22"/>
            <p:cNvGraphicFramePr>
              <a:graphicFrameLocks noChangeAspect="1"/>
            </p:cNvGraphicFramePr>
            <p:nvPr/>
          </p:nvGraphicFramePr>
          <p:xfrm>
            <a:off x="703" y="2676"/>
            <a:ext cx="48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63" name="Equation" r:id="rId14" imgW="774364" imgH="330057" progId="Equation.DSMT4">
                    <p:embed/>
                  </p:oleObj>
                </mc:Choice>
                <mc:Fallback>
                  <p:oleObj name="Equation" r:id="rId14" imgW="774364" imgH="330057" progId="Equation.DSMT4">
                    <p:embed/>
                    <p:pic>
                      <p:nvPicPr>
                        <p:cNvPr id="48847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676"/>
                          <a:ext cx="48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481" name="Rectangle 33"/>
            <p:cNvSpPr>
              <a:spLocks noChangeArrowheads="1"/>
            </p:cNvSpPr>
            <p:nvPr/>
          </p:nvSpPr>
          <p:spPr bwMode="auto">
            <a:xfrm>
              <a:off x="340" y="2659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(or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88484" name="Rectangle 36"/>
            <p:cNvSpPr>
              <a:spLocks noChangeArrowheads="1"/>
            </p:cNvSpPr>
            <p:nvPr/>
          </p:nvSpPr>
          <p:spPr bwMode="auto">
            <a:xfrm>
              <a:off x="1202" y="2659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)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488485" name="Rectangle 37"/>
          <p:cNvSpPr>
            <a:spLocks noChangeArrowheads="1"/>
          </p:cNvSpPr>
          <p:nvPr/>
        </p:nvSpPr>
        <p:spPr bwMode="auto">
          <a:xfrm>
            <a:off x="611188" y="4724400"/>
            <a:ext cx="563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that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11188" y="5516563"/>
            <a:ext cx="3632200" cy="396875"/>
            <a:chOff x="385" y="3475"/>
            <a:chExt cx="2288" cy="250"/>
          </a:xfrm>
        </p:grpSpPr>
        <p:graphicFrame>
          <p:nvGraphicFramePr>
            <p:cNvPr id="488465" name="Object 17"/>
            <p:cNvGraphicFramePr>
              <a:graphicFrameLocks noChangeAspect="1"/>
            </p:cNvGraphicFramePr>
            <p:nvPr/>
          </p:nvGraphicFramePr>
          <p:xfrm>
            <a:off x="930" y="3516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64" name="Equation" r:id="rId16" imgW="571252" imgH="291973" progId="Equation.DSMT4">
                    <p:embed/>
                  </p:oleObj>
                </mc:Choice>
                <mc:Fallback>
                  <p:oleObj name="Equation" r:id="rId16" imgW="571252" imgH="291973" progId="Equation.DSMT4">
                    <p:embed/>
                    <p:pic>
                      <p:nvPicPr>
                        <p:cNvPr id="48846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516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464" name="Object 16"/>
            <p:cNvGraphicFramePr>
              <a:graphicFrameLocks noChangeAspect="1"/>
            </p:cNvGraphicFramePr>
            <p:nvPr/>
          </p:nvGraphicFramePr>
          <p:xfrm>
            <a:off x="2381" y="3521"/>
            <a:ext cx="11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65" name="Equation" r:id="rId18" imgW="177646" imgH="228402" progId="Equation.DSMT4">
                    <p:embed/>
                  </p:oleObj>
                </mc:Choice>
                <mc:Fallback>
                  <p:oleObj name="Equation" r:id="rId18" imgW="177646" imgH="228402" progId="Equation.DSMT4">
                    <p:embed/>
                    <p:pic>
                      <p:nvPicPr>
                        <p:cNvPr id="48846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521"/>
                          <a:ext cx="11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486" name="Rectangle 38"/>
            <p:cNvSpPr>
              <a:spLocks noChangeArrowheads="1"/>
            </p:cNvSpPr>
            <p:nvPr/>
          </p:nvSpPr>
          <p:spPr bwMode="auto">
            <a:xfrm>
              <a:off x="385" y="3475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So that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88487" name="Rectangle 39"/>
            <p:cNvSpPr>
              <a:spLocks noChangeArrowheads="1"/>
            </p:cNvSpPr>
            <p:nvPr/>
          </p:nvSpPr>
          <p:spPr bwMode="auto">
            <a:xfrm>
              <a:off x="1247" y="3475"/>
              <a:ext cx="1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is a constant on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88488" name="Rectangle 40"/>
            <p:cNvSpPr>
              <a:spLocks noChangeArrowheads="1"/>
            </p:cNvSpPr>
            <p:nvPr/>
          </p:nvSpPr>
          <p:spPr bwMode="auto">
            <a:xfrm>
              <a:off x="2517" y="347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488489" name="Rectangle 41"/>
          <p:cNvSpPr>
            <a:spLocks noChangeArrowheads="1"/>
          </p:cNvSpPr>
          <p:nvPr/>
        </p:nvSpPr>
        <p:spPr bwMode="auto">
          <a:xfrm>
            <a:off x="1476375" y="2997200"/>
            <a:ext cx="299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The sufficiency is obvious.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140200" y="3500438"/>
            <a:ext cx="3263900" cy="396875"/>
            <a:chOff x="340" y="2568"/>
            <a:chExt cx="2056" cy="250"/>
          </a:xfrm>
        </p:grpSpPr>
        <p:graphicFrame>
          <p:nvGraphicFramePr>
            <p:cNvPr id="488475" name="Object 27"/>
            <p:cNvGraphicFramePr>
              <a:graphicFrameLocks noChangeAspect="1"/>
            </p:cNvGraphicFramePr>
            <p:nvPr/>
          </p:nvGraphicFramePr>
          <p:xfrm>
            <a:off x="1007" y="2614"/>
            <a:ext cx="64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66" name="Equation" r:id="rId20" imgW="1028254" imgH="304668" progId="Equation.DSMT4">
                    <p:embed/>
                  </p:oleObj>
                </mc:Choice>
                <mc:Fallback>
                  <p:oleObj name="Equation" r:id="rId20" imgW="1028254" imgH="304668" progId="Equation.DSMT4">
                    <p:embed/>
                    <p:pic>
                      <p:nvPicPr>
                        <p:cNvPr id="48847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" y="2614"/>
                          <a:ext cx="64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474" name="Object 26"/>
            <p:cNvGraphicFramePr>
              <a:graphicFrameLocks noChangeAspect="1"/>
            </p:cNvGraphicFramePr>
            <p:nvPr/>
          </p:nvGraphicFramePr>
          <p:xfrm>
            <a:off x="1791" y="2614"/>
            <a:ext cx="4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67" name="Equation" r:id="rId22" imgW="748975" imgH="241195" progId="Equation.DSMT4">
                    <p:embed/>
                  </p:oleObj>
                </mc:Choice>
                <mc:Fallback>
                  <p:oleObj name="Equation" r:id="rId22" imgW="748975" imgH="241195" progId="Equation.DSMT4">
                    <p:embed/>
                    <p:pic>
                      <p:nvPicPr>
                        <p:cNvPr id="48847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614"/>
                          <a:ext cx="4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477" name="Rectangle 29"/>
            <p:cNvSpPr>
              <a:spLocks noChangeArrowheads="1"/>
            </p:cNvSpPr>
            <p:nvPr/>
          </p:nvSpPr>
          <p:spPr bwMode="auto">
            <a:xfrm>
              <a:off x="1655" y="25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,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88478" name="Rectangle 30"/>
            <p:cNvSpPr>
              <a:spLocks noChangeArrowheads="1"/>
            </p:cNvSpPr>
            <p:nvPr/>
          </p:nvSpPr>
          <p:spPr bwMode="auto">
            <a:xfrm>
              <a:off x="2200" y="25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88490" name="Rectangle 42"/>
            <p:cNvSpPr>
              <a:spLocks noChangeArrowheads="1"/>
            </p:cNvSpPr>
            <p:nvPr/>
          </p:nvSpPr>
          <p:spPr bwMode="auto">
            <a:xfrm>
              <a:off x="340" y="2568"/>
              <a:ext cx="6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Suppose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488491" name="Rectangle 43"/>
          <p:cNvSpPr>
            <a:spLocks noChangeArrowheads="1"/>
          </p:cNvSpPr>
          <p:nvPr/>
        </p:nvSpPr>
        <p:spPr bwMode="auto">
          <a:xfrm>
            <a:off x="1042988" y="3500438"/>
            <a:ext cx="3171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We now prove the necessity.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611188" y="3860800"/>
            <a:ext cx="2414587" cy="396875"/>
            <a:chOff x="385" y="2432"/>
            <a:chExt cx="1521" cy="250"/>
          </a:xfrm>
        </p:grpSpPr>
        <p:graphicFrame>
          <p:nvGraphicFramePr>
            <p:cNvPr id="488473" name="Object 25"/>
            <p:cNvGraphicFramePr>
              <a:graphicFrameLocks noChangeAspect="1"/>
            </p:cNvGraphicFramePr>
            <p:nvPr/>
          </p:nvGraphicFramePr>
          <p:xfrm>
            <a:off x="1156" y="2449"/>
            <a:ext cx="16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68" name="Equation" r:id="rId24" imgW="253890" imgH="330057" progId="Equation.DSMT4">
                    <p:embed/>
                  </p:oleObj>
                </mc:Choice>
                <mc:Fallback>
                  <p:oleObj name="Equation" r:id="rId24" imgW="253890" imgH="330057" progId="Equation.DSMT4">
                    <p:embed/>
                    <p:pic>
                      <p:nvPicPr>
                        <p:cNvPr id="48847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449"/>
                          <a:ext cx="16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472" name="Object 24"/>
            <p:cNvGraphicFramePr>
              <a:graphicFrameLocks noChangeAspect="1"/>
            </p:cNvGraphicFramePr>
            <p:nvPr/>
          </p:nvGraphicFramePr>
          <p:xfrm>
            <a:off x="1474" y="2449"/>
            <a:ext cx="4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69" name="Equation" r:id="rId26" imgW="685800" imgH="330200" progId="Equation.DSMT4">
                    <p:embed/>
                  </p:oleObj>
                </mc:Choice>
                <mc:Fallback>
                  <p:oleObj name="Equation" r:id="rId26" imgW="685800" imgH="330200" progId="Equation.DSMT4">
                    <p:embed/>
                    <p:pic>
                      <p:nvPicPr>
                        <p:cNvPr id="48847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449"/>
                          <a:ext cx="43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479" name="Rectangle 31"/>
            <p:cNvSpPr>
              <a:spLocks noChangeArrowheads="1"/>
            </p:cNvSpPr>
            <p:nvPr/>
          </p:nvSpPr>
          <p:spPr bwMode="auto">
            <a:xfrm>
              <a:off x="1292" y="243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,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88492" name="Rectangle 44"/>
            <p:cNvSpPr>
              <a:spLocks noChangeArrowheads="1"/>
            </p:cNvSpPr>
            <p:nvPr/>
          </p:nvSpPr>
          <p:spPr bwMode="auto">
            <a:xfrm>
              <a:off x="385" y="2432"/>
              <a:ext cx="8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two points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488494" name="Rectangle 46"/>
          <p:cNvSpPr>
            <a:spLocks noChangeArrowheads="1"/>
          </p:cNvSpPr>
          <p:nvPr/>
        </p:nvSpPr>
        <p:spPr bwMode="auto">
          <a:xfrm>
            <a:off x="7308850" y="3463925"/>
            <a:ext cx="1122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Take any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88497" name="Rectangle 49"/>
          <p:cNvSpPr>
            <a:spLocks noChangeArrowheads="1"/>
          </p:cNvSpPr>
          <p:nvPr/>
        </p:nvSpPr>
        <p:spPr bwMode="auto">
          <a:xfrm>
            <a:off x="2124075" y="4221163"/>
            <a:ext cx="268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There exists at least one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867400" y="4221163"/>
            <a:ext cx="1931988" cy="396875"/>
            <a:chOff x="3696" y="2659"/>
            <a:chExt cx="1217" cy="250"/>
          </a:xfrm>
        </p:grpSpPr>
        <p:graphicFrame>
          <p:nvGraphicFramePr>
            <p:cNvPr id="488468" name="Object 20"/>
            <p:cNvGraphicFramePr>
              <a:graphicFrameLocks noChangeAspect="1"/>
            </p:cNvGraphicFramePr>
            <p:nvPr/>
          </p:nvGraphicFramePr>
          <p:xfrm>
            <a:off x="4054" y="2682"/>
            <a:ext cx="50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70" name="Equation" r:id="rId28" imgW="799753" imgH="330057" progId="Equation.DSMT4">
                    <p:embed/>
                  </p:oleObj>
                </mc:Choice>
                <mc:Fallback>
                  <p:oleObj name="Equation" r:id="rId28" imgW="799753" imgH="330057" progId="Equation.DSMT4">
                    <p:embed/>
                    <p:pic>
                      <p:nvPicPr>
                        <p:cNvPr id="48846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" y="2682"/>
                          <a:ext cx="50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467" name="Object 19"/>
            <p:cNvGraphicFramePr>
              <a:graphicFrameLocks noChangeAspect="1"/>
            </p:cNvGraphicFramePr>
            <p:nvPr/>
          </p:nvGraphicFramePr>
          <p:xfrm>
            <a:off x="4649" y="2704"/>
            <a:ext cx="26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671" name="Equation" r:id="rId30" imgW="419100" imgH="228600" progId="Equation.DSMT4">
                    <p:embed/>
                  </p:oleObj>
                </mc:Choice>
                <mc:Fallback>
                  <p:oleObj name="Equation" r:id="rId30" imgW="419100" imgH="228600" progId="Equation.DSMT4">
                    <p:embed/>
                    <p:pic>
                      <p:nvPicPr>
                        <p:cNvPr id="48846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704"/>
                          <a:ext cx="26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483" name="Rectangle 35"/>
            <p:cNvSpPr>
              <a:spLocks noChangeArrowheads="1"/>
            </p:cNvSpPr>
            <p:nvPr/>
          </p:nvSpPr>
          <p:spPr bwMode="auto">
            <a:xfrm>
              <a:off x="3696" y="2659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(or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88498" name="Rectangle 50"/>
            <p:cNvSpPr>
              <a:spLocks noChangeArrowheads="1"/>
            </p:cNvSpPr>
            <p:nvPr/>
          </p:nvSpPr>
          <p:spPr bwMode="auto">
            <a:xfrm>
              <a:off x="4525" y="2659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)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488500" name="Rectangle 52"/>
          <p:cNvSpPr>
            <a:spLocks noChangeArrowheads="1"/>
          </p:cNvSpPr>
          <p:nvPr/>
        </p:nvSpPr>
        <p:spPr bwMode="auto">
          <a:xfrm>
            <a:off x="7740650" y="4221163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, such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5766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8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8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8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8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8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8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8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8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4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48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88456" grpId="0"/>
      <p:bldP spid="488457" grpId="0"/>
      <p:bldP spid="488461" grpId="0"/>
      <p:bldP spid="488463" grpId="0"/>
      <p:bldP spid="488476" grpId="0"/>
      <p:bldP spid="488480" grpId="0"/>
      <p:bldP spid="488485" grpId="0"/>
      <p:bldP spid="488489" grpId="0"/>
      <p:bldP spid="488491" grpId="0"/>
      <p:bldP spid="488494" grpId="0"/>
      <p:bldP spid="488497" grpId="0"/>
      <p:bldP spid="4885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  <a:endParaRPr lang="zh-CN" altLang="en-US" sz="3600" dirty="0">
              <a:ea typeface="宋体" charset="-122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D5D3-4697-43AD-A26A-CA0811C29E93}" type="slidenum">
              <a:rPr lang="en-US" altLang="en-US"/>
              <a:pPr/>
              <a:t>21</a:t>
            </a:fld>
            <a:endParaRPr lang="en-US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14348" y="2643182"/>
            <a:ext cx="7705719" cy="1873250"/>
            <a:chOff x="199" y="2038"/>
            <a:chExt cx="4854" cy="1180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99" y="2038"/>
              <a:ext cx="4854" cy="609"/>
              <a:chOff x="199" y="1955"/>
              <a:chExt cx="4854" cy="609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238" y="1955"/>
                <a:ext cx="4802" cy="291"/>
                <a:chOff x="11" y="935"/>
                <a:chExt cx="4802" cy="291"/>
              </a:xfrm>
            </p:grpSpPr>
            <p:graphicFrame>
              <p:nvGraphicFramePr>
                <p:cNvPr id="537606" name="Object 6"/>
                <p:cNvGraphicFramePr>
                  <a:graphicFrameLocks noChangeAspect="1"/>
                </p:cNvGraphicFramePr>
                <p:nvPr/>
              </p:nvGraphicFramePr>
              <p:xfrm>
                <a:off x="3232" y="990"/>
                <a:ext cx="1581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8646" name="Equation" r:id="rId4" imgW="2501640" imgH="342720" progId="Equation.DSMT4">
                        <p:embed/>
                      </p:oleObj>
                    </mc:Choice>
                    <mc:Fallback>
                      <p:oleObj name="Equation" r:id="rId4" imgW="2501640" imgH="342720" progId="Equation.DSMT4">
                        <p:embed/>
                        <p:pic>
                          <p:nvPicPr>
                            <p:cNvPr id="537606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32" y="990"/>
                              <a:ext cx="1581" cy="2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37607" name="Rectangle 7"/>
                <p:cNvSpPr>
                  <a:spLocks noChangeArrowheads="1"/>
                </p:cNvSpPr>
                <p:nvPr/>
              </p:nvSpPr>
              <p:spPr bwMode="auto">
                <a:xfrm>
                  <a:off x="11" y="935"/>
                  <a:ext cx="304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Example</a:t>
                  </a:r>
                  <a:r>
                    <a:rPr lang="en-US" altLang="zh-CN" sz="2400" b="0" dirty="0">
                      <a:solidFill>
                        <a:srgbClr val="0000FF"/>
                      </a:solidFill>
                      <a:ea typeface="宋体" charset="-122"/>
                    </a:rPr>
                    <a:t> </a:t>
                  </a:r>
                  <a:r>
                    <a:rPr lang="en-US" altLang="zh-CN" sz="2400" b="0" dirty="0">
                      <a:solidFill>
                        <a:srgbClr val="0000FF"/>
                      </a:solidFill>
                      <a:ea typeface="宋体" charset="-122"/>
                      <a:cs typeface="Times New Roman" pitchFamily="18" charset="0"/>
                    </a:rPr>
                    <a:t> Suppose that the functions </a:t>
                  </a:r>
                </a:p>
              </p:txBody>
            </p:sp>
          </p:grpSp>
          <p:sp>
            <p:nvSpPr>
              <p:cNvPr id="537612" name="Rectangle 12"/>
              <p:cNvSpPr>
                <a:spLocks noChangeArrowheads="1"/>
              </p:cNvSpPr>
              <p:nvPr/>
            </p:nvSpPr>
            <p:spPr bwMode="auto">
              <a:xfrm>
                <a:off x="199" y="2273"/>
                <a:ext cx="192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0" dirty="0">
                    <a:solidFill>
                      <a:srgbClr val="0000FF"/>
                    </a:solidFill>
                    <a:ea typeface="宋体" charset="-122"/>
                  </a:rPr>
                  <a:t>  </a:t>
                </a:r>
                <a:r>
                  <a:rPr lang="en-US" altLang="zh-CN" sz="2400" b="0" i="1" dirty="0">
                    <a:solidFill>
                      <a:srgbClr val="0000FF"/>
                    </a:solidFill>
                    <a:ea typeface="宋体" charset="-122"/>
                  </a:rPr>
                  <a:t>f , g  </a:t>
                </a:r>
                <a:r>
                  <a:rPr lang="en-US" altLang="zh-CN" sz="2400" b="0" dirty="0">
                    <a:solidFill>
                      <a:srgbClr val="0000FF"/>
                    </a:solidFill>
                    <a:ea typeface="宋体" charset="-122"/>
                  </a:rPr>
                  <a:t>are differentiable</a:t>
                </a:r>
              </a:p>
            </p:txBody>
          </p: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1972" y="2273"/>
                <a:ext cx="1595" cy="291"/>
                <a:chOff x="295" y="1253"/>
                <a:chExt cx="1595" cy="291"/>
              </a:xfrm>
            </p:grpSpPr>
            <p:graphicFrame>
              <p:nvGraphicFramePr>
                <p:cNvPr id="537611" name="Object 11"/>
                <p:cNvGraphicFramePr>
                  <a:graphicFrameLocks noChangeAspect="1"/>
                </p:cNvGraphicFramePr>
                <p:nvPr/>
              </p:nvGraphicFramePr>
              <p:xfrm>
                <a:off x="1466" y="1313"/>
                <a:ext cx="424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8647" name="Equation" r:id="rId6" imgW="672840" imgH="317160" progId="Equation.DSMT4">
                        <p:embed/>
                      </p:oleObj>
                    </mc:Choice>
                    <mc:Fallback>
                      <p:oleObj name="Equation" r:id="rId6" imgW="672840" imgH="317160" progId="Equation.DSMT4">
                        <p:embed/>
                        <p:pic>
                          <p:nvPicPr>
                            <p:cNvPr id="537611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66" y="1313"/>
                              <a:ext cx="424" cy="20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37613" name="Rectangle 13"/>
                <p:cNvSpPr>
                  <a:spLocks noChangeArrowheads="1"/>
                </p:cNvSpPr>
                <p:nvPr/>
              </p:nvSpPr>
              <p:spPr bwMode="auto">
                <a:xfrm>
                  <a:off x="295" y="1253"/>
                  <a:ext cx="1191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0" dirty="0">
                      <a:solidFill>
                        <a:srgbClr val="0000FF"/>
                      </a:solidFill>
                      <a:ea typeface="宋体" charset="-122"/>
                    </a:rPr>
                    <a:t>in the interval</a:t>
                  </a:r>
                  <a:endParaRPr lang="zh-CN" altLang="en-US" sz="2400" b="0" dirty="0">
                    <a:solidFill>
                      <a:srgbClr val="0000FF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537616" name="Rectangle 16"/>
              <p:cNvSpPr>
                <a:spLocks noChangeArrowheads="1"/>
              </p:cNvSpPr>
              <p:nvPr/>
            </p:nvSpPr>
            <p:spPr bwMode="auto">
              <a:xfrm>
                <a:off x="3555" y="2251"/>
                <a:ext cx="59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0000FF"/>
                    </a:solidFill>
                    <a:ea typeface="宋体" charset="-122"/>
                  </a:rPr>
                  <a:t>and</a:t>
                </a:r>
                <a:endParaRPr lang="zh-CN" altLang="en-US" sz="2400" b="0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  <p:graphicFrame>
            <p:nvGraphicFramePr>
              <p:cNvPr id="537617" name="Object 17"/>
              <p:cNvGraphicFramePr>
                <a:graphicFrameLocks noChangeAspect="1"/>
              </p:cNvGraphicFramePr>
              <p:nvPr/>
            </p:nvGraphicFramePr>
            <p:xfrm>
              <a:off x="3983" y="2298"/>
              <a:ext cx="1070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8648" name="Equation" r:id="rId8" imgW="1041120" imgH="228600" progId="Equation.DSMT4">
                      <p:embed/>
                    </p:oleObj>
                  </mc:Choice>
                  <mc:Fallback>
                    <p:oleObj name="Equation" r:id="rId8" imgW="1041120" imgH="228600" progId="Equation.DSMT4">
                      <p:embed/>
                      <p:pic>
                        <p:nvPicPr>
                          <p:cNvPr id="537617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3" y="2298"/>
                            <a:ext cx="1070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7619" name="Rectangle 19"/>
            <p:cNvSpPr>
              <a:spLocks noChangeArrowheads="1"/>
            </p:cNvSpPr>
            <p:nvPr/>
          </p:nvSpPr>
          <p:spPr bwMode="auto">
            <a:xfrm>
              <a:off x="283" y="2651"/>
              <a:ext cx="9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 dirty="0">
                  <a:solidFill>
                    <a:srgbClr val="0000FF"/>
                  </a:solidFill>
                  <a:ea typeface="宋体" charset="-122"/>
                </a:rPr>
                <a:t>Prove that</a:t>
              </a:r>
              <a:endParaRPr lang="zh-CN" altLang="en-US" sz="2400" b="0" dirty="0">
                <a:solidFill>
                  <a:srgbClr val="0000FF"/>
                </a:solidFill>
                <a:ea typeface="宋体" charset="-122"/>
              </a:endParaRPr>
            </a:p>
          </p:txBody>
        </p:sp>
        <p:graphicFrame>
          <p:nvGraphicFramePr>
            <p:cNvPr id="537620" name="Object 20"/>
            <p:cNvGraphicFramePr>
              <a:graphicFrameLocks noChangeAspect="1"/>
            </p:cNvGraphicFramePr>
            <p:nvPr/>
          </p:nvGraphicFramePr>
          <p:xfrm>
            <a:off x="1244" y="2959"/>
            <a:ext cx="312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649" name="Equation" r:id="rId10" imgW="2768400" imgH="228600" progId="Equation.DSMT4">
                    <p:embed/>
                  </p:oleObj>
                </mc:Choice>
                <mc:Fallback>
                  <p:oleObj name="Equation" r:id="rId10" imgW="2768400" imgH="228600" progId="Equation.DSMT4">
                    <p:embed/>
                    <p:pic>
                      <p:nvPicPr>
                        <p:cNvPr id="5376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2959"/>
                          <a:ext cx="3121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55650" y="1535113"/>
            <a:ext cx="5959481" cy="679450"/>
            <a:chOff x="476" y="967"/>
            <a:chExt cx="3754" cy="428"/>
          </a:xfrm>
        </p:grpSpPr>
        <p:sp>
          <p:nvSpPr>
            <p:cNvPr id="537615" name="Rectangle 15"/>
            <p:cNvSpPr>
              <a:spLocks noChangeArrowheads="1"/>
            </p:cNvSpPr>
            <p:nvPr/>
          </p:nvSpPr>
          <p:spPr bwMode="auto">
            <a:xfrm>
              <a:off x="476" y="1018"/>
              <a:ext cx="8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</a:p>
          </p:txBody>
        </p:sp>
        <p:sp>
          <p:nvSpPr>
            <p:cNvPr id="537621" name="Rectangle 21"/>
            <p:cNvSpPr>
              <a:spLocks noChangeArrowheads="1"/>
            </p:cNvSpPr>
            <p:nvPr/>
          </p:nvSpPr>
          <p:spPr bwMode="auto">
            <a:xfrm>
              <a:off x="1298" y="1018"/>
              <a:ext cx="9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 dirty="0">
                  <a:solidFill>
                    <a:srgbClr val="0000FF"/>
                  </a:solidFill>
                  <a:ea typeface="宋体" charset="-122"/>
                </a:rPr>
                <a:t>Prove that</a:t>
              </a:r>
              <a:endParaRPr lang="zh-CN" altLang="en-US" sz="2400" b="0" dirty="0">
                <a:solidFill>
                  <a:srgbClr val="0000FF"/>
                </a:solidFill>
                <a:ea typeface="宋体" charset="-122"/>
              </a:endParaRPr>
            </a:p>
          </p:txBody>
        </p:sp>
        <p:graphicFrame>
          <p:nvGraphicFramePr>
            <p:cNvPr id="537622" name="Object 22"/>
            <p:cNvGraphicFramePr>
              <a:graphicFrameLocks noChangeAspect="1"/>
            </p:cNvGraphicFramePr>
            <p:nvPr/>
          </p:nvGraphicFramePr>
          <p:xfrm>
            <a:off x="2170" y="967"/>
            <a:ext cx="2060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650" name="Equation" r:id="rId12" imgW="1955520" imgH="406080" progId="Equation.DSMT4">
                    <p:embed/>
                  </p:oleObj>
                </mc:Choice>
                <mc:Fallback>
                  <p:oleObj name="Equation" r:id="rId12" imgW="1955520" imgH="406080" progId="Equation.DSMT4">
                    <p:embed/>
                    <p:pic>
                      <p:nvPicPr>
                        <p:cNvPr id="53762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" y="967"/>
                          <a:ext cx="2060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4595900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  <a:endParaRPr lang="zh-CN" altLang="en-US" sz="3600" dirty="0">
              <a:ea typeface="宋体" charset="-122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0E0A-946A-4012-A331-E0D894505303}" type="slidenum">
              <a:rPr lang="en-US" altLang="en-US"/>
              <a:pPr/>
              <a:t>22</a:t>
            </a:fld>
            <a:endParaRPr lang="en-US" altLang="en-US"/>
          </a:p>
        </p:txBody>
      </p:sp>
      <p:graphicFrame>
        <p:nvGraphicFramePr>
          <p:cNvPr id="539669" name="Object 21"/>
          <p:cNvGraphicFramePr>
            <a:graphicFrameLocks noGrp="1" noChangeAspect="1"/>
          </p:cNvGraphicFramePr>
          <p:nvPr>
            <p:ph idx="4294967295"/>
          </p:nvPr>
        </p:nvGraphicFramePr>
        <p:xfrm>
          <a:off x="3428992" y="5786454"/>
          <a:ext cx="30241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6" name="Equation" r:id="rId4" imgW="1765080" imgH="203040" progId="Equation.DSMT4">
                  <p:embed/>
                </p:oleObj>
              </mc:Choice>
              <mc:Fallback>
                <p:oleObj name="Equation" r:id="rId4" imgW="1765080" imgH="203040" progId="Equation.DSMT4">
                  <p:embed/>
                  <p:pic>
                    <p:nvPicPr>
                      <p:cNvPr id="5396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786454"/>
                        <a:ext cx="302418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09625" y="1628776"/>
            <a:ext cx="5849942" cy="1014413"/>
            <a:chOff x="476" y="1018"/>
            <a:chExt cx="3685" cy="639"/>
          </a:xfrm>
        </p:grpSpPr>
        <p:sp>
          <p:nvSpPr>
            <p:cNvPr id="539654" name="Rectangle 6"/>
            <p:cNvSpPr>
              <a:spLocks noChangeArrowheads="1"/>
            </p:cNvSpPr>
            <p:nvPr/>
          </p:nvSpPr>
          <p:spPr bwMode="auto">
            <a:xfrm>
              <a:off x="476" y="1018"/>
              <a:ext cx="8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</a:p>
          </p:txBody>
        </p:sp>
        <p:sp>
          <p:nvSpPr>
            <p:cNvPr id="539655" name="Rectangle 7"/>
            <p:cNvSpPr>
              <a:spLocks noChangeArrowheads="1"/>
            </p:cNvSpPr>
            <p:nvPr/>
          </p:nvSpPr>
          <p:spPr bwMode="auto">
            <a:xfrm>
              <a:off x="1247" y="1018"/>
              <a:ext cx="24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 dirty="0">
                  <a:solidFill>
                    <a:srgbClr val="0000FF"/>
                  </a:solidFill>
                  <a:ea typeface="宋体" charset="-122"/>
                </a:rPr>
                <a:t>Prove the following inequality</a:t>
              </a:r>
              <a:endParaRPr lang="zh-CN" altLang="en-US" sz="2400" b="0" dirty="0">
                <a:solidFill>
                  <a:srgbClr val="0000FF"/>
                </a:solidFill>
                <a:ea typeface="宋体" charset="-122"/>
              </a:endParaRPr>
            </a:p>
          </p:txBody>
        </p:sp>
        <p:graphicFrame>
          <p:nvGraphicFramePr>
            <p:cNvPr id="539656" name="Object 8"/>
            <p:cNvGraphicFramePr>
              <a:graphicFrameLocks noChangeAspect="1"/>
            </p:cNvGraphicFramePr>
            <p:nvPr/>
          </p:nvGraphicFramePr>
          <p:xfrm>
            <a:off x="2126" y="1229"/>
            <a:ext cx="2035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667" name="Equation" r:id="rId6" imgW="1930320" imgH="406080" progId="Equation.DSMT4">
                    <p:embed/>
                  </p:oleObj>
                </mc:Choice>
                <mc:Fallback>
                  <p:oleObj name="Equation" r:id="rId6" imgW="1930320" imgH="406080" progId="Equation.DSMT4">
                    <p:embed/>
                    <p:pic>
                      <p:nvPicPr>
                        <p:cNvPr id="53965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" y="1229"/>
                          <a:ext cx="2035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9658" name="Rectangle 10"/>
          <p:cNvSpPr>
            <a:spLocks noChangeArrowheads="1"/>
          </p:cNvSpPr>
          <p:nvPr/>
        </p:nvSpPr>
        <p:spPr bwMode="auto">
          <a:xfrm>
            <a:off x="827088" y="292417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  <a:endParaRPr lang="zh-CN" altLang="en-US" b="1">
              <a:ea typeface="宋体" charset="-122"/>
            </a:endParaRPr>
          </a:p>
        </p:txBody>
      </p:sp>
      <p:sp>
        <p:nvSpPr>
          <p:cNvPr id="539661" name="Rectangle 13"/>
          <p:cNvSpPr>
            <a:spLocks noChangeArrowheads="1"/>
          </p:cNvSpPr>
          <p:nvPr/>
        </p:nvSpPr>
        <p:spPr bwMode="auto">
          <a:xfrm>
            <a:off x="1763713" y="2924175"/>
            <a:ext cx="354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choose an auxiliary function 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39662" name="Object 14"/>
          <p:cNvGraphicFramePr>
            <a:graphicFrameLocks noChangeAspect="1"/>
          </p:cNvGraphicFramePr>
          <p:nvPr/>
        </p:nvGraphicFramePr>
        <p:xfrm>
          <a:off x="3492500" y="3429000"/>
          <a:ext cx="20161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8" name="Equation" r:id="rId8" imgW="1091880" imgH="203040" progId="Equation.DSMT4">
                  <p:embed/>
                </p:oleObj>
              </mc:Choice>
              <mc:Fallback>
                <p:oleObj name="Equation" r:id="rId8" imgW="1091880" imgH="203040" progId="Equation.DSMT4">
                  <p:embed/>
                  <p:pic>
                    <p:nvPicPr>
                      <p:cNvPr id="5396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429000"/>
                        <a:ext cx="20161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971550" y="4076700"/>
            <a:ext cx="7129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It is easy to check that the auxiliary function   </a:t>
            </a:r>
            <a:r>
              <a:rPr lang="en-US" altLang="zh-CN" b="1" i="1">
                <a:ea typeface="宋体" charset="-122"/>
              </a:rPr>
              <a:t>f </a:t>
            </a:r>
            <a:r>
              <a:rPr lang="en-US" altLang="zh-CN">
                <a:ea typeface="宋体" charset="-122"/>
              </a:rPr>
              <a:t>(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)  satisfies the</a:t>
            </a:r>
            <a:endParaRPr lang="zh-CN" altLang="en-US">
              <a:ea typeface="宋体" charset="-122"/>
            </a:endParaRPr>
          </a:p>
        </p:txBody>
      </p:sp>
      <p:sp>
        <p:nvSpPr>
          <p:cNvPr id="539664" name="Rectangle 16"/>
          <p:cNvSpPr>
            <a:spLocks noChangeArrowheads="1"/>
          </p:cNvSpPr>
          <p:nvPr/>
        </p:nvSpPr>
        <p:spPr bwMode="auto">
          <a:xfrm>
            <a:off x="971550" y="4508500"/>
            <a:ext cx="6007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conditions of the  Lagrange theorem on the interval [0, 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]</a:t>
            </a:r>
            <a:endParaRPr lang="zh-CN" altLang="en-US">
              <a:ea typeface="宋体" charset="-122"/>
            </a:endParaRPr>
          </a:p>
        </p:txBody>
      </p:sp>
      <p:sp>
        <p:nvSpPr>
          <p:cNvPr id="539665" name="Rectangle 17"/>
          <p:cNvSpPr>
            <a:spLocks noChangeArrowheads="1"/>
          </p:cNvSpPr>
          <p:nvPr/>
        </p:nvSpPr>
        <p:spPr bwMode="auto">
          <a:xfrm>
            <a:off x="7593038" y="4508500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and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539666" name="Rectangle 18"/>
          <p:cNvSpPr>
            <a:spLocks noChangeArrowheads="1"/>
          </p:cNvSpPr>
          <p:nvPr/>
        </p:nvSpPr>
        <p:spPr bwMode="auto">
          <a:xfrm>
            <a:off x="900113" y="4903788"/>
            <a:ext cx="4032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 hence there exists at least one point 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39667" name="Object 19"/>
          <p:cNvGraphicFramePr>
            <a:graphicFrameLocks noChangeAspect="1"/>
          </p:cNvGraphicFramePr>
          <p:nvPr/>
        </p:nvGraphicFramePr>
        <p:xfrm>
          <a:off x="4716463" y="4965700"/>
          <a:ext cx="10080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9" name="Equation" r:id="rId10" imgW="609480" imgH="203040" progId="Equation.DSMT4">
                  <p:embed/>
                </p:oleObj>
              </mc:Choice>
              <mc:Fallback>
                <p:oleObj name="Equation" r:id="rId10" imgW="609480" imgH="203040" progId="Equation.DSMT4">
                  <p:embed/>
                  <p:pic>
                    <p:nvPicPr>
                      <p:cNvPr id="5396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965700"/>
                        <a:ext cx="1008062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8" name="Rectangle 20"/>
          <p:cNvSpPr>
            <a:spLocks noChangeArrowheads="1"/>
          </p:cNvSpPr>
          <p:nvPr/>
        </p:nvSpPr>
        <p:spPr bwMode="auto">
          <a:xfrm>
            <a:off x="5784850" y="4903788"/>
            <a:ext cx="109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such that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67437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8" grpId="0"/>
      <p:bldP spid="539661" grpId="0"/>
      <p:bldP spid="539663" grpId="0"/>
      <p:bldP spid="539664" grpId="0"/>
      <p:bldP spid="539665" grpId="0"/>
      <p:bldP spid="539666" grpId="0"/>
      <p:bldP spid="5396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63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  <a:endParaRPr lang="zh-CN" altLang="en-US" sz="3600" dirty="0">
              <a:ea typeface="宋体" charset="-122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5249-EEC1-401C-AFA2-2FE8A4C0A4C8}" type="slidenum">
              <a:rPr lang="en-US" altLang="en-US"/>
              <a:pPr/>
              <a:t>23</a:t>
            </a:fld>
            <a:endParaRPr lang="en-US" altLang="en-US"/>
          </a:p>
        </p:txBody>
      </p:sp>
      <p:graphicFrame>
        <p:nvGraphicFramePr>
          <p:cNvPr id="543762" name="Object 18"/>
          <p:cNvGraphicFramePr>
            <a:graphicFrameLocks noGrp="1" noChangeAspect="1"/>
          </p:cNvGraphicFramePr>
          <p:nvPr>
            <p:ph idx="4294967295"/>
          </p:nvPr>
        </p:nvGraphicFramePr>
        <p:xfrm>
          <a:off x="4857752" y="5286388"/>
          <a:ext cx="29527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98" name="Equation" r:id="rId4" imgW="1777680" imgH="406080" progId="Equation.DSMT4">
                  <p:embed/>
                </p:oleObj>
              </mc:Choice>
              <mc:Fallback>
                <p:oleObj name="Equation" r:id="rId4" imgW="1777680" imgH="406080" progId="Equation.DSMT4">
                  <p:embed/>
                  <p:pic>
                    <p:nvPicPr>
                      <p:cNvPr id="5437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5286388"/>
                        <a:ext cx="295275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755650" y="3357563"/>
            <a:ext cx="209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 (continued)</a:t>
            </a:r>
            <a:endParaRPr lang="zh-CN" altLang="en-US" b="1">
              <a:ea typeface="宋体" charset="-122"/>
            </a:endParaRPr>
          </a:p>
        </p:txBody>
      </p:sp>
      <p:graphicFrame>
        <p:nvGraphicFramePr>
          <p:cNvPr id="543754" name="Object 10"/>
          <p:cNvGraphicFramePr>
            <a:graphicFrameLocks noChangeAspect="1"/>
          </p:cNvGraphicFramePr>
          <p:nvPr/>
        </p:nvGraphicFramePr>
        <p:xfrm>
          <a:off x="3851275" y="2924175"/>
          <a:ext cx="30241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99" name="Equation" r:id="rId6" imgW="1765080" imgH="203040" progId="Equation.DSMT4">
                  <p:embed/>
                </p:oleObj>
              </mc:Choice>
              <mc:Fallback>
                <p:oleObj name="Equation" r:id="rId6" imgW="1765080" imgH="203040" progId="Equation.DSMT4">
                  <p:embed/>
                  <p:pic>
                    <p:nvPicPr>
                      <p:cNvPr id="543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924175"/>
                        <a:ext cx="3024188" cy="349250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5" name="Rectangle 11"/>
          <p:cNvSpPr>
            <a:spLocks noChangeArrowheads="1"/>
          </p:cNvSpPr>
          <p:nvPr/>
        </p:nvSpPr>
        <p:spPr bwMode="auto">
          <a:xfrm>
            <a:off x="755650" y="3895725"/>
            <a:ext cx="1303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Notice that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43756" name="Object 12"/>
          <p:cNvGraphicFramePr>
            <a:graphicFrameLocks noChangeAspect="1"/>
          </p:cNvGraphicFramePr>
          <p:nvPr/>
        </p:nvGraphicFramePr>
        <p:xfrm>
          <a:off x="2052638" y="3746500"/>
          <a:ext cx="59039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00" name="Equation" r:id="rId8" imgW="3466800" imgH="406080" progId="Equation.DSMT4">
                  <p:embed/>
                </p:oleObj>
              </mc:Choice>
              <mc:Fallback>
                <p:oleObj name="Equation" r:id="rId8" imgW="3466800" imgH="406080" progId="Equation.DSMT4">
                  <p:embed/>
                  <p:pic>
                    <p:nvPicPr>
                      <p:cNvPr id="5437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746500"/>
                        <a:ext cx="5903912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7" name="Rectangle 13"/>
          <p:cNvSpPr>
            <a:spLocks noChangeArrowheads="1"/>
          </p:cNvSpPr>
          <p:nvPr/>
        </p:nvSpPr>
        <p:spPr bwMode="auto">
          <a:xfrm>
            <a:off x="755650" y="4292600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so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43758" name="Object 14"/>
          <p:cNvGraphicFramePr>
            <a:graphicFrameLocks noChangeAspect="1"/>
          </p:cNvGraphicFramePr>
          <p:nvPr/>
        </p:nvGraphicFramePr>
        <p:xfrm>
          <a:off x="2771775" y="4508500"/>
          <a:ext cx="38719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01" name="Equation" r:id="rId10" imgW="2323800" imgH="431640" progId="Equation.DSMT4">
                  <p:embed/>
                </p:oleObj>
              </mc:Choice>
              <mc:Fallback>
                <p:oleObj name="Equation" r:id="rId10" imgW="2323800" imgH="431640" progId="Equation.DSMT4">
                  <p:embed/>
                  <p:pic>
                    <p:nvPicPr>
                      <p:cNvPr id="5437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08500"/>
                        <a:ext cx="38719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9" name="Object 15"/>
          <p:cNvGraphicFramePr>
            <a:graphicFrameLocks noChangeAspect="1"/>
          </p:cNvGraphicFramePr>
          <p:nvPr/>
        </p:nvGraphicFramePr>
        <p:xfrm>
          <a:off x="1733550" y="5165725"/>
          <a:ext cx="18621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02" name="Equation" r:id="rId12" imgW="1130040" imgH="431640" progId="Equation.DSMT4">
                  <p:embed/>
                </p:oleObj>
              </mc:Choice>
              <mc:Fallback>
                <p:oleObj name="Equation" r:id="rId12" imgW="1130040" imgH="431640" progId="Equation.DSMT4">
                  <p:embed/>
                  <p:pic>
                    <p:nvPicPr>
                      <p:cNvPr id="5437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5165725"/>
                        <a:ext cx="1862138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60" name="Rectangle 16"/>
          <p:cNvSpPr>
            <a:spLocks noChangeArrowheads="1"/>
          </p:cNvSpPr>
          <p:nvPr/>
        </p:nvSpPr>
        <p:spPr bwMode="auto">
          <a:xfrm>
            <a:off x="827088" y="5337175"/>
            <a:ext cx="747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</a:t>
            </a:r>
            <a:endParaRPr lang="zh-CN" altLang="en-US">
              <a:ea typeface="宋体" charset="-122"/>
            </a:endParaRPr>
          </a:p>
        </p:txBody>
      </p:sp>
      <p:sp>
        <p:nvSpPr>
          <p:cNvPr id="543761" name="Rectangle 17"/>
          <p:cNvSpPr>
            <a:spLocks noChangeArrowheads="1"/>
          </p:cNvSpPr>
          <p:nvPr/>
        </p:nvSpPr>
        <p:spPr bwMode="auto">
          <a:xfrm>
            <a:off x="3635375" y="5300663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have</a:t>
            </a:r>
            <a:endParaRPr lang="zh-CN" altLang="en-US">
              <a:ea typeface="宋体" charset="-122"/>
            </a:endParaRPr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809625" y="1628776"/>
            <a:ext cx="5849942" cy="1014413"/>
            <a:chOff x="476" y="1018"/>
            <a:chExt cx="3685" cy="639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76" y="1018"/>
              <a:ext cx="8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247" y="1018"/>
              <a:ext cx="24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 dirty="0">
                  <a:solidFill>
                    <a:srgbClr val="0000FF"/>
                  </a:solidFill>
                  <a:ea typeface="宋体" charset="-122"/>
                </a:rPr>
                <a:t>Prove the following inequality</a:t>
              </a:r>
              <a:endParaRPr lang="zh-CN" altLang="en-US" sz="2400" b="0" dirty="0">
                <a:solidFill>
                  <a:srgbClr val="0000FF"/>
                </a:solidFill>
                <a:ea typeface="宋体" charset="-122"/>
              </a:endParaRPr>
            </a:p>
          </p:txBody>
        </p:sp>
        <p:graphicFrame>
          <p:nvGraphicFramePr>
            <p:cNvPr id="22" name="Object 8"/>
            <p:cNvGraphicFramePr>
              <a:graphicFrameLocks noChangeAspect="1"/>
            </p:cNvGraphicFramePr>
            <p:nvPr/>
          </p:nvGraphicFramePr>
          <p:xfrm>
            <a:off x="2126" y="1229"/>
            <a:ext cx="2035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703" name="Equation" r:id="rId14" imgW="1930320" imgH="406080" progId="Equation.DSMT4">
                    <p:embed/>
                  </p:oleObj>
                </mc:Choice>
                <mc:Fallback>
                  <p:oleObj name="Equation" r:id="rId14" imgW="1930320" imgH="406080" progId="Equation.DSMT4">
                    <p:embed/>
                    <p:pic>
                      <p:nvPicPr>
                        <p:cNvPr id="2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" y="1229"/>
                          <a:ext cx="2035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308558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4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5" grpId="0"/>
      <p:bldP spid="543757" grpId="0"/>
      <p:bldP spid="543760" grpId="0"/>
      <p:bldP spid="5437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  <a:endParaRPr lang="zh-CN" altLang="en-US" sz="3600" dirty="0">
              <a:ea typeface="宋体" charset="-122"/>
            </a:endParaRP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D98F-87BA-405A-A4B0-AAADA8768403}" type="slidenum">
              <a:rPr lang="en-US" altLang="en-US"/>
              <a:pPr/>
              <a:t>24</a:t>
            </a:fld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06413" y="1484313"/>
            <a:ext cx="8115300" cy="1296987"/>
            <a:chOff x="340" y="1071"/>
            <a:chExt cx="5112" cy="817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0" y="1071"/>
              <a:ext cx="5081" cy="280"/>
              <a:chOff x="340" y="1071"/>
              <a:chExt cx="5081" cy="280"/>
            </a:xfrm>
          </p:grpSpPr>
          <p:sp>
            <p:nvSpPr>
              <p:cNvPr id="547845" name="Rectangle 5"/>
              <p:cNvSpPr>
                <a:spLocks noChangeArrowheads="1"/>
              </p:cNvSpPr>
              <p:nvPr/>
            </p:nvSpPr>
            <p:spPr bwMode="auto">
              <a:xfrm>
                <a:off x="340" y="1071"/>
                <a:ext cx="72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Example</a:t>
                </a:r>
              </a:p>
            </p:txBody>
          </p:sp>
          <p:sp>
            <p:nvSpPr>
              <p:cNvPr id="547846" name="Rectangle 6"/>
              <p:cNvSpPr>
                <a:spLocks noChangeArrowheads="1"/>
              </p:cNvSpPr>
              <p:nvPr/>
            </p:nvSpPr>
            <p:spPr bwMode="auto">
              <a:xfrm>
                <a:off x="1156" y="1099"/>
                <a:ext cx="191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Suppose that the function </a:t>
                </a:r>
                <a:endParaRPr lang="zh-CN" altLang="en-US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  <p:graphicFrame>
            <p:nvGraphicFramePr>
              <p:cNvPr id="547847" name="Object 7"/>
              <p:cNvGraphicFramePr>
                <a:graphicFrameLocks noChangeAspect="1"/>
              </p:cNvGraphicFramePr>
              <p:nvPr/>
            </p:nvGraphicFramePr>
            <p:xfrm>
              <a:off x="2982" y="1132"/>
              <a:ext cx="1134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1730" name="Equation" r:id="rId4" imgW="1054080" imgH="203040" progId="Equation.DSMT4">
                      <p:embed/>
                    </p:oleObj>
                  </mc:Choice>
                  <mc:Fallback>
                    <p:oleObj name="Equation" r:id="rId4" imgW="1054080" imgH="203040" progId="Equation.DSMT4">
                      <p:embed/>
                      <p:pic>
                        <p:nvPicPr>
                          <p:cNvPr id="54784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2" y="1132"/>
                            <a:ext cx="1134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7848" name="Rectangle 8"/>
              <p:cNvSpPr>
                <a:spLocks noChangeArrowheads="1"/>
              </p:cNvSpPr>
              <p:nvPr/>
            </p:nvSpPr>
            <p:spPr bwMode="auto">
              <a:xfrm>
                <a:off x="4148" y="1094"/>
                <a:ext cx="127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is differentiable, </a:t>
                </a:r>
                <a:endParaRPr lang="zh-CN" altLang="en-US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sp>
          <p:nvSpPr>
            <p:cNvPr id="547850" name="Rectangle 10"/>
            <p:cNvSpPr>
              <a:spLocks noChangeArrowheads="1"/>
            </p:cNvSpPr>
            <p:nvPr/>
          </p:nvSpPr>
          <p:spPr bwMode="auto">
            <a:xfrm>
              <a:off x="1882" y="1366"/>
              <a:ext cx="35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Prove that the function  </a:t>
              </a:r>
              <a:r>
                <a:rPr lang="en-US" altLang="zh-CN" b="1" i="1">
                  <a:solidFill>
                    <a:srgbClr val="0000FF"/>
                  </a:solidFill>
                  <a:ea typeface="宋体" charset="-122"/>
                </a:rPr>
                <a:t>f 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has a unique</a:t>
              </a:r>
              <a:r>
                <a:rPr lang="en-US" altLang="zh-CN" b="1" i="1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fixed point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  <p:graphicFrame>
          <p:nvGraphicFramePr>
            <p:cNvPr id="547851" name="Object 11"/>
            <p:cNvGraphicFramePr>
              <a:graphicFrameLocks noChangeAspect="1"/>
            </p:cNvGraphicFramePr>
            <p:nvPr/>
          </p:nvGraphicFramePr>
          <p:xfrm>
            <a:off x="340" y="1390"/>
            <a:ext cx="149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731" name="Equation" r:id="rId6" imgW="1346040" imgH="203040" progId="Equation.DSMT4">
                    <p:embed/>
                  </p:oleObj>
                </mc:Choice>
                <mc:Fallback>
                  <p:oleObj name="Equation" r:id="rId6" imgW="1346040" imgH="203040" progId="Equation.DSMT4">
                    <p:embed/>
                    <p:pic>
                      <p:nvPicPr>
                        <p:cNvPr id="54785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390"/>
                          <a:ext cx="149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7852" name="Object 12"/>
            <p:cNvGraphicFramePr>
              <a:graphicFrameLocks noChangeAspect="1"/>
            </p:cNvGraphicFramePr>
            <p:nvPr/>
          </p:nvGraphicFramePr>
          <p:xfrm>
            <a:off x="385" y="1666"/>
            <a:ext cx="68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732" name="Equation" r:id="rId8" imgW="622080" imgH="203040" progId="Equation.DSMT4">
                    <p:embed/>
                  </p:oleObj>
                </mc:Choice>
                <mc:Fallback>
                  <p:oleObj name="Equation" r:id="rId8" imgW="622080" imgH="203040" progId="Equation.DSMT4">
                    <p:embed/>
                    <p:pic>
                      <p:nvPicPr>
                        <p:cNvPr id="54785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666"/>
                          <a:ext cx="681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7854" name="Rectangle 14"/>
          <p:cNvSpPr>
            <a:spLocks noChangeArrowheads="1"/>
          </p:cNvSpPr>
          <p:nvPr/>
        </p:nvSpPr>
        <p:spPr bwMode="auto">
          <a:xfrm>
            <a:off x="541338" y="292417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  <a:endParaRPr lang="zh-CN" altLang="en-US" b="1">
              <a:ea typeface="宋体" charset="-122"/>
            </a:endParaRPr>
          </a:p>
        </p:txBody>
      </p:sp>
      <p:sp>
        <p:nvSpPr>
          <p:cNvPr id="547855" name="Rectangle 15"/>
          <p:cNvSpPr>
            <a:spLocks noChangeArrowheads="1"/>
          </p:cNvSpPr>
          <p:nvPr/>
        </p:nvSpPr>
        <p:spPr bwMode="auto">
          <a:xfrm>
            <a:off x="1331913" y="2924175"/>
            <a:ext cx="556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first prove  </a:t>
            </a:r>
            <a:r>
              <a:rPr lang="en-US" altLang="zh-CN" b="1" i="1">
                <a:ea typeface="宋体" charset="-122"/>
              </a:rPr>
              <a:t>f  </a:t>
            </a:r>
            <a:r>
              <a:rPr lang="en-US" altLang="zh-CN">
                <a:ea typeface="宋体" charset="-122"/>
              </a:rPr>
              <a:t>has at least one fixed point in (0,1).</a:t>
            </a:r>
            <a:endParaRPr lang="zh-CN" altLang="en-US">
              <a:ea typeface="宋体" charset="-122"/>
            </a:endParaRPr>
          </a:p>
        </p:txBody>
      </p:sp>
      <p:sp>
        <p:nvSpPr>
          <p:cNvPr id="547856" name="Rectangle 16"/>
          <p:cNvSpPr>
            <a:spLocks noChangeArrowheads="1"/>
          </p:cNvSpPr>
          <p:nvPr/>
        </p:nvSpPr>
        <p:spPr bwMode="auto">
          <a:xfrm>
            <a:off x="611188" y="34290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Let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47857" name="Object 17"/>
          <p:cNvGraphicFramePr>
            <a:graphicFrameLocks noChangeAspect="1"/>
          </p:cNvGraphicFramePr>
          <p:nvPr/>
        </p:nvGraphicFramePr>
        <p:xfrm>
          <a:off x="2843213" y="3900488"/>
          <a:ext cx="19446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33" name="Equation" r:id="rId10" imgW="1117440" imgH="203040" progId="Equation.DSMT4">
                  <p:embed/>
                </p:oleObj>
              </mc:Choice>
              <mc:Fallback>
                <p:oleObj name="Equation" r:id="rId10" imgW="1117440" imgH="203040" progId="Equation.DSMT4">
                  <p:embed/>
                  <p:pic>
                    <p:nvPicPr>
                      <p:cNvPr id="5478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900488"/>
                        <a:ext cx="194468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58" name="Rectangle 18"/>
          <p:cNvSpPr>
            <a:spLocks noChangeArrowheads="1"/>
          </p:cNvSpPr>
          <p:nvPr/>
        </p:nvSpPr>
        <p:spPr bwMode="auto">
          <a:xfrm>
            <a:off x="539750" y="4292600"/>
            <a:ext cx="808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 the functions  </a:t>
            </a:r>
            <a:r>
              <a:rPr lang="en-US" altLang="zh-CN" b="1" i="1">
                <a:ea typeface="宋体" charset="-122"/>
              </a:rPr>
              <a:t>f </a:t>
            </a:r>
            <a:r>
              <a:rPr lang="en-US" altLang="zh-CN">
                <a:ea typeface="宋体" charset="-122"/>
              </a:rPr>
              <a:t> and  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 are both continuous on [0,1],  </a:t>
            </a:r>
            <a:r>
              <a:rPr lang="en-US" altLang="zh-CN" b="1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) is continuous</a:t>
            </a:r>
            <a:endParaRPr lang="zh-CN" altLang="en-US">
              <a:ea typeface="宋体" charset="-122"/>
            </a:endParaRPr>
          </a:p>
        </p:txBody>
      </p:sp>
      <p:sp>
        <p:nvSpPr>
          <p:cNvPr id="547859" name="Rectangle 19"/>
          <p:cNvSpPr>
            <a:spLocks noChangeArrowheads="1"/>
          </p:cNvSpPr>
          <p:nvPr/>
        </p:nvSpPr>
        <p:spPr bwMode="auto">
          <a:xfrm>
            <a:off x="539750" y="4724400"/>
            <a:ext cx="105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on [0,1].</a:t>
            </a:r>
            <a:endParaRPr lang="zh-CN" altLang="en-US">
              <a:ea typeface="宋体" charset="-122"/>
            </a:endParaRPr>
          </a:p>
        </p:txBody>
      </p:sp>
      <p:sp>
        <p:nvSpPr>
          <p:cNvPr id="547860" name="Rectangle 20"/>
          <p:cNvSpPr>
            <a:spLocks noChangeArrowheads="1"/>
          </p:cNvSpPr>
          <p:nvPr/>
        </p:nvSpPr>
        <p:spPr bwMode="auto">
          <a:xfrm>
            <a:off x="1619250" y="4724400"/>
            <a:ext cx="416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From the assumption 0&lt; </a:t>
            </a:r>
            <a:r>
              <a:rPr lang="en-US" altLang="zh-CN" b="1" i="1">
                <a:ea typeface="宋体" charset="-122"/>
              </a:rPr>
              <a:t>f </a:t>
            </a:r>
            <a:r>
              <a:rPr lang="en-US" altLang="zh-CN">
                <a:ea typeface="宋体" charset="-122"/>
              </a:rPr>
              <a:t>&lt;1, we have 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47861" name="Object 21"/>
          <p:cNvGraphicFramePr>
            <a:graphicFrameLocks noChangeAspect="1"/>
          </p:cNvGraphicFramePr>
          <p:nvPr/>
        </p:nvGraphicFramePr>
        <p:xfrm>
          <a:off x="2700338" y="5237163"/>
          <a:ext cx="39608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34" name="Equation" r:id="rId12" imgW="2286000" imgH="203040" progId="Equation.DSMT4">
                  <p:embed/>
                </p:oleObj>
              </mc:Choice>
              <mc:Fallback>
                <p:oleObj name="Equation" r:id="rId12" imgW="2286000" imgH="203040" progId="Equation.DSMT4">
                  <p:embed/>
                  <p:pic>
                    <p:nvPicPr>
                      <p:cNvPr id="5478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237163"/>
                        <a:ext cx="396081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62" name="Rectangle 22"/>
          <p:cNvSpPr>
            <a:spLocks noChangeArrowheads="1"/>
          </p:cNvSpPr>
          <p:nvPr/>
        </p:nvSpPr>
        <p:spPr bwMode="auto">
          <a:xfrm>
            <a:off x="611188" y="5661025"/>
            <a:ext cx="3679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By the zero theorem we know that</a:t>
            </a:r>
            <a:endParaRPr lang="zh-CN" altLang="en-US">
              <a:ea typeface="宋体" charset="-122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357686" y="5673743"/>
            <a:ext cx="3960812" cy="398463"/>
            <a:chOff x="2699" y="3566"/>
            <a:chExt cx="2495" cy="251"/>
          </a:xfrm>
        </p:grpSpPr>
        <p:sp>
          <p:nvSpPr>
            <p:cNvPr id="547863" name="Rectangle 23"/>
            <p:cNvSpPr>
              <a:spLocks noChangeArrowheads="1"/>
            </p:cNvSpPr>
            <p:nvPr/>
          </p:nvSpPr>
          <p:spPr bwMode="auto">
            <a:xfrm>
              <a:off x="2699" y="3566"/>
              <a:ext cx="1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there exists at lest one point </a:t>
              </a:r>
              <a:endParaRPr lang="zh-CN" altLang="en-US" dirty="0">
                <a:ea typeface="宋体" charset="-122"/>
              </a:endParaRPr>
            </a:p>
          </p:txBody>
        </p:sp>
        <p:graphicFrame>
          <p:nvGraphicFramePr>
            <p:cNvPr id="547864" name="Object 24"/>
            <p:cNvGraphicFramePr>
              <a:graphicFrameLocks noChangeAspect="1"/>
            </p:cNvGraphicFramePr>
            <p:nvPr/>
          </p:nvGraphicFramePr>
          <p:xfrm>
            <a:off x="4604" y="3612"/>
            <a:ext cx="59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735" name="Equation" r:id="rId14" imgW="583920" imgH="203040" progId="Equation.DSMT4">
                    <p:embed/>
                  </p:oleObj>
                </mc:Choice>
                <mc:Fallback>
                  <p:oleObj name="Equation" r:id="rId14" imgW="583920" imgH="203040" progId="Equation.DSMT4">
                    <p:embed/>
                    <p:pic>
                      <p:nvPicPr>
                        <p:cNvPr id="54786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3612"/>
                          <a:ext cx="59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7867" name="Rectangle 27"/>
          <p:cNvSpPr>
            <a:spLocks noChangeArrowheads="1"/>
          </p:cNvSpPr>
          <p:nvPr/>
        </p:nvSpPr>
        <p:spPr bwMode="auto">
          <a:xfrm>
            <a:off x="611188" y="6092825"/>
            <a:ext cx="109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such that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47868" name="Object 28"/>
          <p:cNvGraphicFramePr>
            <a:graphicFrameLocks noChangeAspect="1"/>
          </p:cNvGraphicFramePr>
          <p:nvPr/>
        </p:nvGraphicFramePr>
        <p:xfrm>
          <a:off x="1777988" y="6138863"/>
          <a:ext cx="10795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36" name="Equation" r:id="rId16" imgW="647640" imgH="203040" progId="Equation.DSMT4">
                  <p:embed/>
                </p:oleObj>
              </mc:Choice>
              <mc:Fallback>
                <p:oleObj name="Equation" r:id="rId16" imgW="647640" imgH="203040" progId="Equation.DSMT4">
                  <p:embed/>
                  <p:pic>
                    <p:nvPicPr>
                      <p:cNvPr id="54786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988" y="6138863"/>
                        <a:ext cx="107950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69" name="Rectangle 29"/>
          <p:cNvSpPr>
            <a:spLocks noChangeArrowheads="1"/>
          </p:cNvSpPr>
          <p:nvPr/>
        </p:nvSpPr>
        <p:spPr bwMode="auto">
          <a:xfrm>
            <a:off x="2843213" y="6092825"/>
            <a:ext cx="795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that is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47870" name="Object 30"/>
          <p:cNvGraphicFramePr>
            <a:graphicFrameLocks noChangeAspect="1"/>
          </p:cNvGraphicFramePr>
          <p:nvPr/>
        </p:nvGraphicFramePr>
        <p:xfrm>
          <a:off x="3708400" y="6115050"/>
          <a:ext cx="11001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37" name="Equation" r:id="rId18" imgW="660240" imgH="203040" progId="Equation.DSMT4">
                  <p:embed/>
                </p:oleObj>
              </mc:Choice>
              <mc:Fallback>
                <p:oleObj name="Equation" r:id="rId18" imgW="660240" imgH="203040" progId="Equation.DSMT4">
                  <p:embed/>
                  <p:pic>
                    <p:nvPicPr>
                      <p:cNvPr id="5478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115050"/>
                        <a:ext cx="1100138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100651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4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4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4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4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4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54" grpId="0"/>
      <p:bldP spid="547855" grpId="0"/>
      <p:bldP spid="547856" grpId="0"/>
      <p:bldP spid="547858" grpId="0"/>
      <p:bldP spid="547859" grpId="0"/>
      <p:bldP spid="547860" grpId="0"/>
      <p:bldP spid="547862" grpId="0"/>
      <p:bldP spid="547867" grpId="0"/>
      <p:bldP spid="5478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>
                <a:ea typeface="宋体" charset="-122"/>
              </a:rPr>
              <a:t>Mean Value Theorem in Differential Calculus</a:t>
            </a:r>
            <a:endParaRPr lang="zh-CN" altLang="en-US" sz="3200">
              <a:ea typeface="宋体" charset="-122"/>
            </a:endParaRP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3116-67EA-4DCC-AE91-CA8AFE723E36}" type="slidenum">
              <a:rPr lang="en-US" altLang="en-US"/>
              <a:pPr/>
              <a:t>25</a:t>
            </a:fld>
            <a:endParaRPr lang="en-US" altLang="en-US"/>
          </a:p>
        </p:txBody>
      </p:sp>
      <p:graphicFrame>
        <p:nvGraphicFramePr>
          <p:cNvPr id="551961" name="Object 25"/>
          <p:cNvGraphicFramePr>
            <a:graphicFrameLocks noGrp="1" noChangeAspect="1"/>
          </p:cNvGraphicFramePr>
          <p:nvPr>
            <p:ph idx="4294967295"/>
          </p:nvPr>
        </p:nvGraphicFramePr>
        <p:xfrm>
          <a:off x="6500826" y="4873625"/>
          <a:ext cx="1871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0" name="Equation" r:id="rId4" imgW="1206360" imgH="228600" progId="Equation.DSMT4">
                  <p:embed/>
                </p:oleObj>
              </mc:Choice>
              <mc:Fallback>
                <p:oleObj name="Equation" r:id="rId4" imgW="1206360" imgH="228600" progId="Equation.DSMT4">
                  <p:embed/>
                  <p:pic>
                    <p:nvPicPr>
                      <p:cNvPr id="5519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4873625"/>
                        <a:ext cx="18716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9" name="Rectangle 13"/>
          <p:cNvSpPr>
            <a:spLocks noChangeArrowheads="1"/>
          </p:cNvSpPr>
          <p:nvPr/>
        </p:nvSpPr>
        <p:spPr bwMode="auto">
          <a:xfrm>
            <a:off x="742950" y="2852738"/>
            <a:ext cx="209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 (continued)</a:t>
            </a:r>
            <a:endParaRPr lang="zh-CN" altLang="en-US" b="1">
              <a:ea typeface="宋体" charset="-122"/>
            </a:endParaRPr>
          </a:p>
        </p:txBody>
      </p:sp>
      <p:sp>
        <p:nvSpPr>
          <p:cNvPr id="551950" name="Rectangle 14"/>
          <p:cNvSpPr>
            <a:spLocks noChangeArrowheads="1"/>
          </p:cNvSpPr>
          <p:nvPr/>
        </p:nvSpPr>
        <p:spPr bwMode="auto">
          <a:xfrm>
            <a:off x="2973388" y="2852738"/>
            <a:ext cx="5127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prove  </a:t>
            </a:r>
            <a:r>
              <a:rPr lang="en-US" altLang="zh-CN" b="1" i="1">
                <a:ea typeface="宋体" charset="-122"/>
              </a:rPr>
              <a:t>f  </a:t>
            </a:r>
            <a:r>
              <a:rPr lang="en-US" altLang="zh-CN">
                <a:ea typeface="宋体" charset="-122"/>
              </a:rPr>
              <a:t>has at most one fixed point in (0,1).</a:t>
            </a:r>
            <a:endParaRPr lang="zh-CN" altLang="en-US">
              <a:ea typeface="宋体" charset="-122"/>
            </a:endParaRPr>
          </a:p>
        </p:txBody>
      </p:sp>
      <p:sp>
        <p:nvSpPr>
          <p:cNvPr id="551951" name="Rectangle 15"/>
          <p:cNvSpPr>
            <a:spLocks noChangeArrowheads="1"/>
          </p:cNvSpPr>
          <p:nvPr/>
        </p:nvSpPr>
        <p:spPr bwMode="auto">
          <a:xfrm>
            <a:off x="812800" y="3357563"/>
            <a:ext cx="695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Suppose  </a:t>
            </a:r>
            <a:r>
              <a:rPr lang="en-US" altLang="zh-CN" b="1" i="1">
                <a:ea typeface="宋体" charset="-122"/>
              </a:rPr>
              <a:t>f  </a:t>
            </a:r>
            <a:r>
              <a:rPr lang="en-US" altLang="zh-CN">
                <a:ea typeface="宋体" charset="-122"/>
              </a:rPr>
              <a:t>has two fixed points in  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 b="1" i="1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,  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 b="1" i="1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 in</a:t>
            </a:r>
            <a:r>
              <a:rPr lang="en-US" altLang="zh-CN" b="1" i="1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(0,1),  and that means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51952" name="Object 16"/>
          <p:cNvGraphicFramePr>
            <a:graphicFrameLocks noChangeAspect="1"/>
          </p:cNvGraphicFramePr>
          <p:nvPr/>
        </p:nvGraphicFramePr>
        <p:xfrm>
          <a:off x="2686050" y="3933825"/>
          <a:ext cx="3384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1" name="Equation" r:id="rId6" imgW="1981080" imgH="228600" progId="Equation.DSMT4">
                  <p:embed/>
                </p:oleObj>
              </mc:Choice>
              <mc:Fallback>
                <p:oleObj name="Equation" r:id="rId6" imgW="1981080" imgH="228600" progId="Equation.DSMT4">
                  <p:embed/>
                  <p:pic>
                    <p:nvPicPr>
                      <p:cNvPr id="5519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933825"/>
                        <a:ext cx="33845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812800" y="4437063"/>
            <a:ext cx="2808288" cy="396875"/>
            <a:chOff x="612" y="2840"/>
            <a:chExt cx="1769" cy="250"/>
          </a:xfrm>
        </p:grpSpPr>
        <p:sp>
          <p:nvSpPr>
            <p:cNvPr id="551953" name="Rectangle 17"/>
            <p:cNvSpPr>
              <a:spLocks noChangeArrowheads="1"/>
            </p:cNvSpPr>
            <p:nvPr/>
          </p:nvSpPr>
          <p:spPr bwMode="auto">
            <a:xfrm>
              <a:off x="612" y="2840"/>
              <a:ext cx="1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We may assume </a:t>
              </a:r>
              <a:endParaRPr lang="zh-CN" altLang="en-US">
                <a:ea typeface="宋体" charset="-122"/>
              </a:endParaRPr>
            </a:p>
          </p:txBody>
        </p:sp>
        <p:graphicFrame>
          <p:nvGraphicFramePr>
            <p:cNvPr id="551954" name="Object 18"/>
            <p:cNvGraphicFramePr>
              <a:graphicFrameLocks noChangeAspect="1"/>
            </p:cNvGraphicFramePr>
            <p:nvPr/>
          </p:nvGraphicFramePr>
          <p:xfrm>
            <a:off x="1837" y="2840"/>
            <a:ext cx="54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52" name="Equation" r:id="rId8" imgW="533160" imgH="228600" progId="Equation.DSMT4">
                    <p:embed/>
                  </p:oleObj>
                </mc:Choice>
                <mc:Fallback>
                  <p:oleObj name="Equation" r:id="rId8" imgW="533160" imgH="228600" progId="Equation.DSMT4">
                    <p:embed/>
                    <p:pic>
                      <p:nvPicPr>
                        <p:cNvPr id="55195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840"/>
                          <a:ext cx="544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1956" name="Rectangle 20"/>
          <p:cNvSpPr>
            <a:spLocks noChangeArrowheads="1"/>
          </p:cNvSpPr>
          <p:nvPr/>
        </p:nvSpPr>
        <p:spPr bwMode="auto">
          <a:xfrm>
            <a:off x="3621088" y="4365625"/>
            <a:ext cx="447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Applying  the Lagrange theorem  to  </a:t>
            </a:r>
            <a:r>
              <a:rPr lang="en-US" altLang="zh-CN" b="1" i="1">
                <a:ea typeface="宋体" charset="-122"/>
              </a:rPr>
              <a:t>f   </a:t>
            </a:r>
            <a:r>
              <a:rPr lang="en-US" altLang="zh-CN">
                <a:ea typeface="宋体" charset="-122"/>
              </a:rPr>
              <a:t>on</a:t>
            </a:r>
            <a:endParaRPr lang="zh-CN" altLang="en-US">
              <a:ea typeface="宋体" charset="-122"/>
            </a:endParaRPr>
          </a:p>
        </p:txBody>
      </p:sp>
      <p:sp>
        <p:nvSpPr>
          <p:cNvPr id="551957" name="Rectangle 21"/>
          <p:cNvSpPr>
            <a:spLocks noChangeArrowheads="1"/>
          </p:cNvSpPr>
          <p:nvPr/>
        </p:nvSpPr>
        <p:spPr bwMode="auto">
          <a:xfrm>
            <a:off x="1763713" y="4868863"/>
            <a:ext cx="155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know that</a:t>
            </a:r>
            <a:endParaRPr lang="zh-CN" altLang="en-US">
              <a:ea typeface="宋体" charset="-122"/>
            </a:endParaRPr>
          </a:p>
        </p:txBody>
      </p:sp>
      <p:sp>
        <p:nvSpPr>
          <p:cNvPr id="551958" name="Rectangle 22"/>
          <p:cNvSpPr>
            <a:spLocks noChangeArrowheads="1"/>
          </p:cNvSpPr>
          <p:nvPr/>
        </p:nvSpPr>
        <p:spPr bwMode="auto">
          <a:xfrm>
            <a:off x="815975" y="4868863"/>
            <a:ext cx="1163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 [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 b="1" i="1" baseline="-25000">
                <a:ea typeface="宋体" charset="-122"/>
              </a:rPr>
              <a:t>1</a:t>
            </a:r>
            <a:r>
              <a:rPr lang="en-US" altLang="zh-CN" b="1">
                <a:ea typeface="宋体" charset="-122"/>
              </a:rPr>
              <a:t>,</a:t>
            </a:r>
            <a:r>
              <a:rPr lang="en-US" altLang="zh-CN" b="1" i="1">
                <a:ea typeface="宋体" charset="-122"/>
              </a:rPr>
              <a:t>  x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]</a:t>
            </a:r>
            <a:endParaRPr lang="zh-CN" altLang="en-US">
              <a:ea typeface="宋体" charset="-122"/>
            </a:endParaRPr>
          </a:p>
        </p:txBody>
      </p:sp>
      <p:sp>
        <p:nvSpPr>
          <p:cNvPr id="551960" name="Rectangle 24"/>
          <p:cNvSpPr>
            <a:spLocks noChangeArrowheads="1"/>
          </p:cNvSpPr>
          <p:nvPr/>
        </p:nvSpPr>
        <p:spPr bwMode="auto">
          <a:xfrm>
            <a:off x="3276600" y="4868863"/>
            <a:ext cx="306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there exists at lest one point </a:t>
            </a:r>
            <a:endParaRPr lang="zh-CN" altLang="en-US">
              <a:ea typeface="宋体" charset="-122"/>
            </a:endParaRPr>
          </a:p>
        </p:txBody>
      </p:sp>
      <p:sp>
        <p:nvSpPr>
          <p:cNvPr id="551962" name="Rectangle 26"/>
          <p:cNvSpPr>
            <a:spLocks noChangeArrowheads="1"/>
          </p:cNvSpPr>
          <p:nvPr/>
        </p:nvSpPr>
        <p:spPr bwMode="auto">
          <a:xfrm>
            <a:off x="900113" y="5445125"/>
            <a:ext cx="109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such that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51963" name="Object 27"/>
          <p:cNvGraphicFramePr>
            <a:graphicFrameLocks noChangeAspect="1"/>
          </p:cNvGraphicFramePr>
          <p:nvPr/>
        </p:nvGraphicFramePr>
        <p:xfrm>
          <a:off x="2916238" y="5373688"/>
          <a:ext cx="27368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3" name="Equation" r:id="rId10" imgW="1676160" imgH="444240" progId="Equation.DSMT4">
                  <p:embed/>
                </p:oleObj>
              </mc:Choice>
              <mc:Fallback>
                <p:oleObj name="Equation" r:id="rId10" imgW="1676160" imgH="444240" progId="Equation.DSMT4">
                  <p:embed/>
                  <p:pic>
                    <p:nvPicPr>
                      <p:cNvPr id="5519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373688"/>
                        <a:ext cx="2736850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64" name="Rectangle 28"/>
          <p:cNvSpPr>
            <a:spLocks noChangeArrowheads="1"/>
          </p:cNvSpPr>
          <p:nvPr/>
        </p:nvSpPr>
        <p:spPr bwMode="auto">
          <a:xfrm>
            <a:off x="827088" y="6056313"/>
            <a:ext cx="3492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This contradicts our assumption.</a:t>
            </a:r>
            <a:endParaRPr lang="zh-CN" altLang="en-US">
              <a:ea typeface="宋体" charset="-122"/>
            </a:endParaRPr>
          </a:p>
        </p:txBody>
      </p:sp>
      <p:sp>
        <p:nvSpPr>
          <p:cNvPr id="551965" name="Rectangle 29"/>
          <p:cNvSpPr>
            <a:spLocks noChangeArrowheads="1"/>
          </p:cNvSpPr>
          <p:nvPr/>
        </p:nvSpPr>
        <p:spPr bwMode="auto">
          <a:xfrm>
            <a:off x="4467248" y="6072206"/>
            <a:ext cx="3390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Then we obtain our conclusion.</a:t>
            </a:r>
            <a:endParaRPr lang="zh-CN" altLang="en-US" dirty="0">
              <a:ea typeface="宋体" charset="-122"/>
            </a:endParaRPr>
          </a:p>
        </p:txBody>
      </p:sp>
      <p:grpSp>
        <p:nvGrpSpPr>
          <p:cNvPr id="30" name="Group 13"/>
          <p:cNvGrpSpPr>
            <a:grpSpLocks/>
          </p:cNvGrpSpPr>
          <p:nvPr/>
        </p:nvGrpSpPr>
        <p:grpSpPr bwMode="auto">
          <a:xfrm>
            <a:off x="506413" y="1484313"/>
            <a:ext cx="8115300" cy="1296987"/>
            <a:chOff x="340" y="1071"/>
            <a:chExt cx="5112" cy="817"/>
          </a:xfrm>
        </p:grpSpPr>
        <p:grpSp>
          <p:nvGrpSpPr>
            <p:cNvPr id="31" name="Group 9"/>
            <p:cNvGrpSpPr>
              <a:grpSpLocks/>
            </p:cNvGrpSpPr>
            <p:nvPr/>
          </p:nvGrpSpPr>
          <p:grpSpPr bwMode="auto">
            <a:xfrm>
              <a:off x="340" y="1071"/>
              <a:ext cx="5081" cy="280"/>
              <a:chOff x="340" y="1071"/>
              <a:chExt cx="5081" cy="280"/>
            </a:xfrm>
          </p:grpSpPr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340" y="1071"/>
                <a:ext cx="72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Example</a:t>
                </a:r>
              </a:p>
            </p:txBody>
          </p:sp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1156" y="1099"/>
                <a:ext cx="191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Suppose that the function </a:t>
                </a:r>
                <a:endParaRPr lang="zh-CN" altLang="en-US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  <p:graphicFrame>
            <p:nvGraphicFramePr>
              <p:cNvPr id="37" name="Object 7"/>
              <p:cNvGraphicFramePr>
                <a:graphicFrameLocks noChangeAspect="1"/>
              </p:cNvGraphicFramePr>
              <p:nvPr/>
            </p:nvGraphicFramePr>
            <p:xfrm>
              <a:off x="2982" y="1132"/>
              <a:ext cx="1134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754" name="Equation" r:id="rId12" imgW="1054080" imgH="203040" progId="Equation.DSMT4">
                      <p:embed/>
                    </p:oleObj>
                  </mc:Choice>
                  <mc:Fallback>
                    <p:oleObj name="Equation" r:id="rId12" imgW="1054080" imgH="203040" progId="Equation.DSMT4">
                      <p:embed/>
                      <p:pic>
                        <p:nvPicPr>
                          <p:cNvPr id="3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2" y="1132"/>
                            <a:ext cx="1134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4148" y="1094"/>
                <a:ext cx="127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is differentiable, </a:t>
                </a:r>
                <a:endParaRPr lang="zh-CN" altLang="en-US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882" y="1366"/>
              <a:ext cx="35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Prove that the function  </a:t>
              </a:r>
              <a:r>
                <a:rPr lang="en-US" altLang="zh-CN" b="1" i="1">
                  <a:solidFill>
                    <a:srgbClr val="0000FF"/>
                  </a:solidFill>
                  <a:ea typeface="宋体" charset="-122"/>
                </a:rPr>
                <a:t>f 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has a unique</a:t>
              </a:r>
              <a:r>
                <a:rPr lang="en-US" altLang="zh-CN" b="1" i="1">
                  <a:solidFill>
                    <a:srgbClr val="0000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fixed point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  <p:graphicFrame>
          <p:nvGraphicFramePr>
            <p:cNvPr id="33" name="Object 11"/>
            <p:cNvGraphicFramePr>
              <a:graphicFrameLocks noChangeAspect="1"/>
            </p:cNvGraphicFramePr>
            <p:nvPr/>
          </p:nvGraphicFramePr>
          <p:xfrm>
            <a:off x="340" y="1390"/>
            <a:ext cx="149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55" name="Equation" r:id="rId14" imgW="1346040" imgH="203040" progId="Equation.DSMT4">
                    <p:embed/>
                  </p:oleObj>
                </mc:Choice>
                <mc:Fallback>
                  <p:oleObj name="Equation" r:id="rId14" imgW="1346040" imgH="203040" progId="Equation.DSMT4">
                    <p:embed/>
                    <p:pic>
                      <p:nvPicPr>
                        <p:cNvPr id="3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390"/>
                          <a:ext cx="149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/>
          </p:nvGraphicFramePr>
          <p:xfrm>
            <a:off x="385" y="1666"/>
            <a:ext cx="68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56" name="Equation" r:id="rId16" imgW="622080" imgH="203040" progId="Equation.DSMT4">
                    <p:embed/>
                  </p:oleObj>
                </mc:Choice>
                <mc:Fallback>
                  <p:oleObj name="Equation" r:id="rId16" imgW="622080" imgH="203040" progId="Equation.DSMT4">
                    <p:embed/>
                    <p:pic>
                      <p:nvPicPr>
                        <p:cNvPr id="3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666"/>
                          <a:ext cx="681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9596412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5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5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5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5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5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5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5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5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50" grpId="0"/>
      <p:bldP spid="551951" grpId="0"/>
      <p:bldP spid="551956" grpId="0"/>
      <p:bldP spid="551957" grpId="0"/>
      <p:bldP spid="551958" grpId="0"/>
      <p:bldP spid="551960" grpId="0"/>
      <p:bldP spid="551962" grpId="0"/>
      <p:bldP spid="551964" grpId="0"/>
      <p:bldP spid="5519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42B7-F249-4717-8808-D763C64A14F3}" type="slidenum">
              <a:rPr lang="en-US" altLang="en-US"/>
              <a:pPr/>
              <a:t>26</a:t>
            </a:fld>
            <a:endParaRPr lang="en-US" alt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997575" y="2492375"/>
            <a:ext cx="2508250" cy="3581400"/>
            <a:chOff x="3778" y="1570"/>
            <a:chExt cx="1580" cy="2256"/>
          </a:xfrm>
        </p:grpSpPr>
        <p:sp>
          <p:nvSpPr>
            <p:cNvPr id="386052" name="Text Box 4"/>
            <p:cNvSpPr txBox="1">
              <a:spLocks noChangeArrowheads="1"/>
            </p:cNvSpPr>
            <p:nvPr/>
          </p:nvSpPr>
          <p:spPr bwMode="auto">
            <a:xfrm>
              <a:off x="3778" y="3249"/>
              <a:ext cx="158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>
                  <a:solidFill>
                    <a:srgbClr val="FF00FF"/>
                  </a:solidFill>
                  <a:latin typeface="Arial" charset="0"/>
                  <a:ea typeface="宋体" charset="-122"/>
                </a:rPr>
                <a:t>Cauchy, Augustin </a:t>
              </a:r>
            </a:p>
            <a:p>
              <a:pPr algn="ctr"/>
              <a:r>
                <a:rPr lang="en-US" altLang="zh-CN" sz="1800" b="1">
                  <a:solidFill>
                    <a:srgbClr val="FF00FF"/>
                  </a:solidFill>
                  <a:latin typeface="Arial" charset="0"/>
                  <a:ea typeface="宋体" charset="-122"/>
                </a:rPr>
                <a:t>(1789-1857)</a:t>
              </a:r>
              <a:endParaRPr lang="en-US" altLang="zh-CN" sz="1800">
                <a:solidFill>
                  <a:srgbClr val="FF00FF"/>
                </a:solidFill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800">
                  <a:solidFill>
                    <a:srgbClr val="FF00FF"/>
                  </a:solidFill>
                  <a:latin typeface="Arial" charset="0"/>
                  <a:ea typeface="宋体" charset="-122"/>
                </a:rPr>
                <a:t>French mathematician</a:t>
              </a:r>
              <a:r>
                <a:rPr lang="en-US" altLang="zh-CN" sz="1800">
                  <a:latin typeface="Arial" charset="0"/>
                  <a:ea typeface="宋体" charset="-122"/>
                </a:rPr>
                <a:t> </a:t>
              </a:r>
            </a:p>
          </p:txBody>
        </p:sp>
        <p:pic>
          <p:nvPicPr>
            <p:cNvPr id="386053" name="Picture 5" descr="Cauchy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29" y="1570"/>
              <a:ext cx="1264" cy="1542"/>
            </a:xfrm>
            <a:prstGeom prst="rect">
              <a:avLst/>
            </a:prstGeom>
            <a:noFill/>
          </p:spPr>
        </p:pic>
      </p:grpSp>
      <p:sp>
        <p:nvSpPr>
          <p:cNvPr id="386062" name="Rectangle 14"/>
          <p:cNvSpPr>
            <a:spLocks noChangeArrowheads="1"/>
          </p:cNvSpPr>
          <p:nvPr/>
        </p:nvSpPr>
        <p:spPr bwMode="auto">
          <a:xfrm>
            <a:off x="323850" y="1557338"/>
            <a:ext cx="3397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Theorem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(Cauchy’s theorem)</a:t>
            </a:r>
            <a:endParaRPr lang="en-US" altLang="zh-CN" sz="1800" dirty="0">
              <a:solidFill>
                <a:srgbClr val="FF0000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28627" y="2852738"/>
            <a:ext cx="5260977" cy="396875"/>
            <a:chOff x="270" y="1797"/>
            <a:chExt cx="3314" cy="250"/>
          </a:xfrm>
        </p:grpSpPr>
        <p:graphicFrame>
          <p:nvGraphicFramePr>
            <p:cNvPr id="386058" name="Object 10"/>
            <p:cNvGraphicFramePr>
              <a:graphicFrameLocks noChangeAspect="1"/>
            </p:cNvGraphicFramePr>
            <p:nvPr/>
          </p:nvGraphicFramePr>
          <p:xfrm>
            <a:off x="3107" y="1842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78" name="Equation" r:id="rId6" imgW="571252" imgH="291973" progId="Equation.DSMT4">
                    <p:embed/>
                  </p:oleObj>
                </mc:Choice>
                <mc:Fallback>
                  <p:oleObj name="Equation" r:id="rId6" imgW="571252" imgH="291973" progId="Equation.DSMT4">
                    <p:embed/>
                    <p:pic>
                      <p:nvPicPr>
                        <p:cNvPr id="38605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842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6065" name="Rectangle 17"/>
            <p:cNvSpPr>
              <a:spLocks noChangeArrowheads="1"/>
            </p:cNvSpPr>
            <p:nvPr/>
          </p:nvSpPr>
          <p:spPr bwMode="auto">
            <a:xfrm>
              <a:off x="270" y="1797"/>
              <a:ext cx="27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723900" algn="l"/>
                </a:tabLst>
              </a:pPr>
              <a:r>
                <a:rPr lang="en-US" altLang="zh-CN" dirty="0">
                  <a:ea typeface="宋体" charset="-122"/>
                  <a:cs typeface="Times New Roman" pitchFamily="18" charset="0"/>
                </a:rPr>
                <a:t>(2)  both are differentiable in the interval </a:t>
              </a:r>
              <a:endParaRPr lang="en-US" altLang="zh-CN" sz="1800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86066" name="Rectangle 18"/>
            <p:cNvSpPr>
              <a:spLocks noChangeArrowheads="1"/>
            </p:cNvSpPr>
            <p:nvPr/>
          </p:nvSpPr>
          <p:spPr bwMode="auto">
            <a:xfrm>
              <a:off x="3424" y="1797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723900" algn="l"/>
                </a:tabLst>
              </a:pPr>
              <a:r>
                <a:rPr lang="en-US" altLang="zh-CN">
                  <a:ea typeface="宋体" charset="-122"/>
                  <a:cs typeface="Times New Roman" pitchFamily="18" charset="0"/>
                </a:rPr>
                <a:t>;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979613" y="4652963"/>
            <a:ext cx="2544762" cy="676275"/>
            <a:chOff x="1292" y="3158"/>
            <a:chExt cx="1603" cy="426"/>
          </a:xfrm>
        </p:grpSpPr>
        <p:graphicFrame>
          <p:nvGraphicFramePr>
            <p:cNvPr id="386054" name="Object 6"/>
            <p:cNvGraphicFramePr>
              <a:graphicFrameLocks noChangeAspect="1"/>
            </p:cNvGraphicFramePr>
            <p:nvPr/>
          </p:nvGraphicFramePr>
          <p:xfrm>
            <a:off x="1292" y="3158"/>
            <a:ext cx="139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79" name="Equation" r:id="rId8" imgW="2209800" imgH="673100" progId="Equation.DSMT4">
                    <p:embed/>
                  </p:oleObj>
                </mc:Choice>
                <mc:Fallback>
                  <p:oleObj name="Equation" r:id="rId8" imgW="2209800" imgH="673100" progId="Equation.DSMT4">
                    <p:embed/>
                    <p:pic>
                      <p:nvPicPr>
                        <p:cNvPr id="3860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158"/>
                          <a:ext cx="1392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6067" name="Rectangle 19"/>
            <p:cNvSpPr>
              <a:spLocks noChangeArrowheads="1"/>
            </p:cNvSpPr>
            <p:nvPr/>
          </p:nvSpPr>
          <p:spPr bwMode="auto">
            <a:xfrm>
              <a:off x="2699" y="32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95288" y="3752850"/>
            <a:ext cx="4891085" cy="396875"/>
            <a:chOff x="462" y="2364"/>
            <a:chExt cx="3081" cy="250"/>
          </a:xfrm>
        </p:grpSpPr>
        <p:graphicFrame>
          <p:nvGraphicFramePr>
            <p:cNvPr id="386055" name="Object 7"/>
            <p:cNvGraphicFramePr>
              <a:graphicFrameLocks noChangeAspect="1"/>
            </p:cNvGraphicFramePr>
            <p:nvPr/>
          </p:nvGraphicFramePr>
          <p:xfrm>
            <a:off x="2937" y="2428"/>
            <a:ext cx="6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80" name="Equation" r:id="rId10" imgW="965200" imgH="292100" progId="Equation.DSMT4">
                    <p:embed/>
                  </p:oleObj>
                </mc:Choice>
                <mc:Fallback>
                  <p:oleObj name="Equation" r:id="rId10" imgW="965200" imgH="292100" progId="Equation.DSMT4">
                    <p:embed/>
                    <p:pic>
                      <p:nvPicPr>
                        <p:cNvPr id="38605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2428"/>
                          <a:ext cx="60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6068" name="Rectangle 20"/>
            <p:cNvSpPr>
              <a:spLocks noChangeArrowheads="1"/>
            </p:cNvSpPr>
            <p:nvPr/>
          </p:nvSpPr>
          <p:spPr bwMode="auto">
            <a:xfrm>
              <a:off x="462" y="2364"/>
              <a:ext cx="2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723900" algn="l"/>
                </a:tabLst>
              </a:pPr>
              <a:r>
                <a:rPr lang="en-US" altLang="zh-CN">
                  <a:ea typeface="宋体" charset="-122"/>
                  <a:cs typeface="Times New Roman" pitchFamily="18" charset="0"/>
                </a:rPr>
                <a:t>Then there exists at least one point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86072" name="Rectangle 24"/>
          <p:cNvSpPr>
            <a:spLocks noChangeArrowheads="1"/>
          </p:cNvSpPr>
          <p:nvPr/>
        </p:nvSpPr>
        <p:spPr bwMode="auto">
          <a:xfrm>
            <a:off x="341313" y="1989138"/>
            <a:ext cx="2359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following conditions: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708400" y="1557338"/>
            <a:ext cx="4679950" cy="396875"/>
            <a:chOff x="2336" y="981"/>
            <a:chExt cx="2948" cy="250"/>
          </a:xfrm>
        </p:grpSpPr>
        <p:graphicFrame>
          <p:nvGraphicFramePr>
            <p:cNvPr id="386061" name="Object 13"/>
            <p:cNvGraphicFramePr>
              <a:graphicFrameLocks noChangeAspect="1"/>
            </p:cNvGraphicFramePr>
            <p:nvPr/>
          </p:nvGraphicFramePr>
          <p:xfrm>
            <a:off x="3274" y="1021"/>
            <a:ext cx="15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81" name="Equation" r:id="rId12" imgW="241195" imgH="291973" progId="Equation.DSMT4">
                    <p:embed/>
                  </p:oleObj>
                </mc:Choice>
                <mc:Fallback>
                  <p:oleObj name="Equation" r:id="rId12" imgW="241195" imgH="291973" progId="Equation.DSMT4">
                    <p:embed/>
                    <p:pic>
                      <p:nvPicPr>
                        <p:cNvPr id="38606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4" y="1021"/>
                          <a:ext cx="15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6060" name="Object 12"/>
            <p:cNvGraphicFramePr>
              <a:graphicFrameLocks noChangeAspect="1"/>
            </p:cNvGraphicFramePr>
            <p:nvPr/>
          </p:nvGraphicFramePr>
          <p:xfrm>
            <a:off x="3515" y="1026"/>
            <a:ext cx="88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82" name="Equation" r:id="rId14" imgW="1409088" imgH="291973" progId="Equation.DSMT4">
                    <p:embed/>
                  </p:oleObj>
                </mc:Choice>
                <mc:Fallback>
                  <p:oleObj name="Equation" r:id="rId14" imgW="1409088" imgH="291973" progId="Equation.DSMT4">
                    <p:embed/>
                    <p:pic>
                      <p:nvPicPr>
                        <p:cNvPr id="3860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026"/>
                          <a:ext cx="88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6063" name="Rectangle 15"/>
            <p:cNvSpPr>
              <a:spLocks noChangeArrowheads="1"/>
            </p:cNvSpPr>
            <p:nvPr/>
          </p:nvSpPr>
          <p:spPr bwMode="auto">
            <a:xfrm>
              <a:off x="3379" y="98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,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86071" name="Rectangle 23"/>
            <p:cNvSpPr>
              <a:spLocks noChangeArrowheads="1"/>
            </p:cNvSpPr>
            <p:nvPr/>
          </p:nvSpPr>
          <p:spPr bwMode="auto">
            <a:xfrm>
              <a:off x="2336" y="981"/>
              <a:ext cx="9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Suppose that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86073" name="Rectangle 25"/>
            <p:cNvSpPr>
              <a:spLocks noChangeArrowheads="1"/>
            </p:cNvSpPr>
            <p:nvPr/>
          </p:nvSpPr>
          <p:spPr bwMode="auto">
            <a:xfrm>
              <a:off x="4357" y="981"/>
              <a:ext cx="9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, satisfy, the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28624" y="2420938"/>
            <a:ext cx="5118098" cy="396875"/>
            <a:chOff x="270" y="1525"/>
            <a:chExt cx="3224" cy="250"/>
          </a:xfrm>
        </p:grpSpPr>
        <p:graphicFrame>
          <p:nvGraphicFramePr>
            <p:cNvPr id="386059" name="Object 11"/>
            <p:cNvGraphicFramePr>
              <a:graphicFrameLocks noChangeAspect="1"/>
            </p:cNvGraphicFramePr>
            <p:nvPr/>
          </p:nvGraphicFramePr>
          <p:xfrm>
            <a:off x="3016" y="1570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83" name="Equation" r:id="rId16" imgW="533169" imgH="291973" progId="Equation.DSMT4">
                    <p:embed/>
                  </p:oleObj>
                </mc:Choice>
                <mc:Fallback>
                  <p:oleObj name="Equation" r:id="rId16" imgW="533169" imgH="291973" progId="Equation.DSMT4">
                    <p:embed/>
                    <p:pic>
                      <p:nvPicPr>
                        <p:cNvPr id="38605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570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6064" name="Rectangle 16"/>
            <p:cNvSpPr>
              <a:spLocks noChangeArrowheads="1"/>
            </p:cNvSpPr>
            <p:nvPr/>
          </p:nvSpPr>
          <p:spPr bwMode="auto">
            <a:xfrm>
              <a:off x="270" y="1525"/>
              <a:ext cx="2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buFontTx/>
                <a:buAutoNum type="arabicParenBoth"/>
              </a:pPr>
              <a:r>
                <a:rPr lang="en-US" altLang="zh-CN" dirty="0">
                  <a:ea typeface="宋体" charset="-122"/>
                  <a:cs typeface="Times New Roman" pitchFamily="18" charset="0"/>
                </a:rPr>
                <a:t>  both are continuous on the interval </a:t>
              </a:r>
              <a:endParaRPr lang="en-US" altLang="zh-CN" sz="1800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86075" name="Rectangle 27"/>
            <p:cNvSpPr>
              <a:spLocks noChangeArrowheads="1"/>
            </p:cNvSpPr>
            <p:nvPr/>
          </p:nvSpPr>
          <p:spPr bwMode="auto">
            <a:xfrm>
              <a:off x="3334" y="152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;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28596" y="3286124"/>
            <a:ext cx="3095625" cy="419100"/>
            <a:chOff x="431" y="2055"/>
            <a:chExt cx="1950" cy="264"/>
          </a:xfrm>
        </p:grpSpPr>
        <p:graphicFrame>
          <p:nvGraphicFramePr>
            <p:cNvPr id="386057" name="Object 9"/>
            <p:cNvGraphicFramePr>
              <a:graphicFrameLocks noChangeAspect="1"/>
            </p:cNvGraphicFramePr>
            <p:nvPr/>
          </p:nvGraphicFramePr>
          <p:xfrm>
            <a:off x="748" y="2115"/>
            <a:ext cx="61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84" name="Equation" r:id="rId18" imgW="977476" imgH="304668" progId="Equation.DSMT4">
                    <p:embed/>
                  </p:oleObj>
                </mc:Choice>
                <mc:Fallback>
                  <p:oleObj name="Equation" r:id="rId18" imgW="977476" imgH="304668" progId="Equation.DSMT4">
                    <p:embed/>
                    <p:pic>
                      <p:nvPicPr>
                        <p:cNvPr id="38605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115"/>
                          <a:ext cx="61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6056" name="Object 8"/>
            <p:cNvGraphicFramePr>
              <a:graphicFrameLocks noChangeAspect="1"/>
            </p:cNvGraphicFramePr>
            <p:nvPr/>
          </p:nvGraphicFramePr>
          <p:xfrm>
            <a:off x="1519" y="2110"/>
            <a:ext cx="71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85" name="Equation" r:id="rId20" imgW="1129810" imgH="291973" progId="Equation.DSMT4">
                    <p:embed/>
                  </p:oleObj>
                </mc:Choice>
                <mc:Fallback>
                  <p:oleObj name="Equation" r:id="rId20" imgW="1129810" imgH="291973" progId="Equation.DSMT4">
                    <p:embed/>
                    <p:pic>
                      <p:nvPicPr>
                        <p:cNvPr id="38605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110"/>
                          <a:ext cx="71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6078" name="Rectangle 30"/>
            <p:cNvSpPr>
              <a:spLocks noChangeArrowheads="1"/>
            </p:cNvSpPr>
            <p:nvPr/>
          </p:nvSpPr>
          <p:spPr bwMode="auto">
            <a:xfrm>
              <a:off x="431" y="2069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(3)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386079" name="Rectangle 31"/>
            <p:cNvSpPr>
              <a:spLocks noChangeArrowheads="1"/>
            </p:cNvSpPr>
            <p:nvPr/>
          </p:nvSpPr>
          <p:spPr bwMode="auto">
            <a:xfrm>
              <a:off x="2225" y="205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  <p:sp>
          <p:nvSpPr>
            <p:cNvPr id="386080" name="Rectangle 32"/>
            <p:cNvSpPr>
              <a:spLocks noChangeArrowheads="1"/>
            </p:cNvSpPr>
            <p:nvPr/>
          </p:nvSpPr>
          <p:spPr bwMode="auto">
            <a:xfrm>
              <a:off x="1338" y="206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</a:p>
          </p:txBody>
        </p:sp>
      </p:grpSp>
      <p:sp>
        <p:nvSpPr>
          <p:cNvPr id="386083" name="Rectangle 35"/>
          <p:cNvSpPr>
            <a:spLocks noChangeArrowheads="1"/>
          </p:cNvSpPr>
          <p:nvPr/>
        </p:nvSpPr>
        <p:spPr bwMode="auto">
          <a:xfrm>
            <a:off x="468313" y="4221163"/>
            <a:ext cx="109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such that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647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62" grpId="0"/>
      <p:bldP spid="386072" grpId="0"/>
      <p:bldP spid="3860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Mean Value Theorem in Differential Calculus</a:t>
            </a: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EE06-954E-4962-84D6-61AA36DB4D43}" type="slidenum">
              <a:rPr lang="en-US" altLang="en-US"/>
              <a:pPr/>
              <a:t>27</a:t>
            </a:fld>
            <a:endParaRPr lang="en-US" altLang="en-US"/>
          </a:p>
        </p:txBody>
      </p:sp>
      <p:graphicFrame>
        <p:nvGraphicFramePr>
          <p:cNvPr id="388100" name="Object 4"/>
          <p:cNvGraphicFramePr>
            <a:graphicFrameLocks noChangeAspect="1"/>
          </p:cNvGraphicFramePr>
          <p:nvPr/>
        </p:nvGraphicFramePr>
        <p:xfrm>
          <a:off x="2117725" y="2636838"/>
          <a:ext cx="4584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4" name="Equation" r:id="rId4" imgW="4584600" imgH="304560" progId="Equation.DSMT4">
                  <p:embed/>
                </p:oleObj>
              </mc:Choice>
              <mc:Fallback>
                <p:oleObj name="Equation" r:id="rId4" imgW="4584600" imgH="304560" progId="Equation.DSMT4">
                  <p:embed/>
                  <p:pic>
                    <p:nvPicPr>
                      <p:cNvPr id="388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2636838"/>
                        <a:ext cx="4584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98525" y="1592263"/>
            <a:ext cx="4373563" cy="396875"/>
            <a:chOff x="748" y="890"/>
            <a:chExt cx="2755" cy="250"/>
          </a:xfrm>
        </p:grpSpPr>
        <p:graphicFrame>
          <p:nvGraphicFramePr>
            <p:cNvPr id="388104" name="Object 8"/>
            <p:cNvGraphicFramePr>
              <a:graphicFrameLocks noChangeAspect="1"/>
            </p:cNvGraphicFramePr>
            <p:nvPr/>
          </p:nvGraphicFramePr>
          <p:xfrm>
            <a:off x="2064" y="935"/>
            <a:ext cx="61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15" name="Equation" r:id="rId6" imgW="977476" imgH="304668" progId="Equation.DSMT4">
                    <p:embed/>
                  </p:oleObj>
                </mc:Choice>
                <mc:Fallback>
                  <p:oleObj name="Equation" r:id="rId6" imgW="977476" imgH="304668" progId="Equation.DSMT4">
                    <p:embed/>
                    <p:pic>
                      <p:nvPicPr>
                        <p:cNvPr id="3881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935"/>
                          <a:ext cx="61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03" name="Object 7"/>
            <p:cNvGraphicFramePr>
              <a:graphicFrameLocks noChangeAspect="1"/>
            </p:cNvGraphicFramePr>
            <p:nvPr/>
          </p:nvGraphicFramePr>
          <p:xfrm>
            <a:off x="2789" y="935"/>
            <a:ext cx="71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16" name="Equation" r:id="rId8" imgW="1129810" imgH="291973" progId="Equation.DSMT4">
                    <p:embed/>
                  </p:oleObj>
                </mc:Choice>
                <mc:Fallback>
                  <p:oleObj name="Equation" r:id="rId8" imgW="1129810" imgH="291973" progId="Equation.DSMT4">
                    <p:embed/>
                    <p:pic>
                      <p:nvPicPr>
                        <p:cNvPr id="3881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935"/>
                          <a:ext cx="71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105" name="Rectangle 9"/>
            <p:cNvSpPr>
              <a:spLocks noChangeArrowheads="1"/>
            </p:cNvSpPr>
            <p:nvPr/>
          </p:nvSpPr>
          <p:spPr bwMode="auto">
            <a:xfrm>
              <a:off x="748" y="890"/>
              <a:ext cx="13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By the assumption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88106" name="Rectangle 10"/>
            <p:cNvSpPr>
              <a:spLocks noChangeArrowheads="1"/>
            </p:cNvSpPr>
            <p:nvPr/>
          </p:nvSpPr>
          <p:spPr bwMode="auto">
            <a:xfrm>
              <a:off x="2653" y="8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,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148263" y="1592263"/>
            <a:ext cx="2381250" cy="396875"/>
            <a:chOff x="3288" y="1003"/>
            <a:chExt cx="1500" cy="250"/>
          </a:xfrm>
        </p:grpSpPr>
        <p:graphicFrame>
          <p:nvGraphicFramePr>
            <p:cNvPr id="388102" name="Object 6"/>
            <p:cNvGraphicFramePr>
              <a:graphicFrameLocks noChangeAspect="1"/>
            </p:cNvGraphicFramePr>
            <p:nvPr/>
          </p:nvGraphicFramePr>
          <p:xfrm>
            <a:off x="4014" y="1048"/>
            <a:ext cx="7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17" name="Equation" r:id="rId10" imgW="1231366" imgH="291973" progId="Equation.DSMT4">
                    <p:embed/>
                  </p:oleObj>
                </mc:Choice>
                <mc:Fallback>
                  <p:oleObj name="Equation" r:id="rId10" imgW="1231366" imgH="291973" progId="Equation.DSMT4">
                    <p:embed/>
                    <p:pic>
                      <p:nvPicPr>
                        <p:cNvPr id="38810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048"/>
                          <a:ext cx="7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107" name="Rectangle 11"/>
            <p:cNvSpPr>
              <a:spLocks noChangeArrowheads="1"/>
            </p:cNvSpPr>
            <p:nvPr/>
          </p:nvSpPr>
          <p:spPr bwMode="auto">
            <a:xfrm>
              <a:off x="3288" y="1003"/>
              <a:ext cx="7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, we have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88108" name="Rectangle 12"/>
          <p:cNvSpPr>
            <a:spLocks noChangeArrowheads="1"/>
          </p:cNvSpPr>
          <p:nvPr/>
        </p:nvSpPr>
        <p:spPr bwMode="auto">
          <a:xfrm>
            <a:off x="7454900" y="1592263"/>
            <a:ext cx="1438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. Therefore,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88109" name="Rectangle 13"/>
          <p:cNvSpPr>
            <a:spLocks noChangeArrowheads="1"/>
          </p:cNvSpPr>
          <p:nvPr/>
        </p:nvSpPr>
        <p:spPr bwMode="auto">
          <a:xfrm>
            <a:off x="6513480" y="2071678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zh-CN" altLang="en-US">
                <a:ea typeface="宋体" charset="-122"/>
                <a:cs typeface="Times New Roman" pitchFamily="18" charset="0"/>
              </a:rPr>
              <a:t> </a:t>
            </a:r>
            <a:r>
              <a:rPr lang="en-US" altLang="zh-CN">
                <a:ea typeface="宋体" charset="-122"/>
                <a:cs typeface="Times New Roman" pitchFamily="18" charset="0"/>
              </a:rPr>
              <a:t>such that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88111" name="Rectangle 15"/>
          <p:cNvSpPr>
            <a:spLocks noChangeArrowheads="1"/>
          </p:cNvSpPr>
          <p:nvPr/>
        </p:nvSpPr>
        <p:spPr bwMode="auto">
          <a:xfrm>
            <a:off x="179388" y="159226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  <a:cs typeface="Times New Roman" pitchFamily="18" charset="0"/>
              </a:rPr>
              <a:t>Proof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4282" y="2071678"/>
            <a:ext cx="6396034" cy="396875"/>
            <a:chOff x="-135" y="1298"/>
            <a:chExt cx="4029" cy="250"/>
          </a:xfrm>
        </p:grpSpPr>
        <p:graphicFrame>
          <p:nvGraphicFramePr>
            <p:cNvPr id="388101" name="Object 5"/>
            <p:cNvGraphicFramePr>
              <a:graphicFrameLocks noChangeAspect="1"/>
            </p:cNvGraphicFramePr>
            <p:nvPr/>
          </p:nvGraphicFramePr>
          <p:xfrm>
            <a:off x="3288" y="1344"/>
            <a:ext cx="6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18" name="Equation" r:id="rId12" imgW="965200" imgH="292100" progId="Equation.DSMT4">
                    <p:embed/>
                  </p:oleObj>
                </mc:Choice>
                <mc:Fallback>
                  <p:oleObj name="Equation" r:id="rId12" imgW="965200" imgH="292100" progId="Equation.DSMT4">
                    <p:embed/>
                    <p:pic>
                      <p:nvPicPr>
                        <p:cNvPr id="38810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344"/>
                          <a:ext cx="60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114" name="Rectangle 18"/>
            <p:cNvSpPr>
              <a:spLocks noChangeArrowheads="1"/>
            </p:cNvSpPr>
            <p:nvPr/>
          </p:nvSpPr>
          <p:spPr bwMode="auto">
            <a:xfrm>
              <a:off x="-135" y="1298"/>
              <a:ext cx="32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ea typeface="宋体" charset="-122"/>
                  <a:cs typeface="Times New Roman" pitchFamily="18" charset="0"/>
                </a:rPr>
                <a:t>it is enough to prove that there exists at least one </a:t>
              </a:r>
              <a:endParaRPr lang="en-US" altLang="zh-CN" sz="1800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aphicFrame>
        <p:nvGraphicFramePr>
          <p:cNvPr id="388119" name="Object 23"/>
          <p:cNvGraphicFramePr>
            <a:graphicFrameLocks noChangeAspect="1"/>
          </p:cNvGraphicFramePr>
          <p:nvPr/>
        </p:nvGraphicFramePr>
        <p:xfrm>
          <a:off x="1768475" y="3363913"/>
          <a:ext cx="5080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9" name="Equation" r:id="rId14" imgW="5079960" imgH="355320" progId="Equation.DSMT4">
                  <p:embed/>
                </p:oleObj>
              </mc:Choice>
              <mc:Fallback>
                <p:oleObj name="Equation" r:id="rId14" imgW="5079960" imgH="355320" progId="Equation.DSMT4">
                  <p:embed/>
                  <p:pic>
                    <p:nvPicPr>
                      <p:cNvPr id="3881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363913"/>
                        <a:ext cx="5080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20" name="Rectangle 24"/>
          <p:cNvSpPr>
            <a:spLocks noChangeArrowheads="1"/>
          </p:cNvSpPr>
          <p:nvPr/>
        </p:nvSpPr>
        <p:spPr bwMode="auto">
          <a:xfrm>
            <a:off x="323850" y="2924175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or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23850" y="3968750"/>
            <a:ext cx="5424488" cy="396875"/>
            <a:chOff x="249" y="2409"/>
            <a:chExt cx="3417" cy="250"/>
          </a:xfrm>
        </p:grpSpPr>
        <p:graphicFrame>
          <p:nvGraphicFramePr>
            <p:cNvPr id="388118" name="Object 22"/>
            <p:cNvGraphicFramePr>
              <a:graphicFrameLocks noChangeAspect="1"/>
            </p:cNvGraphicFramePr>
            <p:nvPr/>
          </p:nvGraphicFramePr>
          <p:xfrm>
            <a:off x="588" y="2473"/>
            <a:ext cx="307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20" name="Equation" r:id="rId16" imgW="4889160" imgH="291960" progId="Equation.DSMT4">
                    <p:embed/>
                  </p:oleObj>
                </mc:Choice>
                <mc:Fallback>
                  <p:oleObj name="Equation" r:id="rId16" imgW="4889160" imgH="291960" progId="Equation.DSMT4">
                    <p:embed/>
                    <p:pic>
                      <p:nvPicPr>
                        <p:cNvPr id="38811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2473"/>
                          <a:ext cx="307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121" name="Rectangle 25"/>
            <p:cNvSpPr>
              <a:spLocks noChangeArrowheads="1"/>
            </p:cNvSpPr>
            <p:nvPr/>
          </p:nvSpPr>
          <p:spPr bwMode="auto">
            <a:xfrm>
              <a:off x="249" y="2409"/>
              <a:ext cx="3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Let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aphicFrame>
        <p:nvGraphicFramePr>
          <p:cNvPr id="388123" name="Object 27"/>
          <p:cNvGraphicFramePr>
            <a:graphicFrameLocks noChangeAspect="1"/>
          </p:cNvGraphicFramePr>
          <p:nvPr/>
        </p:nvGraphicFramePr>
        <p:xfrm>
          <a:off x="1979613" y="5300663"/>
          <a:ext cx="5286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21" name="Equation" r:id="rId18" imgW="5283200" imgH="304800" progId="Equation.DSMT4">
                  <p:embed/>
                </p:oleObj>
              </mc:Choice>
              <mc:Fallback>
                <p:oleObj name="Equation" r:id="rId18" imgW="5283200" imgH="304800" progId="Equation.DSMT4">
                  <p:embed/>
                  <p:pic>
                    <p:nvPicPr>
                      <p:cNvPr id="3881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52863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795963" y="4005268"/>
            <a:ext cx="3133724" cy="423863"/>
            <a:chOff x="204" y="3430"/>
            <a:chExt cx="1974" cy="267"/>
          </a:xfrm>
        </p:grpSpPr>
        <p:graphicFrame>
          <p:nvGraphicFramePr>
            <p:cNvPr id="388126" name="Object 30"/>
            <p:cNvGraphicFramePr>
              <a:graphicFrameLocks noChangeAspect="1"/>
            </p:cNvGraphicFramePr>
            <p:nvPr/>
          </p:nvGraphicFramePr>
          <p:xfrm>
            <a:off x="1812" y="3511"/>
            <a:ext cx="36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22" name="Equation" r:id="rId20" imgW="583947" imgH="291973" progId="Equation.DSMT4">
                    <p:embed/>
                  </p:oleObj>
                </mc:Choice>
                <mc:Fallback>
                  <p:oleObj name="Equation" r:id="rId20" imgW="583947" imgH="291973" progId="Equation.DSMT4">
                    <p:embed/>
                    <p:pic>
                      <p:nvPicPr>
                        <p:cNvPr id="388126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3511"/>
                          <a:ext cx="36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127" name="Rectangle 31"/>
            <p:cNvSpPr>
              <a:spLocks noChangeArrowheads="1"/>
            </p:cNvSpPr>
            <p:nvPr/>
          </p:nvSpPr>
          <p:spPr bwMode="auto">
            <a:xfrm>
              <a:off x="204" y="3430"/>
              <a:ext cx="1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It is easy to check that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17517" y="4365625"/>
            <a:ext cx="7164390" cy="396875"/>
            <a:chOff x="91" y="3430"/>
            <a:chExt cx="4513" cy="250"/>
          </a:xfrm>
        </p:grpSpPr>
        <p:graphicFrame>
          <p:nvGraphicFramePr>
            <p:cNvPr id="388125" name="Object 29"/>
            <p:cNvGraphicFramePr>
              <a:graphicFrameLocks noChangeAspect="1"/>
            </p:cNvGraphicFramePr>
            <p:nvPr/>
          </p:nvGraphicFramePr>
          <p:xfrm>
            <a:off x="4268" y="3471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23" name="Equation" r:id="rId22" imgW="533169" imgH="291973" progId="Equation.DSMT4">
                    <p:embed/>
                  </p:oleObj>
                </mc:Choice>
                <mc:Fallback>
                  <p:oleObj name="Equation" r:id="rId22" imgW="533169" imgH="291973" progId="Equation.DSMT4">
                    <p:embed/>
                    <p:pic>
                      <p:nvPicPr>
                        <p:cNvPr id="38812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3471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128" name="Rectangle 32"/>
            <p:cNvSpPr>
              <a:spLocks noChangeArrowheads="1"/>
            </p:cNvSpPr>
            <p:nvPr/>
          </p:nvSpPr>
          <p:spPr bwMode="auto">
            <a:xfrm>
              <a:off x="91" y="3430"/>
              <a:ext cx="4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dirty="0">
                  <a:ea typeface="宋体" charset="-122"/>
                  <a:cs typeface="Times New Roman" pitchFamily="18" charset="0"/>
                </a:rPr>
                <a:t>satisfies all the conditions of </a:t>
              </a:r>
              <a:r>
                <a:rPr lang="en-US" altLang="zh-CN" dirty="0" err="1">
                  <a:ea typeface="宋体" charset="-122"/>
                  <a:cs typeface="Times New Roman" pitchFamily="18" charset="0"/>
                </a:rPr>
                <a:t>Rolle’s</a:t>
              </a:r>
              <a:r>
                <a:rPr lang="en-US" altLang="zh-CN" dirty="0">
                  <a:ea typeface="宋体" charset="-122"/>
                  <a:cs typeface="Times New Roman" pitchFamily="18" charset="0"/>
                </a:rPr>
                <a:t> theorem on the interval </a:t>
              </a:r>
              <a:endParaRPr lang="en-US" altLang="zh-CN" sz="1800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88129" name="Rectangle 33"/>
          <p:cNvSpPr>
            <a:spLocks noChangeArrowheads="1"/>
          </p:cNvSpPr>
          <p:nvPr/>
        </p:nvSpPr>
        <p:spPr bwMode="auto">
          <a:xfrm>
            <a:off x="7308880" y="4365625"/>
            <a:ext cx="154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, so that there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88130" name="Rectangle 34"/>
          <p:cNvSpPr>
            <a:spLocks noChangeArrowheads="1"/>
          </p:cNvSpPr>
          <p:nvPr/>
        </p:nvSpPr>
        <p:spPr bwMode="auto">
          <a:xfrm>
            <a:off x="2989232" y="47244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, such that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88131" name="Rectangle 35"/>
          <p:cNvSpPr>
            <a:spLocks noChangeArrowheads="1"/>
          </p:cNvSpPr>
          <p:nvPr/>
        </p:nvSpPr>
        <p:spPr bwMode="auto">
          <a:xfrm>
            <a:off x="323850" y="5624513"/>
            <a:ext cx="3508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and this is the equality we want.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214282" y="4724400"/>
            <a:ext cx="2820988" cy="396875"/>
            <a:chOff x="2221" y="4070"/>
            <a:chExt cx="1777" cy="250"/>
          </a:xfrm>
        </p:grpSpPr>
        <p:graphicFrame>
          <p:nvGraphicFramePr>
            <p:cNvPr id="388124" name="Object 28"/>
            <p:cNvGraphicFramePr>
              <a:graphicFrameLocks noChangeAspect="1"/>
            </p:cNvGraphicFramePr>
            <p:nvPr/>
          </p:nvGraphicFramePr>
          <p:xfrm>
            <a:off x="3878" y="4110"/>
            <a:ext cx="12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24" name="Equation" r:id="rId24" imgW="190417" imgH="291973" progId="Equation.DSMT4">
                    <p:embed/>
                  </p:oleObj>
                </mc:Choice>
                <mc:Fallback>
                  <p:oleObj name="Equation" r:id="rId24" imgW="190417" imgH="291973" progId="Equation.DSMT4">
                    <p:embed/>
                    <p:pic>
                      <p:nvPicPr>
                        <p:cNvPr id="38812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4110"/>
                          <a:ext cx="12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134" name="Rectangle 38"/>
            <p:cNvSpPr>
              <a:spLocks noChangeArrowheads="1"/>
            </p:cNvSpPr>
            <p:nvPr/>
          </p:nvSpPr>
          <p:spPr bwMode="auto">
            <a:xfrm>
              <a:off x="2221" y="4070"/>
              <a:ext cx="1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exists at least one point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88136" name="Rectangle 40"/>
          <p:cNvSpPr>
            <a:spLocks noChangeArrowheads="1"/>
          </p:cNvSpPr>
          <p:nvPr/>
        </p:nvSpPr>
        <p:spPr bwMode="auto">
          <a:xfrm>
            <a:off x="314325" y="6092825"/>
            <a:ext cx="94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 </a:t>
            </a:r>
          </a:p>
        </p:txBody>
      </p:sp>
    </p:spTree>
    <p:extLst>
      <p:ext uri="{BB962C8B-B14F-4D97-AF65-F5344CB8AC3E}">
        <p14:creationId xmlns:p14="http://schemas.microsoft.com/office/powerpoint/2010/main" val="31957557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8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8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8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8" grpId="0"/>
      <p:bldP spid="388109" grpId="0"/>
      <p:bldP spid="388111" grpId="0"/>
      <p:bldP spid="388120" grpId="0"/>
      <p:bldP spid="388129" grpId="0"/>
      <p:bldP spid="388130" grpId="0"/>
      <p:bldP spid="388131" grpId="0"/>
      <p:bldP spid="3881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Rolle’s</a:t>
            </a:r>
            <a:r>
              <a:rPr lang="en-US" altLang="zh-CN" dirty="0"/>
              <a:t> Theorem</a:t>
            </a:r>
          </a:p>
          <a:p>
            <a:r>
              <a:rPr lang="en-US" altLang="zh-CN" dirty="0"/>
              <a:t>Lagrange’s Theorem</a:t>
            </a:r>
          </a:p>
          <a:p>
            <a:r>
              <a:rPr lang="en-US" altLang="zh-CN" dirty="0"/>
              <a:t>Cauchy’s Theorem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8C1-37EB-420D-847D-AA25132BA7B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596318"/>
      </p:ext>
    </p:extLst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3.2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L’ Hospital’s </a:t>
            </a:r>
            <a:r>
              <a:rPr lang="en-US" altLang="zh-CN" sz="3600" dirty="0" smtClean="0"/>
              <a:t>Rule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9C8-B7D8-4186-9CB7-06FB8E690155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625931"/>
      </p:ext>
    </p:extLst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 smtClean="0"/>
              <a:t>3.1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 Mean Value Theorem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206461"/>
      </p:ext>
    </p:extLst>
  </p:cSld>
  <p:clrMapOvr>
    <a:masterClrMapping/>
  </p:clrMapOvr>
  <p:transition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14282" y="1214422"/>
            <a:ext cx="8643998" cy="3929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7427913" cy="106362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L’ Hospital’s Rules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4FF6-E0D6-44C2-9117-640AE8753D8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6227432" y="4357694"/>
            <a:ext cx="26308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FF00FF"/>
                </a:solidFill>
                <a:latin typeface="Arial" charset="0"/>
                <a:ea typeface="宋体" charset="-122"/>
              </a:rPr>
              <a:t>L'Hospital, Guillaume de </a:t>
            </a:r>
          </a:p>
          <a:p>
            <a:pPr algn="ctr"/>
            <a:r>
              <a:rPr lang="en-US" altLang="zh-CN" sz="1600" b="1">
                <a:solidFill>
                  <a:srgbClr val="FF00FF"/>
                </a:solidFill>
                <a:latin typeface="Arial" charset="0"/>
                <a:ea typeface="宋体" charset="-122"/>
              </a:rPr>
              <a:t>(1661-1704)</a:t>
            </a:r>
            <a:endParaRPr lang="en-US" altLang="zh-CN" sz="1600">
              <a:solidFill>
                <a:srgbClr val="FF00FF"/>
              </a:solidFill>
              <a:latin typeface="Arial" charset="0"/>
              <a:ea typeface="宋体" charset="-122"/>
            </a:endParaRPr>
          </a:p>
          <a:p>
            <a:pPr algn="ctr"/>
            <a:r>
              <a:rPr lang="en-US" altLang="zh-CN" sz="1600">
                <a:solidFill>
                  <a:srgbClr val="FF00FF"/>
                </a:solidFill>
                <a:latin typeface="Arial" charset="0"/>
                <a:ea typeface="宋体" charset="-122"/>
              </a:rPr>
              <a:t>French mathematician</a:t>
            </a:r>
            <a:r>
              <a:rPr lang="en-US" altLang="zh-CN" sz="1600">
                <a:latin typeface="Arial" charset="0"/>
                <a:ea typeface="宋体" charset="-122"/>
              </a:rPr>
              <a:t> </a:t>
            </a:r>
          </a:p>
        </p:txBody>
      </p:sp>
      <p:pic>
        <p:nvPicPr>
          <p:cNvPr id="390149" name="Picture 5" descr="LHospital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88125" y="1824055"/>
            <a:ext cx="2019300" cy="2447925"/>
          </a:xfrm>
          <a:prstGeom prst="rect">
            <a:avLst/>
          </a:prstGeom>
          <a:noFill/>
        </p:spPr>
      </p:pic>
      <p:graphicFrame>
        <p:nvGraphicFramePr>
          <p:cNvPr id="390151" name="Object 7"/>
          <p:cNvGraphicFramePr>
            <a:graphicFrameLocks noChangeAspect="1"/>
          </p:cNvGraphicFramePr>
          <p:nvPr/>
        </p:nvGraphicFramePr>
        <p:xfrm>
          <a:off x="395288" y="1641493"/>
          <a:ext cx="914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12" name="Equation" r:id="rId6" imgW="914400" imgH="482600" progId="Equation.DSMT4">
                  <p:embed/>
                </p:oleObj>
              </mc:Choice>
              <mc:Fallback>
                <p:oleObj name="Equation" r:id="rId6" imgW="914400" imgH="482600" progId="Equation.DSMT4">
                  <p:embed/>
                  <p:pic>
                    <p:nvPicPr>
                      <p:cNvPr id="390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41493"/>
                        <a:ext cx="9144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323850" y="1247793"/>
            <a:ext cx="3578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Theorem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(L’ Hospital’s rules I)</a:t>
            </a:r>
            <a:endParaRPr lang="en-US" altLang="zh-CN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</p:txBody>
      </p:sp>
      <p:grpSp>
        <p:nvGrpSpPr>
          <p:cNvPr id="390156" name="Group 12"/>
          <p:cNvGrpSpPr>
            <a:grpSpLocks/>
          </p:cNvGrpSpPr>
          <p:nvPr/>
        </p:nvGrpSpPr>
        <p:grpSpPr bwMode="auto">
          <a:xfrm>
            <a:off x="1258888" y="1714518"/>
            <a:ext cx="1824037" cy="396875"/>
            <a:chOff x="793" y="1344"/>
            <a:chExt cx="1149" cy="250"/>
          </a:xfrm>
        </p:grpSpPr>
        <p:graphicFrame>
          <p:nvGraphicFramePr>
            <p:cNvPr id="390150" name="Object 6"/>
            <p:cNvGraphicFramePr>
              <a:graphicFrameLocks noChangeAspect="1"/>
            </p:cNvGraphicFramePr>
            <p:nvPr/>
          </p:nvGraphicFramePr>
          <p:xfrm>
            <a:off x="1156" y="1389"/>
            <a:ext cx="61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813" name="Equation" r:id="rId8" imgW="977476" imgH="304668" progId="Equation.DSMT4">
                    <p:embed/>
                  </p:oleObj>
                </mc:Choice>
                <mc:Fallback>
                  <p:oleObj name="Equation" r:id="rId8" imgW="977476" imgH="304668" progId="Equation.DSMT4">
                    <p:embed/>
                    <p:pic>
                      <p:nvPicPr>
                        <p:cNvPr id="3901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389"/>
                          <a:ext cx="61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0153" name="Rectangle 9"/>
            <p:cNvSpPr>
              <a:spLocks noChangeArrowheads="1"/>
            </p:cNvSpPr>
            <p:nvPr/>
          </p:nvSpPr>
          <p:spPr bwMode="auto">
            <a:xfrm>
              <a:off x="793" y="1344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and </a:t>
              </a:r>
            </a:p>
          </p:txBody>
        </p:sp>
        <p:sp>
          <p:nvSpPr>
            <p:cNvPr id="390154" name="Rectangle 10"/>
            <p:cNvSpPr>
              <a:spLocks noChangeArrowheads="1"/>
            </p:cNvSpPr>
            <p:nvPr/>
          </p:nvSpPr>
          <p:spPr bwMode="auto">
            <a:xfrm>
              <a:off x="174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 </a:t>
              </a:r>
            </a:p>
          </p:txBody>
        </p:sp>
      </p:grp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3851275" y="1247793"/>
            <a:ext cx="484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Suppose that  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f </a:t>
            </a:r>
            <a:r>
              <a:rPr lang="en-US" altLang="zh-CN">
                <a:ea typeface="宋体" charset="-122"/>
                <a:cs typeface="Times New Roman" pitchFamily="18" charset="0"/>
              </a:rPr>
              <a:t>, 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g</a:t>
            </a:r>
            <a:r>
              <a:rPr lang="en-US" altLang="zh-CN">
                <a:ea typeface="宋体" charset="-122"/>
                <a:cs typeface="Times New Roman" pitchFamily="18" charset="0"/>
              </a:rPr>
              <a:t>, are both differentiable in </a:t>
            </a:r>
          </a:p>
        </p:txBody>
      </p:sp>
      <p:grpSp>
        <p:nvGrpSpPr>
          <p:cNvPr id="390166" name="Group 22"/>
          <p:cNvGrpSpPr>
            <a:grpSpLocks/>
          </p:cNvGrpSpPr>
          <p:nvPr/>
        </p:nvGrpSpPr>
        <p:grpSpPr bwMode="auto">
          <a:xfrm>
            <a:off x="827088" y="2255855"/>
            <a:ext cx="3278187" cy="504825"/>
            <a:chOff x="567" y="1706"/>
            <a:chExt cx="2065" cy="318"/>
          </a:xfrm>
        </p:grpSpPr>
        <p:graphicFrame>
          <p:nvGraphicFramePr>
            <p:cNvPr id="390159" name="Object 15"/>
            <p:cNvGraphicFramePr>
              <a:graphicFrameLocks noChangeAspect="1"/>
            </p:cNvGraphicFramePr>
            <p:nvPr/>
          </p:nvGraphicFramePr>
          <p:xfrm>
            <a:off x="884" y="1742"/>
            <a:ext cx="163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814" name="Equation" r:id="rId10" imgW="2590800" imgH="444500" progId="Equation.DSMT4">
                    <p:embed/>
                  </p:oleObj>
                </mc:Choice>
                <mc:Fallback>
                  <p:oleObj name="Equation" r:id="rId10" imgW="2590800" imgH="444500" progId="Equation.DSMT4">
                    <p:embed/>
                    <p:pic>
                      <p:nvPicPr>
                        <p:cNvPr id="39015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742"/>
                          <a:ext cx="163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0160" name="Rectangle 16"/>
            <p:cNvSpPr>
              <a:spLocks noChangeArrowheads="1"/>
            </p:cNvSpPr>
            <p:nvPr/>
          </p:nvSpPr>
          <p:spPr bwMode="auto">
            <a:xfrm>
              <a:off x="567" y="1706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charset="-122"/>
                  <a:cs typeface="Times New Roman" pitchFamily="18" charset="0"/>
                </a:rPr>
                <a:t>(1)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90161" name="Rectangle 17"/>
            <p:cNvSpPr>
              <a:spLocks noChangeArrowheads="1"/>
            </p:cNvSpPr>
            <p:nvPr/>
          </p:nvSpPr>
          <p:spPr bwMode="auto">
            <a:xfrm>
              <a:off x="2472" y="1729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;</a:t>
              </a:r>
            </a:p>
          </p:txBody>
        </p:sp>
      </p:grpSp>
      <p:grpSp>
        <p:nvGrpSpPr>
          <p:cNvPr id="390167" name="Group 23"/>
          <p:cNvGrpSpPr>
            <a:grpSpLocks/>
          </p:cNvGrpSpPr>
          <p:nvPr/>
        </p:nvGrpSpPr>
        <p:grpSpPr bwMode="auto">
          <a:xfrm>
            <a:off x="2700338" y="3082943"/>
            <a:ext cx="3727450" cy="396875"/>
            <a:chOff x="1746" y="2137"/>
            <a:chExt cx="2348" cy="250"/>
          </a:xfrm>
        </p:grpSpPr>
        <p:graphicFrame>
          <p:nvGraphicFramePr>
            <p:cNvPr id="390157" name="Object 13"/>
            <p:cNvGraphicFramePr>
              <a:graphicFrameLocks noChangeAspect="1"/>
            </p:cNvGraphicFramePr>
            <p:nvPr/>
          </p:nvGraphicFramePr>
          <p:xfrm>
            <a:off x="1927" y="2197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815" name="Equation" r:id="rId12" imgW="228600" imgH="228600" progId="Equation.DSMT4">
                    <p:embed/>
                  </p:oleObj>
                </mc:Choice>
                <mc:Fallback>
                  <p:oleObj name="Equation" r:id="rId12" imgW="228600" imgH="228600" progId="Equation.DSMT4">
                    <p:embed/>
                    <p:pic>
                      <p:nvPicPr>
                        <p:cNvPr id="39015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197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0162" name="Rectangle 18"/>
            <p:cNvSpPr>
              <a:spLocks noChangeArrowheads="1"/>
            </p:cNvSpPr>
            <p:nvPr/>
          </p:nvSpPr>
          <p:spPr bwMode="auto">
            <a:xfrm>
              <a:off x="1746" y="213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(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90163" name="Rectangle 19"/>
            <p:cNvSpPr>
              <a:spLocks noChangeArrowheads="1"/>
            </p:cNvSpPr>
            <p:nvPr/>
          </p:nvSpPr>
          <p:spPr bwMode="auto">
            <a:xfrm>
              <a:off x="2018" y="2137"/>
              <a:ext cx="2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solidFill>
                    <a:srgbClr val="CC0000"/>
                  </a:solidFill>
                  <a:ea typeface="宋体" charset="-122"/>
                  <a:cs typeface="Times New Roman" pitchFamily="18" charset="0"/>
                </a:rPr>
                <a:t>is a finite number or infinity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),</a:t>
              </a:r>
              <a:r>
                <a:rPr lang="en-US" altLang="zh-CN" sz="1100">
                  <a:latin typeface="Arial" charset="0"/>
                  <a:ea typeface="宋体" charset="-122"/>
                  <a:cs typeface="Times New Roman" pitchFamily="18" charset="0"/>
                </a:rPr>
                <a:t>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90164" name="Rectangle 20"/>
          <p:cNvSpPr>
            <a:spLocks noChangeArrowheads="1"/>
          </p:cNvSpPr>
          <p:nvPr/>
        </p:nvSpPr>
        <p:spPr bwMode="auto">
          <a:xfrm>
            <a:off x="2963863" y="1714518"/>
            <a:ext cx="3408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Times New Roman" pitchFamily="18" charset="0"/>
              </a:rPr>
              <a:t>If the following conditions hold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90172" name="Group 28"/>
          <p:cNvGrpSpPr>
            <a:grpSpLocks/>
          </p:cNvGrpSpPr>
          <p:nvPr/>
        </p:nvGrpSpPr>
        <p:grpSpPr bwMode="auto">
          <a:xfrm>
            <a:off x="827088" y="2974993"/>
            <a:ext cx="2016125" cy="676275"/>
            <a:chOff x="521" y="2205"/>
            <a:chExt cx="1270" cy="426"/>
          </a:xfrm>
        </p:grpSpPr>
        <p:graphicFrame>
          <p:nvGraphicFramePr>
            <p:cNvPr id="390158" name="Object 14"/>
            <p:cNvGraphicFramePr>
              <a:graphicFrameLocks noChangeAspect="1"/>
            </p:cNvGraphicFramePr>
            <p:nvPr/>
          </p:nvGraphicFramePr>
          <p:xfrm>
            <a:off x="807" y="2205"/>
            <a:ext cx="98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816" name="Equation" r:id="rId14" imgW="1562100" imgH="673100" progId="Equation.DSMT4">
                    <p:embed/>
                  </p:oleObj>
                </mc:Choice>
                <mc:Fallback>
                  <p:oleObj name="Equation" r:id="rId14" imgW="1562100" imgH="673100" progId="Equation.DSMT4">
                    <p:embed/>
                    <p:pic>
                      <p:nvPicPr>
                        <p:cNvPr id="39015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2205"/>
                          <a:ext cx="98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0165" name="Rectangle 21"/>
            <p:cNvSpPr>
              <a:spLocks noChangeArrowheads="1"/>
            </p:cNvSpPr>
            <p:nvPr/>
          </p:nvSpPr>
          <p:spPr bwMode="auto">
            <a:xfrm>
              <a:off x="521" y="2296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>
                  <a:ea typeface="宋体" charset="-122"/>
                  <a:cs typeface="Times New Roman" pitchFamily="18" charset="0"/>
                </a:rPr>
                <a:t>(2)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aphicFrame>
        <p:nvGraphicFramePr>
          <p:cNvPr id="390168" name="Object 24"/>
          <p:cNvGraphicFramePr>
            <a:graphicFrameLocks noChangeAspect="1"/>
          </p:cNvGraphicFramePr>
          <p:nvPr/>
        </p:nvGraphicFramePr>
        <p:xfrm>
          <a:off x="1692275" y="4198955"/>
          <a:ext cx="29432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17" name="Equation" r:id="rId16" imgW="2946240" imgH="672840" progId="Equation.DSMT4">
                  <p:embed/>
                </p:oleObj>
              </mc:Choice>
              <mc:Fallback>
                <p:oleObj name="Equation" r:id="rId16" imgW="2946240" imgH="672840" progId="Equation.DSMT4">
                  <p:embed/>
                  <p:pic>
                    <p:nvPicPr>
                      <p:cNvPr id="3901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98955"/>
                        <a:ext cx="294322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71" name="Rectangle 27"/>
          <p:cNvSpPr>
            <a:spLocks noChangeArrowheads="1"/>
          </p:cNvSpPr>
          <p:nvPr/>
        </p:nvSpPr>
        <p:spPr bwMode="auto">
          <a:xfrm>
            <a:off x="395288" y="3946543"/>
            <a:ext cx="620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</a:t>
            </a:r>
            <a:endParaRPr lang="zh-CN" altLang="en-US">
              <a:ea typeface="宋体" charset="-122"/>
            </a:endParaRPr>
          </a:p>
        </p:txBody>
      </p:sp>
      <p:grpSp>
        <p:nvGrpSpPr>
          <p:cNvPr id="390173" name="Group 29"/>
          <p:cNvGrpSpPr>
            <a:grpSpLocks/>
          </p:cNvGrpSpPr>
          <p:nvPr/>
        </p:nvGrpSpPr>
        <p:grpSpPr bwMode="auto">
          <a:xfrm>
            <a:off x="395288" y="5208605"/>
            <a:ext cx="7129462" cy="720725"/>
            <a:chOff x="249" y="3475"/>
            <a:chExt cx="4491" cy="454"/>
          </a:xfrm>
        </p:grpSpPr>
        <p:grpSp>
          <p:nvGrpSpPr>
            <p:cNvPr id="390174" name="Group 30"/>
            <p:cNvGrpSpPr>
              <a:grpSpLocks/>
            </p:cNvGrpSpPr>
            <p:nvPr/>
          </p:nvGrpSpPr>
          <p:grpSpPr bwMode="auto">
            <a:xfrm>
              <a:off x="385" y="3635"/>
              <a:ext cx="4355" cy="294"/>
              <a:chOff x="476" y="3612"/>
              <a:chExt cx="4355" cy="294"/>
            </a:xfrm>
          </p:grpSpPr>
          <p:sp>
            <p:nvSpPr>
              <p:cNvPr id="390175" name="Text Box 31"/>
              <p:cNvSpPr txBox="1">
                <a:spLocks noChangeArrowheads="1"/>
              </p:cNvSpPr>
              <p:nvPr/>
            </p:nvSpPr>
            <p:spPr bwMode="auto">
              <a:xfrm>
                <a:off x="476" y="3612"/>
                <a:ext cx="4355" cy="294"/>
              </a:xfrm>
              <a:prstGeom prst="rect">
                <a:avLst/>
              </a:prstGeom>
              <a:solidFill>
                <a:srgbClr val="FFFFC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400">
                  <a:latin typeface="Arial" charset="0"/>
                  <a:ea typeface="宋体" charset="-122"/>
                </a:endParaRPr>
              </a:p>
            </p:txBody>
          </p:sp>
          <p:grpSp>
            <p:nvGrpSpPr>
              <p:cNvPr id="390176" name="Group 32"/>
              <p:cNvGrpSpPr>
                <a:grpSpLocks/>
              </p:cNvGrpSpPr>
              <p:nvPr/>
            </p:nvGrpSpPr>
            <p:grpSpPr bwMode="auto">
              <a:xfrm>
                <a:off x="521" y="3612"/>
                <a:ext cx="4238" cy="273"/>
                <a:chOff x="204" y="3543"/>
                <a:chExt cx="4238" cy="273"/>
              </a:xfrm>
            </p:grpSpPr>
            <p:graphicFrame>
              <p:nvGraphicFramePr>
                <p:cNvPr id="390177" name="Object 33"/>
                <p:cNvGraphicFramePr>
                  <a:graphicFrameLocks noChangeAspect="1"/>
                </p:cNvGraphicFramePr>
                <p:nvPr/>
              </p:nvGraphicFramePr>
              <p:xfrm>
                <a:off x="1904" y="3566"/>
                <a:ext cx="522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5818" name="Equation" r:id="rId18" imgW="825500" imgH="368300" progId="Equation.DSMT4">
                        <p:embed/>
                      </p:oleObj>
                    </mc:Choice>
                    <mc:Fallback>
                      <p:oleObj name="Equation" r:id="rId18" imgW="825500" imgH="368300" progId="Equation.DSMT4">
                        <p:embed/>
                        <p:pic>
                          <p:nvPicPr>
                            <p:cNvPr id="390177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04" y="3566"/>
                              <a:ext cx="522" cy="2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0178" name="Object 34"/>
                <p:cNvGraphicFramePr>
                  <a:graphicFrameLocks noChangeAspect="1"/>
                </p:cNvGraphicFramePr>
                <p:nvPr/>
              </p:nvGraphicFramePr>
              <p:xfrm>
                <a:off x="2562" y="3566"/>
                <a:ext cx="522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5819" name="Equation" r:id="rId20" imgW="825500" imgH="368300" progId="Equation.DSMT4">
                        <p:embed/>
                      </p:oleObj>
                    </mc:Choice>
                    <mc:Fallback>
                      <p:oleObj name="Equation" r:id="rId20" imgW="825500" imgH="368300" progId="Equation.DSMT4">
                        <p:embed/>
                        <p:pic>
                          <p:nvPicPr>
                            <p:cNvPr id="390178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2" y="3566"/>
                              <a:ext cx="522" cy="2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0179" name="Object 35"/>
                <p:cNvGraphicFramePr>
                  <a:graphicFrameLocks noChangeAspect="1"/>
                </p:cNvGraphicFramePr>
                <p:nvPr/>
              </p:nvGraphicFramePr>
              <p:xfrm>
                <a:off x="3515" y="3607"/>
                <a:ext cx="798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5820" name="Equation" r:id="rId22" imgW="1269449" imgH="291973" progId="Equation.DSMT4">
                        <p:embed/>
                      </p:oleObj>
                    </mc:Choice>
                    <mc:Fallback>
                      <p:oleObj name="Equation" r:id="rId22" imgW="1269449" imgH="291973" progId="Equation.DSMT4">
                        <p:embed/>
                        <p:pic>
                          <p:nvPicPr>
                            <p:cNvPr id="390179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15" y="3607"/>
                              <a:ext cx="798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90180" name="Rectangle 36"/>
                <p:cNvSpPr>
                  <a:spLocks noChangeArrowheads="1"/>
                </p:cNvSpPr>
                <p:nvPr/>
              </p:nvSpPr>
              <p:spPr bwMode="auto">
                <a:xfrm>
                  <a:off x="204" y="3566"/>
                  <a:ext cx="1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  <a:cs typeface="Times New Roman" pitchFamily="18" charset="0"/>
                    </a:rPr>
                    <a:t>This rule is also valid for </a:t>
                  </a:r>
                  <a:endParaRPr lang="en-US" altLang="zh-CN" sz="1800"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90181" name="Rectangle 37"/>
                <p:cNvSpPr>
                  <a:spLocks noChangeArrowheads="1"/>
                </p:cNvSpPr>
                <p:nvPr/>
              </p:nvSpPr>
              <p:spPr bwMode="auto">
                <a:xfrm>
                  <a:off x="2426" y="3566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  <a:cs typeface="Times New Roman" pitchFamily="18" charset="0"/>
                    </a:rPr>
                    <a:t>, </a:t>
                  </a:r>
                  <a:endParaRPr lang="en-US" altLang="zh-CN" sz="1800"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90182" name="Rectangle 38"/>
                <p:cNvSpPr>
                  <a:spLocks noChangeArrowheads="1"/>
                </p:cNvSpPr>
                <p:nvPr/>
              </p:nvSpPr>
              <p:spPr bwMode="auto">
                <a:xfrm>
                  <a:off x="3061" y="3566"/>
                  <a:ext cx="46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  <a:cs typeface="Times New Roman" pitchFamily="18" charset="0"/>
                    </a:rPr>
                    <a:t>, and </a:t>
                  </a:r>
                  <a:endParaRPr lang="en-US" altLang="zh-CN" sz="1800"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90183" name="Rectangle 39"/>
                <p:cNvSpPr>
                  <a:spLocks noChangeArrowheads="1"/>
                </p:cNvSpPr>
                <p:nvPr/>
              </p:nvSpPr>
              <p:spPr bwMode="auto">
                <a:xfrm>
                  <a:off x="4286" y="3543"/>
                  <a:ext cx="1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  <a:cs typeface="Times New Roman" pitchFamily="18" charset="0"/>
                    </a:rPr>
                    <a:t>.</a:t>
                  </a:r>
                  <a:endParaRPr lang="en-US" altLang="zh-CN" sz="1800"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</p:grpSp>
        </p:grpSp>
        <p:pic>
          <p:nvPicPr>
            <p:cNvPr id="390184" name="Picture 40" descr="j0217698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249" y="3475"/>
              <a:ext cx="272" cy="26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414428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9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9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39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2" grpId="0"/>
      <p:bldP spid="390155" grpId="0"/>
      <p:bldP spid="390164" grpId="0"/>
      <p:bldP spid="3901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L’ Hospital’s Rules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FD12-C4E0-494C-AA11-0A09B6B67553}" type="slidenum">
              <a:rPr lang="en-US" altLang="en-US"/>
              <a:pPr/>
              <a:t>31</a:t>
            </a:fld>
            <a:endParaRPr lang="en-US" altLang="en-US"/>
          </a:p>
        </p:txBody>
      </p:sp>
      <p:graphicFrame>
        <p:nvGraphicFramePr>
          <p:cNvPr id="392197" name="Object 5"/>
          <p:cNvGraphicFramePr>
            <a:graphicFrameLocks noChangeAspect="1"/>
          </p:cNvGraphicFramePr>
          <p:nvPr/>
        </p:nvGraphicFramePr>
        <p:xfrm>
          <a:off x="1116013" y="2636838"/>
          <a:ext cx="2962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8" name="Equation" r:id="rId4" imgW="2959100" imgH="914400" progId="Equation.DSMT4">
                  <p:embed/>
                </p:oleObj>
              </mc:Choice>
              <mc:Fallback>
                <p:oleObj name="Equation" r:id="rId4" imgW="2959100" imgH="914400" progId="Equation.DSMT4">
                  <p:embed/>
                  <p:pic>
                    <p:nvPicPr>
                      <p:cNvPr id="392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29622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Object 4"/>
          <p:cNvGraphicFramePr>
            <a:graphicFrameLocks noChangeAspect="1"/>
          </p:cNvGraphicFramePr>
          <p:nvPr/>
        </p:nvGraphicFramePr>
        <p:xfrm>
          <a:off x="4932363" y="2636838"/>
          <a:ext cx="2905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39" name="Equation" r:id="rId6" imgW="2908300" imgH="914400" progId="Equation.DSMT4">
                  <p:embed/>
                </p:oleObj>
              </mc:Choice>
              <mc:Fallback>
                <p:oleObj name="Equation" r:id="rId6" imgW="2908300" imgH="914400" progId="Equation.DSMT4">
                  <p:embed/>
                  <p:pic>
                    <p:nvPicPr>
                      <p:cNvPr id="392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636838"/>
                        <a:ext cx="29051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200" name="Rectangle 8"/>
          <p:cNvSpPr>
            <a:spLocks noChangeArrowheads="1"/>
          </p:cNvSpPr>
          <p:nvPr/>
        </p:nvSpPr>
        <p:spPr bwMode="auto">
          <a:xfrm>
            <a:off x="541338" y="1557338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  <a:cs typeface="Times New Roman" pitchFamily="18" charset="0"/>
              </a:rPr>
              <a:t>Proof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92207" name="Group 15"/>
          <p:cNvGrpSpPr>
            <a:grpSpLocks/>
          </p:cNvGrpSpPr>
          <p:nvPr/>
        </p:nvGrpSpPr>
        <p:grpSpPr bwMode="auto">
          <a:xfrm>
            <a:off x="539750" y="2060575"/>
            <a:ext cx="2519363" cy="406400"/>
            <a:chOff x="340" y="1298"/>
            <a:chExt cx="1587" cy="256"/>
          </a:xfrm>
        </p:grpSpPr>
        <p:graphicFrame>
          <p:nvGraphicFramePr>
            <p:cNvPr id="392198" name="Object 6"/>
            <p:cNvGraphicFramePr>
              <a:graphicFrameLocks noChangeAspect="1"/>
            </p:cNvGraphicFramePr>
            <p:nvPr/>
          </p:nvGraphicFramePr>
          <p:xfrm>
            <a:off x="1495" y="1344"/>
            <a:ext cx="4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40" name="Equation" r:id="rId8" imgW="685800" imgH="330200" progId="Equation.DSMT4">
                    <p:embed/>
                  </p:oleObj>
                </mc:Choice>
                <mc:Fallback>
                  <p:oleObj name="Equation" r:id="rId8" imgW="685800" imgH="330200" progId="Equation.DSMT4">
                    <p:embed/>
                    <p:pic>
                      <p:nvPicPr>
                        <p:cNvPr id="39219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" y="1344"/>
                          <a:ext cx="43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2201" name="Rectangle 9"/>
            <p:cNvSpPr>
              <a:spLocks noChangeArrowheads="1"/>
            </p:cNvSpPr>
            <p:nvPr/>
          </p:nvSpPr>
          <p:spPr bwMode="auto">
            <a:xfrm>
              <a:off x="340" y="1298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discontinuous at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92202" name="Rectangle 10"/>
          <p:cNvSpPr>
            <a:spLocks noChangeArrowheads="1"/>
          </p:cNvSpPr>
          <p:nvPr/>
        </p:nvSpPr>
        <p:spPr bwMode="auto">
          <a:xfrm>
            <a:off x="2987675" y="2095500"/>
            <a:ext cx="136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Times New Roman" pitchFamily="18" charset="0"/>
              </a:rPr>
              <a:t>. We define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2203" name="Rectangle 11"/>
          <p:cNvSpPr>
            <a:spLocks noChangeArrowheads="1"/>
          </p:cNvSpPr>
          <p:nvPr/>
        </p:nvSpPr>
        <p:spPr bwMode="auto">
          <a:xfrm>
            <a:off x="4140200" y="2852738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  <a:cs typeface="Times New Roman" pitchFamily="18" charset="0"/>
              </a:rPr>
              <a:t> </a:t>
            </a:r>
            <a:r>
              <a:rPr lang="en-US" altLang="zh-CN">
                <a:ea typeface="宋体" charset="-122"/>
                <a:cs typeface="Times New Roman" pitchFamily="18" charset="0"/>
              </a:rPr>
              <a:t>and </a:t>
            </a:r>
          </a:p>
        </p:txBody>
      </p:sp>
      <p:grpSp>
        <p:nvGrpSpPr>
          <p:cNvPr id="392206" name="Group 14"/>
          <p:cNvGrpSpPr>
            <a:grpSpLocks/>
          </p:cNvGrpSpPr>
          <p:nvPr/>
        </p:nvGrpSpPr>
        <p:grpSpPr bwMode="auto">
          <a:xfrm>
            <a:off x="1474788" y="1557338"/>
            <a:ext cx="3384550" cy="503237"/>
            <a:chOff x="839" y="981"/>
            <a:chExt cx="2132" cy="317"/>
          </a:xfrm>
        </p:grpSpPr>
        <p:graphicFrame>
          <p:nvGraphicFramePr>
            <p:cNvPr id="392199" name="Object 7"/>
            <p:cNvGraphicFramePr>
              <a:graphicFrameLocks noChangeAspect="1"/>
            </p:cNvGraphicFramePr>
            <p:nvPr/>
          </p:nvGraphicFramePr>
          <p:xfrm>
            <a:off x="1339" y="1016"/>
            <a:ext cx="163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41" name="Equation" r:id="rId10" imgW="2590800" imgH="444500" progId="Equation.DSMT4">
                    <p:embed/>
                  </p:oleObj>
                </mc:Choice>
                <mc:Fallback>
                  <p:oleObj name="Equation" r:id="rId10" imgW="2590800" imgH="444500" progId="Equation.DSMT4">
                    <p:embed/>
                    <p:pic>
                      <p:nvPicPr>
                        <p:cNvPr id="3921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016"/>
                          <a:ext cx="163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2204" name="Rectangle 12"/>
            <p:cNvSpPr>
              <a:spLocks noChangeArrowheads="1"/>
            </p:cNvSpPr>
            <p:nvPr/>
          </p:nvSpPr>
          <p:spPr bwMode="auto">
            <a:xfrm>
              <a:off x="839" y="981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Since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92205" name="Rectangle 13"/>
          <p:cNvSpPr>
            <a:spLocks noChangeArrowheads="1"/>
          </p:cNvSpPr>
          <p:nvPr/>
        </p:nvSpPr>
        <p:spPr bwMode="auto">
          <a:xfrm>
            <a:off x="4810125" y="1557338"/>
            <a:ext cx="3417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,  when  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f </a:t>
            </a:r>
            <a:r>
              <a:rPr lang="en-US" altLang="zh-CN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x</a:t>
            </a:r>
            <a:r>
              <a:rPr lang="en-US" altLang="zh-CN">
                <a:ea typeface="宋体" charset="-122"/>
                <a:cs typeface="Times New Roman" pitchFamily="18" charset="0"/>
              </a:rPr>
              <a:t>) and (or) 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g </a:t>
            </a:r>
            <a:r>
              <a:rPr lang="en-US" altLang="zh-CN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x</a:t>
            </a:r>
            <a:r>
              <a:rPr lang="en-US" altLang="zh-CN">
                <a:ea typeface="宋体" charset="-122"/>
                <a:cs typeface="Times New Roman" pitchFamily="18" charset="0"/>
              </a:rPr>
              <a:t>) are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92215" name="Group 23"/>
          <p:cNvGrpSpPr>
            <a:grpSpLocks/>
          </p:cNvGrpSpPr>
          <p:nvPr/>
        </p:nvGrpSpPr>
        <p:grpSpPr bwMode="auto">
          <a:xfrm>
            <a:off x="615950" y="3578225"/>
            <a:ext cx="3308350" cy="498475"/>
            <a:chOff x="-1699" y="1026"/>
            <a:chExt cx="2084" cy="314"/>
          </a:xfrm>
        </p:grpSpPr>
        <p:graphicFrame>
          <p:nvGraphicFramePr>
            <p:cNvPr id="392210" name="Object 18"/>
            <p:cNvGraphicFramePr>
              <a:graphicFrameLocks noChangeAspect="1"/>
            </p:cNvGraphicFramePr>
            <p:nvPr/>
          </p:nvGraphicFramePr>
          <p:xfrm>
            <a:off x="-455" y="1026"/>
            <a:ext cx="84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42" name="Equation" r:id="rId12" imgW="1333500" imgH="482600" progId="Equation.DSMT4">
                    <p:embed/>
                  </p:oleObj>
                </mc:Choice>
                <mc:Fallback>
                  <p:oleObj name="Equation" r:id="rId12" imgW="1333500" imgH="482600" progId="Equation.DSMT4">
                    <p:embed/>
                    <p:pic>
                      <p:nvPicPr>
                        <p:cNvPr id="39221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55" y="1026"/>
                          <a:ext cx="84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2211" name="Rectangle 19"/>
            <p:cNvSpPr>
              <a:spLocks noChangeArrowheads="1"/>
            </p:cNvSpPr>
            <p:nvPr/>
          </p:nvSpPr>
          <p:spPr bwMode="auto">
            <a:xfrm>
              <a:off x="-1699" y="1090"/>
              <a:ext cx="1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Choose any point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92212" name="Rectangle 20"/>
          <p:cNvSpPr>
            <a:spLocks noChangeArrowheads="1"/>
          </p:cNvSpPr>
          <p:nvPr/>
        </p:nvSpPr>
        <p:spPr bwMode="auto">
          <a:xfrm>
            <a:off x="3851275" y="3679825"/>
            <a:ext cx="4441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. It is easy to see that the conditions of the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2213" name="Rectangle 21"/>
          <p:cNvSpPr>
            <a:spLocks noChangeArrowheads="1"/>
          </p:cNvSpPr>
          <p:nvPr/>
        </p:nvSpPr>
        <p:spPr bwMode="auto">
          <a:xfrm>
            <a:off x="4500563" y="4545013"/>
            <a:ext cx="896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Hence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92220" name="Group 28"/>
          <p:cNvGrpSpPr>
            <a:grpSpLocks/>
          </p:cNvGrpSpPr>
          <p:nvPr/>
        </p:nvGrpSpPr>
        <p:grpSpPr bwMode="auto">
          <a:xfrm>
            <a:off x="2163763" y="5191125"/>
            <a:ext cx="4352925" cy="685800"/>
            <a:chOff x="1247" y="3339"/>
            <a:chExt cx="2742" cy="432"/>
          </a:xfrm>
        </p:grpSpPr>
        <p:graphicFrame>
          <p:nvGraphicFramePr>
            <p:cNvPr id="392208" name="Object 16"/>
            <p:cNvGraphicFramePr>
              <a:graphicFrameLocks noChangeAspect="1"/>
            </p:cNvGraphicFramePr>
            <p:nvPr/>
          </p:nvGraphicFramePr>
          <p:xfrm>
            <a:off x="1247" y="3339"/>
            <a:ext cx="259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43" name="Equation" r:id="rId14" imgW="4127500" imgH="685800" progId="Equation.DSMT4">
                    <p:embed/>
                  </p:oleObj>
                </mc:Choice>
                <mc:Fallback>
                  <p:oleObj name="Equation" r:id="rId14" imgW="4127500" imgH="685800" progId="Equation.DSMT4">
                    <p:embed/>
                    <p:pic>
                      <p:nvPicPr>
                        <p:cNvPr id="39220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339"/>
                          <a:ext cx="259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2214" name="Rectangle 22"/>
            <p:cNvSpPr>
              <a:spLocks noChangeArrowheads="1"/>
            </p:cNvSpPr>
            <p:nvPr/>
          </p:nvSpPr>
          <p:spPr bwMode="auto">
            <a:xfrm>
              <a:off x="3833" y="338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charset="-122"/>
                  <a:cs typeface="Times New Roman" pitchFamily="18" charset="0"/>
                </a:rPr>
                <a:t>,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92216" name="Rectangle 24"/>
          <p:cNvSpPr>
            <a:spLocks noChangeArrowheads="1"/>
          </p:cNvSpPr>
          <p:nvPr/>
        </p:nvSpPr>
        <p:spPr bwMode="auto">
          <a:xfrm>
            <a:off x="609600" y="4111625"/>
            <a:ext cx="763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Cauchy theorem are all satisfied for the functions 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F </a:t>
            </a:r>
            <a:r>
              <a:rPr lang="en-US" altLang="zh-CN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x</a:t>
            </a:r>
            <a:r>
              <a:rPr lang="en-US" altLang="zh-CN">
                <a:ea typeface="宋体" charset="-122"/>
                <a:cs typeface="Times New Roman" pitchFamily="18" charset="0"/>
              </a:rPr>
              <a:t>) and 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G </a:t>
            </a:r>
            <a:r>
              <a:rPr lang="en-US" altLang="zh-CN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x</a:t>
            </a:r>
            <a:r>
              <a:rPr lang="en-US" altLang="zh-CN">
                <a:ea typeface="宋体" charset="-122"/>
                <a:cs typeface="Times New Roman" pitchFamily="18" charset="0"/>
              </a:rPr>
              <a:t>) on the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92219" name="Group 27"/>
          <p:cNvGrpSpPr>
            <a:grpSpLocks/>
          </p:cNvGrpSpPr>
          <p:nvPr/>
        </p:nvGrpSpPr>
        <p:grpSpPr bwMode="auto">
          <a:xfrm>
            <a:off x="611188" y="4535488"/>
            <a:ext cx="3960812" cy="406400"/>
            <a:chOff x="385" y="3475"/>
            <a:chExt cx="2495" cy="256"/>
          </a:xfrm>
        </p:grpSpPr>
        <p:graphicFrame>
          <p:nvGraphicFramePr>
            <p:cNvPr id="392209" name="Object 17"/>
            <p:cNvGraphicFramePr>
              <a:graphicFrameLocks noChangeAspect="1"/>
            </p:cNvGraphicFramePr>
            <p:nvPr/>
          </p:nvGraphicFramePr>
          <p:xfrm>
            <a:off x="2200" y="3521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844" name="Equation" r:id="rId16" imgW="266584" imgH="330057" progId="Equation.DSMT4">
                    <p:embed/>
                  </p:oleObj>
                </mc:Choice>
                <mc:Fallback>
                  <p:oleObj name="Equation" r:id="rId16" imgW="266584" imgH="330057" progId="Equation.DSMT4">
                    <p:embed/>
                    <p:pic>
                      <p:nvPicPr>
                        <p:cNvPr id="39220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521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2217" name="Rectangle 25"/>
            <p:cNvSpPr>
              <a:spLocks noChangeArrowheads="1"/>
            </p:cNvSpPr>
            <p:nvPr/>
          </p:nvSpPr>
          <p:spPr bwMode="auto">
            <a:xfrm>
              <a:off x="385" y="3475"/>
              <a:ext cx="1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interval between the points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92218" name="Rectangle 26"/>
            <p:cNvSpPr>
              <a:spLocks noChangeArrowheads="1"/>
            </p:cNvSpPr>
            <p:nvPr/>
          </p:nvSpPr>
          <p:spPr bwMode="auto">
            <a:xfrm>
              <a:off x="2293" y="3475"/>
              <a:ext cx="5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and  </a:t>
              </a:r>
              <a:r>
                <a:rPr lang="en-US" altLang="zh-CN" b="1" i="1"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.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392230" name="Group 38"/>
          <p:cNvGrpSpPr>
            <a:grpSpLocks/>
          </p:cNvGrpSpPr>
          <p:nvPr/>
        </p:nvGrpSpPr>
        <p:grpSpPr bwMode="auto">
          <a:xfrm>
            <a:off x="684213" y="6021388"/>
            <a:ext cx="3630612" cy="396875"/>
            <a:chOff x="431" y="3793"/>
            <a:chExt cx="2287" cy="250"/>
          </a:xfrm>
        </p:grpSpPr>
        <p:grpSp>
          <p:nvGrpSpPr>
            <p:cNvPr id="392221" name="Group 29"/>
            <p:cNvGrpSpPr>
              <a:grpSpLocks/>
            </p:cNvGrpSpPr>
            <p:nvPr/>
          </p:nvGrpSpPr>
          <p:grpSpPr bwMode="auto">
            <a:xfrm>
              <a:off x="431" y="3793"/>
              <a:ext cx="635" cy="250"/>
              <a:chOff x="567" y="1616"/>
              <a:chExt cx="635" cy="250"/>
            </a:xfrm>
          </p:grpSpPr>
          <p:graphicFrame>
            <p:nvGraphicFramePr>
              <p:cNvPr id="392222" name="Object 30"/>
              <p:cNvGraphicFramePr>
                <a:graphicFrameLocks noChangeAspect="1"/>
              </p:cNvGraphicFramePr>
              <p:nvPr/>
            </p:nvGraphicFramePr>
            <p:xfrm>
              <a:off x="1082" y="1661"/>
              <a:ext cx="12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845" name="Equation" r:id="rId18" imgW="190417" imgH="291973" progId="Equation.DSMT4">
                      <p:embed/>
                    </p:oleObj>
                  </mc:Choice>
                  <mc:Fallback>
                    <p:oleObj name="Equation" r:id="rId18" imgW="190417" imgH="291973" progId="Equation.DSMT4">
                      <p:embed/>
                      <p:pic>
                        <p:nvPicPr>
                          <p:cNvPr id="392222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2" y="1661"/>
                            <a:ext cx="12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2223" name="Rectangle 31"/>
              <p:cNvSpPr>
                <a:spLocks noChangeArrowheads="1"/>
              </p:cNvSpPr>
              <p:nvPr/>
            </p:nvSpPr>
            <p:spPr bwMode="auto">
              <a:xfrm>
                <a:off x="567" y="1616"/>
                <a:ext cx="5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Times New Roman" pitchFamily="18" charset="0"/>
                  </a:rPr>
                  <a:t>where 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</p:grpSp>
        <p:sp>
          <p:nvSpPr>
            <p:cNvPr id="392224" name="Rectangle 32"/>
            <p:cNvSpPr>
              <a:spLocks noChangeArrowheads="1"/>
            </p:cNvSpPr>
            <p:nvPr/>
          </p:nvSpPr>
          <p:spPr bwMode="auto">
            <a:xfrm>
              <a:off x="1020" y="3793"/>
              <a:ext cx="9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lies between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pSp>
          <p:nvGrpSpPr>
            <p:cNvPr id="392225" name="Group 33"/>
            <p:cNvGrpSpPr>
              <a:grpSpLocks/>
            </p:cNvGrpSpPr>
            <p:nvPr/>
          </p:nvGrpSpPr>
          <p:grpSpPr bwMode="auto">
            <a:xfrm>
              <a:off x="1973" y="3793"/>
              <a:ext cx="625" cy="250"/>
              <a:chOff x="2154" y="1003"/>
              <a:chExt cx="625" cy="250"/>
            </a:xfrm>
          </p:grpSpPr>
          <p:graphicFrame>
            <p:nvGraphicFramePr>
              <p:cNvPr id="392226" name="Object 34"/>
              <p:cNvGraphicFramePr>
                <a:graphicFrameLocks noChangeAspect="1"/>
              </p:cNvGraphicFramePr>
              <p:nvPr/>
            </p:nvGraphicFramePr>
            <p:xfrm>
              <a:off x="2154" y="1026"/>
              <a:ext cx="16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846" name="Equation" r:id="rId20" imgW="266584" imgH="330057" progId="Equation.DSMT4">
                      <p:embed/>
                    </p:oleObj>
                  </mc:Choice>
                  <mc:Fallback>
                    <p:oleObj name="Equation" r:id="rId20" imgW="266584" imgH="330057" progId="Equation.DSMT4">
                      <p:embed/>
                      <p:pic>
                        <p:nvPicPr>
                          <p:cNvPr id="392226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1026"/>
                            <a:ext cx="16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2227" name="Object 35"/>
              <p:cNvGraphicFramePr>
                <a:graphicFrameLocks noChangeAspect="1"/>
              </p:cNvGraphicFramePr>
              <p:nvPr/>
            </p:nvGraphicFramePr>
            <p:xfrm>
              <a:off x="2653" y="1087"/>
              <a:ext cx="12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847" name="Equation" r:id="rId22" imgW="203112" imgH="190417" progId="Equation.DSMT4">
                      <p:embed/>
                    </p:oleObj>
                  </mc:Choice>
                  <mc:Fallback>
                    <p:oleObj name="Equation" r:id="rId22" imgW="203112" imgH="190417" progId="Equation.DSMT4">
                      <p:embed/>
                      <p:pic>
                        <p:nvPicPr>
                          <p:cNvPr id="392227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1087"/>
                            <a:ext cx="12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2228" name="Rectangle 36"/>
              <p:cNvSpPr>
                <a:spLocks noChangeArrowheads="1"/>
              </p:cNvSpPr>
              <p:nvPr/>
            </p:nvSpPr>
            <p:spPr bwMode="auto">
              <a:xfrm>
                <a:off x="2272" y="1003"/>
                <a:ext cx="4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charset="-122"/>
                    <a:cs typeface="Times New Roman" pitchFamily="18" charset="0"/>
                  </a:rPr>
                  <a:t>and 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</p:grpSp>
        <p:sp>
          <p:nvSpPr>
            <p:cNvPr id="392229" name="Rectangle 37"/>
            <p:cNvSpPr>
              <a:spLocks noChangeArrowheads="1"/>
            </p:cNvSpPr>
            <p:nvPr/>
          </p:nvSpPr>
          <p:spPr bwMode="auto">
            <a:xfrm>
              <a:off x="2562" y="3793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5532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9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9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00" grpId="0"/>
      <p:bldP spid="392202" grpId="0"/>
      <p:bldP spid="392203" grpId="0"/>
      <p:bldP spid="392205" grpId="0"/>
      <p:bldP spid="392212" grpId="0"/>
      <p:bldP spid="392213" grpId="0"/>
      <p:bldP spid="3922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L’ Hospital’s Rules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9853-2BC5-4E99-9B9B-F0AC135BC15C}" type="slidenum">
              <a:rPr lang="en-US" altLang="en-US"/>
              <a:pPr/>
              <a:t>32</a:t>
            </a:fld>
            <a:endParaRPr lang="en-US" altLang="en-US"/>
          </a:p>
        </p:txBody>
      </p:sp>
      <p:graphicFrame>
        <p:nvGraphicFramePr>
          <p:cNvPr id="507913" name="Object 9"/>
          <p:cNvGraphicFramePr>
            <a:graphicFrameLocks noChangeAspect="1"/>
          </p:cNvGraphicFramePr>
          <p:nvPr/>
        </p:nvGraphicFramePr>
        <p:xfrm>
          <a:off x="3422650" y="2159000"/>
          <a:ext cx="790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54" name="Equation" r:id="rId4" imgW="787400" imgH="330200" progId="Equation.DSMT4">
                  <p:embed/>
                </p:oleObj>
              </mc:Choice>
              <mc:Fallback>
                <p:oleObj name="Equation" r:id="rId4" imgW="787400" imgH="330200" progId="Equation.DSMT4">
                  <p:embed/>
                  <p:pic>
                    <p:nvPicPr>
                      <p:cNvPr id="5079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159000"/>
                        <a:ext cx="7905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12" name="Object 8"/>
          <p:cNvGraphicFramePr>
            <a:graphicFrameLocks noChangeAspect="1"/>
          </p:cNvGraphicFramePr>
          <p:nvPr/>
        </p:nvGraphicFramePr>
        <p:xfrm>
          <a:off x="5148263" y="2170113"/>
          <a:ext cx="771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55" name="Equation" r:id="rId6" imgW="774364" imgH="330057" progId="Equation.DSMT4">
                  <p:embed/>
                </p:oleObj>
              </mc:Choice>
              <mc:Fallback>
                <p:oleObj name="Equation" r:id="rId6" imgW="774364" imgH="330057" progId="Equation.DSMT4">
                  <p:embed/>
                  <p:pic>
                    <p:nvPicPr>
                      <p:cNvPr id="5079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170113"/>
                        <a:ext cx="771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11" name="Object 7"/>
          <p:cNvGraphicFramePr>
            <a:graphicFrameLocks noChangeAspect="1"/>
          </p:cNvGraphicFramePr>
          <p:nvPr/>
        </p:nvGraphicFramePr>
        <p:xfrm>
          <a:off x="3348038" y="2781300"/>
          <a:ext cx="1562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56" name="Equation" r:id="rId8" imgW="1562100" imgH="673100" progId="Equation.DSMT4">
                  <p:embed/>
                </p:oleObj>
              </mc:Choice>
              <mc:Fallback>
                <p:oleObj name="Equation" r:id="rId8" imgW="1562100" imgH="673100" progId="Equation.DSMT4">
                  <p:embed/>
                  <p:pic>
                    <p:nvPicPr>
                      <p:cNvPr id="5079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81300"/>
                        <a:ext cx="15621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20" name="Rectangle 16"/>
          <p:cNvSpPr>
            <a:spLocks noChangeArrowheads="1"/>
          </p:cNvSpPr>
          <p:nvPr/>
        </p:nvSpPr>
        <p:spPr bwMode="auto">
          <a:xfrm>
            <a:off x="2771775" y="2133600"/>
            <a:ext cx="585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Let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07921" name="Rectangle 17"/>
          <p:cNvSpPr>
            <a:spLocks noChangeArrowheads="1"/>
          </p:cNvSpPr>
          <p:nvPr/>
        </p:nvSpPr>
        <p:spPr bwMode="auto">
          <a:xfrm>
            <a:off x="4140200" y="2133600"/>
            <a:ext cx="1042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, so that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07922" name="Rectangle 18"/>
          <p:cNvSpPr>
            <a:spLocks noChangeArrowheads="1"/>
          </p:cNvSpPr>
          <p:nvPr/>
        </p:nvSpPr>
        <p:spPr bwMode="auto">
          <a:xfrm>
            <a:off x="6084888" y="2170113"/>
            <a:ext cx="2332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, and the assumption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07923" name="Rectangle 19"/>
          <p:cNvSpPr>
            <a:spLocks noChangeArrowheads="1"/>
          </p:cNvSpPr>
          <p:nvPr/>
        </p:nvSpPr>
        <p:spPr bwMode="auto">
          <a:xfrm>
            <a:off x="539750" y="3284538"/>
            <a:ext cx="89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  <a:cs typeface="Times New Roman" pitchFamily="18" charset="0"/>
              </a:rPr>
              <a:t> </a:t>
            </a:r>
            <a:r>
              <a:rPr lang="en-US" altLang="zh-CN">
                <a:ea typeface="宋体" charset="-122"/>
                <a:cs typeface="Times New Roman" pitchFamily="18" charset="0"/>
              </a:rPr>
              <a:t>means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507933" name="Group 29"/>
          <p:cNvGrpSpPr>
            <a:grpSpLocks/>
          </p:cNvGrpSpPr>
          <p:nvPr/>
        </p:nvGrpSpPr>
        <p:grpSpPr bwMode="auto">
          <a:xfrm>
            <a:off x="3419475" y="3716338"/>
            <a:ext cx="1824038" cy="676275"/>
            <a:chOff x="2154" y="2341"/>
            <a:chExt cx="1149" cy="426"/>
          </a:xfrm>
        </p:grpSpPr>
        <p:graphicFrame>
          <p:nvGraphicFramePr>
            <p:cNvPr id="507910" name="Object 6"/>
            <p:cNvGraphicFramePr>
              <a:graphicFrameLocks noChangeAspect="1"/>
            </p:cNvGraphicFramePr>
            <p:nvPr/>
          </p:nvGraphicFramePr>
          <p:xfrm>
            <a:off x="2154" y="2341"/>
            <a:ext cx="978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57" name="Equation" r:id="rId10" imgW="1548728" imgH="672808" progId="Equation.DSMT4">
                    <p:embed/>
                  </p:oleObj>
                </mc:Choice>
                <mc:Fallback>
                  <p:oleObj name="Equation" r:id="rId10" imgW="1548728" imgH="672808" progId="Equation.DSMT4">
                    <p:embed/>
                    <p:pic>
                      <p:nvPicPr>
                        <p:cNvPr id="50791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341"/>
                          <a:ext cx="978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7924" name="Rectangle 20"/>
            <p:cNvSpPr>
              <a:spLocks noChangeArrowheads="1"/>
            </p:cNvSpPr>
            <p:nvPr/>
          </p:nvSpPr>
          <p:spPr bwMode="auto">
            <a:xfrm>
              <a:off x="3107" y="243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507925" name="Rectangle 21"/>
          <p:cNvSpPr>
            <a:spLocks noChangeArrowheads="1"/>
          </p:cNvSpPr>
          <p:nvPr/>
        </p:nvSpPr>
        <p:spPr bwMode="auto">
          <a:xfrm>
            <a:off x="2514600" y="6575425"/>
            <a:ext cx="24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.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07926" name="Rectangle 22"/>
          <p:cNvSpPr>
            <a:spLocks noChangeArrowheads="1"/>
          </p:cNvSpPr>
          <p:nvPr/>
        </p:nvSpPr>
        <p:spPr bwMode="auto">
          <a:xfrm>
            <a:off x="539750" y="2133600"/>
            <a:ext cx="209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  <a:cs typeface="Times New Roman" pitchFamily="18" charset="0"/>
              </a:rPr>
              <a:t>Proof (continued)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507928" name="Object 24"/>
          <p:cNvGraphicFramePr>
            <a:graphicFrameLocks noChangeAspect="1"/>
          </p:cNvGraphicFramePr>
          <p:nvPr/>
        </p:nvGraphicFramePr>
        <p:xfrm>
          <a:off x="4768850" y="1374775"/>
          <a:ext cx="412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58" name="Equation" r:id="rId12" imgW="4127500" imgH="685800" progId="Equation.DSMT4">
                  <p:embed/>
                </p:oleObj>
              </mc:Choice>
              <mc:Fallback>
                <p:oleObj name="Equation" r:id="rId12" imgW="4127500" imgH="685800" progId="Equation.DSMT4">
                  <p:embed/>
                  <p:pic>
                    <p:nvPicPr>
                      <p:cNvPr id="5079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1374775"/>
                        <a:ext cx="4124325" cy="685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32" name="Rectangle 28"/>
          <p:cNvSpPr>
            <a:spLocks noChangeArrowheads="1"/>
          </p:cNvSpPr>
          <p:nvPr/>
        </p:nvSpPr>
        <p:spPr bwMode="auto">
          <a:xfrm>
            <a:off x="611188" y="43656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So,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507935" name="Group 31"/>
          <p:cNvGrpSpPr>
            <a:grpSpLocks/>
          </p:cNvGrpSpPr>
          <p:nvPr/>
        </p:nvGrpSpPr>
        <p:grpSpPr bwMode="auto">
          <a:xfrm>
            <a:off x="2700338" y="4797425"/>
            <a:ext cx="4351337" cy="676275"/>
            <a:chOff x="1701" y="3022"/>
            <a:chExt cx="2741" cy="426"/>
          </a:xfrm>
        </p:grpSpPr>
        <p:graphicFrame>
          <p:nvGraphicFramePr>
            <p:cNvPr id="507909" name="Object 5"/>
            <p:cNvGraphicFramePr>
              <a:graphicFrameLocks noChangeAspect="1"/>
            </p:cNvGraphicFramePr>
            <p:nvPr/>
          </p:nvGraphicFramePr>
          <p:xfrm>
            <a:off x="1701" y="3022"/>
            <a:ext cx="259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59" name="Equation" r:id="rId14" imgW="4114800" imgH="673100" progId="Equation.DSMT4">
                    <p:embed/>
                  </p:oleObj>
                </mc:Choice>
                <mc:Fallback>
                  <p:oleObj name="Equation" r:id="rId14" imgW="4114800" imgH="673100" progId="Equation.DSMT4">
                    <p:embed/>
                    <p:pic>
                      <p:nvPicPr>
                        <p:cNvPr id="50790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022"/>
                          <a:ext cx="2592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7934" name="Rectangle 30"/>
            <p:cNvSpPr>
              <a:spLocks noChangeArrowheads="1"/>
            </p:cNvSpPr>
            <p:nvPr/>
          </p:nvSpPr>
          <p:spPr bwMode="auto">
            <a:xfrm>
              <a:off x="4286" y="311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charset="0"/>
                  <a:ea typeface="宋体" charset="-122"/>
                </a:rPr>
                <a:t>.</a:t>
              </a: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507936" name="Rectangle 32"/>
          <p:cNvSpPr>
            <a:spLocks noChangeArrowheads="1"/>
          </p:cNvSpPr>
          <p:nvPr/>
        </p:nvSpPr>
        <p:spPr bwMode="auto">
          <a:xfrm>
            <a:off x="755650" y="5661025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Finish.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0707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0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0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0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50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20" grpId="0"/>
      <p:bldP spid="507921" grpId="0"/>
      <p:bldP spid="507922" grpId="0"/>
      <p:bldP spid="507923" grpId="0"/>
      <p:bldP spid="507932" grpId="0"/>
      <p:bldP spid="5079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L’ Hospital’s Rules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13D-F888-43FF-BD74-B34213F50B5A}" type="slidenum">
              <a:rPr lang="en-US" altLang="en-US"/>
              <a:pPr/>
              <a:t>33</a:t>
            </a:fld>
            <a:endParaRPr lang="en-US" altLang="en-US"/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/>
        </p:nvGraphicFramePr>
        <p:xfrm>
          <a:off x="2228821" y="3476615"/>
          <a:ext cx="45053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4" name="Equation" r:id="rId4" imgW="4508500" imgH="622300" progId="Equation.DSMT4">
                  <p:embed/>
                </p:oleObj>
              </mc:Choice>
              <mc:Fallback>
                <p:oleObj name="Equation" r:id="rId4" imgW="4508500" imgH="622300" progId="Equation.DSMT4">
                  <p:embed/>
                  <p:pic>
                    <p:nvPicPr>
                      <p:cNvPr id="394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21" y="3476615"/>
                        <a:ext cx="45053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49" name="Rectangle 9"/>
          <p:cNvSpPr>
            <a:spLocks noChangeArrowheads="1"/>
          </p:cNvSpPr>
          <p:nvPr/>
        </p:nvSpPr>
        <p:spPr bwMode="auto">
          <a:xfrm>
            <a:off x="500034" y="207167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  <a:cs typeface="Times New Roman" pitchFamily="18" charset="0"/>
              </a:rPr>
              <a:t>Solution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94258" name="Group 18"/>
          <p:cNvGrpSpPr>
            <a:grpSpLocks/>
          </p:cNvGrpSpPr>
          <p:nvPr/>
        </p:nvGrpSpPr>
        <p:grpSpPr bwMode="auto">
          <a:xfrm>
            <a:off x="3524221" y="2539990"/>
            <a:ext cx="1771650" cy="396875"/>
            <a:chOff x="2472" y="1865"/>
            <a:chExt cx="1116" cy="250"/>
          </a:xfrm>
        </p:grpSpPr>
        <p:graphicFrame>
          <p:nvGraphicFramePr>
            <p:cNvPr id="394246" name="Object 6"/>
            <p:cNvGraphicFramePr>
              <a:graphicFrameLocks noChangeAspect="1"/>
            </p:cNvGraphicFramePr>
            <p:nvPr/>
          </p:nvGraphicFramePr>
          <p:xfrm>
            <a:off x="2472" y="1933"/>
            <a:ext cx="58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875" name="Equation" r:id="rId6" imgW="927100" imgH="241300" progId="Equation.DSMT4">
                    <p:embed/>
                  </p:oleObj>
                </mc:Choice>
                <mc:Fallback>
                  <p:oleObj name="Equation" r:id="rId6" imgW="927100" imgH="241300" progId="Equation.DSMT4">
                    <p:embed/>
                    <p:pic>
                      <p:nvPicPr>
                        <p:cNvPr id="3942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933"/>
                          <a:ext cx="58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45" name="Object 5"/>
            <p:cNvGraphicFramePr>
              <a:graphicFrameLocks noChangeAspect="1"/>
            </p:cNvGraphicFramePr>
            <p:nvPr/>
          </p:nvGraphicFramePr>
          <p:xfrm>
            <a:off x="3359" y="1888"/>
            <a:ext cx="22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876" name="Equation" r:id="rId8" imgW="368280" imgH="304560" progId="Equation.DSMT4">
                    <p:embed/>
                  </p:oleObj>
                </mc:Choice>
                <mc:Fallback>
                  <p:oleObj name="Equation" r:id="rId8" imgW="368280" imgH="304560" progId="Equation.DSMT4">
                    <p:embed/>
                    <p:pic>
                      <p:nvPicPr>
                        <p:cNvPr id="3942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9" y="1888"/>
                          <a:ext cx="229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4250" name="Rectangle 10"/>
            <p:cNvSpPr>
              <a:spLocks noChangeArrowheads="1"/>
            </p:cNvSpPr>
            <p:nvPr/>
          </p:nvSpPr>
          <p:spPr bwMode="auto">
            <a:xfrm>
              <a:off x="3016" y="1865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and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94251" name="Rectangle 11"/>
          <p:cNvSpPr>
            <a:spLocks noChangeArrowheads="1"/>
          </p:cNvSpPr>
          <p:nvPr/>
        </p:nvSpPr>
        <p:spPr bwMode="auto">
          <a:xfrm>
            <a:off x="428596" y="2973377"/>
            <a:ext cx="2557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 By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L’Hospital’s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rules, 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4252" name="Rectangle 12"/>
          <p:cNvSpPr>
            <a:spLocks noChangeArrowheads="1"/>
          </p:cNvSpPr>
          <p:nvPr/>
        </p:nvSpPr>
        <p:spPr bwMode="auto">
          <a:xfrm>
            <a:off x="500034" y="4376728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Finish.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94255" name="Group 15"/>
          <p:cNvGrpSpPr>
            <a:grpSpLocks/>
          </p:cNvGrpSpPr>
          <p:nvPr/>
        </p:nvGrpSpPr>
        <p:grpSpPr bwMode="auto">
          <a:xfrm>
            <a:off x="428596" y="1285860"/>
            <a:ext cx="3698878" cy="619125"/>
            <a:chOff x="244" y="863"/>
            <a:chExt cx="2330" cy="390"/>
          </a:xfrm>
        </p:grpSpPr>
        <p:graphicFrame>
          <p:nvGraphicFramePr>
            <p:cNvPr id="394247" name="Object 7"/>
            <p:cNvGraphicFramePr>
              <a:graphicFrameLocks noChangeAspect="1"/>
            </p:cNvGraphicFramePr>
            <p:nvPr/>
          </p:nvGraphicFramePr>
          <p:xfrm>
            <a:off x="1603" y="863"/>
            <a:ext cx="971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877" name="Equation" r:id="rId10" imgW="1536480" imgH="622080" progId="Equation.DSMT4">
                    <p:embed/>
                  </p:oleObj>
                </mc:Choice>
                <mc:Fallback>
                  <p:oleObj name="Equation" r:id="rId10" imgW="1536480" imgH="622080" progId="Equation.DSMT4">
                    <p:embed/>
                    <p:pic>
                      <p:nvPicPr>
                        <p:cNvPr id="3942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863"/>
                          <a:ext cx="971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4248" name="Rectangle 8"/>
            <p:cNvSpPr>
              <a:spLocks noChangeArrowheads="1"/>
            </p:cNvSpPr>
            <p:nvPr/>
          </p:nvSpPr>
          <p:spPr bwMode="auto">
            <a:xfrm>
              <a:off x="244" y="899"/>
              <a:ext cx="13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solidFill>
                    <a:srgbClr val="000000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endParaRPr lang="en-US" altLang="zh-CN" b="1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94256" name="Rectangle 16"/>
          <p:cNvSpPr>
            <a:spLocks noChangeArrowheads="1"/>
          </p:cNvSpPr>
          <p:nvPr/>
        </p:nvSpPr>
        <p:spPr bwMode="auto">
          <a:xfrm>
            <a:off x="1581121" y="2071678"/>
            <a:ext cx="6173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  <a:cs typeface="Times New Roman" pitchFamily="18" charset="0"/>
              </a:rPr>
              <a:t>It is easy to check that the conditions of  L’Hospital’s rules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4257" name="Rectangle 17"/>
          <p:cNvSpPr>
            <a:spLocks noChangeArrowheads="1"/>
          </p:cNvSpPr>
          <p:nvPr/>
        </p:nvSpPr>
        <p:spPr bwMode="auto">
          <a:xfrm>
            <a:off x="500034" y="2539990"/>
            <a:ext cx="3103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  <a:cs typeface="Times New Roman" pitchFamily="18" charset="0"/>
              </a:rPr>
              <a:t>are satisfied for the function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4259" name="Rectangle 19"/>
          <p:cNvSpPr>
            <a:spLocks noChangeArrowheads="1"/>
          </p:cNvSpPr>
          <p:nvPr/>
        </p:nvSpPr>
        <p:spPr bwMode="auto">
          <a:xfrm>
            <a:off x="2959062" y="3005130"/>
            <a:ext cx="1023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we have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53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9" grpId="0"/>
      <p:bldP spid="394251" grpId="0"/>
      <p:bldP spid="394252" grpId="0"/>
      <p:bldP spid="394256" grpId="0"/>
      <p:bldP spid="394257" grpId="0"/>
      <p:bldP spid="3942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L’ Hospital’s Rules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513D-F888-43FF-BD74-B34213F50B5A}" type="slidenum">
              <a:rPr lang="en-US" altLang="en-US"/>
              <a:pPr/>
              <a:t>34</a:t>
            </a:fld>
            <a:endParaRPr lang="en-US" altLang="en-US"/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/>
        </p:nvGraphicFramePr>
        <p:xfrm>
          <a:off x="3317875" y="3408363"/>
          <a:ext cx="23241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98" name="Equation" r:id="rId4" imgW="2323800" imgH="761760" progId="Equation.DSMT4">
                  <p:embed/>
                </p:oleObj>
              </mc:Choice>
              <mc:Fallback>
                <p:oleObj name="Equation" r:id="rId4" imgW="2323800" imgH="761760" progId="Equation.DSMT4">
                  <p:embed/>
                  <p:pic>
                    <p:nvPicPr>
                      <p:cNvPr id="394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408363"/>
                        <a:ext cx="232410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49" name="Rectangle 9"/>
          <p:cNvSpPr>
            <a:spLocks noChangeArrowheads="1"/>
          </p:cNvSpPr>
          <p:nvPr/>
        </p:nvSpPr>
        <p:spPr bwMode="auto">
          <a:xfrm>
            <a:off x="500034" y="207167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  <a:cs typeface="Times New Roman" pitchFamily="18" charset="0"/>
              </a:rPr>
              <a:t>Solution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643306" y="2539990"/>
            <a:ext cx="1624014" cy="396875"/>
            <a:chOff x="2623" y="1865"/>
            <a:chExt cx="1023" cy="250"/>
          </a:xfrm>
        </p:grpSpPr>
        <p:graphicFrame>
          <p:nvGraphicFramePr>
            <p:cNvPr id="394246" name="Object 6"/>
            <p:cNvGraphicFramePr>
              <a:graphicFrameLocks noChangeAspect="1"/>
            </p:cNvGraphicFramePr>
            <p:nvPr/>
          </p:nvGraphicFramePr>
          <p:xfrm>
            <a:off x="2623" y="1933"/>
            <a:ext cx="27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899" name="Equation" r:id="rId6" imgW="444240" imgH="241200" progId="Equation.DSMT4">
                    <p:embed/>
                  </p:oleObj>
                </mc:Choice>
                <mc:Fallback>
                  <p:oleObj name="Equation" r:id="rId6" imgW="444240" imgH="241200" progId="Equation.DSMT4">
                    <p:embed/>
                    <p:pic>
                      <p:nvPicPr>
                        <p:cNvPr id="3942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1933"/>
                          <a:ext cx="279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45" name="Object 5"/>
            <p:cNvGraphicFramePr>
              <a:graphicFrameLocks noChangeAspect="1"/>
            </p:cNvGraphicFramePr>
            <p:nvPr/>
          </p:nvGraphicFramePr>
          <p:xfrm>
            <a:off x="3267" y="1930"/>
            <a:ext cx="37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900" name="Equation" r:id="rId8" imgW="609480" imgH="241200" progId="Equation.DSMT4">
                    <p:embed/>
                  </p:oleObj>
                </mc:Choice>
                <mc:Fallback>
                  <p:oleObj name="Equation" r:id="rId8" imgW="609480" imgH="241200" progId="Equation.DSMT4">
                    <p:embed/>
                    <p:pic>
                      <p:nvPicPr>
                        <p:cNvPr id="3942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1930"/>
                          <a:ext cx="379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4250" name="Rectangle 10"/>
            <p:cNvSpPr>
              <a:spLocks noChangeArrowheads="1"/>
            </p:cNvSpPr>
            <p:nvPr/>
          </p:nvSpPr>
          <p:spPr bwMode="auto">
            <a:xfrm>
              <a:off x="2862" y="1865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and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94251" name="Rectangle 11"/>
          <p:cNvSpPr>
            <a:spLocks noChangeArrowheads="1"/>
          </p:cNvSpPr>
          <p:nvPr/>
        </p:nvSpPr>
        <p:spPr bwMode="auto">
          <a:xfrm>
            <a:off x="428596" y="2973377"/>
            <a:ext cx="2557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 By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L’Hospital’s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rules, 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4252" name="Rectangle 12"/>
          <p:cNvSpPr>
            <a:spLocks noChangeArrowheads="1"/>
          </p:cNvSpPr>
          <p:nvPr/>
        </p:nvSpPr>
        <p:spPr bwMode="auto">
          <a:xfrm>
            <a:off x="500034" y="4376728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Finish.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28596" y="1285860"/>
            <a:ext cx="3263901" cy="619125"/>
            <a:chOff x="244" y="863"/>
            <a:chExt cx="2056" cy="390"/>
          </a:xfrm>
        </p:grpSpPr>
        <p:graphicFrame>
          <p:nvGraphicFramePr>
            <p:cNvPr id="394247" name="Object 7"/>
            <p:cNvGraphicFramePr>
              <a:graphicFrameLocks noChangeAspect="1"/>
            </p:cNvGraphicFramePr>
            <p:nvPr/>
          </p:nvGraphicFramePr>
          <p:xfrm>
            <a:off x="1594" y="863"/>
            <a:ext cx="70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901" name="Equation" r:id="rId10" imgW="1117440" imgH="622080" progId="Equation.DSMT4">
                    <p:embed/>
                  </p:oleObj>
                </mc:Choice>
                <mc:Fallback>
                  <p:oleObj name="Equation" r:id="rId10" imgW="1117440" imgH="622080" progId="Equation.DSMT4">
                    <p:embed/>
                    <p:pic>
                      <p:nvPicPr>
                        <p:cNvPr id="3942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863"/>
                          <a:ext cx="70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4248" name="Rectangle 8"/>
            <p:cNvSpPr>
              <a:spLocks noChangeArrowheads="1"/>
            </p:cNvSpPr>
            <p:nvPr/>
          </p:nvSpPr>
          <p:spPr bwMode="auto">
            <a:xfrm>
              <a:off x="244" y="899"/>
              <a:ext cx="13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solidFill>
                    <a:srgbClr val="000000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endParaRPr lang="en-US" altLang="zh-CN" b="1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94256" name="Rectangle 16"/>
          <p:cNvSpPr>
            <a:spLocks noChangeArrowheads="1"/>
          </p:cNvSpPr>
          <p:nvPr/>
        </p:nvSpPr>
        <p:spPr bwMode="auto">
          <a:xfrm>
            <a:off x="1581121" y="2071678"/>
            <a:ext cx="6173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  <a:cs typeface="Times New Roman" pitchFamily="18" charset="0"/>
              </a:rPr>
              <a:t>It is easy to check that the conditions of  L’Hospital’s rules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4257" name="Rectangle 17"/>
          <p:cNvSpPr>
            <a:spLocks noChangeArrowheads="1"/>
          </p:cNvSpPr>
          <p:nvPr/>
        </p:nvSpPr>
        <p:spPr bwMode="auto">
          <a:xfrm>
            <a:off x="500034" y="2539990"/>
            <a:ext cx="3103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  <a:cs typeface="Times New Roman" pitchFamily="18" charset="0"/>
              </a:rPr>
              <a:t>are satisfied for the function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4259" name="Rectangle 19"/>
          <p:cNvSpPr>
            <a:spLocks noChangeArrowheads="1"/>
          </p:cNvSpPr>
          <p:nvPr/>
        </p:nvSpPr>
        <p:spPr bwMode="auto">
          <a:xfrm>
            <a:off x="2959062" y="3005130"/>
            <a:ext cx="1023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we have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813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9" grpId="0"/>
      <p:bldP spid="394251" grpId="0"/>
      <p:bldP spid="394252" grpId="0"/>
      <p:bldP spid="394256" grpId="0"/>
      <p:bldP spid="394257" grpId="0"/>
      <p:bldP spid="3942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L’ Hospital’s Rules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EE49-DBDC-45E6-9A92-D79CCADFF77F}" type="slidenum">
              <a:rPr lang="en-US" altLang="en-US" smtClean="0"/>
              <a:pPr/>
              <a:t>35</a:t>
            </a:fld>
            <a:endParaRPr lang="en-US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14377" y="1785939"/>
            <a:ext cx="3656013" cy="622300"/>
            <a:chOff x="649" y="-348"/>
            <a:chExt cx="2303" cy="392"/>
          </a:xfrm>
        </p:grpSpPr>
        <p:graphicFrame>
          <p:nvGraphicFramePr>
            <p:cNvPr id="9" name="Object 11"/>
            <p:cNvGraphicFramePr>
              <a:graphicFrameLocks noChangeAspect="1"/>
            </p:cNvGraphicFramePr>
            <p:nvPr/>
          </p:nvGraphicFramePr>
          <p:xfrm>
            <a:off x="1954" y="-348"/>
            <a:ext cx="99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922" name="Equation" r:id="rId3" imgW="1587240" imgH="622080" progId="Equation.DSMT4">
                    <p:embed/>
                  </p:oleObj>
                </mc:Choice>
                <mc:Fallback>
                  <p:oleObj name="Equation" r:id="rId3" imgW="1587240" imgH="622080" progId="Equation.DSMT4">
                    <p:embed/>
                    <p:pic>
                      <p:nvPicPr>
                        <p:cNvPr id="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-348"/>
                          <a:ext cx="998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49" y="-303"/>
              <a:ext cx="1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 </a:t>
              </a:r>
              <a:endParaRPr lang="en-US" altLang="zh-CN" dirty="0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285984" y="2571744"/>
          <a:ext cx="29797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3" name="Equation" r:id="rId5" imgW="2984400" imgH="647640" progId="Equation.DSMT4">
                  <p:embed/>
                </p:oleObj>
              </mc:Choice>
              <mc:Fallback>
                <p:oleObj name="Equation" r:id="rId5" imgW="2984400" imgH="64764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571744"/>
                        <a:ext cx="29797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6" name="Object 4"/>
          <p:cNvGraphicFramePr>
            <a:graphicFrameLocks noChangeAspect="1"/>
          </p:cNvGraphicFramePr>
          <p:nvPr/>
        </p:nvGraphicFramePr>
        <p:xfrm>
          <a:off x="5357818" y="2571744"/>
          <a:ext cx="19669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4" name="Equation" r:id="rId7" imgW="1968480" imgH="647640" progId="Equation.DSMT4">
                  <p:embed/>
                </p:oleObj>
              </mc:Choice>
              <mc:Fallback>
                <p:oleObj name="Equation" r:id="rId7" imgW="1968480" imgH="647640" progId="Equation.DSMT4">
                  <p:embed/>
                  <p:pic>
                    <p:nvPicPr>
                      <p:cNvPr id="735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2571744"/>
                        <a:ext cx="19669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7" name="Object 5"/>
          <p:cNvGraphicFramePr>
            <a:graphicFrameLocks noChangeAspect="1"/>
          </p:cNvGraphicFramePr>
          <p:nvPr/>
        </p:nvGraphicFramePr>
        <p:xfrm>
          <a:off x="2643174" y="3429000"/>
          <a:ext cx="184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5" name="Equation" r:id="rId9" imgW="1841400" imgH="622080" progId="Equation.DSMT4">
                  <p:embed/>
                </p:oleObj>
              </mc:Choice>
              <mc:Fallback>
                <p:oleObj name="Equation" r:id="rId9" imgW="1841400" imgH="622080" progId="Equation.DSMT4">
                  <p:embed/>
                  <p:pic>
                    <p:nvPicPr>
                      <p:cNvPr id="735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3429000"/>
                        <a:ext cx="1841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14348" y="2603497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 dirty="0">
                <a:ea typeface="宋体" charset="-122"/>
                <a:cs typeface="Times New Roman" pitchFamily="18" charset="0"/>
              </a:rPr>
              <a:t>Solution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857224" y="4286256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Finish.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4201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L’ Hospital’s Rules</a:t>
            </a:r>
          </a:p>
        </p:txBody>
      </p:sp>
      <p:sp>
        <p:nvSpPr>
          <p:cNvPr id="32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20CB-0245-45C8-A275-6F442E0200A2}" type="slidenum">
              <a:rPr lang="en-US" altLang="en-US"/>
              <a:pPr/>
              <a:t>36</a:t>
            </a:fld>
            <a:endParaRPr lang="en-US" altLang="en-US"/>
          </a:p>
        </p:txBody>
      </p:sp>
      <p:graphicFrame>
        <p:nvGraphicFramePr>
          <p:cNvPr id="396318" name="Object 3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14979" y="4414832"/>
          <a:ext cx="1968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60" name="Equation" r:id="rId4" imgW="1968480" imgH="647640" progId="Equation.DSMT4">
                  <p:embed/>
                </p:oleObj>
              </mc:Choice>
              <mc:Fallback>
                <p:oleObj name="Equation" r:id="rId4" imgW="1968480" imgH="647640" progId="Equation.DSMT4">
                  <p:embed/>
                  <p:pic>
                    <p:nvPicPr>
                      <p:cNvPr id="3963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79" y="4414832"/>
                        <a:ext cx="19685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20" name="Object 3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143211" y="5129212"/>
          <a:ext cx="1612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61" name="Equation" r:id="rId6" imgW="1612800" imgH="647640" progId="Equation.DSMT4">
                  <p:embed/>
                </p:oleObj>
              </mc:Choice>
              <mc:Fallback>
                <p:oleObj name="Equation" r:id="rId6" imgW="1612800" imgH="647640" progId="Equation.DSMT4">
                  <p:embed/>
                  <p:pic>
                    <p:nvPicPr>
                      <p:cNvPr id="3963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11" y="5129212"/>
                        <a:ext cx="1612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22" name="Object 3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29161" y="5200650"/>
          <a:ext cx="495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62" name="Equation" r:id="rId8" imgW="495000" imgH="622080" progId="Equation.DSMT4">
                  <p:embed/>
                </p:oleObj>
              </mc:Choice>
              <mc:Fallback>
                <p:oleObj name="Equation" r:id="rId8" imgW="495000" imgH="622080" progId="Equation.DSMT4">
                  <p:embed/>
                  <p:pic>
                    <p:nvPicPr>
                      <p:cNvPr id="3963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61" y="5200650"/>
                        <a:ext cx="495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8" name="Object 10"/>
          <p:cNvGraphicFramePr>
            <a:graphicFrameLocks noChangeAspect="1"/>
          </p:cNvGraphicFramePr>
          <p:nvPr/>
        </p:nvGraphicFramePr>
        <p:xfrm>
          <a:off x="3767107" y="2520937"/>
          <a:ext cx="7493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63" name="Equation" r:id="rId10" imgW="749160" imgH="279360" progId="Equation.DSMT4">
                  <p:embed/>
                </p:oleObj>
              </mc:Choice>
              <mc:Fallback>
                <p:oleObj name="Equation" r:id="rId10" imgW="749160" imgH="279360" progId="Equation.DSMT4">
                  <p:embed/>
                  <p:pic>
                    <p:nvPicPr>
                      <p:cNvPr id="396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07" y="2520937"/>
                        <a:ext cx="7493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Object 5"/>
          <p:cNvGraphicFramePr>
            <a:graphicFrameLocks noChangeAspect="1"/>
          </p:cNvGraphicFramePr>
          <p:nvPr/>
        </p:nvGraphicFramePr>
        <p:xfrm>
          <a:off x="846107" y="3883012"/>
          <a:ext cx="2000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64" name="Equation" r:id="rId12" imgW="203112" imgH="190417" progId="Equation.DSMT4">
                  <p:embed/>
                </p:oleObj>
              </mc:Choice>
              <mc:Fallback>
                <p:oleObj name="Equation" r:id="rId12" imgW="203112" imgH="190417" progId="Equation.DSMT4">
                  <p:embed/>
                  <p:pic>
                    <p:nvPicPr>
                      <p:cNvPr id="396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07" y="3883012"/>
                        <a:ext cx="2000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Object 4"/>
          <p:cNvGraphicFramePr>
            <a:graphicFrameLocks noChangeAspect="1"/>
          </p:cNvGraphicFramePr>
          <p:nvPr/>
        </p:nvGraphicFramePr>
        <p:xfrm>
          <a:off x="901669" y="4424349"/>
          <a:ext cx="47513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65" name="Equation" r:id="rId14" imgW="4749480" imgH="647640" progId="Equation.DSMT4">
                  <p:embed/>
                </p:oleObj>
              </mc:Choice>
              <mc:Fallback>
                <p:oleObj name="Equation" r:id="rId14" imgW="4749480" imgH="647640" progId="Equation.DSMT4">
                  <p:embed/>
                  <p:pic>
                    <p:nvPicPr>
                      <p:cNvPr id="396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669" y="4424349"/>
                        <a:ext cx="47513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310" name="Group 22"/>
          <p:cNvGrpSpPr>
            <a:grpSpLocks/>
          </p:cNvGrpSpPr>
          <p:nvPr/>
        </p:nvGrpSpPr>
        <p:grpSpPr bwMode="auto">
          <a:xfrm>
            <a:off x="428596" y="1571612"/>
            <a:ext cx="4725990" cy="660400"/>
            <a:chOff x="649" y="-384"/>
            <a:chExt cx="2977" cy="416"/>
          </a:xfrm>
        </p:grpSpPr>
        <p:graphicFrame>
          <p:nvGraphicFramePr>
            <p:cNvPr id="396299" name="Object 11"/>
            <p:cNvGraphicFramePr>
              <a:graphicFrameLocks noChangeAspect="1"/>
            </p:cNvGraphicFramePr>
            <p:nvPr/>
          </p:nvGraphicFramePr>
          <p:xfrm>
            <a:off x="1962" y="-384"/>
            <a:ext cx="153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966" name="Equation" r:id="rId16" imgW="2438280" imgH="660240" progId="Equation.DSMT4">
                    <p:embed/>
                  </p:oleObj>
                </mc:Choice>
                <mc:Fallback>
                  <p:oleObj name="Equation" r:id="rId16" imgW="2438280" imgH="660240" progId="Equation.DSMT4">
                    <p:embed/>
                    <p:pic>
                      <p:nvPicPr>
                        <p:cNvPr id="39629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" y="-384"/>
                          <a:ext cx="1534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6300" name="Rectangle 12"/>
            <p:cNvSpPr>
              <a:spLocks noChangeArrowheads="1"/>
            </p:cNvSpPr>
            <p:nvPr/>
          </p:nvSpPr>
          <p:spPr bwMode="auto">
            <a:xfrm>
              <a:off x="649" y="-303"/>
              <a:ext cx="1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 </a:t>
              </a:r>
              <a:endParaRPr lang="en-US" altLang="zh-CN" dirty="0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396301" name="Rectangle 13"/>
            <p:cNvSpPr>
              <a:spLocks noChangeArrowheads="1"/>
            </p:cNvSpPr>
            <p:nvPr/>
          </p:nvSpPr>
          <p:spPr bwMode="auto">
            <a:xfrm>
              <a:off x="3470" y="-313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396315" name="Group 27"/>
          <p:cNvGrpSpPr>
            <a:grpSpLocks/>
          </p:cNvGrpSpPr>
          <p:nvPr/>
        </p:nvGrpSpPr>
        <p:grpSpPr bwMode="auto">
          <a:xfrm>
            <a:off x="774669" y="2909874"/>
            <a:ext cx="3290888" cy="396875"/>
            <a:chOff x="521" y="1888"/>
            <a:chExt cx="2073" cy="250"/>
          </a:xfrm>
        </p:grpSpPr>
        <p:graphicFrame>
          <p:nvGraphicFramePr>
            <p:cNvPr id="396295" name="Object 7"/>
            <p:cNvGraphicFramePr>
              <a:graphicFrameLocks noChangeAspect="1"/>
            </p:cNvGraphicFramePr>
            <p:nvPr/>
          </p:nvGraphicFramePr>
          <p:xfrm>
            <a:off x="2426" y="1888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967" name="Equation" r:id="rId18" imgW="266469" imgH="304536" progId="Equation.DSMT4">
                    <p:embed/>
                  </p:oleObj>
                </mc:Choice>
                <mc:Fallback>
                  <p:oleObj name="Equation" r:id="rId18" imgW="266469" imgH="304536" progId="Equation.DSMT4">
                    <p:embed/>
                    <p:pic>
                      <p:nvPicPr>
                        <p:cNvPr id="3962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888"/>
                          <a:ext cx="16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6304" name="Rectangle 16"/>
            <p:cNvSpPr>
              <a:spLocks noChangeArrowheads="1"/>
            </p:cNvSpPr>
            <p:nvPr/>
          </p:nvSpPr>
          <p:spPr bwMode="auto">
            <a:xfrm>
              <a:off x="521" y="1888"/>
              <a:ext cx="19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taking the limit of the factor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96305" name="Rectangle 17"/>
          <p:cNvSpPr>
            <a:spLocks noChangeArrowheads="1"/>
          </p:cNvSpPr>
          <p:nvPr/>
        </p:nvSpPr>
        <p:spPr bwMode="auto">
          <a:xfrm>
            <a:off x="4014757" y="2909874"/>
            <a:ext cx="3059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  <a:cs typeface="Times New Roman" pitchFamily="18" charset="0"/>
              </a:rPr>
              <a:t> </a:t>
            </a:r>
            <a:r>
              <a:rPr lang="en-US" altLang="zh-CN">
                <a:ea typeface="宋体" charset="-122"/>
                <a:cs typeface="Times New Roman" pitchFamily="18" charset="0"/>
              </a:rPr>
              <a:t>whose value is not zero and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6306" name="Rectangle 18"/>
          <p:cNvSpPr>
            <a:spLocks noChangeArrowheads="1"/>
          </p:cNvSpPr>
          <p:nvPr/>
        </p:nvSpPr>
        <p:spPr bwMode="auto">
          <a:xfrm>
            <a:off x="4102091" y="3343262"/>
            <a:ext cx="332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  <a:cs typeface="Times New Roman" pitchFamily="18" charset="0"/>
              </a:rPr>
              <a:t> </a:t>
            </a:r>
            <a:r>
              <a:rPr lang="en-US" altLang="zh-CN">
                <a:ea typeface="宋体" charset="-122"/>
                <a:cs typeface="Times New Roman" pitchFamily="18" charset="0"/>
              </a:rPr>
              <a:t>by its equivalent infinitesimal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6307" name="Rectangle 19"/>
          <p:cNvSpPr>
            <a:spLocks noChangeArrowheads="1"/>
          </p:cNvSpPr>
          <p:nvPr/>
        </p:nvSpPr>
        <p:spPr bwMode="auto">
          <a:xfrm>
            <a:off x="963582" y="3738549"/>
            <a:ext cx="505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, and then applying 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L’Hospital’s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 rule, we obtain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6308" name="Rectangle 20"/>
          <p:cNvSpPr>
            <a:spLocks noChangeArrowheads="1"/>
          </p:cNvSpPr>
          <p:nvPr/>
        </p:nvSpPr>
        <p:spPr bwMode="auto">
          <a:xfrm>
            <a:off x="901669" y="5754674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Finish.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6309" name="Rectangle 21"/>
          <p:cNvSpPr>
            <a:spLocks noChangeArrowheads="1"/>
          </p:cNvSpPr>
          <p:nvPr/>
        </p:nvSpPr>
        <p:spPr bwMode="auto">
          <a:xfrm>
            <a:off x="774669" y="2441562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  <a:cs typeface="Times New Roman" pitchFamily="18" charset="0"/>
              </a:rPr>
              <a:t>Solution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96311" name="Rectangle 23"/>
          <p:cNvSpPr>
            <a:spLocks noChangeArrowheads="1"/>
          </p:cNvSpPr>
          <p:nvPr/>
        </p:nvSpPr>
        <p:spPr bwMode="auto">
          <a:xfrm>
            <a:off x="1889094" y="2441562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  <a:cs typeface="Times New Roman" pitchFamily="18" charset="0"/>
              </a:rPr>
              <a:t>Notice that when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396314" name="Group 26"/>
          <p:cNvGrpSpPr>
            <a:grpSpLocks/>
          </p:cNvGrpSpPr>
          <p:nvPr/>
        </p:nvGrpSpPr>
        <p:grpSpPr bwMode="auto">
          <a:xfrm>
            <a:off x="4718019" y="2408224"/>
            <a:ext cx="2481263" cy="419100"/>
            <a:chOff x="2925" y="1556"/>
            <a:chExt cx="1563" cy="264"/>
          </a:xfrm>
        </p:grpSpPr>
        <p:grpSp>
          <p:nvGrpSpPr>
            <p:cNvPr id="396312" name="Group 24"/>
            <p:cNvGrpSpPr>
              <a:grpSpLocks/>
            </p:cNvGrpSpPr>
            <p:nvPr/>
          </p:nvGrpSpPr>
          <p:grpSpPr bwMode="auto">
            <a:xfrm>
              <a:off x="2925" y="1570"/>
              <a:ext cx="1462" cy="250"/>
              <a:chOff x="3152" y="1547"/>
              <a:chExt cx="1462" cy="250"/>
            </a:xfrm>
          </p:grpSpPr>
          <p:graphicFrame>
            <p:nvGraphicFramePr>
              <p:cNvPr id="396297" name="Object 9"/>
              <p:cNvGraphicFramePr>
                <a:graphicFrameLocks noChangeAspect="1"/>
              </p:cNvGraphicFramePr>
              <p:nvPr/>
            </p:nvGraphicFramePr>
            <p:xfrm>
              <a:off x="3152" y="1570"/>
              <a:ext cx="47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1968" name="Equation" r:id="rId20" imgW="748975" imgH="304668" progId="Equation.DSMT4">
                      <p:embed/>
                    </p:oleObj>
                  </mc:Choice>
                  <mc:Fallback>
                    <p:oleObj name="Equation" r:id="rId20" imgW="748975" imgH="304668" progId="Equation.DSMT4">
                      <p:embed/>
                      <p:pic>
                        <p:nvPicPr>
                          <p:cNvPr id="396297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1570"/>
                            <a:ext cx="47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6296" name="Object 8"/>
              <p:cNvGraphicFramePr>
                <a:graphicFrameLocks noChangeAspect="1"/>
              </p:cNvGraphicFramePr>
              <p:nvPr/>
            </p:nvGraphicFramePr>
            <p:xfrm>
              <a:off x="4014" y="1602"/>
              <a:ext cx="600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1969" name="Equation" r:id="rId22" imgW="952087" imgH="241195" progId="Equation.DSMT4">
                      <p:embed/>
                    </p:oleObj>
                  </mc:Choice>
                  <mc:Fallback>
                    <p:oleObj name="Equation" r:id="rId22" imgW="952087" imgH="241195" progId="Equation.DSMT4">
                      <p:embed/>
                      <p:pic>
                        <p:nvPicPr>
                          <p:cNvPr id="396296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4" y="1602"/>
                            <a:ext cx="600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6303" name="Rectangle 15"/>
              <p:cNvSpPr>
                <a:spLocks noChangeArrowheads="1"/>
              </p:cNvSpPr>
              <p:nvPr/>
            </p:nvSpPr>
            <p:spPr bwMode="auto">
              <a:xfrm>
                <a:off x="3592" y="1547"/>
                <a:ext cx="4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Times New Roman" pitchFamily="18" charset="0"/>
                  </a:rPr>
                  <a:t>, and 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</p:grpSp>
        <p:sp>
          <p:nvSpPr>
            <p:cNvPr id="396313" name="Rectangle 25"/>
            <p:cNvSpPr>
              <a:spLocks noChangeArrowheads="1"/>
            </p:cNvSpPr>
            <p:nvPr/>
          </p:nvSpPr>
          <p:spPr bwMode="auto">
            <a:xfrm>
              <a:off x="4332" y="155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396317" name="Group 29"/>
          <p:cNvGrpSpPr>
            <a:grpSpLocks/>
          </p:cNvGrpSpPr>
          <p:nvPr/>
        </p:nvGrpSpPr>
        <p:grpSpPr bwMode="auto">
          <a:xfrm>
            <a:off x="830232" y="3343262"/>
            <a:ext cx="3341687" cy="396875"/>
            <a:chOff x="476" y="2160"/>
            <a:chExt cx="2105" cy="250"/>
          </a:xfrm>
        </p:grpSpPr>
        <p:graphicFrame>
          <p:nvGraphicFramePr>
            <p:cNvPr id="396294" name="Object 6"/>
            <p:cNvGraphicFramePr>
              <a:graphicFrameLocks noChangeAspect="1"/>
            </p:cNvGraphicFramePr>
            <p:nvPr/>
          </p:nvGraphicFramePr>
          <p:xfrm>
            <a:off x="2245" y="2205"/>
            <a:ext cx="3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1970" name="Equation" r:id="rId24" imgW="533169" imgH="241195" progId="Equation.DSMT4">
                    <p:embed/>
                  </p:oleObj>
                </mc:Choice>
                <mc:Fallback>
                  <p:oleObj name="Equation" r:id="rId24" imgW="533169" imgH="241195" progId="Equation.DSMT4">
                    <p:embed/>
                    <p:pic>
                      <p:nvPicPr>
                        <p:cNvPr id="3962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205"/>
                          <a:ext cx="33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476" y="2160"/>
              <a:ext cx="18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ea typeface="宋体" charset="-122"/>
                  <a:cs typeface="Times New Roman" pitchFamily="18" charset="0"/>
                </a:rPr>
                <a:t>replacing the infinitesimal </a:t>
              </a:r>
              <a:endParaRPr lang="en-US" altLang="zh-CN" sz="1800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2631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9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9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5" grpId="0"/>
      <p:bldP spid="396306" grpId="0"/>
      <p:bldP spid="396307" grpId="0"/>
      <p:bldP spid="396308" grpId="0"/>
      <p:bldP spid="396309" grpId="0"/>
      <p:bldP spid="3963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14282" y="1428736"/>
            <a:ext cx="8643998" cy="3929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L’ Hospital’s Rules</a:t>
            </a: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6B48-1AC4-4A55-A865-DF02A82C405E}" type="slidenum">
              <a:rPr lang="en-US" altLang="en-US"/>
              <a:pPr/>
              <a:t>37</a:t>
            </a:fld>
            <a:endParaRPr lang="en-US" altLang="en-US"/>
          </a:p>
        </p:txBody>
      </p:sp>
      <p:graphicFrame>
        <p:nvGraphicFramePr>
          <p:cNvPr id="504841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442890" y="1952612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0" name="Equation" r:id="rId4" imgW="914400" imgH="482600" progId="Equation.DSMT4">
                  <p:embed/>
                </p:oleObj>
              </mc:Choice>
              <mc:Fallback>
                <p:oleObj name="Equation" r:id="rId4" imgW="914400" imgH="482600" progId="Equation.DSMT4">
                  <p:embed/>
                  <p:pic>
                    <p:nvPicPr>
                      <p:cNvPr id="5048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90" y="1952612"/>
                        <a:ext cx="91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34" name="Rectangle 2"/>
          <p:cNvSpPr>
            <a:spLocks noChangeArrowheads="1"/>
          </p:cNvSpPr>
          <p:nvPr/>
        </p:nvSpPr>
        <p:spPr bwMode="auto">
          <a:xfrm>
            <a:off x="323850" y="1571612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Theorem</a:t>
            </a:r>
            <a:r>
              <a:rPr lang="en-US" altLang="zh-CN" b="1" dirty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(L’ Hospital’s rules II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)</a:t>
            </a:r>
          </a:p>
        </p:txBody>
      </p:sp>
      <p:grpSp>
        <p:nvGrpSpPr>
          <p:cNvPr id="504835" name="Group 3"/>
          <p:cNvGrpSpPr>
            <a:grpSpLocks/>
          </p:cNvGrpSpPr>
          <p:nvPr/>
        </p:nvGrpSpPr>
        <p:grpSpPr bwMode="auto">
          <a:xfrm>
            <a:off x="1258888" y="2038337"/>
            <a:ext cx="1824037" cy="396875"/>
            <a:chOff x="793" y="1344"/>
            <a:chExt cx="1149" cy="250"/>
          </a:xfrm>
        </p:grpSpPr>
        <p:graphicFrame>
          <p:nvGraphicFramePr>
            <p:cNvPr id="504836" name="Object 4"/>
            <p:cNvGraphicFramePr>
              <a:graphicFrameLocks noChangeAspect="1"/>
            </p:cNvGraphicFramePr>
            <p:nvPr/>
          </p:nvGraphicFramePr>
          <p:xfrm>
            <a:off x="1156" y="1389"/>
            <a:ext cx="61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81" name="Equation" r:id="rId6" imgW="977476" imgH="304668" progId="Equation.DSMT4">
                    <p:embed/>
                  </p:oleObj>
                </mc:Choice>
                <mc:Fallback>
                  <p:oleObj name="Equation" r:id="rId6" imgW="977476" imgH="304668" progId="Equation.DSMT4">
                    <p:embed/>
                    <p:pic>
                      <p:nvPicPr>
                        <p:cNvPr id="50483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389"/>
                          <a:ext cx="61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837" name="Rectangle 5"/>
            <p:cNvSpPr>
              <a:spLocks noChangeArrowheads="1"/>
            </p:cNvSpPr>
            <p:nvPr/>
          </p:nvSpPr>
          <p:spPr bwMode="auto">
            <a:xfrm>
              <a:off x="793" y="1344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and </a:t>
              </a:r>
            </a:p>
          </p:txBody>
        </p:sp>
        <p:sp>
          <p:nvSpPr>
            <p:cNvPr id="504838" name="Rectangle 6"/>
            <p:cNvSpPr>
              <a:spLocks noChangeArrowheads="1"/>
            </p:cNvSpPr>
            <p:nvPr/>
          </p:nvSpPr>
          <p:spPr bwMode="auto">
            <a:xfrm>
              <a:off x="174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 </a:t>
              </a:r>
            </a:p>
          </p:txBody>
        </p:sp>
      </p:grpSp>
      <p:sp>
        <p:nvSpPr>
          <p:cNvPr id="504839" name="Rectangle 7"/>
          <p:cNvSpPr>
            <a:spLocks noChangeArrowheads="1"/>
          </p:cNvSpPr>
          <p:nvPr/>
        </p:nvSpPr>
        <p:spPr bwMode="auto">
          <a:xfrm>
            <a:off x="4048125" y="1571612"/>
            <a:ext cx="4845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Suppose that  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f </a:t>
            </a:r>
            <a:r>
              <a:rPr lang="en-US" altLang="zh-CN">
                <a:ea typeface="宋体" charset="-122"/>
                <a:cs typeface="Times New Roman" pitchFamily="18" charset="0"/>
              </a:rPr>
              <a:t>,  </a:t>
            </a:r>
            <a:r>
              <a:rPr lang="en-US" altLang="zh-CN" b="1" i="1">
                <a:ea typeface="宋体" charset="-122"/>
                <a:cs typeface="Times New Roman" pitchFamily="18" charset="0"/>
              </a:rPr>
              <a:t>g</a:t>
            </a:r>
            <a:r>
              <a:rPr lang="en-US" altLang="zh-CN">
                <a:ea typeface="宋体" charset="-122"/>
                <a:cs typeface="Times New Roman" pitchFamily="18" charset="0"/>
              </a:rPr>
              <a:t>, are both differentiable in </a:t>
            </a:r>
          </a:p>
        </p:txBody>
      </p:sp>
      <p:sp>
        <p:nvSpPr>
          <p:cNvPr id="504840" name="Rectangle 8"/>
          <p:cNvSpPr>
            <a:spLocks noChangeArrowheads="1"/>
          </p:cNvSpPr>
          <p:nvPr/>
        </p:nvSpPr>
        <p:spPr bwMode="auto">
          <a:xfrm>
            <a:off x="2963863" y="2038337"/>
            <a:ext cx="3408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Times New Roman" pitchFamily="18" charset="0"/>
              </a:rPr>
              <a:t>If the following conditions hold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504846" name="Group 14"/>
          <p:cNvGrpSpPr>
            <a:grpSpLocks/>
          </p:cNvGrpSpPr>
          <p:nvPr/>
        </p:nvGrpSpPr>
        <p:grpSpPr bwMode="auto">
          <a:xfrm>
            <a:off x="1042988" y="2614599"/>
            <a:ext cx="3317875" cy="484188"/>
            <a:chOff x="657" y="1774"/>
            <a:chExt cx="2090" cy="305"/>
          </a:xfrm>
        </p:grpSpPr>
        <p:sp>
          <p:nvSpPr>
            <p:cNvPr id="504844" name="Rectangle 12"/>
            <p:cNvSpPr>
              <a:spLocks noChangeArrowheads="1"/>
            </p:cNvSpPr>
            <p:nvPr/>
          </p:nvSpPr>
          <p:spPr bwMode="auto">
            <a:xfrm>
              <a:off x="657" y="1797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(1)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504843" name="Object 11"/>
            <p:cNvGraphicFramePr>
              <a:graphicFrameLocks noChangeAspect="1"/>
            </p:cNvGraphicFramePr>
            <p:nvPr/>
          </p:nvGraphicFramePr>
          <p:xfrm>
            <a:off x="975" y="1797"/>
            <a:ext cx="167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82" name="Equation" r:id="rId8" imgW="2654300" imgH="444500" progId="Equation.DSMT4">
                    <p:embed/>
                  </p:oleObj>
                </mc:Choice>
                <mc:Fallback>
                  <p:oleObj name="Equation" r:id="rId8" imgW="2654300" imgH="444500" progId="Equation.DSMT4">
                    <p:embed/>
                    <p:pic>
                      <p:nvPicPr>
                        <p:cNvPr id="50484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797"/>
                          <a:ext cx="167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845" name="Rectangle 13"/>
            <p:cNvSpPr>
              <a:spLocks noChangeArrowheads="1"/>
            </p:cNvSpPr>
            <p:nvPr/>
          </p:nvSpPr>
          <p:spPr bwMode="auto">
            <a:xfrm>
              <a:off x="2608" y="1774"/>
              <a:ext cx="1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;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504847" name="Group 15"/>
          <p:cNvGrpSpPr>
            <a:grpSpLocks/>
          </p:cNvGrpSpPr>
          <p:nvPr/>
        </p:nvGrpSpPr>
        <p:grpSpPr bwMode="auto">
          <a:xfrm>
            <a:off x="2932113" y="3335324"/>
            <a:ext cx="3727450" cy="396875"/>
            <a:chOff x="1746" y="2137"/>
            <a:chExt cx="2348" cy="250"/>
          </a:xfrm>
        </p:grpSpPr>
        <p:graphicFrame>
          <p:nvGraphicFramePr>
            <p:cNvPr id="504848" name="Object 16"/>
            <p:cNvGraphicFramePr>
              <a:graphicFrameLocks noChangeAspect="1"/>
            </p:cNvGraphicFramePr>
            <p:nvPr/>
          </p:nvGraphicFramePr>
          <p:xfrm>
            <a:off x="1927" y="2197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83" name="Equation" r:id="rId10" imgW="228600" imgH="228600" progId="Equation.DSMT4">
                    <p:embed/>
                  </p:oleObj>
                </mc:Choice>
                <mc:Fallback>
                  <p:oleObj name="Equation" r:id="rId10" imgW="228600" imgH="228600" progId="Equation.DSMT4">
                    <p:embed/>
                    <p:pic>
                      <p:nvPicPr>
                        <p:cNvPr id="50484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197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849" name="Rectangle 17"/>
            <p:cNvSpPr>
              <a:spLocks noChangeArrowheads="1"/>
            </p:cNvSpPr>
            <p:nvPr/>
          </p:nvSpPr>
          <p:spPr bwMode="auto">
            <a:xfrm>
              <a:off x="1746" y="213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(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504850" name="Rectangle 18"/>
            <p:cNvSpPr>
              <a:spLocks noChangeArrowheads="1"/>
            </p:cNvSpPr>
            <p:nvPr/>
          </p:nvSpPr>
          <p:spPr bwMode="auto">
            <a:xfrm>
              <a:off x="2018" y="2137"/>
              <a:ext cx="2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is a finite number or infinity),</a:t>
              </a:r>
              <a:r>
                <a:rPr lang="en-US" altLang="zh-CN" sz="1100">
                  <a:latin typeface="Arial" charset="0"/>
                  <a:ea typeface="宋体" charset="-122"/>
                  <a:cs typeface="Times New Roman" pitchFamily="18" charset="0"/>
                </a:rPr>
                <a:t>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504851" name="Group 19"/>
          <p:cNvGrpSpPr>
            <a:grpSpLocks/>
          </p:cNvGrpSpPr>
          <p:nvPr/>
        </p:nvGrpSpPr>
        <p:grpSpPr bwMode="auto">
          <a:xfrm>
            <a:off x="1058863" y="3227374"/>
            <a:ext cx="2016125" cy="676275"/>
            <a:chOff x="521" y="2205"/>
            <a:chExt cx="1270" cy="426"/>
          </a:xfrm>
        </p:grpSpPr>
        <p:graphicFrame>
          <p:nvGraphicFramePr>
            <p:cNvPr id="504852" name="Object 20"/>
            <p:cNvGraphicFramePr>
              <a:graphicFrameLocks noChangeAspect="1"/>
            </p:cNvGraphicFramePr>
            <p:nvPr/>
          </p:nvGraphicFramePr>
          <p:xfrm>
            <a:off x="807" y="2205"/>
            <a:ext cx="98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84" name="Equation" r:id="rId12" imgW="1562100" imgH="673100" progId="Equation.DSMT4">
                    <p:embed/>
                  </p:oleObj>
                </mc:Choice>
                <mc:Fallback>
                  <p:oleObj name="Equation" r:id="rId12" imgW="1562100" imgH="673100" progId="Equation.DSMT4">
                    <p:embed/>
                    <p:pic>
                      <p:nvPicPr>
                        <p:cNvPr id="50485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2205"/>
                          <a:ext cx="98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853" name="Rectangle 21"/>
            <p:cNvSpPr>
              <a:spLocks noChangeArrowheads="1"/>
            </p:cNvSpPr>
            <p:nvPr/>
          </p:nvSpPr>
          <p:spPr bwMode="auto">
            <a:xfrm>
              <a:off x="521" y="2296"/>
              <a:ext cx="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>
                  <a:ea typeface="宋体" charset="-122"/>
                  <a:cs typeface="Times New Roman" pitchFamily="18" charset="0"/>
                </a:rPr>
                <a:t>(2)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aphicFrame>
        <p:nvGraphicFramePr>
          <p:cNvPr id="504854" name="Object 22"/>
          <p:cNvGraphicFramePr>
            <a:graphicFrameLocks noChangeAspect="1"/>
          </p:cNvGraphicFramePr>
          <p:nvPr/>
        </p:nvGraphicFramePr>
        <p:xfrm>
          <a:off x="1765300" y="4489437"/>
          <a:ext cx="29432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5" name="Equation" r:id="rId14" imgW="2946240" imgH="672840" progId="Equation.DSMT4">
                  <p:embed/>
                </p:oleObj>
              </mc:Choice>
              <mc:Fallback>
                <p:oleObj name="Equation" r:id="rId14" imgW="2946240" imgH="672840" progId="Equation.DSMT4">
                  <p:embed/>
                  <p:pic>
                    <p:nvPicPr>
                      <p:cNvPr id="5048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489437"/>
                        <a:ext cx="294322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55" name="Rectangle 23"/>
          <p:cNvSpPr>
            <a:spLocks noChangeArrowheads="1"/>
          </p:cNvSpPr>
          <p:nvPr/>
        </p:nvSpPr>
        <p:spPr bwMode="auto">
          <a:xfrm>
            <a:off x="468313" y="3948099"/>
            <a:ext cx="620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</a:t>
            </a:r>
            <a:endParaRPr lang="zh-CN" altLang="en-US">
              <a:ea typeface="宋体" charset="-122"/>
            </a:endParaRPr>
          </a:p>
        </p:txBody>
      </p:sp>
      <p:grpSp>
        <p:nvGrpSpPr>
          <p:cNvPr id="504867" name="Group 35"/>
          <p:cNvGrpSpPr>
            <a:grpSpLocks/>
          </p:cNvGrpSpPr>
          <p:nvPr/>
        </p:nvGrpSpPr>
        <p:grpSpPr bwMode="auto">
          <a:xfrm>
            <a:off x="682625" y="5445125"/>
            <a:ext cx="7129463" cy="720725"/>
            <a:chOff x="249" y="3475"/>
            <a:chExt cx="4491" cy="454"/>
          </a:xfrm>
        </p:grpSpPr>
        <p:grpSp>
          <p:nvGrpSpPr>
            <p:cNvPr id="504865" name="Group 33"/>
            <p:cNvGrpSpPr>
              <a:grpSpLocks/>
            </p:cNvGrpSpPr>
            <p:nvPr/>
          </p:nvGrpSpPr>
          <p:grpSpPr bwMode="auto">
            <a:xfrm>
              <a:off x="385" y="3635"/>
              <a:ext cx="4355" cy="294"/>
              <a:chOff x="476" y="3612"/>
              <a:chExt cx="4355" cy="294"/>
            </a:xfrm>
          </p:grpSpPr>
          <p:sp>
            <p:nvSpPr>
              <p:cNvPr id="504864" name="Text Box 32"/>
              <p:cNvSpPr txBox="1">
                <a:spLocks noChangeArrowheads="1"/>
              </p:cNvSpPr>
              <p:nvPr/>
            </p:nvSpPr>
            <p:spPr bwMode="auto">
              <a:xfrm>
                <a:off x="476" y="3612"/>
                <a:ext cx="4355" cy="294"/>
              </a:xfrm>
              <a:prstGeom prst="rect">
                <a:avLst/>
              </a:prstGeom>
              <a:solidFill>
                <a:srgbClr val="FFFFC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400">
                  <a:latin typeface="Arial" charset="0"/>
                  <a:ea typeface="宋体" charset="-122"/>
                </a:endParaRPr>
              </a:p>
            </p:txBody>
          </p:sp>
          <p:grpSp>
            <p:nvGrpSpPr>
              <p:cNvPr id="504863" name="Group 31"/>
              <p:cNvGrpSpPr>
                <a:grpSpLocks/>
              </p:cNvGrpSpPr>
              <p:nvPr/>
            </p:nvGrpSpPr>
            <p:grpSpPr bwMode="auto">
              <a:xfrm>
                <a:off x="521" y="3612"/>
                <a:ext cx="4238" cy="273"/>
                <a:chOff x="204" y="3543"/>
                <a:chExt cx="4238" cy="273"/>
              </a:xfrm>
            </p:grpSpPr>
            <p:graphicFrame>
              <p:nvGraphicFramePr>
                <p:cNvPr id="504858" name="Object 26"/>
                <p:cNvGraphicFramePr>
                  <a:graphicFrameLocks noChangeAspect="1"/>
                </p:cNvGraphicFramePr>
                <p:nvPr/>
              </p:nvGraphicFramePr>
              <p:xfrm>
                <a:off x="1904" y="3566"/>
                <a:ext cx="522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2986" name="Equation" r:id="rId16" imgW="825500" imgH="368300" progId="Equation.DSMT4">
                        <p:embed/>
                      </p:oleObj>
                    </mc:Choice>
                    <mc:Fallback>
                      <p:oleObj name="Equation" r:id="rId16" imgW="825500" imgH="368300" progId="Equation.DSMT4">
                        <p:embed/>
                        <p:pic>
                          <p:nvPicPr>
                            <p:cNvPr id="504858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04" y="3566"/>
                              <a:ext cx="522" cy="2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4857" name="Object 25"/>
                <p:cNvGraphicFramePr>
                  <a:graphicFrameLocks noChangeAspect="1"/>
                </p:cNvGraphicFramePr>
                <p:nvPr/>
              </p:nvGraphicFramePr>
              <p:xfrm>
                <a:off x="2562" y="3566"/>
                <a:ext cx="522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2987" name="Equation" r:id="rId18" imgW="825500" imgH="368300" progId="Equation.DSMT4">
                        <p:embed/>
                      </p:oleObj>
                    </mc:Choice>
                    <mc:Fallback>
                      <p:oleObj name="Equation" r:id="rId18" imgW="825500" imgH="368300" progId="Equation.DSMT4">
                        <p:embed/>
                        <p:pic>
                          <p:nvPicPr>
                            <p:cNvPr id="504857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2" y="3566"/>
                              <a:ext cx="522" cy="2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4856" name="Object 24"/>
                <p:cNvGraphicFramePr>
                  <a:graphicFrameLocks noChangeAspect="1"/>
                </p:cNvGraphicFramePr>
                <p:nvPr/>
              </p:nvGraphicFramePr>
              <p:xfrm>
                <a:off x="3515" y="3607"/>
                <a:ext cx="798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2988" name="Equation" r:id="rId20" imgW="1269449" imgH="291973" progId="Equation.DSMT4">
                        <p:embed/>
                      </p:oleObj>
                    </mc:Choice>
                    <mc:Fallback>
                      <p:oleObj name="Equation" r:id="rId20" imgW="1269449" imgH="291973" progId="Equation.DSMT4">
                        <p:embed/>
                        <p:pic>
                          <p:nvPicPr>
                            <p:cNvPr id="504856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15" y="3607"/>
                              <a:ext cx="798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4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204" y="3566"/>
                  <a:ext cx="17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  <a:cs typeface="Times New Roman" pitchFamily="18" charset="0"/>
                    </a:rPr>
                    <a:t>This rule is also valid for </a:t>
                  </a:r>
                  <a:endParaRPr lang="en-US" altLang="zh-CN" sz="1800"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04860" name="Rectangle 28"/>
                <p:cNvSpPr>
                  <a:spLocks noChangeArrowheads="1"/>
                </p:cNvSpPr>
                <p:nvPr/>
              </p:nvSpPr>
              <p:spPr bwMode="auto">
                <a:xfrm>
                  <a:off x="2426" y="3566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  <a:cs typeface="Times New Roman" pitchFamily="18" charset="0"/>
                    </a:rPr>
                    <a:t>, </a:t>
                  </a:r>
                  <a:endParaRPr lang="en-US" altLang="zh-CN" sz="1800"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04861" name="Rectangle 29"/>
                <p:cNvSpPr>
                  <a:spLocks noChangeArrowheads="1"/>
                </p:cNvSpPr>
                <p:nvPr/>
              </p:nvSpPr>
              <p:spPr bwMode="auto">
                <a:xfrm>
                  <a:off x="3061" y="3566"/>
                  <a:ext cx="46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  <a:cs typeface="Times New Roman" pitchFamily="18" charset="0"/>
                    </a:rPr>
                    <a:t>, and </a:t>
                  </a:r>
                  <a:endParaRPr lang="en-US" altLang="zh-CN" sz="1800"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04862" name="Rectangle 30"/>
                <p:cNvSpPr>
                  <a:spLocks noChangeArrowheads="1"/>
                </p:cNvSpPr>
                <p:nvPr/>
              </p:nvSpPr>
              <p:spPr bwMode="auto">
                <a:xfrm>
                  <a:off x="4286" y="3543"/>
                  <a:ext cx="15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ea typeface="宋体" charset="-122"/>
                      <a:cs typeface="Times New Roman" pitchFamily="18" charset="0"/>
                    </a:rPr>
                    <a:t>.</a:t>
                  </a:r>
                  <a:endParaRPr lang="en-US" altLang="zh-CN" sz="1800"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</p:grpSp>
        </p:grpSp>
        <p:pic>
          <p:nvPicPr>
            <p:cNvPr id="504866" name="Picture 34" descr="j0217698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9" y="3475"/>
              <a:ext cx="272" cy="26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98886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0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/>
      <p:bldP spid="504839" grpId="0"/>
      <p:bldP spid="504840" grpId="0"/>
      <p:bldP spid="5048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L’ Hospital’s Rules</a:t>
            </a:r>
            <a:endParaRPr lang="zh-CN" altLang="en-US">
              <a:ea typeface="宋体" charset="-122"/>
            </a:endParaRPr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8E00-508F-489D-B2C3-B97E142E82F0}" type="slidenum">
              <a:rPr lang="en-US" altLang="en-US"/>
              <a:pPr/>
              <a:t>38</a:t>
            </a:fld>
            <a:endParaRPr lang="en-US" altLang="en-US"/>
          </a:p>
        </p:txBody>
      </p:sp>
      <p:graphicFrame>
        <p:nvGraphicFramePr>
          <p:cNvPr id="556046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57356" y="2000240"/>
          <a:ext cx="256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0" name="Equation" r:id="rId4" imgW="2565360" imgH="914400" progId="Equation.DSMT4">
                  <p:embed/>
                </p:oleObj>
              </mc:Choice>
              <mc:Fallback>
                <p:oleObj name="Equation" r:id="rId4" imgW="2565360" imgH="914400" progId="Equation.DSMT4">
                  <p:embed/>
                  <p:pic>
                    <p:nvPicPr>
                      <p:cNvPr id="5560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000240"/>
                        <a:ext cx="256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48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00562" y="2271709"/>
          <a:ext cx="17287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1" name="Equation" r:id="rId6" imgW="1638000" imgH="622080" progId="Equation.DSMT4">
                  <p:embed/>
                </p:oleObj>
              </mc:Choice>
              <mc:Fallback>
                <p:oleObj name="Equation" r:id="rId6" imgW="1638000" imgH="622080" progId="Equation.DSMT4">
                  <p:embed/>
                  <p:pic>
                    <p:nvPicPr>
                      <p:cNvPr id="5560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271709"/>
                        <a:ext cx="172878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6044" name="Group 12"/>
          <p:cNvGrpSpPr>
            <a:grpSpLocks/>
          </p:cNvGrpSpPr>
          <p:nvPr/>
        </p:nvGrpSpPr>
        <p:grpSpPr bwMode="auto">
          <a:xfrm>
            <a:off x="571499" y="1412875"/>
            <a:ext cx="4067173" cy="619125"/>
            <a:chOff x="386" y="1026"/>
            <a:chExt cx="2562" cy="390"/>
          </a:xfrm>
        </p:grpSpPr>
        <p:graphicFrame>
          <p:nvGraphicFramePr>
            <p:cNvPr id="556039" name="Object 7"/>
            <p:cNvGraphicFramePr>
              <a:graphicFrameLocks noChangeAspect="1"/>
            </p:cNvGraphicFramePr>
            <p:nvPr/>
          </p:nvGraphicFramePr>
          <p:xfrm>
            <a:off x="1617" y="1026"/>
            <a:ext cx="1331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12" name="Equation" r:id="rId8" imgW="2108160" imgH="622080" progId="Equation.DSMT4">
                    <p:embed/>
                  </p:oleObj>
                </mc:Choice>
                <mc:Fallback>
                  <p:oleObj name="Equation" r:id="rId8" imgW="2108160" imgH="622080" progId="Equation.DSMT4">
                    <p:embed/>
                    <p:pic>
                      <p:nvPicPr>
                        <p:cNvPr id="55603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1026"/>
                          <a:ext cx="1331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6040" name="Rectangle 8"/>
            <p:cNvSpPr>
              <a:spLocks noChangeArrowheads="1"/>
            </p:cNvSpPr>
            <p:nvPr/>
          </p:nvSpPr>
          <p:spPr bwMode="auto">
            <a:xfrm>
              <a:off x="386" y="1060"/>
              <a:ext cx="1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 </a:t>
              </a:r>
              <a:endParaRPr lang="en-US" altLang="zh-CN" dirty="0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556045" name="Group 13"/>
          <p:cNvGrpSpPr>
            <a:grpSpLocks/>
          </p:cNvGrpSpPr>
          <p:nvPr/>
        </p:nvGrpSpPr>
        <p:grpSpPr bwMode="auto">
          <a:xfrm>
            <a:off x="571499" y="3213100"/>
            <a:ext cx="4786309" cy="642938"/>
            <a:chOff x="360" y="2334"/>
            <a:chExt cx="3015" cy="405"/>
          </a:xfrm>
        </p:grpSpPr>
        <p:graphicFrame>
          <p:nvGraphicFramePr>
            <p:cNvPr id="556042" name="Object 10"/>
            <p:cNvGraphicFramePr>
              <a:graphicFrameLocks noChangeAspect="1"/>
            </p:cNvGraphicFramePr>
            <p:nvPr/>
          </p:nvGraphicFramePr>
          <p:xfrm>
            <a:off x="1651" y="2334"/>
            <a:ext cx="172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13" name="Equation" r:id="rId10" imgW="2730240" imgH="647640" progId="Equation.DSMT4">
                    <p:embed/>
                  </p:oleObj>
                </mc:Choice>
                <mc:Fallback>
                  <p:oleObj name="Equation" r:id="rId10" imgW="2730240" imgH="647640" progId="Equation.DSMT4">
                    <p:embed/>
                    <p:pic>
                      <p:nvPicPr>
                        <p:cNvPr id="55604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" y="2334"/>
                          <a:ext cx="1724" cy="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6043" name="Rectangle 11"/>
            <p:cNvSpPr>
              <a:spLocks noChangeArrowheads="1"/>
            </p:cNvSpPr>
            <p:nvPr/>
          </p:nvSpPr>
          <p:spPr bwMode="auto">
            <a:xfrm>
              <a:off x="360" y="2404"/>
              <a:ext cx="1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 </a:t>
              </a:r>
              <a:endPara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aphicFrame>
        <p:nvGraphicFramePr>
          <p:cNvPr id="556050" name="Object 18"/>
          <p:cNvGraphicFramePr>
            <a:graphicFrameLocks noChangeAspect="1"/>
          </p:cNvGraphicFramePr>
          <p:nvPr/>
        </p:nvGraphicFramePr>
        <p:xfrm>
          <a:off x="6286512" y="2473320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4" name="Equation" r:id="rId12" imgW="431640" imgH="241200" progId="Equation.DSMT4">
                  <p:embed/>
                </p:oleObj>
              </mc:Choice>
              <mc:Fallback>
                <p:oleObj name="Equation" r:id="rId12" imgW="431640" imgH="241200" progId="Equation.DSMT4">
                  <p:embed/>
                  <p:pic>
                    <p:nvPicPr>
                      <p:cNvPr id="5560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2473320"/>
                        <a:ext cx="431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1" name="Object 19"/>
          <p:cNvGraphicFramePr>
            <a:graphicFrameLocks noChangeAspect="1"/>
          </p:cNvGraphicFramePr>
          <p:nvPr/>
        </p:nvGraphicFramePr>
        <p:xfrm>
          <a:off x="1979613" y="4089400"/>
          <a:ext cx="901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5" name="Equation" r:id="rId14" imgW="901440" imgH="647640" progId="Equation.DSMT4">
                  <p:embed/>
                </p:oleObj>
              </mc:Choice>
              <mc:Fallback>
                <p:oleObj name="Equation" r:id="rId14" imgW="901440" imgH="647640" progId="Equation.DSMT4">
                  <p:embed/>
                  <p:pic>
                    <p:nvPicPr>
                      <p:cNvPr id="5560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89400"/>
                        <a:ext cx="901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2" name="Object 20"/>
          <p:cNvGraphicFramePr>
            <a:graphicFrameLocks noChangeAspect="1"/>
          </p:cNvGraphicFramePr>
          <p:nvPr/>
        </p:nvGraphicFramePr>
        <p:xfrm>
          <a:off x="2987675" y="4089400"/>
          <a:ext cx="1651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6" name="Equation" r:id="rId16" imgW="1650960" imgH="647640" progId="Equation.DSMT4">
                  <p:embed/>
                </p:oleObj>
              </mc:Choice>
              <mc:Fallback>
                <p:oleObj name="Equation" r:id="rId16" imgW="1650960" imgH="647640" progId="Equation.DSMT4">
                  <p:embed/>
                  <p:pic>
                    <p:nvPicPr>
                      <p:cNvPr id="5560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89400"/>
                        <a:ext cx="1651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3" name="Object 21"/>
          <p:cNvGraphicFramePr>
            <a:graphicFrameLocks noChangeAspect="1"/>
          </p:cNvGraphicFramePr>
          <p:nvPr/>
        </p:nvGraphicFramePr>
        <p:xfrm>
          <a:off x="3089275" y="5292725"/>
          <a:ext cx="457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7" name="Equation" r:id="rId18" imgW="457200" imgH="152280" progId="Equation.DSMT4">
                  <p:embed/>
                </p:oleObj>
              </mc:Choice>
              <mc:Fallback>
                <p:oleObj name="Equation" r:id="rId18" imgW="457200" imgH="152280" progId="Equation.DSMT4">
                  <p:embed/>
                  <p:pic>
                    <p:nvPicPr>
                      <p:cNvPr id="5560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5292725"/>
                        <a:ext cx="4572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4" name="Object 22"/>
          <p:cNvGraphicFramePr>
            <a:graphicFrameLocks noChangeAspect="1"/>
          </p:cNvGraphicFramePr>
          <p:nvPr/>
        </p:nvGraphicFramePr>
        <p:xfrm>
          <a:off x="3597275" y="4962525"/>
          <a:ext cx="3683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8" name="Equation" r:id="rId20" imgW="3682800" imgH="723600" progId="Equation.DSMT4">
                  <p:embed/>
                </p:oleObj>
              </mc:Choice>
              <mc:Fallback>
                <p:oleObj name="Equation" r:id="rId20" imgW="3682800" imgH="723600" progId="Equation.DSMT4">
                  <p:embed/>
                  <p:pic>
                    <p:nvPicPr>
                      <p:cNvPr id="5560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4962525"/>
                        <a:ext cx="3683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55" name="Object 23"/>
          <p:cNvGraphicFramePr>
            <a:graphicFrameLocks noChangeAspect="1"/>
          </p:cNvGraphicFramePr>
          <p:nvPr/>
        </p:nvGraphicFramePr>
        <p:xfrm>
          <a:off x="4895850" y="408940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9" name="Equation" r:id="rId22" imgW="2095200" imgH="698400" progId="Equation.DSMT4">
                  <p:embed/>
                </p:oleObj>
              </mc:Choice>
              <mc:Fallback>
                <p:oleObj name="Equation" r:id="rId22" imgW="2095200" imgH="698400" progId="Equation.DSMT4">
                  <p:embed/>
                  <p:pic>
                    <p:nvPicPr>
                      <p:cNvPr id="5560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089400"/>
                        <a:ext cx="2095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56" name="Rectangle 24"/>
          <p:cNvSpPr>
            <a:spLocks noChangeArrowheads="1"/>
          </p:cNvSpPr>
          <p:nvPr/>
        </p:nvSpPr>
        <p:spPr bwMode="auto">
          <a:xfrm>
            <a:off x="714348" y="2357430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 dirty="0">
                <a:ea typeface="宋体" charset="-122"/>
                <a:cs typeface="Times New Roman" pitchFamily="18" charset="0"/>
              </a:rPr>
              <a:t>Solution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56057" name="Rectangle 25"/>
          <p:cNvSpPr>
            <a:spLocks noChangeArrowheads="1"/>
          </p:cNvSpPr>
          <p:nvPr/>
        </p:nvSpPr>
        <p:spPr bwMode="auto">
          <a:xfrm>
            <a:off x="822325" y="4232275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  <a:cs typeface="Times New Roman" pitchFamily="18" charset="0"/>
              </a:rPr>
              <a:t>Solution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556059" name="Object 27"/>
          <p:cNvGraphicFramePr>
            <a:graphicFrameLocks noChangeAspect="1"/>
          </p:cNvGraphicFramePr>
          <p:nvPr/>
        </p:nvGraphicFramePr>
        <p:xfrm>
          <a:off x="2987675" y="5734050"/>
          <a:ext cx="318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0" name="Equation" r:id="rId24" imgW="3187440" imgH="672840" progId="Equation.DSMT4">
                  <p:embed/>
                </p:oleObj>
              </mc:Choice>
              <mc:Fallback>
                <p:oleObj name="Equation" r:id="rId24" imgW="3187440" imgH="672840" progId="Equation.DSMT4">
                  <p:embed/>
                  <p:pic>
                    <p:nvPicPr>
                      <p:cNvPr id="55605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734050"/>
                        <a:ext cx="3187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60" name="Object 28"/>
          <p:cNvGraphicFramePr>
            <a:graphicFrameLocks noChangeAspect="1"/>
          </p:cNvGraphicFramePr>
          <p:nvPr/>
        </p:nvGraphicFramePr>
        <p:xfrm>
          <a:off x="6300788" y="5924550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1" name="Equation" r:id="rId26" imgW="431640" imgH="241200" progId="Equation.DSMT4">
                  <p:embed/>
                </p:oleObj>
              </mc:Choice>
              <mc:Fallback>
                <p:oleObj name="Equation" r:id="rId26" imgW="431640" imgH="241200" progId="Equation.DSMT4">
                  <p:embed/>
                  <p:pic>
                    <p:nvPicPr>
                      <p:cNvPr id="5560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924550"/>
                        <a:ext cx="431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22069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5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5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5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5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5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5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5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5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5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56" grpId="0"/>
      <p:bldP spid="5560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L’ Hospital’s Rules</a:t>
            </a:r>
            <a:endParaRPr lang="zh-CN" altLang="en-US">
              <a:ea typeface="宋体" charset="-122"/>
            </a:endParaRPr>
          </a:p>
        </p:txBody>
      </p:sp>
      <p:sp>
        <p:nvSpPr>
          <p:cNvPr id="2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DF97-2419-41C0-9688-B68DAE4A3751}" type="slidenum">
              <a:rPr lang="en-US" altLang="en-US"/>
              <a:pPr/>
              <a:t>39</a:t>
            </a:fld>
            <a:endParaRPr lang="en-US" altLang="en-US"/>
          </a:p>
        </p:txBody>
      </p:sp>
      <p:graphicFrame>
        <p:nvGraphicFramePr>
          <p:cNvPr id="571408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00232" y="2928934"/>
          <a:ext cx="3390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20" name="Equation" r:id="rId4" imgW="3390840" imgH="622080" progId="Equation.DSMT4">
                  <p:embed/>
                </p:oleObj>
              </mc:Choice>
              <mc:Fallback>
                <p:oleObj name="Equation" r:id="rId4" imgW="3390840" imgH="622080" progId="Equation.DSMT4">
                  <p:embed/>
                  <p:pic>
                    <p:nvPicPr>
                      <p:cNvPr id="5714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928934"/>
                        <a:ext cx="3390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12" name="Object 2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00232" y="2143116"/>
          <a:ext cx="39608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21" name="Equation" r:id="rId6" imgW="3797280" imgH="622080" progId="Equation.DSMT4">
                  <p:embed/>
                </p:oleObj>
              </mc:Choice>
              <mc:Fallback>
                <p:oleObj name="Equation" r:id="rId6" imgW="3797280" imgH="622080" progId="Equation.DSMT4">
                  <p:embed/>
                  <p:pic>
                    <p:nvPicPr>
                      <p:cNvPr id="5714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2143116"/>
                        <a:ext cx="396081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1395" name="Group 3"/>
          <p:cNvGrpSpPr>
            <a:grpSpLocks/>
          </p:cNvGrpSpPr>
          <p:nvPr/>
        </p:nvGrpSpPr>
        <p:grpSpPr bwMode="auto">
          <a:xfrm>
            <a:off x="2627313" y="4508500"/>
            <a:ext cx="5400675" cy="863600"/>
            <a:chOff x="612" y="2115"/>
            <a:chExt cx="3402" cy="544"/>
          </a:xfrm>
        </p:grpSpPr>
        <p:sp>
          <p:nvSpPr>
            <p:cNvPr id="571396" name="Rectangle 4"/>
            <p:cNvSpPr>
              <a:spLocks noChangeArrowheads="1"/>
            </p:cNvSpPr>
            <p:nvPr/>
          </p:nvSpPr>
          <p:spPr bwMode="auto">
            <a:xfrm>
              <a:off x="612" y="2115"/>
              <a:ext cx="3402" cy="54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1397" name="Group 5"/>
            <p:cNvGrpSpPr>
              <a:grpSpLocks/>
            </p:cNvGrpSpPr>
            <p:nvPr/>
          </p:nvGrpSpPr>
          <p:grpSpPr bwMode="auto">
            <a:xfrm>
              <a:off x="823" y="2205"/>
              <a:ext cx="3186" cy="426"/>
              <a:chOff x="823" y="2205"/>
              <a:chExt cx="3186" cy="426"/>
            </a:xfrm>
          </p:grpSpPr>
          <p:grpSp>
            <p:nvGrpSpPr>
              <p:cNvPr id="571398" name="Group 6"/>
              <p:cNvGrpSpPr>
                <a:grpSpLocks/>
              </p:cNvGrpSpPr>
              <p:nvPr/>
            </p:nvGrpSpPr>
            <p:grpSpPr bwMode="auto">
              <a:xfrm>
                <a:off x="1701" y="2273"/>
                <a:ext cx="2308" cy="250"/>
                <a:chOff x="1746" y="2137"/>
                <a:chExt cx="2308" cy="250"/>
              </a:xfrm>
            </p:grpSpPr>
            <p:graphicFrame>
              <p:nvGraphicFramePr>
                <p:cNvPr id="571399" name="Object 7"/>
                <p:cNvGraphicFramePr>
                  <a:graphicFrameLocks noChangeAspect="1"/>
                </p:cNvGraphicFramePr>
                <p:nvPr/>
              </p:nvGraphicFramePr>
              <p:xfrm>
                <a:off x="1927" y="2197"/>
                <a:ext cx="144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5022" name="Equation" r:id="rId8" imgW="228600" imgH="228600" progId="Equation.DSMT4">
                        <p:embed/>
                      </p:oleObj>
                    </mc:Choice>
                    <mc:Fallback>
                      <p:oleObj name="Equation" r:id="rId8" imgW="228600" imgH="228600" progId="Equation.DSMT4">
                        <p:embed/>
                        <p:pic>
                          <p:nvPicPr>
                            <p:cNvPr id="571399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2197"/>
                              <a:ext cx="144" cy="14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71400" name="Rectangle 8"/>
                <p:cNvSpPr>
                  <a:spLocks noChangeArrowheads="1"/>
                </p:cNvSpPr>
                <p:nvPr/>
              </p:nvSpPr>
              <p:spPr bwMode="auto">
                <a:xfrm>
                  <a:off x="1746" y="2137"/>
                  <a:ext cx="20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>
                      <a:ea typeface="宋体" charset="-122"/>
                      <a:cs typeface="Times New Roman" pitchFamily="18" charset="0"/>
                    </a:rPr>
                    <a:t> </a:t>
                  </a:r>
                  <a:r>
                    <a:rPr lang="en-US" altLang="zh-CN">
                      <a:ea typeface="宋体" charset="-122"/>
                      <a:cs typeface="Times New Roman" pitchFamily="18" charset="0"/>
                    </a:rPr>
                    <a:t>(</a:t>
                  </a:r>
                  <a:endParaRPr lang="en-US" altLang="zh-CN" sz="1800"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  <p:sp>
              <p:nvSpPr>
                <p:cNvPr id="57140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8" y="2137"/>
                  <a:ext cx="20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>
                      <a:ea typeface="宋体" charset="-122"/>
                      <a:cs typeface="Times New Roman" pitchFamily="18" charset="0"/>
                    </a:rPr>
                    <a:t> </a:t>
                  </a:r>
                  <a:r>
                    <a:rPr lang="en-US" altLang="zh-CN">
                      <a:ea typeface="宋体" charset="-122"/>
                      <a:cs typeface="Times New Roman" pitchFamily="18" charset="0"/>
                    </a:rPr>
                    <a:t>is a finite number or infinity)</a:t>
                  </a:r>
                  <a:r>
                    <a:rPr lang="en-US" altLang="zh-CN" sz="1100">
                      <a:latin typeface="Arial" charset="0"/>
                      <a:ea typeface="宋体" charset="-122"/>
                      <a:cs typeface="Times New Roman" pitchFamily="18" charset="0"/>
                    </a:rPr>
                    <a:t> </a:t>
                  </a:r>
                  <a:endParaRPr lang="en-US" altLang="zh-CN" sz="1800"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571402" name="Object 10"/>
              <p:cNvGraphicFramePr>
                <a:graphicFrameLocks noChangeAspect="1"/>
              </p:cNvGraphicFramePr>
              <p:nvPr/>
            </p:nvGraphicFramePr>
            <p:xfrm>
              <a:off x="823" y="2205"/>
              <a:ext cx="952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23" name="Equation" r:id="rId10" imgW="1511280" imgH="672840" progId="Equation.DSMT4">
                      <p:embed/>
                    </p:oleObj>
                  </mc:Choice>
                  <mc:Fallback>
                    <p:oleObj name="Equation" r:id="rId10" imgW="1511280" imgH="672840" progId="Equation.DSMT4">
                      <p:embed/>
                      <p:pic>
                        <p:nvPicPr>
                          <p:cNvPr id="571402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3" y="2205"/>
                            <a:ext cx="952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71407" name="Group 15"/>
          <p:cNvGrpSpPr>
            <a:grpSpLocks/>
          </p:cNvGrpSpPr>
          <p:nvPr/>
        </p:nvGrpSpPr>
        <p:grpSpPr bwMode="auto">
          <a:xfrm>
            <a:off x="642940" y="1427163"/>
            <a:ext cx="3886203" cy="638175"/>
            <a:chOff x="328" y="1657"/>
            <a:chExt cx="2448" cy="402"/>
          </a:xfrm>
        </p:grpSpPr>
        <p:graphicFrame>
          <p:nvGraphicFramePr>
            <p:cNvPr id="571404" name="Object 12"/>
            <p:cNvGraphicFramePr>
              <a:graphicFrameLocks noChangeAspect="1"/>
            </p:cNvGraphicFramePr>
            <p:nvPr/>
          </p:nvGraphicFramePr>
          <p:xfrm>
            <a:off x="1528" y="1657"/>
            <a:ext cx="124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24" name="Equation" r:id="rId12" imgW="1981080" imgH="634680" progId="Equation.DSMT4">
                    <p:embed/>
                  </p:oleObj>
                </mc:Choice>
                <mc:Fallback>
                  <p:oleObj name="Equation" r:id="rId12" imgW="1981080" imgH="634680" progId="Equation.DSMT4">
                    <p:embed/>
                    <p:pic>
                      <p:nvPicPr>
                        <p:cNvPr id="57140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657"/>
                          <a:ext cx="1248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1405" name="Rectangle 13"/>
            <p:cNvSpPr>
              <a:spLocks noChangeArrowheads="1"/>
            </p:cNvSpPr>
            <p:nvPr/>
          </p:nvSpPr>
          <p:spPr bwMode="auto">
            <a:xfrm>
              <a:off x="328" y="1727"/>
              <a:ext cx="133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solidFill>
                    <a:srgbClr val="000000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 </a:t>
              </a:r>
              <a:endParaRPr lang="en-US" altLang="zh-CN" dirty="0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571410" name="Text Box 18"/>
          <p:cNvSpPr txBox="1">
            <a:spLocks noChangeArrowheads="1"/>
          </p:cNvSpPr>
          <p:nvPr/>
        </p:nvSpPr>
        <p:spPr bwMode="auto">
          <a:xfrm>
            <a:off x="3276600" y="2708275"/>
            <a:ext cx="10810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6000" b="1">
                <a:solidFill>
                  <a:srgbClr val="CC0000"/>
                </a:solidFill>
                <a:ea typeface="宋体" charset="-122"/>
              </a:rPr>
              <a:t>×</a:t>
            </a:r>
            <a:endParaRPr lang="zh-CN" altLang="en-US" sz="6000" b="1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571414" name="Rectangle 22"/>
          <p:cNvSpPr>
            <a:spLocks noChangeArrowheads="1"/>
          </p:cNvSpPr>
          <p:nvPr/>
        </p:nvSpPr>
        <p:spPr bwMode="auto">
          <a:xfrm>
            <a:off x="827088" y="2276475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  <p:sp>
        <p:nvSpPr>
          <p:cNvPr id="571415" name="Rectangle 23"/>
          <p:cNvSpPr>
            <a:spLocks noChangeArrowheads="1"/>
          </p:cNvSpPr>
          <p:nvPr/>
        </p:nvSpPr>
        <p:spPr bwMode="auto">
          <a:xfrm>
            <a:off x="1476375" y="4724400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Note</a:t>
            </a:r>
            <a:endParaRPr lang="zh-CN" altLang="en-US" sz="24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71416" name="AutoShape 24"/>
          <p:cNvSpPr>
            <a:spLocks noChangeArrowheads="1"/>
          </p:cNvSpPr>
          <p:nvPr/>
        </p:nvSpPr>
        <p:spPr bwMode="auto">
          <a:xfrm>
            <a:off x="5364163" y="3716338"/>
            <a:ext cx="1800225" cy="503237"/>
          </a:xfrm>
          <a:prstGeom prst="wedgeRectCallout">
            <a:avLst>
              <a:gd name="adj1" fmla="val -111199"/>
              <a:gd name="adj2" fmla="val -95111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>
                <a:ea typeface="宋体" charset="-122"/>
              </a:rPr>
              <a:t>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425173417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7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7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7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7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7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10" grpId="0"/>
      <p:bldP spid="571414" grpId="0"/>
      <p:bldP spid="571415" grpId="0"/>
      <p:bldP spid="5714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0682-1163-476F-992A-E21D331C473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55332" name="Line 4"/>
          <p:cNvSpPr>
            <a:spLocks noChangeShapeType="1"/>
          </p:cNvSpPr>
          <p:nvPr/>
        </p:nvSpPr>
        <p:spPr bwMode="auto">
          <a:xfrm>
            <a:off x="3184525" y="33909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33" name="Line 5"/>
          <p:cNvSpPr>
            <a:spLocks noChangeShapeType="1"/>
          </p:cNvSpPr>
          <p:nvPr/>
        </p:nvSpPr>
        <p:spPr bwMode="auto">
          <a:xfrm>
            <a:off x="3527425" y="2895600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34" name="Line 6"/>
          <p:cNvSpPr>
            <a:spLocks noChangeShapeType="1"/>
          </p:cNvSpPr>
          <p:nvPr/>
        </p:nvSpPr>
        <p:spPr bwMode="auto">
          <a:xfrm>
            <a:off x="4765675" y="3676650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01975" y="3352800"/>
            <a:ext cx="2760663" cy="1344613"/>
            <a:chOff x="3020" y="1152"/>
            <a:chExt cx="1739" cy="847"/>
          </a:xfrm>
        </p:grpSpPr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>
              <a:off x="4692" y="115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020" y="1152"/>
              <a:ext cx="144" cy="823"/>
              <a:chOff x="3020" y="1152"/>
              <a:chExt cx="144" cy="823"/>
            </a:xfrm>
          </p:grpSpPr>
          <p:sp>
            <p:nvSpPr>
              <p:cNvPr id="355338" name="Line 10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5339" name="Object 11"/>
              <p:cNvGraphicFramePr>
                <a:graphicFrameLocks noChangeAspect="1"/>
              </p:cNvGraphicFramePr>
              <p:nvPr/>
            </p:nvGraphicFramePr>
            <p:xfrm>
              <a:off x="3020" y="1824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266" name="公式" r:id="rId4" imgW="228600" imgH="241200" progId="Equation.3">
                      <p:embed/>
                    </p:oleObj>
                  </mc:Choice>
                  <mc:Fallback>
                    <p:oleObj name="公式" r:id="rId4" imgW="228600" imgH="241200" progId="Equation.3">
                      <p:embed/>
                      <p:pic>
                        <p:nvPicPr>
                          <p:cNvPr id="35533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0" y="1824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5340" name="Object 12"/>
            <p:cNvGraphicFramePr>
              <a:graphicFrameLocks noChangeAspect="1"/>
            </p:cNvGraphicFramePr>
            <p:nvPr/>
          </p:nvGraphicFramePr>
          <p:xfrm>
            <a:off x="4624" y="1800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67" name="公式" r:id="rId6" imgW="215640" imgH="317160" progId="Equation.3">
                    <p:embed/>
                  </p:oleObj>
                </mc:Choice>
                <mc:Fallback>
                  <p:oleObj name="公式" r:id="rId6" imgW="215640" imgH="317160" progId="Equation.3">
                    <p:embed/>
                    <p:pic>
                      <p:nvPicPr>
                        <p:cNvPr id="3553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1800"/>
                          <a:ext cx="135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51275" y="2895600"/>
            <a:ext cx="185738" cy="1792288"/>
            <a:chOff x="3504" y="864"/>
            <a:chExt cx="117" cy="1129"/>
          </a:xfrm>
        </p:grpSpPr>
        <p:sp>
          <p:nvSpPr>
            <p:cNvPr id="355342" name="Line 14"/>
            <p:cNvSpPr>
              <a:spLocks noChangeShapeType="1"/>
            </p:cNvSpPr>
            <p:nvPr/>
          </p:nvSpPr>
          <p:spPr bwMode="auto">
            <a:xfrm>
              <a:off x="3552" y="864"/>
              <a:ext cx="0" cy="9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5343" name="Object 15"/>
            <p:cNvGraphicFramePr>
              <a:graphicFrameLocks noChangeAspect="1"/>
            </p:cNvGraphicFramePr>
            <p:nvPr/>
          </p:nvGraphicFramePr>
          <p:xfrm>
            <a:off x="3504" y="1823"/>
            <a:ext cx="117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68" name="Equation" r:id="rId8" imgW="228600" imgH="330120" progId="Equation.DSMT4">
                    <p:embed/>
                  </p:oleObj>
                </mc:Choice>
                <mc:Fallback>
                  <p:oleObj name="Equation" r:id="rId8" imgW="228600" imgH="330120" progId="Equation.DSMT4">
                    <p:embed/>
                    <p:pic>
                      <p:nvPicPr>
                        <p:cNvPr id="35534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823"/>
                          <a:ext cx="117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137150" y="3657600"/>
            <a:ext cx="196850" cy="1030288"/>
            <a:chOff x="4314" y="1344"/>
            <a:chExt cx="124" cy="649"/>
          </a:xfrm>
        </p:grpSpPr>
        <p:sp>
          <p:nvSpPr>
            <p:cNvPr id="355345" name="Line 17"/>
            <p:cNvSpPr>
              <a:spLocks noChangeShapeType="1"/>
            </p:cNvSpPr>
            <p:nvPr/>
          </p:nvSpPr>
          <p:spPr bwMode="auto">
            <a:xfrm>
              <a:off x="4368" y="1344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5346" name="Object 18"/>
            <p:cNvGraphicFramePr>
              <a:graphicFrameLocks noChangeAspect="1"/>
            </p:cNvGraphicFramePr>
            <p:nvPr/>
          </p:nvGraphicFramePr>
          <p:xfrm>
            <a:off x="4314" y="1823"/>
            <a:ext cx="12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69" name="Equation" r:id="rId10" imgW="241200" imgH="330120" progId="Equation.DSMT4">
                    <p:embed/>
                  </p:oleObj>
                </mc:Choice>
                <mc:Fallback>
                  <p:oleObj name="Equation" r:id="rId10" imgW="241200" imgH="330120" progId="Equation.DSMT4">
                    <p:embed/>
                    <p:pic>
                      <p:nvPicPr>
                        <p:cNvPr id="35534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1823"/>
                          <a:ext cx="124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555875" y="2286000"/>
            <a:ext cx="3962400" cy="2438400"/>
            <a:chOff x="2688" y="480"/>
            <a:chExt cx="2496" cy="1536"/>
          </a:xfrm>
        </p:grpSpPr>
        <p:graphicFrame>
          <p:nvGraphicFramePr>
            <p:cNvPr id="355348" name="Object 20"/>
            <p:cNvGraphicFramePr>
              <a:graphicFrameLocks noChangeAspect="1"/>
            </p:cNvGraphicFramePr>
            <p:nvPr/>
          </p:nvGraphicFramePr>
          <p:xfrm>
            <a:off x="4992" y="182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70" name="公式" r:id="rId12" imgW="253800" imgH="241200" progId="Equation.3">
                    <p:embed/>
                  </p:oleObj>
                </mc:Choice>
                <mc:Fallback>
                  <p:oleObj name="公式" r:id="rId12" imgW="253800" imgH="241200" progId="Equation.3">
                    <p:embed/>
                    <p:pic>
                      <p:nvPicPr>
                        <p:cNvPr id="35534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24"/>
                          <a:ext cx="159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5349" name="Object 21"/>
            <p:cNvGraphicFramePr>
              <a:graphicFrameLocks noChangeAspect="1"/>
            </p:cNvGraphicFramePr>
            <p:nvPr/>
          </p:nvGraphicFramePr>
          <p:xfrm>
            <a:off x="2688" y="50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71" name="公式" r:id="rId14" imgW="253800" imgH="317160" progId="Equation.3">
                    <p:embed/>
                  </p:oleObj>
                </mc:Choice>
                <mc:Fallback>
                  <p:oleObj name="公式" r:id="rId14" imgW="253800" imgH="317160" progId="Equation.3">
                    <p:embed/>
                    <p:pic>
                      <p:nvPicPr>
                        <p:cNvPr id="35534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504"/>
                          <a:ext cx="15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688" y="480"/>
              <a:ext cx="2496" cy="1536"/>
              <a:chOff x="2688" y="480"/>
              <a:chExt cx="2496" cy="1536"/>
            </a:xfrm>
          </p:grpSpPr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072" y="864"/>
                <a:ext cx="1638" cy="528"/>
                <a:chOff x="3072" y="2640"/>
                <a:chExt cx="1638" cy="528"/>
              </a:xfrm>
            </p:grpSpPr>
            <p:sp>
              <p:nvSpPr>
                <p:cNvPr id="355352" name="Arc 24"/>
                <p:cNvSpPr>
                  <a:spLocks/>
                </p:cNvSpPr>
                <p:nvPr/>
              </p:nvSpPr>
              <p:spPr bwMode="auto">
                <a:xfrm flipV="1">
                  <a:off x="3072" y="2640"/>
                  <a:ext cx="1008" cy="528"/>
                </a:xfrm>
                <a:custGeom>
                  <a:avLst/>
                  <a:gdLst>
                    <a:gd name="G0" fmla="+- 20142 0 0"/>
                    <a:gd name="G1" fmla="+- 0 0 0"/>
                    <a:gd name="G2" fmla="+- 21600 0 0"/>
                    <a:gd name="T0" fmla="*/ 40403 w 40403"/>
                    <a:gd name="T1" fmla="*/ 7486 h 21600"/>
                    <a:gd name="T2" fmla="*/ 0 w 40403"/>
                    <a:gd name="T3" fmla="*/ 7802 h 21600"/>
                    <a:gd name="T4" fmla="*/ 20142 w 40403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403" h="21600" fill="none" extrusionOk="0">
                      <a:moveTo>
                        <a:pt x="40403" y="7486"/>
                      </a:moveTo>
                      <a:cubicBezTo>
                        <a:pt x="37269" y="15967"/>
                        <a:pt x="29184" y="21599"/>
                        <a:pt x="20142" y="21600"/>
                      </a:cubicBezTo>
                      <a:cubicBezTo>
                        <a:pt x="11223" y="21600"/>
                        <a:pt x="3221" y="16118"/>
                        <a:pt x="0" y="7801"/>
                      </a:cubicBezTo>
                    </a:path>
                    <a:path w="40403" h="21600" stroke="0" extrusionOk="0">
                      <a:moveTo>
                        <a:pt x="40403" y="7486"/>
                      </a:moveTo>
                      <a:cubicBezTo>
                        <a:pt x="37269" y="15967"/>
                        <a:pt x="29184" y="21599"/>
                        <a:pt x="20142" y="21600"/>
                      </a:cubicBezTo>
                      <a:cubicBezTo>
                        <a:pt x="11223" y="21600"/>
                        <a:pt x="3221" y="16118"/>
                        <a:pt x="0" y="7801"/>
                      </a:cubicBezTo>
                      <a:lnTo>
                        <a:pt x="20142" y="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5353" name="Arc 25"/>
                <p:cNvSpPr>
                  <a:spLocks/>
                </p:cNvSpPr>
                <p:nvPr/>
              </p:nvSpPr>
              <p:spPr bwMode="auto">
                <a:xfrm flipH="1">
                  <a:off x="4082" y="2796"/>
                  <a:ext cx="628" cy="337"/>
                </a:xfrm>
                <a:custGeom>
                  <a:avLst/>
                  <a:gdLst>
                    <a:gd name="G0" fmla="+- 19538 0 0"/>
                    <a:gd name="G1" fmla="+- 0 0 0"/>
                    <a:gd name="G2" fmla="+- 21600 0 0"/>
                    <a:gd name="T0" fmla="*/ 37291 w 37291"/>
                    <a:gd name="T1" fmla="*/ 12304 h 21600"/>
                    <a:gd name="T2" fmla="*/ 0 w 37291"/>
                    <a:gd name="T3" fmla="*/ 9211 h 21600"/>
                    <a:gd name="T4" fmla="*/ 19538 w 37291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291" h="21600" fill="none" extrusionOk="0">
                      <a:moveTo>
                        <a:pt x="37291" y="12304"/>
                      </a:moveTo>
                      <a:cubicBezTo>
                        <a:pt x="33255" y="18126"/>
                        <a:pt x="26622" y="21599"/>
                        <a:pt x="19538" y="21600"/>
                      </a:cubicBezTo>
                      <a:cubicBezTo>
                        <a:pt x="11176" y="21600"/>
                        <a:pt x="3565" y="16774"/>
                        <a:pt x="0" y="9210"/>
                      </a:cubicBezTo>
                    </a:path>
                    <a:path w="37291" h="21600" stroke="0" extrusionOk="0">
                      <a:moveTo>
                        <a:pt x="37291" y="12304"/>
                      </a:moveTo>
                      <a:cubicBezTo>
                        <a:pt x="33255" y="18126"/>
                        <a:pt x="26622" y="21599"/>
                        <a:pt x="19538" y="21600"/>
                      </a:cubicBezTo>
                      <a:cubicBezTo>
                        <a:pt x="11176" y="21600"/>
                        <a:pt x="3565" y="16774"/>
                        <a:pt x="0" y="9210"/>
                      </a:cubicBezTo>
                      <a:lnTo>
                        <a:pt x="19538" y="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5354" name="Line 26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5355" name="Line 27"/>
              <p:cNvSpPr>
                <a:spLocks noChangeShapeType="1"/>
              </p:cNvSpPr>
              <p:nvPr/>
            </p:nvSpPr>
            <p:spPr bwMode="auto">
              <a:xfrm flipV="1">
                <a:off x="2880" y="480"/>
                <a:ext cx="0" cy="15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5356" name="Object 28"/>
              <p:cNvGraphicFramePr>
                <a:graphicFrameLocks noChangeAspect="1"/>
              </p:cNvGraphicFramePr>
              <p:nvPr/>
            </p:nvGraphicFramePr>
            <p:xfrm>
              <a:off x="2700" y="182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272" name="公式" r:id="rId16" imgW="215640" imgH="241200" progId="Equation.3">
                      <p:embed/>
                    </p:oleObj>
                  </mc:Choice>
                  <mc:Fallback>
                    <p:oleObj name="公式" r:id="rId16" imgW="215640" imgH="241200" progId="Equation.3">
                      <p:embed/>
                      <p:pic>
                        <p:nvPicPr>
                          <p:cNvPr id="355356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" y="182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5357" name="Object 29"/>
              <p:cNvGraphicFramePr>
                <a:graphicFrameLocks noChangeAspect="1"/>
              </p:cNvGraphicFramePr>
              <p:nvPr/>
            </p:nvGraphicFramePr>
            <p:xfrm>
              <a:off x="4164" y="906"/>
              <a:ext cx="455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273" name="Equation" r:id="rId18" imgW="990360" imgH="291960" progId="Equation.DSMT4">
                      <p:embed/>
                    </p:oleObj>
                  </mc:Choice>
                  <mc:Fallback>
                    <p:oleObj name="Equation" r:id="rId18" imgW="990360" imgH="291960" progId="Equation.DSMT4">
                      <p:embed/>
                      <p:pic>
                        <p:nvPicPr>
                          <p:cNvPr id="355357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4" y="906"/>
                            <a:ext cx="455" cy="1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55358" name="Object 30"/>
          <p:cNvGraphicFramePr>
            <a:graphicFrameLocks noChangeAspect="1"/>
          </p:cNvGraphicFramePr>
          <p:nvPr/>
        </p:nvGraphicFramePr>
        <p:xfrm>
          <a:off x="3851275" y="2590800"/>
          <a:ext cx="2190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74" name="公式" r:id="rId20" imgW="291960" imgH="317160" progId="Equation.3">
                  <p:embed/>
                </p:oleObj>
              </mc:Choice>
              <mc:Fallback>
                <p:oleObj name="公式" r:id="rId20" imgW="291960" imgH="317160" progId="Equation.3">
                  <p:embed/>
                  <p:pic>
                    <p:nvPicPr>
                      <p:cNvPr id="35535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590800"/>
                        <a:ext cx="2190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33400" y="1600200"/>
            <a:ext cx="5867400" cy="396875"/>
            <a:chOff x="336" y="1008"/>
            <a:chExt cx="3696" cy="250"/>
          </a:xfrm>
        </p:grpSpPr>
        <p:sp>
          <p:nvSpPr>
            <p:cNvPr id="355360" name="Rectangle 32"/>
            <p:cNvSpPr>
              <a:spLocks noChangeArrowheads="1"/>
            </p:cNvSpPr>
            <p:nvPr/>
          </p:nvSpPr>
          <p:spPr bwMode="auto">
            <a:xfrm>
              <a:off x="336" y="1008"/>
              <a:ext cx="36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Suppose                    and the corresponding figure is</a:t>
              </a:r>
              <a:r>
                <a:rPr lang="en-US" altLang="zh-CN">
                  <a:latin typeface="Arial" charset="0"/>
                  <a:ea typeface="宋体" charset="-122"/>
                </a:rPr>
                <a:t> </a:t>
              </a:r>
            </a:p>
          </p:txBody>
        </p:sp>
        <p:graphicFrame>
          <p:nvGraphicFramePr>
            <p:cNvPr id="355359" name="Object 31"/>
            <p:cNvGraphicFramePr>
              <a:graphicFrameLocks noChangeAspect="1"/>
            </p:cNvGraphicFramePr>
            <p:nvPr/>
          </p:nvGraphicFramePr>
          <p:xfrm>
            <a:off x="1056" y="1056"/>
            <a:ext cx="62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75" r:id="rId22" imgW="990170" imgH="291973" progId="Equation.DSMT4">
                    <p:embed/>
                  </p:oleObj>
                </mc:Choice>
                <mc:Fallback>
                  <p:oleObj r:id="rId22" imgW="990170" imgH="291973" progId="Equation.DSMT4">
                    <p:embed/>
                    <p:pic>
                      <p:nvPicPr>
                        <p:cNvPr id="35535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056"/>
                          <a:ext cx="62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23905" y="5165725"/>
            <a:ext cx="8405813" cy="701675"/>
            <a:chOff x="-96" y="3072"/>
            <a:chExt cx="5295" cy="442"/>
          </a:xfrm>
        </p:grpSpPr>
        <p:sp>
          <p:nvSpPr>
            <p:cNvPr id="355364" name="Rectangle 36"/>
            <p:cNvSpPr>
              <a:spLocks noChangeArrowheads="1"/>
            </p:cNvSpPr>
            <p:nvPr/>
          </p:nvSpPr>
          <p:spPr bwMode="auto">
            <a:xfrm>
              <a:off x="-96" y="3072"/>
              <a:ext cx="529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It is easy to see that there exist at least one point in the interval             , such that</a:t>
              </a:r>
              <a:endParaRPr lang="en-US" altLang="zh-CN" sz="1800" dirty="0">
                <a:latin typeface="Arial" charset="0"/>
                <a:ea typeface="宋体" charset="-122"/>
              </a:endParaRPr>
            </a:p>
          </p:txBody>
        </p:sp>
        <p:graphicFrame>
          <p:nvGraphicFramePr>
            <p:cNvPr id="355363" name="Object 35"/>
            <p:cNvGraphicFramePr>
              <a:graphicFrameLocks noChangeAspect="1"/>
            </p:cNvGraphicFramePr>
            <p:nvPr/>
          </p:nvGraphicFramePr>
          <p:xfrm>
            <a:off x="4320" y="3120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76" r:id="rId24" imgW="571252" imgH="291973" progId="Equation.DSMT4">
                    <p:embed/>
                  </p:oleObj>
                </mc:Choice>
                <mc:Fallback>
                  <p:oleObj r:id="rId24" imgW="571252" imgH="291973" progId="Equation.DSMT4">
                    <p:embed/>
                    <p:pic>
                      <p:nvPicPr>
                        <p:cNvPr id="35536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120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5362" name="Object 34"/>
            <p:cNvGraphicFramePr>
              <a:graphicFrameLocks noChangeAspect="1"/>
            </p:cNvGraphicFramePr>
            <p:nvPr/>
          </p:nvGraphicFramePr>
          <p:xfrm>
            <a:off x="480" y="3312"/>
            <a:ext cx="64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277" r:id="rId26" imgW="1028254" imgH="304668" progId="Equation.DSMT4">
                    <p:embed/>
                  </p:oleObj>
                </mc:Choice>
                <mc:Fallback>
                  <p:oleObj r:id="rId26" imgW="1028254" imgH="304668" progId="Equation.DSMT4">
                    <p:embed/>
                    <p:pic>
                      <p:nvPicPr>
                        <p:cNvPr id="35536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312"/>
                          <a:ext cx="64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5365" name="Rectangle 37"/>
            <p:cNvSpPr>
              <a:spLocks noChangeArrowheads="1"/>
            </p:cNvSpPr>
            <p:nvPr/>
          </p:nvSpPr>
          <p:spPr bwMode="auto">
            <a:xfrm>
              <a:off x="1104" y="3264"/>
              <a:ext cx="1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r>
                <a:rPr lang="en-US" altLang="zh-CN" sz="1100">
                  <a:latin typeface="Arial" charset="0"/>
                  <a:ea typeface="宋体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760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animBg="1"/>
      <p:bldP spid="355333" grpId="0" animBg="1"/>
      <p:bldP spid="3553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Indeterminate Forms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AF4A-EB1D-4F31-BE32-B970BE419BCC}" type="slidenum">
              <a:rPr lang="en-US" altLang="en-US"/>
              <a:pPr/>
              <a:t>40</a:t>
            </a:fld>
            <a:endParaRPr lang="en-US" altLang="en-US"/>
          </a:p>
        </p:txBody>
      </p:sp>
      <p:graphicFrame>
        <p:nvGraphicFramePr>
          <p:cNvPr id="502790" name="Object 6"/>
          <p:cNvGraphicFramePr>
            <a:graphicFrameLocks noChangeAspect="1"/>
          </p:cNvGraphicFramePr>
          <p:nvPr/>
        </p:nvGraphicFramePr>
        <p:xfrm>
          <a:off x="250825" y="1447800"/>
          <a:ext cx="8323263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36" name="文档" r:id="rId4" imgW="8076674" imgH="3031273" progId="Word.Document.8">
                  <p:embed/>
                </p:oleObj>
              </mc:Choice>
              <mc:Fallback>
                <p:oleObj name="文档" r:id="rId4" imgW="8076674" imgH="3031273" progId="Word.Document.8">
                  <p:embed/>
                  <p:pic>
                    <p:nvPicPr>
                      <p:cNvPr id="5027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47800"/>
                        <a:ext cx="8323263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86" name="Rectangle 2"/>
          <p:cNvSpPr>
            <a:spLocks noChangeArrowheads="1"/>
          </p:cNvSpPr>
          <p:nvPr/>
        </p:nvSpPr>
        <p:spPr bwMode="auto">
          <a:xfrm>
            <a:off x="714348" y="4500570"/>
            <a:ext cx="7777163" cy="9683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宋体" charset="-122"/>
              </a:rPr>
              <a:t>We will give some examples to show how to do with these types of indeterminate form.</a:t>
            </a:r>
          </a:p>
        </p:txBody>
      </p:sp>
      <p:sp>
        <p:nvSpPr>
          <p:cNvPr id="502787" name="Line 3"/>
          <p:cNvSpPr>
            <a:spLocks noChangeShapeType="1"/>
          </p:cNvSpPr>
          <p:nvPr/>
        </p:nvSpPr>
        <p:spPr bwMode="auto">
          <a:xfrm>
            <a:off x="4538691" y="2786058"/>
            <a:ext cx="41052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788" name="Line 4"/>
          <p:cNvSpPr>
            <a:spLocks noChangeShapeType="1"/>
          </p:cNvSpPr>
          <p:nvPr/>
        </p:nvSpPr>
        <p:spPr bwMode="auto">
          <a:xfrm>
            <a:off x="214282" y="3429000"/>
            <a:ext cx="79200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789" name="Line 5"/>
          <p:cNvSpPr>
            <a:spLocks noChangeShapeType="1"/>
          </p:cNvSpPr>
          <p:nvPr/>
        </p:nvSpPr>
        <p:spPr bwMode="auto">
          <a:xfrm>
            <a:off x="1857356" y="4005263"/>
            <a:ext cx="6624000" cy="0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967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6" grpId="0" animBg="1"/>
      <p:bldP spid="502787" grpId="0" animBg="1"/>
      <p:bldP spid="502788" grpId="0" animBg="1"/>
      <p:bldP spid="50278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Indeterminate Forms</a:t>
            </a:r>
          </a:p>
        </p:txBody>
      </p:sp>
      <p:sp>
        <p:nvSpPr>
          <p:cNvPr id="2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C46-FB8A-49A9-A0E8-13E48F5B63EB}" type="slidenum">
              <a:rPr lang="en-US" altLang="en-US"/>
              <a:pPr/>
              <a:t>41</a:t>
            </a:fld>
            <a:endParaRPr lang="en-US" altLang="en-US"/>
          </a:p>
        </p:txBody>
      </p:sp>
      <p:graphicFrame>
        <p:nvGraphicFramePr>
          <p:cNvPr id="500757" name="Object 2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86116" y="1428736"/>
          <a:ext cx="1512888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80" name="Equation" r:id="rId4" imgW="1307880" imgH="228600" progId="Equation.DSMT4">
                  <p:embed/>
                </p:oleObj>
              </mc:Choice>
              <mc:Fallback>
                <p:oleObj name="Equation" r:id="rId4" imgW="1307880" imgH="228600" progId="Equation.DSMT4">
                  <p:embed/>
                  <p:pic>
                    <p:nvPicPr>
                      <p:cNvPr id="5007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1428736"/>
                        <a:ext cx="1512888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59" name="Object 2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57752" y="1214422"/>
          <a:ext cx="172878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81" name="Equation" r:id="rId6" imgW="1587240" imgH="622080" progId="Equation.DSMT4">
                  <p:embed/>
                </p:oleObj>
              </mc:Choice>
              <mc:Fallback>
                <p:oleObj name="Equation" r:id="rId6" imgW="1587240" imgH="622080" progId="Equation.DSMT4">
                  <p:embed/>
                  <p:pic>
                    <p:nvPicPr>
                      <p:cNvPr id="5007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214422"/>
                        <a:ext cx="1728787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61" name="Object 2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715140" y="1285860"/>
          <a:ext cx="12223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82" name="Equation" r:id="rId8" imgW="1117440" imgH="622080" progId="Equation.DSMT4">
                  <p:embed/>
                </p:oleObj>
              </mc:Choice>
              <mc:Fallback>
                <p:oleObj name="Equation" r:id="rId8" imgW="1117440" imgH="622080" progId="Equation.DSMT4">
                  <p:embed/>
                  <p:pic>
                    <p:nvPicPr>
                      <p:cNvPr id="5007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1285860"/>
                        <a:ext cx="1222375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66" name="Object 3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643570" y="4000504"/>
          <a:ext cx="1371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83" name="Equation" r:id="rId10" imgW="1371600" imgH="761760" progId="Equation.DSMT4">
                  <p:embed/>
                </p:oleObj>
              </mc:Choice>
              <mc:Fallback>
                <p:oleObj name="Equation" r:id="rId10" imgW="1371600" imgH="761760" progId="Equation.DSMT4">
                  <p:embed/>
                  <p:pic>
                    <p:nvPicPr>
                      <p:cNvPr id="5007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000504"/>
                        <a:ext cx="1371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0744" name="Group 8"/>
          <p:cNvGrpSpPr>
            <a:grpSpLocks/>
          </p:cNvGrpSpPr>
          <p:nvPr/>
        </p:nvGrpSpPr>
        <p:grpSpPr bwMode="auto">
          <a:xfrm>
            <a:off x="684213" y="1989138"/>
            <a:ext cx="4102101" cy="682625"/>
            <a:chOff x="431" y="1162"/>
            <a:chExt cx="2584" cy="430"/>
          </a:xfrm>
        </p:grpSpPr>
        <p:graphicFrame>
          <p:nvGraphicFramePr>
            <p:cNvPr id="500739" name="Object 3"/>
            <p:cNvGraphicFramePr>
              <a:graphicFrameLocks noChangeAspect="1"/>
            </p:cNvGraphicFramePr>
            <p:nvPr/>
          </p:nvGraphicFramePr>
          <p:xfrm>
            <a:off x="1695" y="1214"/>
            <a:ext cx="132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84" name="Equation" r:id="rId12" imgW="2095200" imgH="596880" progId="Equation.DSMT4">
                    <p:embed/>
                  </p:oleObj>
                </mc:Choice>
                <mc:Fallback>
                  <p:oleObj name="Equation" r:id="rId12" imgW="2095200" imgH="596880" progId="Equation.DSMT4">
                    <p:embed/>
                    <p:pic>
                      <p:nvPicPr>
                        <p:cNvPr id="5007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5" y="1214"/>
                          <a:ext cx="1320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0740" name="Rectangle 4"/>
            <p:cNvSpPr>
              <a:spLocks noChangeArrowheads="1"/>
            </p:cNvSpPr>
            <p:nvPr/>
          </p:nvSpPr>
          <p:spPr bwMode="auto">
            <a:xfrm>
              <a:off x="431" y="1162"/>
              <a:ext cx="14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 </a:t>
              </a:r>
              <a:endPara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500745" name="Group 9"/>
          <p:cNvGrpSpPr>
            <a:grpSpLocks/>
          </p:cNvGrpSpPr>
          <p:nvPr/>
        </p:nvGrpSpPr>
        <p:grpSpPr bwMode="auto">
          <a:xfrm>
            <a:off x="4938724" y="1989138"/>
            <a:ext cx="1276350" cy="396875"/>
            <a:chOff x="2744" y="1162"/>
            <a:chExt cx="804" cy="250"/>
          </a:xfrm>
        </p:grpSpPr>
        <p:graphicFrame>
          <p:nvGraphicFramePr>
            <p:cNvPr id="500738" name="Object 2"/>
            <p:cNvGraphicFramePr>
              <a:graphicFrameLocks noChangeAspect="1"/>
            </p:cNvGraphicFramePr>
            <p:nvPr/>
          </p:nvGraphicFramePr>
          <p:xfrm>
            <a:off x="2971" y="1253"/>
            <a:ext cx="408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85" name="Equation" r:id="rId14" imgW="647419" imgH="177723" progId="Equation.DSMT4">
                    <p:embed/>
                  </p:oleObj>
                </mc:Choice>
                <mc:Fallback>
                  <p:oleObj name="Equation" r:id="rId14" imgW="647419" imgH="177723" progId="Equation.DSMT4">
                    <p:embed/>
                    <p:pic>
                      <p:nvPicPr>
                        <p:cNvPr id="50073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253"/>
                          <a:ext cx="408" cy="1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0742" name="Rectangle 6"/>
            <p:cNvSpPr>
              <a:spLocks noChangeArrowheads="1"/>
            </p:cNvSpPr>
            <p:nvPr/>
          </p:nvSpPr>
          <p:spPr bwMode="auto">
            <a:xfrm>
              <a:off x="3379" y="1162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)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500743" name="Rectangle 7"/>
            <p:cNvSpPr>
              <a:spLocks noChangeArrowheads="1"/>
            </p:cNvSpPr>
            <p:nvPr/>
          </p:nvSpPr>
          <p:spPr bwMode="auto">
            <a:xfrm>
              <a:off x="2744" y="116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 (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aphicFrame>
        <p:nvGraphicFramePr>
          <p:cNvPr id="500747" name="Object 11"/>
          <p:cNvGraphicFramePr>
            <a:graphicFrameLocks noChangeAspect="1"/>
          </p:cNvGraphicFramePr>
          <p:nvPr/>
        </p:nvGraphicFramePr>
        <p:xfrm>
          <a:off x="755650" y="3170238"/>
          <a:ext cx="7715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86" name="Equation" r:id="rId16" imgW="774364" imgH="622030" progId="Equation.DSMT4">
                  <p:embed/>
                </p:oleObj>
              </mc:Choice>
              <mc:Fallback>
                <p:oleObj name="Equation" r:id="rId16" imgW="774364" imgH="622030" progId="Equation.DSMT4">
                  <p:embed/>
                  <p:pic>
                    <p:nvPicPr>
                      <p:cNvPr id="5007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70238"/>
                        <a:ext cx="7715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46" name="Object 10"/>
          <p:cNvGraphicFramePr>
            <a:graphicFrameLocks noChangeAspect="1"/>
          </p:cNvGraphicFramePr>
          <p:nvPr/>
        </p:nvGraphicFramePr>
        <p:xfrm>
          <a:off x="2124075" y="3933825"/>
          <a:ext cx="337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87" name="Equation" r:id="rId18" imgW="3377880" imgH="761760" progId="Equation.DSMT4">
                  <p:embed/>
                </p:oleObj>
              </mc:Choice>
              <mc:Fallback>
                <p:oleObj name="Equation" r:id="rId18" imgW="3377880" imgH="761760" progId="Equation.DSMT4">
                  <p:embed/>
                  <p:pic>
                    <p:nvPicPr>
                      <p:cNvPr id="5007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33825"/>
                        <a:ext cx="33766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50" name="Rectangle 14"/>
          <p:cNvSpPr>
            <a:spLocks noChangeArrowheads="1"/>
          </p:cNvSpPr>
          <p:nvPr/>
        </p:nvSpPr>
        <p:spPr bwMode="auto">
          <a:xfrm>
            <a:off x="677863" y="2671763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  <a:cs typeface="Times New Roman" pitchFamily="18" charset="0"/>
              </a:rPr>
              <a:t>Solution: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500763" name="Group 27"/>
          <p:cNvGrpSpPr>
            <a:grpSpLocks/>
          </p:cNvGrpSpPr>
          <p:nvPr/>
        </p:nvGrpSpPr>
        <p:grpSpPr bwMode="auto">
          <a:xfrm>
            <a:off x="5076825" y="2565400"/>
            <a:ext cx="3113088" cy="619125"/>
            <a:chOff x="3198" y="1616"/>
            <a:chExt cx="1961" cy="390"/>
          </a:xfrm>
        </p:grpSpPr>
        <p:graphicFrame>
          <p:nvGraphicFramePr>
            <p:cNvPr id="500748" name="Object 12"/>
            <p:cNvGraphicFramePr>
              <a:graphicFrameLocks noChangeAspect="1"/>
            </p:cNvGraphicFramePr>
            <p:nvPr/>
          </p:nvGraphicFramePr>
          <p:xfrm>
            <a:off x="4750" y="1616"/>
            <a:ext cx="12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88" name="Equation" r:id="rId20" imgW="203112" imgH="622030" progId="Equation.DSMT4">
                    <p:embed/>
                  </p:oleObj>
                </mc:Choice>
                <mc:Fallback>
                  <p:oleObj name="Equation" r:id="rId20" imgW="203112" imgH="622030" progId="Equation.DSMT4">
                    <p:embed/>
                    <p:pic>
                      <p:nvPicPr>
                        <p:cNvPr id="50074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0" y="1616"/>
                          <a:ext cx="12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0751" name="Rectangle 15"/>
            <p:cNvSpPr>
              <a:spLocks noChangeArrowheads="1"/>
            </p:cNvSpPr>
            <p:nvPr/>
          </p:nvSpPr>
          <p:spPr bwMode="auto">
            <a:xfrm>
              <a:off x="3198" y="1661"/>
              <a:ext cx="16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ea typeface="宋体" charset="-122"/>
                  <a:cs typeface="Times New Roman" pitchFamily="18" charset="0"/>
                </a:rPr>
                <a:t>, this becomes the type </a:t>
              </a:r>
              <a:endParaRPr lang="en-US" altLang="zh-CN" sz="1800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500752" name="Rectangle 16"/>
            <p:cNvSpPr>
              <a:spLocks noChangeArrowheads="1"/>
            </p:cNvSpPr>
            <p:nvPr/>
          </p:nvSpPr>
          <p:spPr bwMode="auto">
            <a:xfrm>
              <a:off x="4830" y="168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as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500753" name="Rectangle 17"/>
          <p:cNvSpPr>
            <a:spLocks noChangeArrowheads="1"/>
          </p:cNvSpPr>
          <p:nvPr/>
        </p:nvSpPr>
        <p:spPr bwMode="auto">
          <a:xfrm>
            <a:off x="1547813" y="3284538"/>
            <a:ext cx="3313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. By L’Hospital’s rule we have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00754" name="Rectangle 18"/>
          <p:cNvSpPr>
            <a:spLocks noChangeArrowheads="1"/>
          </p:cNvSpPr>
          <p:nvPr/>
        </p:nvSpPr>
        <p:spPr bwMode="auto">
          <a:xfrm>
            <a:off x="827088" y="4929198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Finish.</a:t>
            </a:r>
            <a:r>
              <a:rPr lang="en-US" altLang="zh-CN" sz="1100">
                <a:latin typeface="Arial" charset="0"/>
                <a:ea typeface="宋体" charset="-122"/>
                <a:cs typeface="Times New Roman" pitchFamily="18" charset="0"/>
              </a:rPr>
              <a:t>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500756" name="Group 20"/>
          <p:cNvGrpSpPr>
            <a:grpSpLocks/>
          </p:cNvGrpSpPr>
          <p:nvPr/>
        </p:nvGrpSpPr>
        <p:grpSpPr bwMode="auto">
          <a:xfrm>
            <a:off x="1836738" y="2565400"/>
            <a:ext cx="3240087" cy="619125"/>
            <a:chOff x="3379" y="1679"/>
            <a:chExt cx="2041" cy="390"/>
          </a:xfrm>
        </p:grpSpPr>
        <p:graphicFrame>
          <p:nvGraphicFramePr>
            <p:cNvPr id="500749" name="Object 13"/>
            <p:cNvGraphicFramePr>
              <a:graphicFrameLocks noChangeAspect="1"/>
            </p:cNvGraphicFramePr>
            <p:nvPr/>
          </p:nvGraphicFramePr>
          <p:xfrm>
            <a:off x="3878" y="1679"/>
            <a:ext cx="154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89" name="Equation" r:id="rId22" imgW="2451100" imgH="622300" progId="Equation.DSMT4">
                    <p:embed/>
                  </p:oleObj>
                </mc:Choice>
                <mc:Fallback>
                  <p:oleObj name="Equation" r:id="rId22" imgW="2451100" imgH="622300" progId="Equation.DSMT4">
                    <p:embed/>
                    <p:pic>
                      <p:nvPicPr>
                        <p:cNvPr id="50074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679"/>
                          <a:ext cx="154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0755" name="Rectangle 19"/>
            <p:cNvSpPr>
              <a:spLocks noChangeArrowheads="1"/>
            </p:cNvSpPr>
            <p:nvPr/>
          </p:nvSpPr>
          <p:spPr bwMode="auto">
            <a:xfrm>
              <a:off x="3379" y="1752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Since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aphicFrame>
        <p:nvGraphicFramePr>
          <p:cNvPr id="500768" name="Object 32"/>
          <p:cNvGraphicFramePr>
            <a:graphicFrameLocks noChangeAspect="1"/>
          </p:cNvGraphicFramePr>
          <p:nvPr/>
        </p:nvGraphicFramePr>
        <p:xfrm>
          <a:off x="4000496" y="4786322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90" name="Equation" r:id="rId24" imgW="368280" imgH="241200" progId="Equation.DSMT4">
                  <p:embed/>
                </p:oleObj>
              </mc:Choice>
              <mc:Fallback>
                <p:oleObj name="Equation" r:id="rId24" imgW="368280" imgH="241200" progId="Equation.DSMT4">
                  <p:embed/>
                  <p:pic>
                    <p:nvPicPr>
                      <p:cNvPr id="5007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4786322"/>
                        <a:ext cx="368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5232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0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0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0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00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500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00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0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0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50" grpId="0"/>
      <p:bldP spid="500753" grpId="0"/>
      <p:bldP spid="5007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Indeterminate Forms</a:t>
            </a:r>
          </a:p>
        </p:txBody>
      </p:sp>
      <p:sp>
        <p:nvSpPr>
          <p:cNvPr id="2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0E7E-60BE-442A-BC5B-0B36A414E628}" type="slidenum">
              <a:rPr lang="en-US" altLang="en-US"/>
              <a:pPr/>
              <a:t>42</a:t>
            </a:fld>
            <a:endParaRPr lang="en-US" altLang="en-US"/>
          </a:p>
        </p:txBody>
      </p:sp>
      <p:graphicFrame>
        <p:nvGraphicFramePr>
          <p:cNvPr id="498711" name="Object 2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57356" y="3657608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98" name="Equation" r:id="rId4" imgW="2311200" imgH="622080" progId="Equation.DSMT4">
                  <p:embed/>
                </p:oleObj>
              </mc:Choice>
              <mc:Fallback>
                <p:oleObj name="Equation" r:id="rId4" imgW="2311200" imgH="622080" progId="Equation.DSMT4">
                  <p:embed/>
                  <p:pic>
                    <p:nvPicPr>
                      <p:cNvPr id="4987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657608"/>
                        <a:ext cx="2311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5" name="Object 2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57884" y="3657608"/>
          <a:ext cx="10795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099" name="Equation" r:id="rId6" imgW="1155600" imgH="647640" progId="Equation.DSMT4">
                  <p:embed/>
                </p:oleObj>
              </mc:Choice>
              <mc:Fallback>
                <p:oleObj name="Equation" r:id="rId6" imgW="1155600" imgH="647640" progId="Equation.DSMT4">
                  <p:embed/>
                  <p:pic>
                    <p:nvPicPr>
                      <p:cNvPr id="4987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3657608"/>
                        <a:ext cx="10795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7" name="Object 2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000892" y="3871922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00" name="Equation" r:id="rId8" imgW="431640" imgH="241200" progId="Equation.DSMT4">
                  <p:embed/>
                </p:oleObj>
              </mc:Choice>
              <mc:Fallback>
                <p:oleObj name="Equation" r:id="rId8" imgW="431640" imgH="241200" progId="Equation.DSMT4">
                  <p:embed/>
                  <p:pic>
                    <p:nvPicPr>
                      <p:cNvPr id="4987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3871922"/>
                        <a:ext cx="431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0" name="Object 2"/>
          <p:cNvGraphicFramePr>
            <a:graphicFrameLocks noChangeAspect="1"/>
          </p:cNvGraphicFramePr>
          <p:nvPr/>
        </p:nvGraphicFramePr>
        <p:xfrm>
          <a:off x="4214810" y="3371856"/>
          <a:ext cx="15763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01" name="Equation" r:id="rId10" imgW="1574640" imgH="914400" progId="Equation.DSMT4">
                  <p:embed/>
                </p:oleObj>
              </mc:Choice>
              <mc:Fallback>
                <p:oleObj name="Equation" r:id="rId10" imgW="1574640" imgH="914400" progId="Equation.DSMT4">
                  <p:embed/>
                  <p:pic>
                    <p:nvPicPr>
                      <p:cNvPr id="4986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371856"/>
                        <a:ext cx="15763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8702" name="Group 14"/>
          <p:cNvGrpSpPr>
            <a:grpSpLocks/>
          </p:cNvGrpSpPr>
          <p:nvPr/>
        </p:nvGrpSpPr>
        <p:grpSpPr bwMode="auto">
          <a:xfrm>
            <a:off x="500062" y="1785937"/>
            <a:ext cx="4429123" cy="490538"/>
            <a:chOff x="224" y="143"/>
            <a:chExt cx="2790" cy="309"/>
          </a:xfrm>
        </p:grpSpPr>
        <p:graphicFrame>
          <p:nvGraphicFramePr>
            <p:cNvPr id="498694" name="Object 6"/>
            <p:cNvGraphicFramePr>
              <a:graphicFrameLocks noChangeAspect="1"/>
            </p:cNvGraphicFramePr>
            <p:nvPr/>
          </p:nvGraphicFramePr>
          <p:xfrm>
            <a:off x="1510" y="164"/>
            <a:ext cx="15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102" name="Equation" r:id="rId12" imgW="2387520" imgH="457200" progId="Equation.DSMT4">
                    <p:embed/>
                  </p:oleObj>
                </mc:Choice>
                <mc:Fallback>
                  <p:oleObj name="Equation" r:id="rId12" imgW="2387520" imgH="457200" progId="Equation.DSMT4">
                    <p:embed/>
                    <p:pic>
                      <p:nvPicPr>
                        <p:cNvPr id="4986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164"/>
                          <a:ext cx="150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8695" name="Rectangle 7"/>
            <p:cNvSpPr>
              <a:spLocks noChangeArrowheads="1"/>
            </p:cNvSpPr>
            <p:nvPr/>
          </p:nvSpPr>
          <p:spPr bwMode="auto">
            <a:xfrm>
              <a:off x="224" y="143"/>
              <a:ext cx="1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 </a:t>
              </a:r>
              <a:endPara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98696" name="Rectangle 8"/>
            <p:cNvSpPr>
              <a:spLocks noChangeArrowheads="1"/>
            </p:cNvSpPr>
            <p:nvPr/>
          </p:nvSpPr>
          <p:spPr bwMode="auto">
            <a:xfrm>
              <a:off x="2789" y="1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684213" y="2565400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  <a:cs typeface="Times New Roman" pitchFamily="18" charset="0"/>
              </a:rPr>
              <a:t>Solution: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98699" name="Rectangle 11"/>
          <p:cNvSpPr>
            <a:spLocks noChangeArrowheads="1"/>
          </p:cNvSpPr>
          <p:nvPr/>
        </p:nvSpPr>
        <p:spPr bwMode="auto">
          <a:xfrm>
            <a:off x="755650" y="3213100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Times New Roman" pitchFamily="18" charset="0"/>
              </a:rPr>
              <a:t>we have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98700" name="Rectangle 12"/>
          <p:cNvSpPr>
            <a:spLocks noChangeArrowheads="1"/>
          </p:cNvSpPr>
          <p:nvPr/>
        </p:nvSpPr>
        <p:spPr bwMode="auto">
          <a:xfrm>
            <a:off x="827088" y="4643446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Finish.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498704" name="Group 16"/>
          <p:cNvGrpSpPr>
            <a:grpSpLocks/>
          </p:cNvGrpSpPr>
          <p:nvPr/>
        </p:nvGrpSpPr>
        <p:grpSpPr bwMode="auto">
          <a:xfrm>
            <a:off x="5024442" y="1808163"/>
            <a:ext cx="700088" cy="396875"/>
            <a:chOff x="4014" y="1752"/>
            <a:chExt cx="441" cy="250"/>
          </a:xfrm>
        </p:grpSpPr>
        <p:graphicFrame>
          <p:nvGraphicFramePr>
            <p:cNvPr id="498693" name="Object 5"/>
            <p:cNvGraphicFramePr>
              <a:graphicFrameLocks noChangeAspect="1"/>
            </p:cNvGraphicFramePr>
            <p:nvPr/>
          </p:nvGraphicFramePr>
          <p:xfrm>
            <a:off x="4014" y="1797"/>
            <a:ext cx="30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103" name="Equation" r:id="rId14" imgW="482391" imgH="241195" progId="Equation.DSMT4">
                    <p:embed/>
                  </p:oleObj>
                </mc:Choice>
                <mc:Fallback>
                  <p:oleObj name="Equation" r:id="rId14" imgW="482391" imgH="241195" progId="Equation.DSMT4">
                    <p:embed/>
                    <p:pic>
                      <p:nvPicPr>
                        <p:cNvPr id="4986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797"/>
                          <a:ext cx="30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8703" name="Rectangle 15"/>
            <p:cNvSpPr>
              <a:spLocks noChangeArrowheads="1"/>
            </p:cNvSpPr>
            <p:nvPr/>
          </p:nvSpPr>
          <p:spPr bwMode="auto">
            <a:xfrm>
              <a:off x="4286" y="1752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)</a:t>
              </a:r>
              <a:endParaRPr lang="en-US" altLang="zh-CN" sz="11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498706" name="Group 18"/>
          <p:cNvGrpSpPr>
            <a:grpSpLocks/>
          </p:cNvGrpSpPr>
          <p:nvPr/>
        </p:nvGrpSpPr>
        <p:grpSpPr bwMode="auto">
          <a:xfrm>
            <a:off x="1798638" y="2449513"/>
            <a:ext cx="2268537" cy="619125"/>
            <a:chOff x="1280" y="1543"/>
            <a:chExt cx="1429" cy="390"/>
          </a:xfrm>
        </p:grpSpPr>
        <p:graphicFrame>
          <p:nvGraphicFramePr>
            <p:cNvPr id="498692" name="Object 4"/>
            <p:cNvGraphicFramePr>
              <a:graphicFrameLocks noChangeAspect="1"/>
            </p:cNvGraphicFramePr>
            <p:nvPr/>
          </p:nvGraphicFramePr>
          <p:xfrm>
            <a:off x="1791" y="1543"/>
            <a:ext cx="91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104" name="Equation" r:id="rId16" imgW="1459866" imgH="622030" progId="Equation.DSMT4">
                    <p:embed/>
                  </p:oleObj>
                </mc:Choice>
                <mc:Fallback>
                  <p:oleObj name="Equation" r:id="rId16" imgW="1459866" imgH="622030" progId="Equation.DSMT4">
                    <p:embed/>
                    <p:pic>
                      <p:nvPicPr>
                        <p:cNvPr id="49869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543"/>
                          <a:ext cx="918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8705" name="Rectangle 17"/>
            <p:cNvSpPr>
              <a:spLocks noChangeArrowheads="1"/>
            </p:cNvSpPr>
            <p:nvPr/>
          </p:nvSpPr>
          <p:spPr bwMode="auto">
            <a:xfrm>
              <a:off x="1280" y="1616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Since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498709" name="Group 21"/>
          <p:cNvGrpSpPr>
            <a:grpSpLocks/>
          </p:cNvGrpSpPr>
          <p:nvPr/>
        </p:nvGrpSpPr>
        <p:grpSpPr bwMode="auto">
          <a:xfrm>
            <a:off x="4140200" y="2492375"/>
            <a:ext cx="2335213" cy="619125"/>
            <a:chOff x="2608" y="1570"/>
            <a:chExt cx="1471" cy="390"/>
          </a:xfrm>
        </p:grpSpPr>
        <p:grpSp>
          <p:nvGrpSpPr>
            <p:cNvPr id="498707" name="Group 19"/>
            <p:cNvGrpSpPr>
              <a:grpSpLocks/>
            </p:cNvGrpSpPr>
            <p:nvPr/>
          </p:nvGrpSpPr>
          <p:grpSpPr bwMode="auto">
            <a:xfrm>
              <a:off x="2608" y="1570"/>
              <a:ext cx="1347" cy="390"/>
              <a:chOff x="2608" y="1570"/>
              <a:chExt cx="1347" cy="390"/>
            </a:xfrm>
          </p:grpSpPr>
          <p:graphicFrame>
            <p:nvGraphicFramePr>
              <p:cNvPr id="498691" name="Object 3"/>
              <p:cNvGraphicFramePr>
                <a:graphicFrameLocks noChangeAspect="1"/>
              </p:cNvGraphicFramePr>
              <p:nvPr/>
            </p:nvGraphicFramePr>
            <p:xfrm>
              <a:off x="3787" y="1570"/>
              <a:ext cx="168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8105" name="Equation" r:id="rId18" imgW="266584" imgH="622030" progId="Equation.DSMT4">
                      <p:embed/>
                    </p:oleObj>
                  </mc:Choice>
                  <mc:Fallback>
                    <p:oleObj name="Equation" r:id="rId18" imgW="266584" imgH="622030" progId="Equation.DSMT4">
                      <p:embed/>
                      <p:pic>
                        <p:nvPicPr>
                          <p:cNvPr id="498691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1570"/>
                            <a:ext cx="168" cy="3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8698" name="Rectangle 10"/>
              <p:cNvSpPr>
                <a:spLocks noChangeArrowheads="1"/>
              </p:cNvSpPr>
              <p:nvPr/>
            </p:nvSpPr>
            <p:spPr bwMode="auto">
              <a:xfrm>
                <a:off x="2608" y="1616"/>
                <a:ext cx="11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Times New Roman" pitchFamily="18" charset="0"/>
                  </a:rPr>
                  <a:t>, and this type is 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</p:grpSp>
        <p:sp>
          <p:nvSpPr>
            <p:cNvPr id="498708" name="Rectangle 20"/>
            <p:cNvSpPr>
              <a:spLocks noChangeArrowheads="1"/>
            </p:cNvSpPr>
            <p:nvPr/>
          </p:nvSpPr>
          <p:spPr bwMode="auto">
            <a:xfrm>
              <a:off x="3923" y="160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498710" name="Rectangle 22"/>
          <p:cNvSpPr>
            <a:spLocks noChangeArrowheads="1"/>
          </p:cNvSpPr>
          <p:nvPr/>
        </p:nvSpPr>
        <p:spPr bwMode="auto">
          <a:xfrm>
            <a:off x="6372225" y="2565400"/>
            <a:ext cx="2282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Times New Roman" pitchFamily="18" charset="0"/>
              </a:rPr>
              <a:t>By L’Hospital’s rule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786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7" grpId="0"/>
      <p:bldP spid="498699" grpId="0"/>
      <p:bldP spid="498700" grpId="0"/>
      <p:bldP spid="4987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Indeterminate Forms</a:t>
            </a:r>
          </a:p>
        </p:txBody>
      </p:sp>
      <p:sp>
        <p:nvSpPr>
          <p:cNvPr id="3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F0C7-7AD5-4270-B3A6-3A87136F866A}" type="slidenum">
              <a:rPr lang="en-US" altLang="en-US"/>
              <a:pPr/>
              <a:t>43</a:t>
            </a:fld>
            <a:endParaRPr lang="en-US" altLang="en-US"/>
          </a:p>
        </p:txBody>
      </p:sp>
      <p:graphicFrame>
        <p:nvGraphicFramePr>
          <p:cNvPr id="496657" name="Object 1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27754" y="4714884"/>
          <a:ext cx="901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28" name="Equation" r:id="rId4" imgW="901440" imgH="304560" progId="Equation.DSMT4">
                  <p:embed/>
                </p:oleObj>
              </mc:Choice>
              <mc:Fallback>
                <p:oleObj name="Equation" r:id="rId4" imgW="901440" imgH="304560" progId="Equation.DSMT4">
                  <p:embed/>
                  <p:pic>
                    <p:nvPicPr>
                      <p:cNvPr id="4966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54" y="4714884"/>
                        <a:ext cx="901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1" name="Object 2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286644" y="3000372"/>
          <a:ext cx="12969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29" name="Equation" r:id="rId6" imgW="1206360" imgH="647640" progId="Equation.DSMT4">
                  <p:embed/>
                </p:oleObj>
              </mc:Choice>
              <mc:Fallback>
                <p:oleObj name="Equation" r:id="rId6" imgW="1206360" imgH="647640" progId="Equation.DSMT4">
                  <p:embed/>
                  <p:pic>
                    <p:nvPicPr>
                      <p:cNvPr id="4966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3000372"/>
                        <a:ext cx="1296988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3" name="Object 2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57488" y="3000372"/>
          <a:ext cx="29511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30" name="Equation" r:id="rId8" imgW="2844720" imgH="939600" progId="Equation.DSMT4">
                  <p:embed/>
                </p:oleObj>
              </mc:Choice>
              <mc:Fallback>
                <p:oleObj name="Equation" r:id="rId8" imgW="2844720" imgH="939600" progId="Equation.DSMT4">
                  <p:embed/>
                  <p:pic>
                    <p:nvPicPr>
                      <p:cNvPr id="4966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000372"/>
                        <a:ext cx="2951163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5" name="Object 2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786446" y="2714620"/>
          <a:ext cx="12239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31" name="Equation" r:id="rId10" imgW="1269720" imgH="1231560" progId="Equation.DSMT4">
                  <p:embed/>
                </p:oleObj>
              </mc:Choice>
              <mc:Fallback>
                <p:oleObj name="Equation" r:id="rId10" imgW="1269720" imgH="1231560" progId="Equation.DSMT4">
                  <p:embed/>
                  <p:pic>
                    <p:nvPicPr>
                      <p:cNvPr id="49666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2714620"/>
                        <a:ext cx="1223962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2" name="Object 2"/>
          <p:cNvGraphicFramePr>
            <a:graphicFrameLocks noChangeAspect="1"/>
          </p:cNvGraphicFramePr>
          <p:nvPr/>
        </p:nvGraphicFramePr>
        <p:xfrm>
          <a:off x="2813044" y="4643446"/>
          <a:ext cx="30718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32" name="Equation" r:id="rId12" imgW="3073320" imgH="583920" progId="Equation.DSMT4">
                  <p:embed/>
                </p:oleObj>
              </mc:Choice>
              <mc:Fallback>
                <p:oleObj name="Equation" r:id="rId12" imgW="3073320" imgH="583920" progId="Equation.DSMT4">
                  <p:embed/>
                  <p:pic>
                    <p:nvPicPr>
                      <p:cNvPr id="4966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44" y="4643446"/>
                        <a:ext cx="3071812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6671" name="Group 31"/>
          <p:cNvGrpSpPr>
            <a:grpSpLocks/>
          </p:cNvGrpSpPr>
          <p:nvPr/>
        </p:nvGrpSpPr>
        <p:grpSpPr bwMode="auto">
          <a:xfrm>
            <a:off x="571502" y="1630363"/>
            <a:ext cx="3600453" cy="503237"/>
            <a:chOff x="3082" y="-425"/>
            <a:chExt cx="2268" cy="317"/>
          </a:xfrm>
        </p:grpSpPr>
        <p:sp>
          <p:nvSpPr>
            <p:cNvPr id="496649" name="Rectangle 9"/>
            <p:cNvSpPr>
              <a:spLocks noChangeArrowheads="1"/>
            </p:cNvSpPr>
            <p:nvPr/>
          </p:nvSpPr>
          <p:spPr bwMode="auto">
            <a:xfrm>
              <a:off x="3082" y="-425"/>
              <a:ext cx="1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 </a:t>
              </a:r>
              <a:endPara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496648" name="Object 8"/>
            <p:cNvGraphicFramePr>
              <a:graphicFrameLocks noChangeAspect="1"/>
            </p:cNvGraphicFramePr>
            <p:nvPr/>
          </p:nvGraphicFramePr>
          <p:xfrm>
            <a:off x="4360" y="-396"/>
            <a:ext cx="99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133" name="Equation" r:id="rId14" imgW="1574640" imgH="457200" progId="Equation.DSMT4">
                    <p:embed/>
                  </p:oleObj>
                </mc:Choice>
                <mc:Fallback>
                  <p:oleObj name="Equation" r:id="rId14" imgW="1574640" imgH="457200" progId="Equation.DSMT4">
                    <p:embed/>
                    <p:pic>
                      <p:nvPicPr>
                        <p:cNvPr id="49664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-396"/>
                          <a:ext cx="99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6672" name="Group 32"/>
          <p:cNvGrpSpPr>
            <a:grpSpLocks/>
          </p:cNvGrpSpPr>
          <p:nvPr/>
        </p:nvGrpSpPr>
        <p:grpSpPr bwMode="auto">
          <a:xfrm>
            <a:off x="1042988" y="2312988"/>
            <a:ext cx="3671887" cy="396875"/>
            <a:chOff x="3334" y="1933"/>
            <a:chExt cx="2313" cy="250"/>
          </a:xfrm>
        </p:grpSpPr>
        <p:graphicFrame>
          <p:nvGraphicFramePr>
            <p:cNvPr id="496646" name="Object 6"/>
            <p:cNvGraphicFramePr>
              <a:graphicFrameLocks noChangeAspect="1"/>
            </p:cNvGraphicFramePr>
            <p:nvPr/>
          </p:nvGraphicFramePr>
          <p:xfrm>
            <a:off x="4467" y="1933"/>
            <a:ext cx="118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134" name="Equation" r:id="rId16" imgW="1752600" imgH="355600" progId="Equation.DSMT4">
                    <p:embed/>
                  </p:oleObj>
                </mc:Choice>
                <mc:Fallback>
                  <p:oleObj name="Equation" r:id="rId16" imgW="1752600" imgH="355600" progId="Equation.DSMT4">
                    <p:embed/>
                    <p:pic>
                      <p:nvPicPr>
                        <p:cNvPr id="4966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1933"/>
                          <a:ext cx="1180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6651" name="Rectangle 11"/>
            <p:cNvSpPr>
              <a:spLocks noChangeArrowheads="1"/>
            </p:cNvSpPr>
            <p:nvPr/>
          </p:nvSpPr>
          <p:spPr bwMode="auto">
            <a:xfrm>
              <a:off x="3334" y="1933"/>
              <a:ext cx="11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ea typeface="宋体" charset="-122"/>
                  <a:cs typeface="Times New Roman" pitchFamily="18" charset="0"/>
                </a:rPr>
                <a:t>Solution: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Since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496654" name="Rectangle 14"/>
          <p:cNvSpPr>
            <a:spLocks noChangeArrowheads="1"/>
          </p:cNvSpPr>
          <p:nvPr/>
        </p:nvSpPr>
        <p:spPr bwMode="auto">
          <a:xfrm>
            <a:off x="1042988" y="2925763"/>
            <a:ext cx="1023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Times New Roman" pitchFamily="18" charset="0"/>
              </a:rPr>
              <a:t>we have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96655" name="Rectangle 15"/>
          <p:cNvSpPr>
            <a:spLocks noChangeArrowheads="1"/>
          </p:cNvSpPr>
          <p:nvPr/>
        </p:nvSpPr>
        <p:spPr bwMode="auto">
          <a:xfrm>
            <a:off x="1069982" y="4657723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Thus,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96656" name="Rectangle 16"/>
          <p:cNvSpPr>
            <a:spLocks noChangeArrowheads="1"/>
          </p:cNvSpPr>
          <p:nvPr/>
        </p:nvSpPr>
        <p:spPr bwMode="auto">
          <a:xfrm>
            <a:off x="1142976" y="5500702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Finish.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496669" name="Group 29"/>
          <p:cNvGrpSpPr>
            <a:grpSpLocks/>
          </p:cNvGrpSpPr>
          <p:nvPr/>
        </p:nvGrpSpPr>
        <p:grpSpPr bwMode="auto">
          <a:xfrm>
            <a:off x="4140200" y="1663700"/>
            <a:ext cx="771525" cy="396875"/>
            <a:chOff x="2064" y="-358"/>
            <a:chExt cx="486" cy="250"/>
          </a:xfrm>
        </p:grpSpPr>
        <p:graphicFrame>
          <p:nvGraphicFramePr>
            <p:cNvPr id="496647" name="Object 7"/>
            <p:cNvGraphicFramePr>
              <a:graphicFrameLocks noChangeAspect="1"/>
            </p:cNvGraphicFramePr>
            <p:nvPr/>
          </p:nvGraphicFramePr>
          <p:xfrm>
            <a:off x="2245" y="-335"/>
            <a:ext cx="1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135" name="Equation" r:id="rId18" imgW="241195" imgH="304668" progId="Equation.DSMT4">
                    <p:embed/>
                  </p:oleObj>
                </mc:Choice>
                <mc:Fallback>
                  <p:oleObj name="Equation" r:id="rId18" imgW="241195" imgH="304668" progId="Equation.DSMT4">
                    <p:embed/>
                    <p:pic>
                      <p:nvPicPr>
                        <p:cNvPr id="4966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-335"/>
                          <a:ext cx="15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6667" name="Rectangle 27"/>
            <p:cNvSpPr>
              <a:spLocks noChangeArrowheads="1"/>
            </p:cNvSpPr>
            <p:nvPr/>
          </p:nvSpPr>
          <p:spPr bwMode="auto">
            <a:xfrm>
              <a:off x="2064" y="-35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 (</a:t>
              </a:r>
            </a:p>
          </p:txBody>
        </p:sp>
        <p:sp>
          <p:nvSpPr>
            <p:cNvPr id="496668" name="Rectangle 28"/>
            <p:cNvSpPr>
              <a:spLocks noChangeArrowheads="1"/>
            </p:cNvSpPr>
            <p:nvPr/>
          </p:nvSpPr>
          <p:spPr bwMode="auto">
            <a:xfrm>
              <a:off x="2381" y="-358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)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96675" name="Group 35"/>
          <p:cNvGrpSpPr>
            <a:grpSpLocks/>
          </p:cNvGrpSpPr>
          <p:nvPr/>
        </p:nvGrpSpPr>
        <p:grpSpPr bwMode="auto">
          <a:xfrm>
            <a:off x="4643438" y="2276475"/>
            <a:ext cx="3560762" cy="433388"/>
            <a:chOff x="2925" y="1660"/>
            <a:chExt cx="2243" cy="273"/>
          </a:xfrm>
        </p:grpSpPr>
        <p:grpSp>
          <p:nvGrpSpPr>
            <p:cNvPr id="496673" name="Group 33"/>
            <p:cNvGrpSpPr>
              <a:grpSpLocks/>
            </p:cNvGrpSpPr>
            <p:nvPr/>
          </p:nvGrpSpPr>
          <p:grpSpPr bwMode="auto">
            <a:xfrm>
              <a:off x="2925" y="1660"/>
              <a:ext cx="2121" cy="273"/>
              <a:chOff x="2925" y="1184"/>
              <a:chExt cx="2121" cy="273"/>
            </a:xfrm>
          </p:grpSpPr>
          <p:graphicFrame>
            <p:nvGraphicFramePr>
              <p:cNvPr id="496645" name="Object 5"/>
              <p:cNvGraphicFramePr>
                <a:graphicFrameLocks noChangeAspect="1"/>
              </p:cNvGraphicFramePr>
              <p:nvPr/>
            </p:nvGraphicFramePr>
            <p:xfrm>
              <a:off x="3379" y="1253"/>
              <a:ext cx="606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9136" name="Equation" r:id="rId20" imgW="965200" imgH="241300" progId="Equation.DSMT4">
                      <p:embed/>
                    </p:oleObj>
                  </mc:Choice>
                  <mc:Fallback>
                    <p:oleObj name="Equation" r:id="rId20" imgW="965200" imgH="241300" progId="Equation.DSMT4">
                      <p:embed/>
                      <p:pic>
                        <p:nvPicPr>
                          <p:cNvPr id="496645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1253"/>
                            <a:ext cx="606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6644" name="Object 4"/>
              <p:cNvGraphicFramePr>
                <a:graphicFrameLocks noChangeAspect="1"/>
              </p:cNvGraphicFramePr>
              <p:nvPr/>
            </p:nvGraphicFramePr>
            <p:xfrm>
              <a:off x="4740" y="1253"/>
              <a:ext cx="306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9137" name="Equation" r:id="rId22" imgW="482391" imgH="241195" progId="Equation.DSMT4">
                      <p:embed/>
                    </p:oleObj>
                  </mc:Choice>
                  <mc:Fallback>
                    <p:oleObj name="Equation" r:id="rId22" imgW="482391" imgH="241195" progId="Equation.DSMT4">
                      <p:embed/>
                      <p:pic>
                        <p:nvPicPr>
                          <p:cNvPr id="49664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1253"/>
                            <a:ext cx="306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6652" name="Rectangle 12"/>
              <p:cNvSpPr>
                <a:spLocks noChangeArrowheads="1"/>
              </p:cNvSpPr>
              <p:nvPr/>
            </p:nvSpPr>
            <p:spPr bwMode="auto">
              <a:xfrm>
                <a:off x="2925" y="1207"/>
                <a:ext cx="4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Times New Roman" pitchFamily="18" charset="0"/>
                  </a:rPr>
                  <a:t>, and 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  <p:sp>
            <p:nvSpPr>
              <p:cNvPr id="496653" name="Rectangle 13"/>
              <p:cNvSpPr>
                <a:spLocks noChangeArrowheads="1"/>
              </p:cNvSpPr>
              <p:nvPr/>
            </p:nvSpPr>
            <p:spPr bwMode="auto">
              <a:xfrm>
                <a:off x="4014" y="1184"/>
                <a:ext cx="7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charset="-122"/>
                    <a:cs typeface="Times New Roman" pitchFamily="18" charset="0"/>
                  </a:rPr>
                  <a:t>is of type 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</p:grpSp>
        <p:sp>
          <p:nvSpPr>
            <p:cNvPr id="496674" name="Rectangle 34"/>
            <p:cNvSpPr>
              <a:spLocks noChangeArrowheads="1"/>
            </p:cNvSpPr>
            <p:nvPr/>
          </p:nvSpPr>
          <p:spPr bwMode="auto">
            <a:xfrm>
              <a:off x="5012" y="1683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aphicFrame>
        <p:nvGraphicFramePr>
          <p:cNvPr id="496676" name="Object 36"/>
          <p:cNvGraphicFramePr>
            <a:graphicFrameLocks noChangeAspect="1"/>
          </p:cNvGraphicFramePr>
          <p:nvPr/>
        </p:nvGraphicFramePr>
        <p:xfrm>
          <a:off x="4357686" y="4071942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38" name="Equation" r:id="rId24" imgW="431640" imgH="241200" progId="Equation.DSMT4">
                  <p:embed/>
                </p:oleObj>
              </mc:Choice>
              <mc:Fallback>
                <p:oleObj name="Equation" r:id="rId24" imgW="431640" imgH="241200" progId="Equation.DSMT4">
                  <p:embed/>
                  <p:pic>
                    <p:nvPicPr>
                      <p:cNvPr id="49667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4071942"/>
                        <a:ext cx="431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761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9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9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54" grpId="0"/>
      <p:bldP spid="496655" grpId="0"/>
      <p:bldP spid="49665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Indeterminate Forms</a:t>
            </a:r>
          </a:p>
        </p:txBody>
      </p:sp>
      <p:sp>
        <p:nvSpPr>
          <p:cNvPr id="3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6AE8-96A9-4301-95F5-E05C28D81216}" type="slidenum">
              <a:rPr lang="en-US" altLang="en-US"/>
              <a:pPr/>
              <a:t>44</a:t>
            </a:fld>
            <a:endParaRPr lang="en-US" altLang="en-US"/>
          </a:p>
        </p:txBody>
      </p:sp>
      <p:graphicFrame>
        <p:nvGraphicFramePr>
          <p:cNvPr id="494617" name="Object 2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49482" y="3429000"/>
          <a:ext cx="153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50" name="Equation" r:id="rId4" imgW="1536480" imgH="622080" progId="Equation.DSMT4">
                  <p:embed/>
                </p:oleObj>
              </mc:Choice>
              <mc:Fallback>
                <p:oleObj name="Equation" r:id="rId4" imgW="1536480" imgH="622080" progId="Equation.DSMT4">
                  <p:embed/>
                  <p:pic>
                    <p:nvPicPr>
                      <p:cNvPr id="4946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2" y="3429000"/>
                        <a:ext cx="1536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9" name="Object 2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929058" y="3429000"/>
          <a:ext cx="1168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51" name="Equation" r:id="rId6" imgW="1168200" imgH="622080" progId="Equation.DSMT4">
                  <p:embed/>
                </p:oleObj>
              </mc:Choice>
              <mc:Fallback>
                <p:oleObj name="Equation" r:id="rId6" imgW="1168200" imgH="622080" progId="Equation.DSMT4">
                  <p:embed/>
                  <p:pic>
                    <p:nvPicPr>
                      <p:cNvPr id="4946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3429000"/>
                        <a:ext cx="1168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1" name="Object 2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72066" y="5000636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52" name="Equation" r:id="rId8" imgW="888840" imgH="304560" progId="Equation.DSMT4">
                  <p:embed/>
                </p:oleObj>
              </mc:Choice>
              <mc:Fallback>
                <p:oleObj name="Equation" r:id="rId8" imgW="888840" imgH="304560" progId="Equation.DSMT4">
                  <p:embed/>
                  <p:pic>
                    <p:nvPicPr>
                      <p:cNvPr id="4946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5000636"/>
                        <a:ext cx="889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4601" name="Group 9"/>
          <p:cNvGrpSpPr>
            <a:grpSpLocks/>
          </p:cNvGrpSpPr>
          <p:nvPr/>
        </p:nvGrpSpPr>
        <p:grpSpPr bwMode="auto">
          <a:xfrm>
            <a:off x="4067175" y="1592263"/>
            <a:ext cx="773113" cy="396875"/>
            <a:chOff x="2562" y="1298"/>
            <a:chExt cx="487" cy="250"/>
          </a:xfrm>
        </p:grpSpPr>
        <p:graphicFrame>
          <p:nvGraphicFramePr>
            <p:cNvPr id="494594" name="Object 2"/>
            <p:cNvGraphicFramePr>
              <a:graphicFrameLocks noChangeAspect="1"/>
            </p:cNvGraphicFramePr>
            <p:nvPr/>
          </p:nvGraphicFramePr>
          <p:xfrm>
            <a:off x="2744" y="1339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153" name="Equation" r:id="rId10" imgW="266469" imgH="291847" progId="Equation.DSMT4">
                    <p:embed/>
                  </p:oleObj>
                </mc:Choice>
                <mc:Fallback>
                  <p:oleObj name="Equation" r:id="rId10" imgW="266469" imgH="291847" progId="Equation.DSMT4">
                    <p:embed/>
                    <p:pic>
                      <p:nvPicPr>
                        <p:cNvPr id="49459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339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597" name="Rectangle 5"/>
            <p:cNvSpPr>
              <a:spLocks noChangeArrowheads="1"/>
            </p:cNvSpPr>
            <p:nvPr/>
          </p:nvSpPr>
          <p:spPr bwMode="auto">
            <a:xfrm>
              <a:off x="2562" y="1298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(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94598" name="Rectangle 6"/>
            <p:cNvSpPr>
              <a:spLocks noChangeArrowheads="1"/>
            </p:cNvSpPr>
            <p:nvPr/>
          </p:nvSpPr>
          <p:spPr bwMode="auto">
            <a:xfrm>
              <a:off x="2880" y="1298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)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494600" name="Group 8"/>
          <p:cNvGrpSpPr>
            <a:grpSpLocks/>
          </p:cNvGrpSpPr>
          <p:nvPr/>
        </p:nvGrpSpPr>
        <p:grpSpPr bwMode="auto">
          <a:xfrm>
            <a:off x="571502" y="1471615"/>
            <a:ext cx="3562352" cy="635000"/>
            <a:chOff x="360" y="1199"/>
            <a:chExt cx="2244" cy="400"/>
          </a:xfrm>
        </p:grpSpPr>
        <p:graphicFrame>
          <p:nvGraphicFramePr>
            <p:cNvPr id="494595" name="Object 3"/>
            <p:cNvGraphicFramePr>
              <a:graphicFrameLocks noChangeAspect="1"/>
            </p:cNvGraphicFramePr>
            <p:nvPr/>
          </p:nvGraphicFramePr>
          <p:xfrm>
            <a:off x="1665" y="1199"/>
            <a:ext cx="93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154" name="Equation" r:id="rId12" imgW="1485720" imgH="634680" progId="Equation.DSMT4">
                    <p:embed/>
                  </p:oleObj>
                </mc:Choice>
                <mc:Fallback>
                  <p:oleObj name="Equation" r:id="rId12" imgW="1485720" imgH="634680" progId="Equation.DSMT4">
                    <p:embed/>
                    <p:pic>
                      <p:nvPicPr>
                        <p:cNvPr id="49459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1199"/>
                          <a:ext cx="939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596" name="Rectangle 4"/>
            <p:cNvSpPr>
              <a:spLocks noChangeArrowheads="1"/>
            </p:cNvSpPr>
            <p:nvPr/>
          </p:nvSpPr>
          <p:spPr bwMode="auto">
            <a:xfrm>
              <a:off x="360" y="1298"/>
              <a:ext cx="1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 </a:t>
              </a:r>
              <a:endPara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aphicFrame>
        <p:nvGraphicFramePr>
          <p:cNvPr id="494606" name="Object 14"/>
          <p:cNvGraphicFramePr>
            <a:graphicFrameLocks noChangeAspect="1"/>
          </p:cNvGraphicFramePr>
          <p:nvPr/>
        </p:nvGraphicFramePr>
        <p:xfrm>
          <a:off x="2738438" y="2276475"/>
          <a:ext cx="18764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55" name="Equation" r:id="rId14" imgW="1879600" imgH="520700" progId="Equation.DSMT4">
                  <p:embed/>
                </p:oleObj>
              </mc:Choice>
              <mc:Fallback>
                <p:oleObj name="Equation" r:id="rId14" imgW="1879600" imgH="520700" progId="Equation.DSMT4">
                  <p:embed/>
                  <p:pic>
                    <p:nvPicPr>
                      <p:cNvPr id="4946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276475"/>
                        <a:ext cx="18764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3" name="Object 11"/>
          <p:cNvGraphicFramePr>
            <a:graphicFrameLocks noChangeAspect="1"/>
          </p:cNvGraphicFramePr>
          <p:nvPr/>
        </p:nvGraphicFramePr>
        <p:xfrm>
          <a:off x="5448300" y="3644900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56" name="Equation" r:id="rId16" imgW="419040" imgH="241200" progId="Equation.DSMT4">
                  <p:embed/>
                </p:oleObj>
              </mc:Choice>
              <mc:Fallback>
                <p:oleObj name="Equation" r:id="rId16" imgW="419040" imgH="241200" progId="Equation.DSMT4">
                  <p:embed/>
                  <p:pic>
                    <p:nvPicPr>
                      <p:cNvPr id="4946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644900"/>
                        <a:ext cx="419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2" name="Object 10"/>
          <p:cNvGraphicFramePr>
            <a:graphicFrameLocks noChangeAspect="1"/>
          </p:cNvGraphicFramePr>
          <p:nvPr/>
        </p:nvGraphicFramePr>
        <p:xfrm>
          <a:off x="2208213" y="4751388"/>
          <a:ext cx="2984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57" name="Equation" r:id="rId18" imgW="2984400" imgH="634680" progId="Equation.DSMT4">
                  <p:embed/>
                </p:oleObj>
              </mc:Choice>
              <mc:Fallback>
                <p:oleObj name="Equation" r:id="rId18" imgW="2984400" imgH="634680" progId="Equation.DSMT4">
                  <p:embed/>
                  <p:pic>
                    <p:nvPicPr>
                      <p:cNvPr id="494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751388"/>
                        <a:ext cx="29845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827088" y="2419350"/>
            <a:ext cx="1839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>
                <a:ea typeface="宋体" charset="-122"/>
                <a:cs typeface="Times New Roman" pitchFamily="18" charset="0"/>
              </a:rPr>
              <a:t>Solution: </a:t>
            </a:r>
            <a:r>
              <a:rPr lang="en-US" altLang="zh-CN">
                <a:ea typeface="宋体" charset="-122"/>
                <a:cs typeface="Times New Roman" pitchFamily="18" charset="0"/>
              </a:rPr>
              <a:t>Since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94608" name="Rectangle 16"/>
          <p:cNvSpPr>
            <a:spLocks noChangeArrowheads="1"/>
          </p:cNvSpPr>
          <p:nvPr/>
        </p:nvSpPr>
        <p:spPr bwMode="auto">
          <a:xfrm>
            <a:off x="4572000" y="2420938"/>
            <a:ext cx="804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,  and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94610" name="Rectangle 18"/>
          <p:cNvSpPr>
            <a:spLocks noChangeArrowheads="1"/>
          </p:cNvSpPr>
          <p:nvPr/>
        </p:nvSpPr>
        <p:spPr bwMode="auto">
          <a:xfrm>
            <a:off x="900113" y="3068638"/>
            <a:ext cx="1023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Times New Roman" pitchFamily="18" charset="0"/>
              </a:rPr>
              <a:t>we have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94611" name="Rectangle 19"/>
          <p:cNvSpPr>
            <a:spLocks noChangeArrowheads="1"/>
          </p:cNvSpPr>
          <p:nvPr/>
        </p:nvSpPr>
        <p:spPr bwMode="auto">
          <a:xfrm>
            <a:off x="900113" y="4510088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Thus,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94612" name="Rectangle 20"/>
          <p:cNvSpPr>
            <a:spLocks noChangeArrowheads="1"/>
          </p:cNvSpPr>
          <p:nvPr/>
        </p:nvSpPr>
        <p:spPr bwMode="auto">
          <a:xfrm>
            <a:off x="900113" y="5518150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Finish.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494616" name="Group 24"/>
          <p:cNvGrpSpPr>
            <a:grpSpLocks/>
          </p:cNvGrpSpPr>
          <p:nvPr/>
        </p:nvGrpSpPr>
        <p:grpSpPr bwMode="auto">
          <a:xfrm>
            <a:off x="5292725" y="2276475"/>
            <a:ext cx="2695575" cy="692150"/>
            <a:chOff x="3334" y="1706"/>
            <a:chExt cx="1698" cy="436"/>
          </a:xfrm>
        </p:grpSpPr>
        <p:grpSp>
          <p:nvGrpSpPr>
            <p:cNvPr id="494614" name="Group 22"/>
            <p:cNvGrpSpPr>
              <a:grpSpLocks/>
            </p:cNvGrpSpPr>
            <p:nvPr/>
          </p:nvGrpSpPr>
          <p:grpSpPr bwMode="auto">
            <a:xfrm>
              <a:off x="3334" y="1706"/>
              <a:ext cx="1532" cy="436"/>
              <a:chOff x="3288" y="2341"/>
              <a:chExt cx="1532" cy="436"/>
            </a:xfrm>
          </p:grpSpPr>
          <p:graphicFrame>
            <p:nvGraphicFramePr>
              <p:cNvPr id="494604" name="Object 12"/>
              <p:cNvGraphicFramePr>
                <a:graphicFrameLocks noChangeAspect="1"/>
              </p:cNvGraphicFramePr>
              <p:nvPr/>
            </p:nvGraphicFramePr>
            <p:xfrm>
              <a:off x="4694" y="2387"/>
              <a:ext cx="126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0158" name="Equation" r:id="rId20" imgW="203112" imgH="622030" progId="Equation.DSMT4">
                      <p:embed/>
                    </p:oleObj>
                  </mc:Choice>
                  <mc:Fallback>
                    <p:oleObj name="Equation" r:id="rId20" imgW="203112" imgH="622030" progId="Equation.DSMT4">
                      <p:embed/>
                      <p:pic>
                        <p:nvPicPr>
                          <p:cNvPr id="49460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2387"/>
                            <a:ext cx="126" cy="3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94613" name="Group 21"/>
              <p:cNvGrpSpPr>
                <a:grpSpLocks/>
              </p:cNvGrpSpPr>
              <p:nvPr/>
            </p:nvGrpSpPr>
            <p:grpSpPr bwMode="auto">
              <a:xfrm>
                <a:off x="3288" y="2341"/>
                <a:ext cx="1471" cy="390"/>
                <a:chOff x="3288" y="2341"/>
                <a:chExt cx="1471" cy="390"/>
              </a:xfrm>
            </p:grpSpPr>
            <p:graphicFrame>
              <p:nvGraphicFramePr>
                <p:cNvPr id="494605" name="Object 13"/>
                <p:cNvGraphicFramePr>
                  <a:graphicFrameLocks noChangeAspect="1"/>
                </p:cNvGraphicFramePr>
                <p:nvPr/>
              </p:nvGraphicFramePr>
              <p:xfrm>
                <a:off x="3288" y="2341"/>
                <a:ext cx="726" cy="3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0159" name="Equation" r:id="rId22" imgW="1155700" imgH="622300" progId="Equation.DSMT4">
                        <p:embed/>
                      </p:oleObj>
                    </mc:Choice>
                    <mc:Fallback>
                      <p:oleObj name="Equation" r:id="rId22" imgW="1155700" imgH="622300" progId="Equation.DSMT4">
                        <p:embed/>
                        <p:pic>
                          <p:nvPicPr>
                            <p:cNvPr id="494605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88" y="2341"/>
                              <a:ext cx="726" cy="39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4609" name="Rectangle 17"/>
                <p:cNvSpPr>
                  <a:spLocks noChangeArrowheads="1"/>
                </p:cNvSpPr>
                <p:nvPr/>
              </p:nvSpPr>
              <p:spPr bwMode="auto">
                <a:xfrm>
                  <a:off x="3969" y="2409"/>
                  <a:ext cx="79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>
                      <a:ea typeface="宋体" charset="-122"/>
                      <a:cs typeface="Times New Roman" pitchFamily="18" charset="0"/>
                    </a:rPr>
                    <a:t> </a:t>
                  </a:r>
                  <a:r>
                    <a:rPr lang="en-US" altLang="zh-CN">
                      <a:ea typeface="宋体" charset="-122"/>
                      <a:cs typeface="Times New Roman" pitchFamily="18" charset="0"/>
                    </a:rPr>
                    <a:t>is of type </a:t>
                  </a:r>
                  <a:endParaRPr lang="en-US" altLang="zh-CN" sz="1800"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494615" name="Rectangle 23"/>
            <p:cNvSpPr>
              <a:spLocks noChangeArrowheads="1"/>
            </p:cNvSpPr>
            <p:nvPr/>
          </p:nvSpPr>
          <p:spPr bwMode="auto">
            <a:xfrm>
              <a:off x="4876" y="1797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4586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9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7" grpId="0"/>
      <p:bldP spid="494608" grpId="0"/>
      <p:bldP spid="494610" grpId="0"/>
      <p:bldP spid="494611" grpId="0"/>
      <p:bldP spid="4946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Indeterminate Forms</a:t>
            </a:r>
            <a:endParaRPr lang="zh-CN" altLang="en-US">
              <a:ea typeface="宋体" charset="-122"/>
            </a:endParaRPr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E1F4-AF61-4D82-AF38-2806AAF915BC}" type="slidenum">
              <a:rPr lang="en-US" altLang="en-US"/>
              <a:pPr/>
              <a:t>45</a:t>
            </a:fld>
            <a:endParaRPr lang="en-US" altLang="en-US"/>
          </a:p>
        </p:txBody>
      </p:sp>
      <p:graphicFrame>
        <p:nvGraphicFramePr>
          <p:cNvPr id="565257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71802" y="2071678"/>
          <a:ext cx="209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76" name="Equation" r:id="rId4" imgW="2095200" imgH="609480" progId="Equation.DSMT4">
                  <p:embed/>
                </p:oleObj>
              </mc:Choice>
              <mc:Fallback>
                <p:oleObj name="Equation" r:id="rId4" imgW="2095200" imgH="609480" progId="Equation.DSMT4">
                  <p:embed/>
                  <p:pic>
                    <p:nvPicPr>
                      <p:cNvPr id="5652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071678"/>
                        <a:ext cx="2095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9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214942" y="2214554"/>
          <a:ext cx="9366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77" name="Equation" r:id="rId6" imgW="901440" imgH="304560" progId="Equation.DSMT4">
                  <p:embed/>
                </p:oleObj>
              </mc:Choice>
              <mc:Fallback>
                <p:oleObj name="Equation" r:id="rId6" imgW="901440" imgH="304560" progId="Equation.DSMT4">
                  <p:embed/>
                  <p:pic>
                    <p:nvPicPr>
                      <p:cNvPr id="5652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2214554"/>
                        <a:ext cx="9366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5255" name="Group 7"/>
          <p:cNvGrpSpPr>
            <a:grpSpLocks/>
          </p:cNvGrpSpPr>
          <p:nvPr/>
        </p:nvGrpSpPr>
        <p:grpSpPr bwMode="auto">
          <a:xfrm>
            <a:off x="642937" y="1466853"/>
            <a:ext cx="5572122" cy="533401"/>
            <a:chOff x="405" y="1060"/>
            <a:chExt cx="3510" cy="336"/>
          </a:xfrm>
        </p:grpSpPr>
        <p:graphicFrame>
          <p:nvGraphicFramePr>
            <p:cNvPr id="565253" name="Object 5"/>
            <p:cNvGraphicFramePr>
              <a:graphicFrameLocks noChangeAspect="1"/>
            </p:cNvGraphicFramePr>
            <p:nvPr/>
          </p:nvGraphicFramePr>
          <p:xfrm>
            <a:off x="1640" y="1108"/>
            <a:ext cx="22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178" name="Equation" r:id="rId8" imgW="3606480" imgH="457200" progId="Equation.DSMT4">
                    <p:embed/>
                  </p:oleObj>
                </mc:Choice>
                <mc:Fallback>
                  <p:oleObj name="Equation" r:id="rId8" imgW="3606480" imgH="457200" progId="Equation.DSMT4">
                    <p:embed/>
                    <p:pic>
                      <p:nvPicPr>
                        <p:cNvPr id="5652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1108"/>
                          <a:ext cx="227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54" name="Rectangle 6"/>
            <p:cNvSpPr>
              <a:spLocks noChangeArrowheads="1"/>
            </p:cNvSpPr>
            <p:nvPr/>
          </p:nvSpPr>
          <p:spPr bwMode="auto">
            <a:xfrm>
              <a:off x="405" y="1060"/>
              <a:ext cx="130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0000FF"/>
                  </a:solidFill>
                  <a:ea typeface="宋体" charset="-122"/>
                  <a:cs typeface="Times New Roman" pitchFamily="18" charset="0"/>
                </a:rPr>
                <a:t>Find </a:t>
              </a:r>
              <a:endPara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565256" name="Rectangle 8"/>
          <p:cNvSpPr>
            <a:spLocks noChangeArrowheads="1"/>
          </p:cNvSpPr>
          <p:nvPr/>
        </p:nvSpPr>
        <p:spPr bwMode="auto">
          <a:xfrm>
            <a:off x="857224" y="2246307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 dirty="0">
                <a:ea typeface="宋体" charset="-122"/>
                <a:cs typeface="Times New Roman" pitchFamily="18" charset="0"/>
              </a:rPr>
              <a:t>Solution:  1) 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Since 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65261" name="Rectangle 13"/>
          <p:cNvSpPr>
            <a:spLocks noChangeArrowheads="1"/>
          </p:cNvSpPr>
          <p:nvPr/>
        </p:nvSpPr>
        <p:spPr bwMode="auto">
          <a:xfrm>
            <a:off x="841375" y="2852738"/>
            <a:ext cx="2171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By Heine theorem, 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65262" name="Object 14"/>
          <p:cNvGraphicFramePr>
            <a:graphicFrameLocks noChangeAspect="1"/>
          </p:cNvGraphicFramePr>
          <p:nvPr/>
        </p:nvGraphicFramePr>
        <p:xfrm>
          <a:off x="3073400" y="2852738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79" name="Equation" r:id="rId10" imgW="1282680" imgH="457200" progId="Equation.DSMT4">
                  <p:embed/>
                </p:oleObj>
              </mc:Choice>
              <mc:Fallback>
                <p:oleObj name="Equation" r:id="rId10" imgW="1282680" imgH="457200" progId="Equation.DSMT4">
                  <p:embed/>
                  <p:pic>
                    <p:nvPicPr>
                      <p:cNvPr id="5652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852738"/>
                        <a:ext cx="128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827088" y="3644900"/>
            <a:ext cx="102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2) </a:t>
            </a:r>
            <a:r>
              <a:rPr lang="en-US" altLang="zh-CN">
                <a:ea typeface="宋体" charset="-122"/>
              </a:rPr>
              <a:t>Since</a:t>
            </a:r>
            <a:endParaRPr lang="zh-CN" altLang="en-US">
              <a:ea typeface="宋体" charset="-122"/>
            </a:endParaRPr>
          </a:p>
        </p:txBody>
      </p:sp>
      <p:sp>
        <p:nvSpPr>
          <p:cNvPr id="565264" name="Rectangle 16"/>
          <p:cNvSpPr>
            <a:spLocks noChangeArrowheads="1"/>
          </p:cNvSpPr>
          <p:nvPr/>
        </p:nvSpPr>
        <p:spPr bwMode="auto">
          <a:xfrm>
            <a:off x="989013" y="5181600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So, 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65265" name="Object 17"/>
          <p:cNvGraphicFramePr>
            <a:graphicFrameLocks noChangeAspect="1"/>
          </p:cNvGraphicFramePr>
          <p:nvPr/>
        </p:nvGraphicFramePr>
        <p:xfrm>
          <a:off x="1954213" y="36449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80" name="Equation" r:id="rId12" imgW="1549080" imgH="457200" progId="Equation.DSMT4">
                  <p:embed/>
                </p:oleObj>
              </mc:Choice>
              <mc:Fallback>
                <p:oleObj name="Equation" r:id="rId12" imgW="1549080" imgH="457200" progId="Equation.DSMT4">
                  <p:embed/>
                  <p:pic>
                    <p:nvPicPr>
                      <p:cNvPr id="5652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36449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66" name="Object 18"/>
          <p:cNvGraphicFramePr>
            <a:graphicFrameLocks noChangeAspect="1"/>
          </p:cNvGraphicFramePr>
          <p:nvPr/>
        </p:nvGraphicFramePr>
        <p:xfrm>
          <a:off x="3563938" y="3429000"/>
          <a:ext cx="35369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81" name="Equation" r:id="rId14" imgW="3555720" imgH="990360" progId="Equation.DSMT4">
                  <p:embed/>
                </p:oleObj>
              </mc:Choice>
              <mc:Fallback>
                <p:oleObj name="Equation" r:id="rId14" imgW="3555720" imgH="990360" progId="Equation.DSMT4">
                  <p:embed/>
                  <p:pic>
                    <p:nvPicPr>
                      <p:cNvPr id="5652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29000"/>
                        <a:ext cx="353695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67" name="Object 19"/>
          <p:cNvGraphicFramePr>
            <a:graphicFrameLocks noChangeAspect="1"/>
          </p:cNvGraphicFramePr>
          <p:nvPr/>
        </p:nvGraphicFramePr>
        <p:xfrm>
          <a:off x="3563938" y="4437063"/>
          <a:ext cx="15319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82" name="Equation" r:id="rId16" imgW="1523880" imgH="457200" progId="Equation.DSMT4">
                  <p:embed/>
                </p:oleObj>
              </mc:Choice>
              <mc:Fallback>
                <p:oleObj name="Equation" r:id="rId16" imgW="1523880" imgH="457200" progId="Equation.DSMT4">
                  <p:embed/>
                  <p:pic>
                    <p:nvPicPr>
                      <p:cNvPr id="5652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437063"/>
                        <a:ext cx="1531937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68" name="Object 20"/>
          <p:cNvGraphicFramePr>
            <a:graphicFrameLocks noChangeAspect="1"/>
          </p:cNvGraphicFramePr>
          <p:nvPr/>
        </p:nvGraphicFramePr>
        <p:xfrm>
          <a:off x="5148263" y="4581525"/>
          <a:ext cx="604837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83" name="Equation" r:id="rId18" imgW="596880" imgH="203040" progId="Equation.DSMT4">
                  <p:embed/>
                </p:oleObj>
              </mc:Choice>
              <mc:Fallback>
                <p:oleObj name="Equation" r:id="rId18" imgW="596880" imgH="203040" progId="Equation.DSMT4">
                  <p:embed/>
                  <p:pic>
                    <p:nvPicPr>
                      <p:cNvPr id="5652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581525"/>
                        <a:ext cx="604837" cy="20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69" name="Object 21"/>
          <p:cNvGraphicFramePr>
            <a:graphicFrameLocks noChangeAspect="1"/>
          </p:cNvGraphicFramePr>
          <p:nvPr/>
        </p:nvGraphicFramePr>
        <p:xfrm>
          <a:off x="1636713" y="5157788"/>
          <a:ext cx="223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84" name="Equation" r:id="rId20" imgW="2234880" imgH="457200" progId="Equation.DSMT4">
                  <p:embed/>
                </p:oleObj>
              </mc:Choice>
              <mc:Fallback>
                <p:oleObj name="Equation" r:id="rId20" imgW="2234880" imgH="457200" progId="Equation.DSMT4">
                  <p:embed/>
                  <p:pic>
                    <p:nvPicPr>
                      <p:cNvPr id="5652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5157788"/>
                        <a:ext cx="223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5270" name="Rectangle 22"/>
          <p:cNvSpPr>
            <a:spLocks noChangeArrowheads="1"/>
          </p:cNvSpPr>
          <p:nvPr/>
        </p:nvSpPr>
        <p:spPr bwMode="auto">
          <a:xfrm>
            <a:off x="971550" y="5792788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  <a:cs typeface="Times New Roman" pitchFamily="18" charset="0"/>
              </a:rPr>
              <a:t>Finish.</a:t>
            </a:r>
            <a:endParaRPr lang="en-US" altLang="zh-CN" sz="18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565271" name="Object 23"/>
          <p:cNvGraphicFramePr>
            <a:graphicFrameLocks noChangeAspect="1"/>
          </p:cNvGraphicFramePr>
          <p:nvPr/>
        </p:nvGraphicFramePr>
        <p:xfrm>
          <a:off x="0" y="0"/>
          <a:ext cx="9144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85" name="Equation" r:id="rId22" imgW="914400" imgH="272160" progId="Equation.DSMT4">
                  <p:embed/>
                </p:oleObj>
              </mc:Choice>
              <mc:Fallback>
                <p:oleObj name="Equation" r:id="rId22" imgW="914400" imgH="272160" progId="Equation.DSMT4">
                  <p:embed/>
                  <p:pic>
                    <p:nvPicPr>
                      <p:cNvPr id="5652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72" name="Object 24"/>
          <p:cNvGraphicFramePr>
            <a:graphicFrameLocks noChangeAspect="1"/>
          </p:cNvGraphicFramePr>
          <p:nvPr/>
        </p:nvGraphicFramePr>
        <p:xfrm>
          <a:off x="0" y="0"/>
          <a:ext cx="9144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86" name="Equation" r:id="rId24" imgW="914400" imgH="272160" progId="Equation.DSMT4">
                  <p:embed/>
                </p:oleObj>
              </mc:Choice>
              <mc:Fallback>
                <p:oleObj name="Equation" r:id="rId24" imgW="914400" imgH="272160" progId="Equation.DSMT4">
                  <p:embed/>
                  <p:pic>
                    <p:nvPicPr>
                      <p:cNvPr id="5652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9954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6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6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6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6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6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6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6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6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6" grpId="0"/>
      <p:bldP spid="565261" grpId="0"/>
      <p:bldP spid="565263" grpId="0"/>
      <p:bldP spid="565264" grpId="0"/>
      <p:bldP spid="5652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Exercises</a:t>
            </a:r>
            <a:endParaRPr lang="zh-CN" altLang="en-US">
              <a:ea typeface="宋体" charset="-122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A540-EC82-436C-9528-408A001D09A5}" type="slidenum">
              <a:rPr lang="en-US" altLang="en-US"/>
              <a:pPr/>
              <a:t>46</a:t>
            </a:fld>
            <a:endParaRPr lang="en-US" altLang="en-US"/>
          </a:p>
        </p:txBody>
      </p:sp>
      <p:grpSp>
        <p:nvGrpSpPr>
          <p:cNvPr id="560137" name="Group 9"/>
          <p:cNvGrpSpPr>
            <a:grpSpLocks/>
          </p:cNvGrpSpPr>
          <p:nvPr/>
        </p:nvGrpSpPr>
        <p:grpSpPr bwMode="auto">
          <a:xfrm>
            <a:off x="827088" y="1412875"/>
            <a:ext cx="2738437" cy="825500"/>
            <a:chOff x="521" y="890"/>
            <a:chExt cx="1725" cy="520"/>
          </a:xfrm>
        </p:grpSpPr>
        <p:graphicFrame>
          <p:nvGraphicFramePr>
            <p:cNvPr id="560133" name="Object 5"/>
            <p:cNvGraphicFramePr>
              <a:graphicFrameLocks noChangeAspect="1"/>
            </p:cNvGraphicFramePr>
            <p:nvPr/>
          </p:nvGraphicFramePr>
          <p:xfrm>
            <a:off x="1156" y="890"/>
            <a:ext cx="109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186" name="Equation" r:id="rId4" imgW="1726920" imgH="825480" progId="Equation.DSMT4">
                    <p:embed/>
                  </p:oleObj>
                </mc:Choice>
                <mc:Fallback>
                  <p:oleObj name="Equation" r:id="rId4" imgW="1726920" imgH="825480" progId="Equation.DSMT4">
                    <p:embed/>
                    <p:pic>
                      <p:nvPicPr>
                        <p:cNvPr id="5601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890"/>
                          <a:ext cx="1090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0134" name="Rectangle 6"/>
            <p:cNvSpPr>
              <a:spLocks noChangeArrowheads="1"/>
            </p:cNvSpPr>
            <p:nvPr/>
          </p:nvSpPr>
          <p:spPr bwMode="auto">
            <a:xfrm>
              <a:off x="521" y="1094"/>
              <a:ext cx="6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charset="-122"/>
                  <a:cs typeface="Times New Roman" pitchFamily="18" charset="0"/>
                </a:rPr>
                <a:t>1)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 Find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560147" name="Group 19"/>
          <p:cNvGrpSpPr>
            <a:grpSpLocks/>
          </p:cNvGrpSpPr>
          <p:nvPr/>
        </p:nvGrpSpPr>
        <p:grpSpPr bwMode="auto">
          <a:xfrm>
            <a:off x="827088" y="2662238"/>
            <a:ext cx="4759325" cy="622300"/>
            <a:chOff x="521" y="1677"/>
            <a:chExt cx="2998" cy="392"/>
          </a:xfrm>
        </p:grpSpPr>
        <p:graphicFrame>
          <p:nvGraphicFramePr>
            <p:cNvPr id="560139" name="Object 11"/>
            <p:cNvGraphicFramePr>
              <a:graphicFrameLocks noChangeAspect="1"/>
            </p:cNvGraphicFramePr>
            <p:nvPr/>
          </p:nvGraphicFramePr>
          <p:xfrm>
            <a:off x="1172" y="1677"/>
            <a:ext cx="2347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187" name="Equation" r:id="rId6" imgW="3720960" imgH="622080" progId="Equation.DSMT4">
                    <p:embed/>
                  </p:oleObj>
                </mc:Choice>
                <mc:Fallback>
                  <p:oleObj name="Equation" r:id="rId6" imgW="3720960" imgH="622080" progId="Equation.DSMT4">
                    <p:embed/>
                    <p:pic>
                      <p:nvPicPr>
                        <p:cNvPr id="56013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1677"/>
                          <a:ext cx="2347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0140" name="Rectangle 12"/>
            <p:cNvSpPr>
              <a:spLocks noChangeArrowheads="1"/>
            </p:cNvSpPr>
            <p:nvPr/>
          </p:nvSpPr>
          <p:spPr bwMode="auto">
            <a:xfrm>
              <a:off x="521" y="1774"/>
              <a:ext cx="6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charset="-122"/>
                  <a:cs typeface="Times New Roman" pitchFamily="18" charset="0"/>
                </a:rPr>
                <a:t>2)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 Find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560148" name="Group 20"/>
          <p:cNvGrpSpPr>
            <a:grpSpLocks/>
          </p:cNvGrpSpPr>
          <p:nvPr/>
        </p:nvGrpSpPr>
        <p:grpSpPr bwMode="auto">
          <a:xfrm>
            <a:off x="827088" y="3670300"/>
            <a:ext cx="2952750" cy="622300"/>
            <a:chOff x="521" y="2312"/>
            <a:chExt cx="1860" cy="392"/>
          </a:xfrm>
        </p:grpSpPr>
        <p:graphicFrame>
          <p:nvGraphicFramePr>
            <p:cNvPr id="560142" name="Object 14"/>
            <p:cNvGraphicFramePr>
              <a:graphicFrameLocks noChangeAspect="1"/>
            </p:cNvGraphicFramePr>
            <p:nvPr/>
          </p:nvGraphicFramePr>
          <p:xfrm>
            <a:off x="1219" y="2312"/>
            <a:ext cx="116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188" name="Equation" r:id="rId8" imgW="1841400" imgH="622080" progId="Equation.DSMT4">
                    <p:embed/>
                  </p:oleObj>
                </mc:Choice>
                <mc:Fallback>
                  <p:oleObj name="Equation" r:id="rId8" imgW="1841400" imgH="622080" progId="Equation.DSMT4">
                    <p:embed/>
                    <p:pic>
                      <p:nvPicPr>
                        <p:cNvPr id="56014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2312"/>
                          <a:ext cx="1162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0143" name="Rectangle 15"/>
            <p:cNvSpPr>
              <a:spLocks noChangeArrowheads="1"/>
            </p:cNvSpPr>
            <p:nvPr/>
          </p:nvSpPr>
          <p:spPr bwMode="auto">
            <a:xfrm>
              <a:off x="521" y="2409"/>
              <a:ext cx="6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charset="-122"/>
                  <a:cs typeface="Times New Roman" pitchFamily="18" charset="0"/>
                </a:rPr>
                <a:t>3)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 Find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aphicFrame>
        <p:nvGraphicFramePr>
          <p:cNvPr id="560145" name="Object 17"/>
          <p:cNvGraphicFramePr>
            <a:graphicFrameLocks noChangeAspect="1"/>
          </p:cNvGraphicFramePr>
          <p:nvPr/>
        </p:nvGraphicFramePr>
        <p:xfrm>
          <a:off x="2005013" y="4581525"/>
          <a:ext cx="47196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89" name="Equation" r:id="rId10" imgW="4711680" imgH="914400" progId="Equation.DSMT4">
                  <p:embed/>
                </p:oleObj>
              </mc:Choice>
              <mc:Fallback>
                <p:oleObj name="Equation" r:id="rId10" imgW="4711680" imgH="914400" progId="Equation.DSMT4">
                  <p:embed/>
                  <p:pic>
                    <p:nvPicPr>
                      <p:cNvPr id="5601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581525"/>
                        <a:ext cx="471963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825500" y="4976813"/>
            <a:ext cx="105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4) </a:t>
            </a:r>
            <a:r>
              <a:rPr lang="en-US" altLang="zh-CN">
                <a:ea typeface="宋体" charset="-122"/>
                <a:cs typeface="Times New Roman" pitchFamily="18" charset="0"/>
              </a:rPr>
              <a:t> Find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57616"/>
      </p:ext>
    </p:extLst>
  </p:cSld>
  <p:clrMapOvr>
    <a:masterClrMapping/>
  </p:clrMapOvr>
  <p:transition>
    <p:pull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Review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ea typeface="宋体" charset="-122"/>
              </a:rPr>
              <a:t>L</a:t>
            </a:r>
            <a:r>
              <a:rPr lang="en-US" altLang="zh-CN" dirty="0" err="1">
                <a:latin typeface="Arial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Hospital</a:t>
            </a:r>
            <a:r>
              <a:rPr lang="en-US" altLang="zh-CN" dirty="0" err="1">
                <a:latin typeface="Arial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rules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Find Limit by using </a:t>
            </a:r>
            <a:r>
              <a:rPr lang="en-US" altLang="zh-CN" dirty="0" err="1">
                <a:ea typeface="宋体" charset="-122"/>
              </a:rPr>
              <a:t>L</a:t>
            </a:r>
            <a:r>
              <a:rPr lang="en-US" altLang="zh-CN" dirty="0" err="1">
                <a:latin typeface="Arial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Hospital</a:t>
            </a:r>
            <a:r>
              <a:rPr lang="en-US" altLang="zh-CN" dirty="0" err="1">
                <a:latin typeface="Arial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rules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A773-7B2D-4506-9FFB-14BFE51C012C}" type="slidenum">
              <a:rPr lang="en-US" altLang="en-US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389459"/>
      </p:ext>
    </p:extLst>
  </p:cSld>
  <p:clrMapOvr>
    <a:masterClrMapping/>
  </p:clrMapOvr>
  <p:transition>
    <p:pull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Section 3.3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>
                <a:ea typeface="宋体" charset="-122"/>
              </a:rPr>
              <a:t>Taylor</a:t>
            </a:r>
            <a:r>
              <a:rPr lang="en-US" altLang="zh-CN" sz="3600">
                <a:latin typeface="Arial"/>
                <a:ea typeface="宋体" charset="-122"/>
              </a:rPr>
              <a:t>’</a:t>
            </a:r>
            <a:r>
              <a:rPr lang="en-US" altLang="zh-CN" sz="3600">
                <a:ea typeface="宋体" charset="-122"/>
              </a:rPr>
              <a:t>s </a:t>
            </a:r>
            <a:r>
              <a:rPr lang="en-US" altLang="zh-CN" sz="3600" smtClean="0">
                <a:ea typeface="宋体" charset="-122"/>
              </a:rPr>
              <a:t>Theorem</a:t>
            </a:r>
            <a:endParaRPr lang="zh-CN" altLang="en-US" sz="3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000827"/>
      </p:ext>
    </p:extLst>
  </p:cSld>
  <p:clrMapOvr>
    <a:masterClrMapping/>
  </p:clrMapOvr>
  <p:transition>
    <p:pull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22B7-9E36-438B-84A0-281D63ADCD4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Overview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1827213"/>
            <a:ext cx="2089150" cy="522287"/>
            <a:chOff x="521" y="947"/>
            <a:chExt cx="1316" cy="329"/>
          </a:xfrm>
        </p:grpSpPr>
        <p:graphicFrame>
          <p:nvGraphicFramePr>
            <p:cNvPr id="478212" name="Object 4"/>
            <p:cNvGraphicFramePr>
              <a:graphicFrameLocks noChangeAspect="1"/>
            </p:cNvGraphicFramePr>
            <p:nvPr/>
          </p:nvGraphicFramePr>
          <p:xfrm>
            <a:off x="1411" y="947"/>
            <a:ext cx="42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14" r:id="rId4" imgW="672808" imgH="482391" progId="Equation.DSMT4">
                    <p:embed/>
                  </p:oleObj>
                </mc:Choice>
                <mc:Fallback>
                  <p:oleObj r:id="rId4" imgW="672808" imgH="482391" progId="Equation.DSMT4">
                    <p:embed/>
                    <p:pic>
                      <p:nvPicPr>
                        <p:cNvPr id="47821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947"/>
                          <a:ext cx="42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8213" name="Rectangle 5"/>
            <p:cNvSpPr>
              <a:spLocks noChangeArrowheads="1"/>
            </p:cNvSpPr>
            <p:nvPr/>
          </p:nvSpPr>
          <p:spPr bwMode="auto">
            <a:xfrm>
              <a:off x="521" y="1026"/>
              <a:ext cx="9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variable </a:t>
              </a:r>
              <a:r>
                <a:rPr lang="en-US" altLang="zh-CN" b="1" i="1">
                  <a:solidFill>
                    <a:srgbClr val="0000FF"/>
                  </a:solidFill>
                  <a:ea typeface="宋体" charset="-122"/>
                  <a:cs typeface="Arial" charset="0"/>
                </a:rPr>
                <a:t>x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 in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89213" y="1916113"/>
            <a:ext cx="1190625" cy="396875"/>
            <a:chOff x="1618" y="1230"/>
            <a:chExt cx="750" cy="250"/>
          </a:xfrm>
        </p:grpSpPr>
        <p:graphicFrame>
          <p:nvGraphicFramePr>
            <p:cNvPr id="478215" name="Object 7"/>
            <p:cNvGraphicFramePr>
              <a:graphicFrameLocks noChangeAspect="1"/>
            </p:cNvGraphicFramePr>
            <p:nvPr/>
          </p:nvGraphicFramePr>
          <p:xfrm>
            <a:off x="2200" y="1270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15" r:id="rId6" imgW="266584" imgH="330057" progId="Equation.DSMT4">
                    <p:embed/>
                  </p:oleObj>
                </mc:Choice>
                <mc:Fallback>
                  <p:oleObj r:id="rId6" imgW="266584" imgH="330057" progId="Equation.DSMT4">
                    <p:embed/>
                    <p:pic>
                      <p:nvPicPr>
                        <p:cNvPr id="47821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270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8216" name="Rectangle 8"/>
            <p:cNvSpPr>
              <a:spLocks noChangeArrowheads="1"/>
            </p:cNvSpPr>
            <p:nvPr/>
          </p:nvSpPr>
          <p:spPr bwMode="auto">
            <a:xfrm>
              <a:off x="1618" y="1230"/>
              <a:ext cx="6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, where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78217" name="Rectangle 9"/>
          <p:cNvSpPr>
            <a:spLocks noChangeArrowheads="1"/>
          </p:cNvSpPr>
          <p:nvPr/>
        </p:nvSpPr>
        <p:spPr bwMode="auto">
          <a:xfrm>
            <a:off x="3867150" y="1952625"/>
            <a:ext cx="4449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is a fixed point , can be calculated simply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78218" name="Rectangle 10"/>
          <p:cNvSpPr>
            <a:spLocks noChangeArrowheads="1"/>
          </p:cNvSpPr>
          <p:nvPr/>
        </p:nvSpPr>
        <p:spPr bwMode="auto">
          <a:xfrm>
            <a:off x="617538" y="3319463"/>
            <a:ext cx="813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This approximation is simple and is easily used, but it has low precision, since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78219" name="Rectangle 11"/>
          <p:cNvSpPr>
            <a:spLocks noChangeArrowheads="1"/>
          </p:cNvSpPr>
          <p:nvPr/>
        </p:nvSpPr>
        <p:spPr bwMode="auto">
          <a:xfrm>
            <a:off x="5867400" y="3752850"/>
            <a:ext cx="2760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and the approximation is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78220" name="Rectangle 12"/>
          <p:cNvSpPr>
            <a:spLocks noChangeArrowheads="1"/>
          </p:cNvSpPr>
          <p:nvPr/>
        </p:nvSpPr>
        <p:spPr bwMode="auto">
          <a:xfrm>
            <a:off x="6665913" y="4184650"/>
            <a:ext cx="170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, and  also  this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78221" name="Rectangle 13"/>
          <p:cNvSpPr>
            <a:spLocks noChangeArrowheads="1"/>
          </p:cNvSpPr>
          <p:nvPr/>
        </p:nvSpPr>
        <p:spPr bwMode="auto">
          <a:xfrm>
            <a:off x="601663" y="1449388"/>
            <a:ext cx="74462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  <a:cs typeface="Arial" charset="0"/>
              </a:rPr>
              <a:t>In Chapter 2, we had seen that the value of a smooth function for some</a:t>
            </a:r>
            <a:endParaRPr lang="en-US" altLang="zh-CN" sz="1800" dirty="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78222" name="Rectangle 14"/>
          <p:cNvSpPr>
            <a:spLocks noChangeArrowheads="1"/>
          </p:cNvSpPr>
          <p:nvPr/>
        </p:nvSpPr>
        <p:spPr bwMode="auto">
          <a:xfrm>
            <a:off x="584200" y="2349500"/>
            <a:ext cx="2043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by approximation 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71775" y="2852738"/>
            <a:ext cx="3349625" cy="404812"/>
            <a:chOff x="2245" y="1769"/>
            <a:chExt cx="2110" cy="255"/>
          </a:xfrm>
        </p:grpSpPr>
        <p:graphicFrame>
          <p:nvGraphicFramePr>
            <p:cNvPr id="478224" name="Object 16"/>
            <p:cNvGraphicFramePr>
              <a:graphicFrameLocks noChangeAspect="1"/>
            </p:cNvGraphicFramePr>
            <p:nvPr/>
          </p:nvGraphicFramePr>
          <p:xfrm>
            <a:off x="2245" y="1769"/>
            <a:ext cx="202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16" r:id="rId8" imgW="3213100" imgH="330200" progId="Equation.DSMT4">
                    <p:embed/>
                  </p:oleObj>
                </mc:Choice>
                <mc:Fallback>
                  <p:oleObj r:id="rId8" imgW="3213100" imgH="330200" progId="Equation.DSMT4">
                    <p:embed/>
                    <p:pic>
                      <p:nvPicPr>
                        <p:cNvPr id="47822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769"/>
                          <a:ext cx="202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8225" name="Rectangle 17"/>
            <p:cNvSpPr>
              <a:spLocks noChangeArrowheads="1"/>
            </p:cNvSpPr>
            <p:nvPr/>
          </p:nvSpPr>
          <p:spPr bwMode="auto">
            <a:xfrm>
              <a:off x="4195" y="1774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Arial" charset="0"/>
                  <a:ea typeface="宋体" charset="-122"/>
                </a:rPr>
                <a:t>.</a:t>
              </a:r>
              <a:endParaRPr lang="zh-CN" altLang="en-US">
                <a:solidFill>
                  <a:srgbClr val="0000FF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38175" y="3752850"/>
            <a:ext cx="5297488" cy="396875"/>
            <a:chOff x="402" y="2160"/>
            <a:chExt cx="3337" cy="250"/>
          </a:xfrm>
        </p:grpSpPr>
        <p:graphicFrame>
          <p:nvGraphicFramePr>
            <p:cNvPr id="478227" name="Object 19"/>
            <p:cNvGraphicFramePr>
              <a:graphicFrameLocks noChangeAspect="1"/>
            </p:cNvGraphicFramePr>
            <p:nvPr/>
          </p:nvGraphicFramePr>
          <p:xfrm>
            <a:off x="3379" y="2201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17" r:id="rId10" imgW="571252" imgH="291973" progId="Equation.DSMT4">
                    <p:embed/>
                  </p:oleObj>
                </mc:Choice>
                <mc:Fallback>
                  <p:oleObj r:id="rId10" imgW="571252" imgH="291973" progId="Equation.DSMT4">
                    <p:embed/>
                    <p:pic>
                      <p:nvPicPr>
                        <p:cNvPr id="47822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201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8228" name="Rectangle 20"/>
            <p:cNvSpPr>
              <a:spLocks noChangeArrowheads="1"/>
            </p:cNvSpPr>
            <p:nvPr/>
          </p:nvSpPr>
          <p:spPr bwMode="auto">
            <a:xfrm>
              <a:off x="402" y="2160"/>
              <a:ext cx="29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the difference between the accurate value of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82625" y="4184650"/>
            <a:ext cx="5832475" cy="396875"/>
            <a:chOff x="431" y="2478"/>
            <a:chExt cx="3674" cy="250"/>
          </a:xfrm>
        </p:grpSpPr>
        <p:graphicFrame>
          <p:nvGraphicFramePr>
            <p:cNvPr id="478230" name="Object 22"/>
            <p:cNvGraphicFramePr>
              <a:graphicFrameLocks noChangeAspect="1"/>
            </p:cNvGraphicFramePr>
            <p:nvPr/>
          </p:nvGraphicFramePr>
          <p:xfrm>
            <a:off x="3691" y="2494"/>
            <a:ext cx="41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18" r:id="rId12" imgW="660113" imgH="330057" progId="Equation.DSMT4">
                    <p:embed/>
                  </p:oleObj>
                </mc:Choice>
                <mc:Fallback>
                  <p:oleObj r:id="rId12" imgW="660113" imgH="330057" progId="Equation.DSMT4">
                    <p:embed/>
                    <p:pic>
                      <p:nvPicPr>
                        <p:cNvPr id="47823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1" y="2494"/>
                          <a:ext cx="41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8231" name="Rectangle 23"/>
            <p:cNvSpPr>
              <a:spLocks noChangeArrowheads="1"/>
            </p:cNvSpPr>
            <p:nvPr/>
          </p:nvSpPr>
          <p:spPr bwMode="auto">
            <a:xfrm>
              <a:off x="431" y="2478"/>
              <a:ext cx="3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just a infinitesimal of higher order with respect to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11188" y="4616450"/>
            <a:ext cx="7221537" cy="396875"/>
            <a:chOff x="431" y="2659"/>
            <a:chExt cx="4549" cy="250"/>
          </a:xfrm>
        </p:grpSpPr>
        <p:sp>
          <p:nvSpPr>
            <p:cNvPr id="478233" name="Rectangle 25"/>
            <p:cNvSpPr>
              <a:spLocks noChangeArrowheads="1"/>
            </p:cNvSpPr>
            <p:nvPr/>
          </p:nvSpPr>
          <p:spPr bwMode="auto">
            <a:xfrm>
              <a:off x="3969" y="2659"/>
              <a:ext cx="10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is very small.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431" y="2659"/>
              <a:ext cx="3585" cy="250"/>
              <a:chOff x="521" y="2750"/>
              <a:chExt cx="3585" cy="250"/>
            </a:xfrm>
          </p:grpSpPr>
          <p:graphicFrame>
            <p:nvGraphicFramePr>
              <p:cNvPr id="478235" name="Object 27"/>
              <p:cNvGraphicFramePr>
                <a:graphicFrameLocks noChangeAspect="1"/>
              </p:cNvGraphicFramePr>
              <p:nvPr/>
            </p:nvGraphicFramePr>
            <p:xfrm>
              <a:off x="3560" y="2750"/>
              <a:ext cx="54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3219" r:id="rId14" imgW="863225" imgH="330057" progId="Equation.DSMT4">
                      <p:embed/>
                    </p:oleObj>
                  </mc:Choice>
                  <mc:Fallback>
                    <p:oleObj r:id="rId14" imgW="863225" imgH="330057" progId="Equation.DSMT4">
                      <p:embed/>
                      <p:pic>
                        <p:nvPicPr>
                          <p:cNvPr id="478235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2750"/>
                            <a:ext cx="546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8236" name="Rectangle 28"/>
              <p:cNvSpPr>
                <a:spLocks noChangeArrowheads="1"/>
              </p:cNvSpPr>
              <p:nvPr/>
            </p:nvSpPr>
            <p:spPr bwMode="auto">
              <a:xfrm>
                <a:off x="521" y="2750"/>
                <a:ext cx="30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approximation can only be used in the case of </a:t>
                </a:r>
                <a:endParaRPr lang="en-US" altLang="zh-CN" sz="1800">
                  <a:solidFill>
                    <a:srgbClr val="0000FF"/>
                  </a:solidFill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</p:grpSp>
      <p:sp>
        <p:nvSpPr>
          <p:cNvPr id="478237" name="Rectangle 29"/>
          <p:cNvSpPr>
            <a:spLocks noChangeArrowheads="1"/>
          </p:cNvSpPr>
          <p:nvPr/>
        </p:nvSpPr>
        <p:spPr bwMode="auto">
          <a:xfrm>
            <a:off x="684213" y="5240338"/>
            <a:ext cx="79200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In this lecture, we will form a new technique to approximate the value of a function with higher order of computation error.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8093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7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47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7" grpId="0"/>
      <p:bldP spid="478218" grpId="0"/>
      <p:bldP spid="478219" grpId="0"/>
      <p:bldP spid="478220" grpId="0"/>
      <p:bldP spid="478221" grpId="0"/>
      <p:bldP spid="478222" grpId="0"/>
      <p:bldP spid="4782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DAC6-48FF-4048-B018-FA0A50433484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285720" y="1357298"/>
            <a:ext cx="8685243" cy="2152664"/>
            <a:chOff x="285720" y="1428736"/>
            <a:chExt cx="8685243" cy="2152664"/>
          </a:xfrm>
        </p:grpSpPr>
        <p:sp>
          <p:nvSpPr>
            <p:cNvPr id="56" name="矩形 55"/>
            <p:cNvSpPr/>
            <p:nvPr/>
          </p:nvSpPr>
          <p:spPr>
            <a:xfrm>
              <a:off x="285720" y="1428736"/>
              <a:ext cx="8643998" cy="21431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9430" name="Object 6"/>
            <p:cNvGraphicFramePr>
              <a:graphicFrameLocks noChangeAspect="1"/>
            </p:cNvGraphicFramePr>
            <p:nvPr/>
          </p:nvGraphicFramePr>
          <p:xfrm>
            <a:off x="2200275" y="2714625"/>
            <a:ext cx="1457325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06" r:id="rId4" imgW="1459866" imgH="330057" progId="Equation.DSMT4">
                    <p:embed/>
                  </p:oleObj>
                </mc:Choice>
                <mc:Fallback>
                  <p:oleObj r:id="rId4" imgW="1459866" imgH="330057" progId="Equation.DSMT4">
                    <p:embed/>
                    <p:pic>
                      <p:nvPicPr>
                        <p:cNvPr id="3594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275" y="2714625"/>
                          <a:ext cx="1457325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38" name="Rectangle 14"/>
            <p:cNvSpPr>
              <a:spLocks noChangeArrowheads="1"/>
            </p:cNvSpPr>
            <p:nvPr/>
          </p:nvSpPr>
          <p:spPr bwMode="auto">
            <a:xfrm>
              <a:off x="381000" y="1447800"/>
              <a:ext cx="28729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Lemma </a:t>
              </a:r>
              <a:r>
                <a:rPr lang="en-US" altLang="zh-CN" b="1" dirty="0">
                  <a:solidFill>
                    <a:srgbClr val="FF0000"/>
                  </a:solidFill>
                  <a:ea typeface="宋体" charset="-122"/>
                </a:rPr>
                <a:t>(Fermat lemma)</a:t>
              </a:r>
              <a:endParaRPr lang="zh-CN" altLang="en-US" b="1" dirty="0">
                <a:solidFill>
                  <a:srgbClr val="FF0000"/>
                </a:solidFill>
                <a:ea typeface="宋体" charset="-122"/>
              </a:endParaRPr>
            </a:p>
          </p:txBody>
        </p:sp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3124200" y="1447800"/>
              <a:ext cx="5846763" cy="409575"/>
              <a:chOff x="2016" y="1680"/>
              <a:chExt cx="3683" cy="258"/>
            </a:xfrm>
          </p:grpSpPr>
          <p:graphicFrame>
            <p:nvGraphicFramePr>
              <p:cNvPr id="359436" name="Object 12"/>
              <p:cNvGraphicFramePr>
                <a:graphicFrameLocks noChangeAspect="1"/>
              </p:cNvGraphicFramePr>
              <p:nvPr/>
            </p:nvGraphicFramePr>
            <p:xfrm>
              <a:off x="2688" y="1728"/>
              <a:ext cx="1002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307" r:id="rId6" imgW="1587500" imgH="330200" progId="Equation.DSMT4">
                      <p:embed/>
                    </p:oleObj>
                  </mc:Choice>
                  <mc:Fallback>
                    <p:oleObj r:id="rId6" imgW="1587500" imgH="330200" progId="Equation.DSMT4">
                      <p:embed/>
                      <p:pic>
                        <p:nvPicPr>
                          <p:cNvPr id="35943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728"/>
                            <a:ext cx="1002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9432" name="Object 8"/>
              <p:cNvGraphicFramePr>
                <a:graphicFrameLocks noChangeAspect="1"/>
              </p:cNvGraphicFramePr>
              <p:nvPr/>
            </p:nvGraphicFramePr>
            <p:xfrm>
              <a:off x="4080" y="1728"/>
              <a:ext cx="36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308" r:id="rId8" imgW="571252" imgH="291973" progId="Equation.DSMT4">
                      <p:embed/>
                    </p:oleObj>
                  </mc:Choice>
                  <mc:Fallback>
                    <p:oleObj r:id="rId8" imgW="571252" imgH="291973" progId="Equation.DSMT4">
                      <p:embed/>
                      <p:pic>
                        <p:nvPicPr>
                          <p:cNvPr id="359432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728"/>
                            <a:ext cx="36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439" name="Rectangle 15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368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Suppose                             and            is differentiable</a:t>
                </a:r>
                <a:endParaRPr lang="zh-CN" altLang="en-US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81000" y="1828800"/>
              <a:ext cx="1885950" cy="400050"/>
              <a:chOff x="288" y="1152"/>
              <a:chExt cx="1188" cy="252"/>
            </a:xfrm>
          </p:grpSpPr>
          <p:graphicFrame>
            <p:nvGraphicFramePr>
              <p:cNvPr id="359434" name="Object 10"/>
              <p:cNvGraphicFramePr>
                <a:graphicFrameLocks noChangeAspect="1"/>
              </p:cNvGraphicFramePr>
              <p:nvPr/>
            </p:nvGraphicFramePr>
            <p:xfrm>
              <a:off x="1152" y="1152"/>
              <a:ext cx="16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309" r:id="rId10" imgW="266584" imgH="330057" progId="Equation.DSMT4">
                      <p:embed/>
                    </p:oleObj>
                  </mc:Choice>
                  <mc:Fallback>
                    <p:oleObj r:id="rId10" imgW="266584" imgH="330057" progId="Equation.DSMT4">
                      <p:embed/>
                      <p:pic>
                        <p:nvPicPr>
                          <p:cNvPr id="359434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152"/>
                            <a:ext cx="16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441" name="Rectangle 17"/>
              <p:cNvSpPr>
                <a:spLocks noChangeArrowheads="1"/>
              </p:cNvSpPr>
              <p:nvPr/>
            </p:nvSpPr>
            <p:spPr bwMode="auto">
              <a:xfrm>
                <a:off x="288" y="1152"/>
                <a:ext cx="118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at the point     .</a:t>
                </a:r>
                <a:endParaRPr lang="zh-CN" altLang="en-US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2036744" y="1828800"/>
              <a:ext cx="6821488" cy="400050"/>
              <a:chOff x="1367" y="1152"/>
              <a:chExt cx="4297" cy="252"/>
            </a:xfrm>
          </p:grpSpPr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367" y="1152"/>
                <a:ext cx="2947" cy="252"/>
                <a:chOff x="1463" y="1152"/>
                <a:chExt cx="2947" cy="252"/>
              </a:xfrm>
            </p:grpSpPr>
            <p:graphicFrame>
              <p:nvGraphicFramePr>
                <p:cNvPr id="359433" name="Object 9"/>
                <p:cNvGraphicFramePr>
                  <a:graphicFrameLocks noChangeAspect="1"/>
                </p:cNvGraphicFramePr>
                <p:nvPr/>
              </p:nvGraphicFramePr>
              <p:xfrm>
                <a:off x="1680" y="1182"/>
                <a:ext cx="426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2310" r:id="rId12" imgW="672808" imgH="330057" progId="Equation.DSMT4">
                        <p:embed/>
                      </p:oleObj>
                    </mc:Choice>
                    <mc:Fallback>
                      <p:oleObj r:id="rId12" imgW="672808" imgH="330057" progId="Equation.DSMT4">
                        <p:embed/>
                        <p:pic>
                          <p:nvPicPr>
                            <p:cNvPr id="359433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0" y="1182"/>
                              <a:ext cx="426" cy="2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944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63" y="1152"/>
                  <a:ext cx="294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FF"/>
                      </a:solidFill>
                      <a:ea typeface="宋体" charset="-122"/>
                    </a:rPr>
                    <a:t>If              is a local maximum (minimum)</a:t>
                  </a:r>
                  <a:endParaRPr lang="zh-CN" altLang="en-US" dirty="0">
                    <a:solidFill>
                      <a:srgbClr val="0000FF"/>
                    </a:solidFill>
                    <a:ea typeface="宋体" charset="-122"/>
                  </a:endParaRPr>
                </a:p>
              </p:txBody>
            </p: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4188" y="1152"/>
                <a:ext cx="1476" cy="252"/>
                <a:chOff x="2420" y="2035"/>
                <a:chExt cx="1476" cy="252"/>
              </a:xfrm>
            </p:grpSpPr>
            <p:graphicFrame>
              <p:nvGraphicFramePr>
                <p:cNvPr id="359435" name="Object 11"/>
                <p:cNvGraphicFramePr>
                  <a:graphicFrameLocks noChangeAspect="1"/>
                </p:cNvGraphicFramePr>
                <p:nvPr/>
              </p:nvGraphicFramePr>
              <p:xfrm>
                <a:off x="3496" y="2064"/>
                <a:ext cx="400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2311" name="Equation" r:id="rId14" imgW="634680" imgH="291960" progId="Equation.DSMT4">
                        <p:embed/>
                      </p:oleObj>
                    </mc:Choice>
                    <mc:Fallback>
                      <p:oleObj name="Equation" r:id="rId14" imgW="634680" imgH="291960" progId="Equation.DSMT4">
                        <p:embed/>
                        <p:pic>
                          <p:nvPicPr>
                            <p:cNvPr id="359435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96" y="2064"/>
                              <a:ext cx="400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9445" name="Rectangle 21"/>
                <p:cNvSpPr>
                  <a:spLocks noChangeArrowheads="1"/>
                </p:cNvSpPr>
                <p:nvPr/>
              </p:nvSpPr>
              <p:spPr bwMode="auto">
                <a:xfrm>
                  <a:off x="2420" y="2035"/>
                  <a:ext cx="120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solidFill>
                        <a:srgbClr val="0000FF"/>
                      </a:solidFill>
                      <a:ea typeface="宋体" charset="-122"/>
                    </a:rPr>
                    <a:t>of the function  </a:t>
                  </a:r>
                  <a:endParaRPr lang="zh-CN" altLang="en-US" dirty="0">
                    <a:solidFill>
                      <a:srgbClr val="0000FF"/>
                    </a:solidFill>
                    <a:ea typeface="宋体" charset="-122"/>
                  </a:endParaRPr>
                </a:p>
              </p:txBody>
            </p:sp>
          </p:grp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81000" y="2243137"/>
              <a:ext cx="2206626" cy="400050"/>
              <a:chOff x="288" y="1413"/>
              <a:chExt cx="1390" cy="252"/>
            </a:xfrm>
          </p:grpSpPr>
          <p:graphicFrame>
            <p:nvGraphicFramePr>
              <p:cNvPr id="359431" name="Object 7"/>
              <p:cNvGraphicFramePr>
                <a:graphicFrameLocks noChangeAspect="1"/>
              </p:cNvGraphicFramePr>
              <p:nvPr/>
            </p:nvGraphicFramePr>
            <p:xfrm>
              <a:off x="816" y="1440"/>
              <a:ext cx="77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312" r:id="rId16" imgW="1231366" imgH="330057" progId="Equation.DSMT4">
                      <p:embed/>
                    </p:oleObj>
                  </mc:Choice>
                  <mc:Fallback>
                    <p:oleObj r:id="rId16" imgW="1231366" imgH="330057" progId="Equation.DSMT4">
                      <p:embed/>
                      <p:pic>
                        <p:nvPicPr>
                          <p:cNvPr id="35943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440"/>
                            <a:ext cx="774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448" name="Rectangle 24"/>
              <p:cNvSpPr>
                <a:spLocks noChangeArrowheads="1"/>
              </p:cNvSpPr>
              <p:nvPr/>
            </p:nvSpPr>
            <p:spPr bwMode="auto">
              <a:xfrm>
                <a:off x="288" y="1413"/>
                <a:ext cx="139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</a:rPr>
                  <a:t>that is                    ,</a:t>
                </a:r>
                <a:endParaRPr lang="zh-CN" altLang="en-US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sp>
          <p:nvSpPr>
            <p:cNvPr id="359450" name="Rectangle 26"/>
            <p:cNvSpPr>
              <a:spLocks noChangeArrowheads="1"/>
            </p:cNvSpPr>
            <p:nvPr/>
          </p:nvSpPr>
          <p:spPr bwMode="auto">
            <a:xfrm>
              <a:off x="2514600" y="2270125"/>
              <a:ext cx="10615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we have</a:t>
              </a:r>
            </a:p>
          </p:txBody>
        </p: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3657600" y="2667000"/>
              <a:ext cx="2214563" cy="396875"/>
              <a:chOff x="1776" y="2400"/>
              <a:chExt cx="1395" cy="250"/>
            </a:xfrm>
          </p:grpSpPr>
          <p:graphicFrame>
            <p:nvGraphicFramePr>
              <p:cNvPr id="359429" name="Object 5"/>
              <p:cNvGraphicFramePr>
                <a:graphicFrameLocks noChangeAspect="1"/>
              </p:cNvGraphicFramePr>
              <p:nvPr/>
            </p:nvGraphicFramePr>
            <p:xfrm>
              <a:off x="2112" y="2430"/>
              <a:ext cx="918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313" r:id="rId18" imgW="1459866" imgH="330057" progId="Equation.DSMT4">
                      <p:embed/>
                    </p:oleObj>
                  </mc:Choice>
                  <mc:Fallback>
                    <p:oleObj r:id="rId18" imgW="1459866" imgH="330057" progId="Equation.DSMT4">
                      <p:embed/>
                      <p:pic>
                        <p:nvPicPr>
                          <p:cNvPr id="359429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2430"/>
                            <a:ext cx="918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451" name="Rectangle 27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139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>
                    <a:ea typeface="宋体" charset="-122"/>
                  </a:rPr>
                  <a:t>(or                          )</a:t>
                </a:r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457200" y="3124200"/>
              <a:ext cx="1981200" cy="457200"/>
              <a:chOff x="288" y="1968"/>
              <a:chExt cx="1248" cy="288"/>
            </a:xfrm>
          </p:grpSpPr>
          <p:sp>
            <p:nvSpPr>
              <p:cNvPr id="359437" name="Rectangle 13"/>
              <p:cNvSpPr>
                <a:spLocks noChangeArrowheads="1"/>
              </p:cNvSpPr>
              <p:nvPr/>
            </p:nvSpPr>
            <p:spPr bwMode="auto">
              <a:xfrm>
                <a:off x="1344" y="2006"/>
                <a:ext cx="1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 eaLnBrk="0" hangingPunct="0">
                  <a:tabLst>
                    <a:tab pos="4064000" algn="ctr"/>
                    <a:tab pos="8128000" algn="r"/>
                  </a:tabLst>
                </a:pPr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.</a:t>
                </a:r>
                <a:r>
                  <a:rPr lang="en-US" altLang="zh-CN">
                    <a:solidFill>
                      <a:srgbClr val="0000FF"/>
                    </a:solidFill>
                    <a:latin typeface="Arial" charset="0"/>
                    <a:ea typeface="宋体" charset="-122"/>
                  </a:rPr>
                  <a:t> </a:t>
                </a:r>
              </a:p>
            </p:txBody>
          </p:sp>
          <p:graphicFrame>
            <p:nvGraphicFramePr>
              <p:cNvPr id="359428" name="Object 4"/>
              <p:cNvGraphicFramePr>
                <a:graphicFrameLocks noChangeAspect="1"/>
              </p:cNvGraphicFramePr>
              <p:nvPr/>
            </p:nvGraphicFramePr>
            <p:xfrm>
              <a:off x="672" y="1998"/>
              <a:ext cx="702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314" r:id="rId20" imgW="1117600" imgH="330200" progId="Equation.DSMT4">
                      <p:embed/>
                    </p:oleObj>
                  </mc:Choice>
                  <mc:Fallback>
                    <p:oleObj r:id="rId20" imgW="1117600" imgH="330200" progId="Equation.DSMT4">
                      <p:embed/>
                      <p:pic>
                        <p:nvPicPr>
                          <p:cNvPr id="35942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998"/>
                            <a:ext cx="702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9453" name="Rectangle 29"/>
              <p:cNvSpPr>
                <a:spLocks noChangeArrowheads="1"/>
              </p:cNvSpPr>
              <p:nvPr/>
            </p:nvSpPr>
            <p:spPr bwMode="auto">
              <a:xfrm>
                <a:off x="288" y="1968"/>
                <a:ext cx="42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ea typeface="宋体" charset="-122"/>
                  </a:rPr>
                  <a:t>then</a:t>
                </a:r>
                <a:endParaRPr lang="zh-CN" altLang="en-US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</p:grpSp>
      <p:sp>
        <p:nvSpPr>
          <p:cNvPr id="359461" name="Rectangle 37"/>
          <p:cNvSpPr>
            <a:spLocks noChangeArrowheads="1"/>
          </p:cNvSpPr>
          <p:nvPr/>
        </p:nvSpPr>
        <p:spPr bwMode="auto">
          <a:xfrm>
            <a:off x="533400" y="48006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ea typeface="宋体" charset="-122"/>
              </a:rPr>
              <a:t>we have</a:t>
            </a:r>
            <a:r>
              <a:rPr lang="en-US" altLang="zh-CN" sz="1100">
                <a:latin typeface="Arial" charset="0"/>
                <a:ea typeface="宋体" charset="-122"/>
              </a:rPr>
              <a:t> 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sp>
        <p:nvSpPr>
          <p:cNvPr id="359462" name="Rectangle 38"/>
          <p:cNvSpPr>
            <a:spLocks noChangeArrowheads="1"/>
          </p:cNvSpPr>
          <p:nvPr/>
        </p:nvSpPr>
        <p:spPr bwMode="auto">
          <a:xfrm>
            <a:off x="457200" y="35814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  <a:endParaRPr lang="zh-CN" altLang="en-US" b="1">
              <a:ea typeface="宋体" charset="-122"/>
            </a:endParaRP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457200" y="3886200"/>
            <a:ext cx="4591050" cy="396875"/>
            <a:chOff x="336" y="2592"/>
            <a:chExt cx="2892" cy="250"/>
          </a:xfrm>
        </p:grpSpPr>
        <p:graphicFrame>
          <p:nvGraphicFramePr>
            <p:cNvPr id="359460" name="Object 36"/>
            <p:cNvGraphicFramePr>
              <a:graphicFrameLocks noChangeAspect="1"/>
            </p:cNvGraphicFramePr>
            <p:nvPr/>
          </p:nvGraphicFramePr>
          <p:xfrm>
            <a:off x="1296" y="2622"/>
            <a:ext cx="91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15" r:id="rId22" imgW="1459866" imgH="330057" progId="Equation.DSMT4">
                    <p:embed/>
                  </p:oleObj>
                </mc:Choice>
                <mc:Fallback>
                  <p:oleObj r:id="rId22" imgW="1459866" imgH="330057" progId="Equation.DSMT4">
                    <p:embed/>
                    <p:pic>
                      <p:nvPicPr>
                        <p:cNvPr id="35946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22"/>
                          <a:ext cx="91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459" name="Object 35"/>
            <p:cNvGraphicFramePr>
              <a:graphicFrameLocks noChangeAspect="1"/>
            </p:cNvGraphicFramePr>
            <p:nvPr/>
          </p:nvGraphicFramePr>
          <p:xfrm>
            <a:off x="2346" y="2622"/>
            <a:ext cx="77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16" r:id="rId24" imgW="1231366" imgH="330057" progId="Equation.DSMT4">
                    <p:embed/>
                  </p:oleObj>
                </mc:Choice>
                <mc:Fallback>
                  <p:oleObj r:id="rId24" imgW="1231366" imgH="330057" progId="Equation.DSMT4">
                    <p:embed/>
                    <p:pic>
                      <p:nvPicPr>
                        <p:cNvPr id="359459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2622"/>
                          <a:ext cx="77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63" name="Rectangle 39"/>
            <p:cNvSpPr>
              <a:spLocks noChangeArrowheads="1"/>
            </p:cNvSpPr>
            <p:nvPr/>
          </p:nvSpPr>
          <p:spPr bwMode="auto">
            <a:xfrm>
              <a:off x="336" y="2592"/>
              <a:ext cx="19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Suppose that                         ,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359464" name="Rectangle 40"/>
            <p:cNvSpPr>
              <a:spLocks noChangeArrowheads="1"/>
            </p:cNvSpPr>
            <p:nvPr/>
          </p:nvSpPr>
          <p:spPr bwMode="auto">
            <a:xfrm>
              <a:off x="3072" y="259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4953000" y="3870325"/>
            <a:ext cx="3632200" cy="396875"/>
            <a:chOff x="3120" y="2438"/>
            <a:chExt cx="2288" cy="250"/>
          </a:xfrm>
        </p:grpSpPr>
        <p:graphicFrame>
          <p:nvGraphicFramePr>
            <p:cNvPr id="359458" name="Object 34"/>
            <p:cNvGraphicFramePr>
              <a:graphicFrameLocks noChangeAspect="1"/>
            </p:cNvGraphicFramePr>
            <p:nvPr/>
          </p:nvGraphicFramePr>
          <p:xfrm>
            <a:off x="4176" y="2502"/>
            <a:ext cx="15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17" r:id="rId26" imgW="241195" imgH="291973" progId="Equation.DSMT4">
                    <p:embed/>
                  </p:oleObj>
                </mc:Choice>
                <mc:Fallback>
                  <p:oleObj r:id="rId26" imgW="241195" imgH="291973" progId="Equation.DSMT4">
                    <p:embed/>
                    <p:pic>
                      <p:nvPicPr>
                        <p:cNvPr id="35945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502"/>
                          <a:ext cx="15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66" name="Rectangle 42"/>
            <p:cNvSpPr>
              <a:spLocks noChangeArrowheads="1"/>
            </p:cNvSpPr>
            <p:nvPr/>
          </p:nvSpPr>
          <p:spPr bwMode="auto">
            <a:xfrm>
              <a:off x="3120" y="2438"/>
              <a:ext cx="2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Since function      is differentiable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457200" y="4343400"/>
            <a:ext cx="1768475" cy="396875"/>
            <a:chOff x="336" y="2736"/>
            <a:chExt cx="1114" cy="250"/>
          </a:xfrm>
        </p:grpSpPr>
        <p:graphicFrame>
          <p:nvGraphicFramePr>
            <p:cNvPr id="359457" name="Object 33"/>
            <p:cNvGraphicFramePr>
              <a:graphicFrameLocks noChangeAspect="1"/>
            </p:cNvGraphicFramePr>
            <p:nvPr/>
          </p:nvGraphicFramePr>
          <p:xfrm>
            <a:off x="1152" y="2766"/>
            <a:ext cx="16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18" r:id="rId28" imgW="266584" imgH="330057" progId="Equation.DSMT4">
                    <p:embed/>
                  </p:oleObj>
                </mc:Choice>
                <mc:Fallback>
                  <p:oleObj r:id="rId28" imgW="266584" imgH="330057" progId="Equation.DSMT4">
                    <p:embed/>
                    <p:pic>
                      <p:nvPicPr>
                        <p:cNvPr id="35945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66"/>
                          <a:ext cx="16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68" name="Rectangle 44"/>
            <p:cNvSpPr>
              <a:spLocks noChangeArrowheads="1"/>
            </p:cNvSpPr>
            <p:nvPr/>
          </p:nvSpPr>
          <p:spPr bwMode="auto">
            <a:xfrm>
              <a:off x="336" y="2736"/>
              <a:ext cx="1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at the point      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2286000" y="4267200"/>
            <a:ext cx="3067050" cy="473075"/>
            <a:chOff x="1440" y="2688"/>
            <a:chExt cx="1932" cy="298"/>
          </a:xfrm>
        </p:grpSpPr>
        <p:graphicFrame>
          <p:nvGraphicFramePr>
            <p:cNvPr id="359456" name="Object 32"/>
            <p:cNvGraphicFramePr>
              <a:graphicFrameLocks noChangeAspect="1"/>
            </p:cNvGraphicFramePr>
            <p:nvPr/>
          </p:nvGraphicFramePr>
          <p:xfrm>
            <a:off x="2112" y="2688"/>
            <a:ext cx="114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19" r:id="rId30" imgW="1816100" imgH="419100" progId="Equation.DSMT4">
                    <p:embed/>
                  </p:oleObj>
                </mc:Choice>
                <mc:Fallback>
                  <p:oleObj r:id="rId30" imgW="1816100" imgH="419100" progId="Equation.DSMT4">
                    <p:embed/>
                    <p:pic>
                      <p:nvPicPr>
                        <p:cNvPr id="35945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88"/>
                          <a:ext cx="114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70" name="Rectangle 46"/>
            <p:cNvSpPr>
              <a:spLocks noChangeArrowheads="1"/>
            </p:cNvSpPr>
            <p:nvPr/>
          </p:nvSpPr>
          <p:spPr bwMode="auto">
            <a:xfrm>
              <a:off x="1440" y="2736"/>
              <a:ext cx="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we have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359471" name="Rectangle 47"/>
            <p:cNvSpPr>
              <a:spLocks noChangeArrowheads="1"/>
            </p:cNvSpPr>
            <p:nvPr/>
          </p:nvSpPr>
          <p:spPr bwMode="auto">
            <a:xfrm>
              <a:off x="3216" y="273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59473" name="Rectangle 49"/>
          <p:cNvSpPr>
            <a:spLocks noChangeArrowheads="1"/>
          </p:cNvSpPr>
          <p:nvPr/>
        </p:nvSpPr>
        <p:spPr bwMode="auto">
          <a:xfrm>
            <a:off x="5257800" y="4327525"/>
            <a:ext cx="331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By the definition of derivative,</a:t>
            </a:r>
            <a:endParaRPr lang="zh-CN" altLang="en-US">
              <a:ea typeface="宋体" charset="-122"/>
            </a:endParaRPr>
          </a:p>
        </p:txBody>
      </p: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181100" y="5181600"/>
            <a:ext cx="7067550" cy="685800"/>
            <a:chOff x="744" y="3264"/>
            <a:chExt cx="4452" cy="432"/>
          </a:xfrm>
        </p:grpSpPr>
        <p:graphicFrame>
          <p:nvGraphicFramePr>
            <p:cNvPr id="359455" name="Object 31"/>
            <p:cNvGraphicFramePr>
              <a:graphicFrameLocks noChangeAspect="1"/>
            </p:cNvGraphicFramePr>
            <p:nvPr/>
          </p:nvGraphicFramePr>
          <p:xfrm>
            <a:off x="744" y="3264"/>
            <a:ext cx="434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20" r:id="rId32" imgW="6896100" imgH="685800" progId="Equation.DSMT4">
                    <p:embed/>
                  </p:oleObj>
                </mc:Choice>
                <mc:Fallback>
                  <p:oleObj r:id="rId32" imgW="6896100" imgH="685800" progId="Equation.DSMT4">
                    <p:embed/>
                    <p:pic>
                      <p:nvPicPr>
                        <p:cNvPr id="35945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3264"/>
                          <a:ext cx="434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75" name="Rectangle 51"/>
            <p:cNvSpPr>
              <a:spLocks noChangeArrowheads="1"/>
            </p:cNvSpPr>
            <p:nvPr/>
          </p:nvSpPr>
          <p:spPr bwMode="auto">
            <a:xfrm>
              <a:off x="5040" y="336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1193800" y="5791200"/>
            <a:ext cx="7054850" cy="685800"/>
            <a:chOff x="752" y="3648"/>
            <a:chExt cx="4444" cy="432"/>
          </a:xfrm>
        </p:grpSpPr>
        <p:graphicFrame>
          <p:nvGraphicFramePr>
            <p:cNvPr id="359474" name="Object 50"/>
            <p:cNvGraphicFramePr>
              <a:graphicFrameLocks noChangeAspect="1"/>
            </p:cNvGraphicFramePr>
            <p:nvPr/>
          </p:nvGraphicFramePr>
          <p:xfrm>
            <a:off x="752" y="3648"/>
            <a:ext cx="4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21" name="Equation" r:id="rId34" imgW="6883200" imgH="685800" progId="Equation.DSMT4">
                    <p:embed/>
                  </p:oleObj>
                </mc:Choice>
                <mc:Fallback>
                  <p:oleObj name="Equation" r:id="rId34" imgW="6883200" imgH="685800" progId="Equation.DSMT4">
                    <p:embed/>
                    <p:pic>
                      <p:nvPicPr>
                        <p:cNvPr id="359474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3648"/>
                          <a:ext cx="433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77" name="Rectangle 53"/>
            <p:cNvSpPr>
              <a:spLocks noChangeArrowheads="1"/>
            </p:cNvSpPr>
            <p:nvPr/>
          </p:nvSpPr>
          <p:spPr bwMode="auto">
            <a:xfrm>
              <a:off x="5040" y="373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3286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61" grpId="0"/>
      <p:bldP spid="359462" grpId="0"/>
      <p:bldP spid="3594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A6D3-6B75-4E53-B9C3-2B8AF04C308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Taylor’s Theorem</a:t>
            </a: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2147888" y="1833563"/>
          <a:ext cx="24288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6" r:id="rId4" imgW="2425700" imgH="330200" progId="Equation.DSMT4">
                  <p:embed/>
                </p:oleObj>
              </mc:Choice>
              <mc:Fallback>
                <p:oleObj r:id="rId4" imgW="2425700" imgH="330200" progId="Equation.DSMT4">
                  <p:embed/>
                  <p:pic>
                    <p:nvPicPr>
                      <p:cNvPr id="480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1833563"/>
                        <a:ext cx="24288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2124075" y="3994150"/>
          <a:ext cx="5610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7" name="Equation" r:id="rId6" imgW="5613120" imgH="368280" progId="Equation.DSMT4">
                  <p:embed/>
                </p:oleObj>
              </mc:Choice>
              <mc:Fallback>
                <p:oleObj name="Equation" r:id="rId6" imgW="5613120" imgH="368280" progId="Equation.DSMT4">
                  <p:embed/>
                  <p:pic>
                    <p:nvPicPr>
                      <p:cNvPr id="480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94150"/>
                        <a:ext cx="5610225" cy="371475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2" name="Object 6"/>
          <p:cNvGraphicFramePr>
            <a:graphicFrameLocks noChangeAspect="1"/>
          </p:cNvGraphicFramePr>
          <p:nvPr/>
        </p:nvGraphicFramePr>
        <p:xfrm>
          <a:off x="5300663" y="5662613"/>
          <a:ext cx="638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8" r:id="rId8" imgW="634725" imgH="330057" progId="Equation.DSMT4">
                  <p:embed/>
                </p:oleObj>
              </mc:Choice>
              <mc:Fallback>
                <p:oleObj r:id="rId8" imgW="634725" imgH="330057" progId="Equation.DSMT4">
                  <p:embed/>
                  <p:pic>
                    <p:nvPicPr>
                      <p:cNvPr id="480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5662613"/>
                        <a:ext cx="6381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3" name="Rectangle 7"/>
          <p:cNvSpPr>
            <a:spLocks noChangeArrowheads="1"/>
          </p:cNvSpPr>
          <p:nvPr/>
        </p:nvSpPr>
        <p:spPr bwMode="auto">
          <a:xfrm>
            <a:off x="555625" y="1778000"/>
            <a:ext cx="171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is using a line, 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83100" y="1770063"/>
            <a:ext cx="3205163" cy="396875"/>
            <a:chOff x="-457" y="-86"/>
            <a:chExt cx="2019" cy="250"/>
          </a:xfrm>
        </p:grpSpPr>
        <p:graphicFrame>
          <p:nvGraphicFramePr>
            <p:cNvPr id="480265" name="Object 9"/>
            <p:cNvGraphicFramePr>
              <a:graphicFrameLocks noChangeAspect="1"/>
            </p:cNvGraphicFramePr>
            <p:nvPr/>
          </p:nvGraphicFramePr>
          <p:xfrm>
            <a:off x="1202" y="-63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49" r:id="rId10" imgW="571252" imgH="291973" progId="Equation.DSMT4">
                    <p:embed/>
                  </p:oleObj>
                </mc:Choice>
                <mc:Fallback>
                  <p:oleObj r:id="rId10" imgW="571252" imgH="291973" progId="Equation.DSMT4">
                    <p:embed/>
                    <p:pic>
                      <p:nvPicPr>
                        <p:cNvPr id="4802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-63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266" name="Rectangle 10"/>
            <p:cNvSpPr>
              <a:spLocks noChangeArrowheads="1"/>
            </p:cNvSpPr>
            <p:nvPr/>
          </p:nvSpPr>
          <p:spPr bwMode="auto">
            <a:xfrm>
              <a:off x="-457" y="-86"/>
              <a:ext cx="17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, to approximate a curve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80267" name="Rectangle 11"/>
          <p:cNvSpPr>
            <a:spLocks noChangeArrowheads="1"/>
          </p:cNvSpPr>
          <p:nvPr/>
        </p:nvSpPr>
        <p:spPr bwMode="auto">
          <a:xfrm>
            <a:off x="7620000" y="1735138"/>
            <a:ext cx="1247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. It can be 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47688" y="3463925"/>
            <a:ext cx="4819650" cy="396875"/>
            <a:chOff x="345" y="2182"/>
            <a:chExt cx="3036" cy="250"/>
          </a:xfrm>
        </p:grpSpPr>
        <p:graphicFrame>
          <p:nvGraphicFramePr>
            <p:cNvPr id="480269" name="Object 13"/>
            <p:cNvGraphicFramePr>
              <a:graphicFrameLocks noChangeAspect="1"/>
            </p:cNvGraphicFramePr>
            <p:nvPr/>
          </p:nvGraphicFramePr>
          <p:xfrm>
            <a:off x="2835" y="2205"/>
            <a:ext cx="54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50" r:id="rId12" imgW="863225" imgH="291973" progId="Equation.DSMT4">
                    <p:embed/>
                  </p:oleObj>
                </mc:Choice>
                <mc:Fallback>
                  <p:oleObj r:id="rId12" imgW="863225" imgH="291973" progId="Equation.DSMT4">
                    <p:embed/>
                    <p:pic>
                      <p:nvPicPr>
                        <p:cNvPr id="48026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205"/>
                          <a:ext cx="546" cy="227"/>
                        </a:xfrm>
                        <a:prstGeom prst="rect">
                          <a:avLst/>
                        </a:prstGeom>
                        <a:solidFill>
                          <a:srgbClr val="FFFFC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270" name="Rectangle 14"/>
            <p:cNvSpPr>
              <a:spLocks noChangeArrowheads="1"/>
            </p:cNvSpPr>
            <p:nvPr/>
          </p:nvSpPr>
          <p:spPr bwMode="auto">
            <a:xfrm>
              <a:off x="345" y="2182"/>
              <a:ext cx="2488" cy="250"/>
            </a:xfrm>
            <a:prstGeom prst="rect">
              <a:avLst/>
            </a:prstGeom>
            <a:solidFill>
              <a:srgbClr val="FFFFC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find a suitable polynomials of degree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47688" y="4364038"/>
            <a:ext cx="4573587" cy="396875"/>
            <a:chOff x="-2881" y="1706"/>
            <a:chExt cx="2881" cy="250"/>
          </a:xfrm>
        </p:grpSpPr>
        <p:graphicFrame>
          <p:nvGraphicFramePr>
            <p:cNvPr id="480273" name="Object 17"/>
            <p:cNvGraphicFramePr>
              <a:graphicFrameLocks noChangeAspect="1"/>
            </p:cNvGraphicFramePr>
            <p:nvPr/>
          </p:nvGraphicFramePr>
          <p:xfrm>
            <a:off x="-150" y="1752"/>
            <a:ext cx="15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51" r:id="rId14" imgW="241195" imgH="291973" progId="Equation.DSMT4">
                    <p:embed/>
                  </p:oleObj>
                </mc:Choice>
                <mc:Fallback>
                  <p:oleObj r:id="rId14" imgW="241195" imgH="291973" progId="Equation.DSMT4">
                    <p:embed/>
                    <p:pic>
                      <p:nvPicPr>
                        <p:cNvPr id="48027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50" y="1752"/>
                          <a:ext cx="150" cy="186"/>
                        </a:xfrm>
                        <a:prstGeom prst="rect">
                          <a:avLst/>
                        </a:prstGeom>
                        <a:solidFill>
                          <a:srgbClr val="FFFFC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274" name="Rectangle 18"/>
            <p:cNvSpPr>
              <a:spLocks noChangeArrowheads="1"/>
            </p:cNvSpPr>
            <p:nvPr/>
          </p:nvSpPr>
          <p:spPr bwMode="auto">
            <a:xfrm>
              <a:off x="-2881" y="1706"/>
              <a:ext cx="2764" cy="250"/>
            </a:xfrm>
            <a:prstGeom prst="rect">
              <a:avLst/>
            </a:prstGeom>
            <a:solidFill>
              <a:srgbClr val="FFFFC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to approximate a given curve of function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80275" name="Rectangle 19"/>
          <p:cNvSpPr>
            <a:spLocks noChangeArrowheads="1"/>
          </p:cNvSpPr>
          <p:nvPr/>
        </p:nvSpPr>
        <p:spPr bwMode="auto">
          <a:xfrm>
            <a:off x="5119688" y="4364038"/>
            <a:ext cx="3709987" cy="396875"/>
          </a:xfrm>
          <a:prstGeom prst="rect">
            <a:avLst/>
          </a:prstGeom>
          <a:solidFill>
            <a:srgbClr val="FFFFC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, such that the approximate error is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0276" name="Rectangle 20"/>
          <p:cNvSpPr>
            <a:spLocks noChangeArrowheads="1"/>
          </p:cNvSpPr>
          <p:nvPr/>
        </p:nvSpPr>
        <p:spPr bwMode="auto">
          <a:xfrm>
            <a:off x="6380163" y="4797425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. That is	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0277" name="Rectangle 21"/>
          <p:cNvSpPr>
            <a:spLocks noChangeArrowheads="1"/>
          </p:cNvSpPr>
          <p:nvPr/>
        </p:nvSpPr>
        <p:spPr bwMode="auto">
          <a:xfrm>
            <a:off x="620713" y="5662613"/>
            <a:ext cx="468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If we can do so, what are the coefficients of 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0278" name="Rectangle 22"/>
          <p:cNvSpPr>
            <a:spLocks noChangeArrowheads="1"/>
          </p:cNvSpPr>
          <p:nvPr/>
        </p:nvSpPr>
        <p:spPr bwMode="auto">
          <a:xfrm>
            <a:off x="5876925" y="5624513"/>
            <a:ext cx="2652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, and how can we obtain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39750" y="1374775"/>
            <a:ext cx="8286750" cy="400050"/>
            <a:chOff x="-2931" y="-541"/>
            <a:chExt cx="5220" cy="252"/>
          </a:xfrm>
        </p:grpSpPr>
        <p:graphicFrame>
          <p:nvGraphicFramePr>
            <p:cNvPr id="480280" name="Object 24"/>
            <p:cNvGraphicFramePr>
              <a:graphicFrameLocks noChangeAspect="1"/>
            </p:cNvGraphicFramePr>
            <p:nvPr/>
          </p:nvGraphicFramePr>
          <p:xfrm>
            <a:off x="-341" y="-516"/>
            <a:ext cx="202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52" r:id="rId16" imgW="3213100" imgH="330200" progId="Equation.DSMT4">
                    <p:embed/>
                  </p:oleObj>
                </mc:Choice>
                <mc:Fallback>
                  <p:oleObj r:id="rId16" imgW="3213100" imgH="330200" progId="Equation.DSMT4">
                    <p:embed/>
                    <p:pic>
                      <p:nvPicPr>
                        <p:cNvPr id="48028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41" y="-516"/>
                          <a:ext cx="202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281" name="Rectangle 25"/>
            <p:cNvSpPr>
              <a:spLocks noChangeArrowheads="1"/>
            </p:cNvSpPr>
            <p:nvPr/>
          </p:nvSpPr>
          <p:spPr bwMode="auto">
            <a:xfrm>
              <a:off x="-2931" y="-541"/>
              <a:ext cx="26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It is easy to see that the approximation,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480282" name="Rectangle 26"/>
            <p:cNvSpPr>
              <a:spLocks noChangeArrowheads="1"/>
            </p:cNvSpPr>
            <p:nvPr/>
          </p:nvSpPr>
          <p:spPr bwMode="auto">
            <a:xfrm>
              <a:off x="1610" y="-539"/>
              <a:ext cx="6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, in fact,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39750" y="2166938"/>
            <a:ext cx="6719888" cy="396875"/>
            <a:chOff x="340" y="1365"/>
            <a:chExt cx="4233" cy="250"/>
          </a:xfrm>
        </p:grpSpPr>
        <p:graphicFrame>
          <p:nvGraphicFramePr>
            <p:cNvPr id="480260" name="Object 4"/>
            <p:cNvGraphicFramePr>
              <a:graphicFrameLocks noChangeAspect="1"/>
            </p:cNvGraphicFramePr>
            <p:nvPr/>
          </p:nvGraphicFramePr>
          <p:xfrm>
            <a:off x="4213" y="1406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53" r:id="rId18" imgW="571252" imgH="291973" progId="Equation.DSMT4">
                    <p:embed/>
                  </p:oleObj>
                </mc:Choice>
                <mc:Fallback>
                  <p:oleObj r:id="rId18" imgW="571252" imgH="291973" progId="Equation.DSMT4">
                    <p:embed/>
                    <p:pic>
                      <p:nvPicPr>
                        <p:cNvPr id="4802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1406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283" name="Rectangle 27"/>
            <p:cNvSpPr>
              <a:spLocks noChangeArrowheads="1"/>
            </p:cNvSpPr>
            <p:nvPr/>
          </p:nvSpPr>
          <p:spPr bwMode="auto">
            <a:xfrm>
              <a:off x="340" y="1365"/>
              <a:ext cx="3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imaged that if we use a suitable curve to approximate curve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80284" name="Rectangle 28"/>
          <p:cNvSpPr>
            <a:spLocks noChangeArrowheads="1"/>
          </p:cNvSpPr>
          <p:nvPr/>
        </p:nvSpPr>
        <p:spPr bwMode="auto">
          <a:xfrm>
            <a:off x="7188200" y="2166938"/>
            <a:ext cx="172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, the applicable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0285" name="Rectangle 29"/>
          <p:cNvSpPr>
            <a:spLocks noChangeArrowheads="1"/>
          </p:cNvSpPr>
          <p:nvPr/>
        </p:nvSpPr>
        <p:spPr bwMode="auto">
          <a:xfrm>
            <a:off x="539750" y="2598738"/>
            <a:ext cx="8218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will be wider and the precision will be improved. It seems nature that we chose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0286" name="Rectangle 30"/>
          <p:cNvSpPr>
            <a:spLocks noChangeArrowheads="1"/>
          </p:cNvSpPr>
          <p:nvPr/>
        </p:nvSpPr>
        <p:spPr bwMode="auto">
          <a:xfrm>
            <a:off x="547688" y="3032125"/>
            <a:ext cx="4125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the polynomials as the suitable curve.  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47688" y="4797425"/>
            <a:ext cx="5848350" cy="396875"/>
            <a:chOff x="-2835" y="1979"/>
            <a:chExt cx="3684" cy="250"/>
          </a:xfrm>
        </p:grpSpPr>
        <p:graphicFrame>
          <p:nvGraphicFramePr>
            <p:cNvPr id="480288" name="Object 32"/>
            <p:cNvGraphicFramePr>
              <a:graphicFrameLocks noChangeAspect="1"/>
            </p:cNvGraphicFramePr>
            <p:nvPr/>
          </p:nvGraphicFramePr>
          <p:xfrm>
            <a:off x="249" y="1979"/>
            <a:ext cx="60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54" r:id="rId20" imgW="952087" imgH="368140" progId="Equation.DSMT4">
                    <p:embed/>
                  </p:oleObj>
                </mc:Choice>
                <mc:Fallback>
                  <p:oleObj r:id="rId20" imgW="952087" imgH="368140" progId="Equation.DSMT4">
                    <p:embed/>
                    <p:pic>
                      <p:nvPicPr>
                        <p:cNvPr id="48028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979"/>
                          <a:ext cx="600" cy="234"/>
                        </a:xfrm>
                        <a:prstGeom prst="rect">
                          <a:avLst/>
                        </a:prstGeom>
                        <a:solidFill>
                          <a:srgbClr val="FFFFC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289" name="Rectangle 33"/>
            <p:cNvSpPr>
              <a:spLocks noChangeArrowheads="1"/>
            </p:cNvSpPr>
            <p:nvPr/>
          </p:nvSpPr>
          <p:spPr bwMode="auto">
            <a:xfrm>
              <a:off x="-2835" y="1979"/>
              <a:ext cx="3130" cy="250"/>
            </a:xfrm>
            <a:prstGeom prst="rect">
              <a:avLst/>
            </a:prstGeom>
            <a:solidFill>
              <a:srgbClr val="FFFFC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an infinitesimal of higher order with respect to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3140075" y="5227638"/>
            <a:ext cx="3062288" cy="433387"/>
            <a:chOff x="-1248" y="2341"/>
            <a:chExt cx="1929" cy="273"/>
          </a:xfrm>
        </p:grpSpPr>
        <p:graphicFrame>
          <p:nvGraphicFramePr>
            <p:cNvPr id="480291" name="Object 35"/>
            <p:cNvGraphicFramePr>
              <a:graphicFrameLocks noChangeAspect="1"/>
            </p:cNvGraphicFramePr>
            <p:nvPr/>
          </p:nvGraphicFramePr>
          <p:xfrm>
            <a:off x="-1248" y="2341"/>
            <a:ext cx="182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55" r:id="rId22" imgW="2895600" imgH="368300" progId="Equation.DSMT4">
                    <p:embed/>
                  </p:oleObj>
                </mc:Choice>
                <mc:Fallback>
                  <p:oleObj r:id="rId22" imgW="2895600" imgH="368300" progId="Equation.DSMT4">
                    <p:embed/>
                    <p:pic>
                      <p:nvPicPr>
                        <p:cNvPr id="48029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48" y="2341"/>
                          <a:ext cx="1824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292" name="Rectangle 36"/>
            <p:cNvSpPr>
              <a:spLocks noChangeArrowheads="1"/>
            </p:cNvSpPr>
            <p:nvPr/>
          </p:nvSpPr>
          <p:spPr bwMode="auto">
            <a:xfrm>
              <a:off x="521" y="2364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Arial" charset="0"/>
                  <a:ea typeface="宋体" charset="-122"/>
                </a:rPr>
                <a:t>.</a:t>
              </a:r>
            </a:p>
          </p:txBody>
        </p:sp>
      </p:grpSp>
      <p:sp>
        <p:nvSpPr>
          <p:cNvPr id="480293" name="Rectangle 37"/>
          <p:cNvSpPr>
            <a:spLocks noChangeArrowheads="1"/>
          </p:cNvSpPr>
          <p:nvPr/>
        </p:nvSpPr>
        <p:spPr bwMode="auto">
          <a:xfrm>
            <a:off x="620713" y="6094413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them?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0295" name="Rectangle 39"/>
          <p:cNvSpPr>
            <a:spLocks noChangeArrowheads="1"/>
          </p:cNvSpPr>
          <p:nvPr/>
        </p:nvSpPr>
        <p:spPr bwMode="auto">
          <a:xfrm>
            <a:off x="4427538" y="3032125"/>
            <a:ext cx="4241800" cy="396875"/>
          </a:xfrm>
          <a:prstGeom prst="rect">
            <a:avLst/>
          </a:prstGeom>
          <a:solidFill>
            <a:srgbClr val="FFFFC3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</a:rPr>
              <a:t>Then the question becomes to, we try to</a:t>
            </a:r>
          </a:p>
        </p:txBody>
      </p:sp>
    </p:spTree>
    <p:extLst>
      <p:ext uri="{BB962C8B-B14F-4D97-AF65-F5344CB8AC3E}">
        <p14:creationId xmlns:p14="http://schemas.microsoft.com/office/powerpoint/2010/main" val="33659937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8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8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8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8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4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4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3" grpId="0"/>
      <p:bldP spid="480267" grpId="0"/>
      <p:bldP spid="480275" grpId="0" animBg="1"/>
      <p:bldP spid="480276" grpId="0"/>
      <p:bldP spid="480277" grpId="0"/>
      <p:bldP spid="480278" grpId="0"/>
      <p:bldP spid="480284" grpId="0"/>
      <p:bldP spid="480285" grpId="0"/>
      <p:bldP spid="480286" grpId="0"/>
      <p:bldP spid="480293" grpId="0"/>
      <p:bldP spid="48029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06" y="1357298"/>
            <a:ext cx="8858280" cy="4857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E8B-8EBD-461C-91D9-E5CA83A15A04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Taylor’s Theorem</a:t>
            </a:r>
          </a:p>
        </p:txBody>
      </p:sp>
      <p:sp>
        <p:nvSpPr>
          <p:cNvPr id="482308" name="AutoShape 4" descr="TaylorBrook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786188" y="2476500"/>
            <a:ext cx="1571625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2309" name="AutoShape 5" descr="TaylorBrook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786188" y="2476500"/>
            <a:ext cx="1571625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2310" name="AutoShape 6" descr="TaylorBrook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786188" y="2476500"/>
            <a:ext cx="1571625" cy="19050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 useBgFill="1">
        <p:nvSpPr>
          <p:cNvPr id="482311" name="AutoShape 7"/>
          <p:cNvSpPr>
            <a:spLocks noChangeArrowheads="1"/>
          </p:cNvSpPr>
          <p:nvPr/>
        </p:nvSpPr>
        <p:spPr bwMode="auto">
          <a:xfrm>
            <a:off x="900113" y="5589588"/>
            <a:ext cx="2592387" cy="431800"/>
          </a:xfrm>
          <a:prstGeom prst="wedgeRectCallout">
            <a:avLst>
              <a:gd name="adj1" fmla="val -1866"/>
              <a:gd name="adj2" fmla="val -148898"/>
            </a:avLst>
          </a:prstGeom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Arial" charset="0"/>
                <a:ea typeface="宋体" charset="-122"/>
              </a:rPr>
              <a:t>Taylor Polynomial</a:t>
            </a:r>
          </a:p>
        </p:txBody>
      </p:sp>
      <p:sp>
        <p:nvSpPr>
          <p:cNvPr id="482312" name="Line 8"/>
          <p:cNvSpPr>
            <a:spLocks noChangeShapeType="1"/>
          </p:cNvSpPr>
          <p:nvPr/>
        </p:nvSpPr>
        <p:spPr bwMode="auto">
          <a:xfrm>
            <a:off x="1258888" y="5157788"/>
            <a:ext cx="22336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2313" name="Line 9"/>
          <p:cNvSpPr>
            <a:spLocks noChangeShapeType="1"/>
          </p:cNvSpPr>
          <p:nvPr/>
        </p:nvSpPr>
        <p:spPr bwMode="auto">
          <a:xfrm>
            <a:off x="3708400" y="5013325"/>
            <a:ext cx="12239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482314" name="AutoShape 10"/>
          <p:cNvSpPr>
            <a:spLocks noChangeArrowheads="1"/>
          </p:cNvSpPr>
          <p:nvPr/>
        </p:nvSpPr>
        <p:spPr bwMode="auto">
          <a:xfrm>
            <a:off x="3995738" y="5589588"/>
            <a:ext cx="2592387" cy="431800"/>
          </a:xfrm>
          <a:prstGeom prst="wedgeRectCallout">
            <a:avLst>
              <a:gd name="adj1" fmla="val -30157"/>
              <a:gd name="adj2" fmla="val -169486"/>
            </a:avLst>
          </a:prstGeom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b="1">
                <a:solidFill>
                  <a:srgbClr val="0000CC"/>
                </a:solidFill>
                <a:latin typeface="Arial" charset="0"/>
                <a:ea typeface="宋体" charset="-122"/>
              </a:rPr>
              <a:t>Peano remainder</a:t>
            </a:r>
          </a:p>
        </p:txBody>
      </p:sp>
      <p:sp>
        <p:nvSpPr>
          <p:cNvPr id="482315" name="Rectangle 11"/>
          <p:cNvSpPr>
            <a:spLocks noChangeArrowheads="1"/>
          </p:cNvSpPr>
          <p:nvPr/>
        </p:nvSpPr>
        <p:spPr bwMode="auto">
          <a:xfrm>
            <a:off x="1619250" y="4365625"/>
            <a:ext cx="936625" cy="719138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82316" name="AutoShape 12"/>
          <p:cNvSpPr>
            <a:spLocks noChangeArrowheads="1"/>
          </p:cNvSpPr>
          <p:nvPr/>
        </p:nvSpPr>
        <p:spPr bwMode="auto">
          <a:xfrm>
            <a:off x="2700338" y="3357563"/>
            <a:ext cx="2879725" cy="431800"/>
          </a:xfrm>
          <a:prstGeom prst="wedgeRectCallout">
            <a:avLst>
              <a:gd name="adj1" fmla="val -58764"/>
              <a:gd name="adj2" fmla="val 173528"/>
            </a:avLst>
          </a:prstGeom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b="1">
                <a:solidFill>
                  <a:srgbClr val="CC0099"/>
                </a:solidFill>
                <a:latin typeface="Arial" charset="0"/>
                <a:ea typeface="宋体" charset="-122"/>
              </a:rPr>
              <a:t>Taylor coefficients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57900" y="1936750"/>
            <a:ext cx="2546350" cy="3508375"/>
            <a:chOff x="3243" y="1389"/>
            <a:chExt cx="1604" cy="2210"/>
          </a:xfrm>
        </p:grpSpPr>
        <p:pic>
          <p:nvPicPr>
            <p:cNvPr id="482318" name="Picture 14" descr="taylor, Brook (1685-1731)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79" y="1389"/>
              <a:ext cx="1272" cy="1541"/>
            </a:xfrm>
            <a:prstGeom prst="rect">
              <a:avLst/>
            </a:prstGeom>
            <a:noFill/>
          </p:spPr>
        </p:pic>
        <p:sp>
          <p:nvSpPr>
            <p:cNvPr id="482319" name="Text Box 15"/>
            <p:cNvSpPr txBox="1">
              <a:spLocks noChangeArrowheads="1"/>
            </p:cNvSpPr>
            <p:nvPr/>
          </p:nvSpPr>
          <p:spPr bwMode="auto">
            <a:xfrm>
              <a:off x="3243" y="3022"/>
              <a:ext cx="160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>
                  <a:solidFill>
                    <a:srgbClr val="9900CC"/>
                  </a:solidFill>
                  <a:latin typeface="Arial" charset="0"/>
                  <a:ea typeface="宋体" charset="-122"/>
                </a:rPr>
                <a:t>Taylor, Brook </a:t>
              </a:r>
            </a:p>
            <a:p>
              <a:pPr algn="ctr"/>
              <a:r>
                <a:rPr lang="en-US" altLang="zh-CN" sz="1800" b="1">
                  <a:solidFill>
                    <a:srgbClr val="9900CC"/>
                  </a:solidFill>
                  <a:latin typeface="Arial" charset="0"/>
                  <a:ea typeface="宋体" charset="-122"/>
                </a:rPr>
                <a:t>(1685-1731)</a:t>
              </a:r>
            </a:p>
            <a:p>
              <a:pPr algn="ctr"/>
              <a:r>
                <a:rPr lang="en-US" altLang="zh-CN" sz="1800">
                  <a:solidFill>
                    <a:srgbClr val="9900CC"/>
                  </a:solidFill>
                  <a:latin typeface="Arial" charset="0"/>
                  <a:ea typeface="宋体" charset="-122"/>
                </a:rPr>
                <a:t>English mathematician </a:t>
              </a:r>
            </a:p>
          </p:txBody>
        </p:sp>
      </p:grpSp>
      <p:sp>
        <p:nvSpPr>
          <p:cNvPr id="482320" name="Rectangle 16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2321" name="Object 17"/>
          <p:cNvGraphicFramePr>
            <a:graphicFrameLocks noChangeAspect="1"/>
          </p:cNvGraphicFramePr>
          <p:nvPr/>
        </p:nvGraphicFramePr>
        <p:xfrm>
          <a:off x="501650" y="2638437"/>
          <a:ext cx="54387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52" name="Equation" r:id="rId6" imgW="5435280" imgH="2501640" progId="Equation.DSMT4">
                  <p:embed/>
                </p:oleObj>
              </mc:Choice>
              <mc:Fallback>
                <p:oleObj name="Equation" r:id="rId6" imgW="5435280" imgH="2501640" progId="Equation.DSMT4">
                  <p:embed/>
                  <p:pic>
                    <p:nvPicPr>
                      <p:cNvPr id="4823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2638437"/>
                        <a:ext cx="5438775" cy="250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214282" y="1260303"/>
            <a:ext cx="7429552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Theorem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339966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(Taylor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宋体" pitchFamily="2" charset="-122"/>
                <a:cs typeface="Times New Roman" pitchFamily="18" charset="0"/>
              </a:rPr>
              <a:t>’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theorem with </a:t>
            </a: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Peano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remainder)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Suppose that the function 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differentiable of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order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at the point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Then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76009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82311" grpId="0" animBg="1" autoUpdateAnimBg="0"/>
      <p:bldP spid="482312" grpId="0" animBg="1" autoUpdateAnimBg="0"/>
      <p:bldP spid="482313" grpId="0" animBg="1" autoUpdateAnimBg="0"/>
      <p:bldP spid="482314" grpId="0" animBg="1" autoUpdateAnimBg="0"/>
      <p:bldP spid="482315" grpId="0" animBg="1" autoUpdateAnimBg="0"/>
      <p:bldP spid="482316" grpId="0" animBg="1" autoUpdateAnimBg="0"/>
      <p:bldP spid="58778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14314" y="1214422"/>
            <a:ext cx="8858280" cy="5500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5032-E9A4-41E1-8926-90D745064450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Taylor’s Theorem</a:t>
            </a:r>
          </a:p>
        </p:txBody>
      </p:sp>
      <p:graphicFrame>
        <p:nvGraphicFramePr>
          <p:cNvPr id="484355" name="Object 3"/>
          <p:cNvGraphicFramePr>
            <a:graphicFrameLocks noChangeAspect="1"/>
          </p:cNvGraphicFramePr>
          <p:nvPr/>
        </p:nvGraphicFramePr>
        <p:xfrm>
          <a:off x="487363" y="1295400"/>
          <a:ext cx="5929312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8" name="Document" r:id="rId4" imgW="5972492" imgH="2092693" progId="Word.Document.8">
                  <p:embed/>
                </p:oleObj>
              </mc:Choice>
              <mc:Fallback>
                <p:oleObj name="Document" r:id="rId4" imgW="5972492" imgH="2092693" progId="Word.Document.8">
                  <p:embed/>
                  <p:pic>
                    <p:nvPicPr>
                      <p:cNvPr id="484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295400"/>
                        <a:ext cx="5929312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57900" y="1936750"/>
            <a:ext cx="2546350" cy="3508375"/>
            <a:chOff x="3243" y="1389"/>
            <a:chExt cx="1604" cy="2210"/>
          </a:xfrm>
        </p:grpSpPr>
        <p:pic>
          <p:nvPicPr>
            <p:cNvPr id="484357" name="Picture 5" descr="taylor, Brook (1685-1731)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379" y="1389"/>
              <a:ext cx="1272" cy="1541"/>
            </a:xfrm>
            <a:prstGeom prst="rect">
              <a:avLst/>
            </a:prstGeom>
            <a:noFill/>
          </p:spPr>
        </p:pic>
        <p:sp>
          <p:nvSpPr>
            <p:cNvPr id="484358" name="Text Box 6"/>
            <p:cNvSpPr txBox="1">
              <a:spLocks noChangeArrowheads="1"/>
            </p:cNvSpPr>
            <p:nvPr/>
          </p:nvSpPr>
          <p:spPr bwMode="auto">
            <a:xfrm>
              <a:off x="3243" y="3022"/>
              <a:ext cx="160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>
                  <a:solidFill>
                    <a:srgbClr val="9900CC"/>
                  </a:solidFill>
                  <a:latin typeface="Arial" charset="0"/>
                  <a:ea typeface="宋体" charset="-122"/>
                </a:rPr>
                <a:t>Taylor, Brook </a:t>
              </a:r>
            </a:p>
            <a:p>
              <a:pPr algn="ctr"/>
              <a:r>
                <a:rPr lang="en-US" altLang="zh-CN" sz="1800" b="1">
                  <a:solidFill>
                    <a:srgbClr val="9900CC"/>
                  </a:solidFill>
                  <a:latin typeface="Arial" charset="0"/>
                  <a:ea typeface="宋体" charset="-122"/>
                </a:rPr>
                <a:t>(1685-1731)</a:t>
              </a:r>
            </a:p>
            <a:p>
              <a:pPr algn="ctr"/>
              <a:r>
                <a:rPr lang="en-US" altLang="zh-CN" sz="1800">
                  <a:solidFill>
                    <a:srgbClr val="9900CC"/>
                  </a:solidFill>
                  <a:latin typeface="Arial" charset="0"/>
                  <a:ea typeface="宋体" charset="-122"/>
                </a:rPr>
                <a:t>English mathematician</a:t>
              </a:r>
              <a:r>
                <a:rPr lang="en-US" altLang="zh-CN" sz="1800">
                  <a:latin typeface="Arial" charset="0"/>
                  <a:ea typeface="宋体" charset="-122"/>
                </a:rPr>
                <a:t> </a:t>
              </a:r>
            </a:p>
          </p:txBody>
        </p:sp>
      </p:grpSp>
      <p:sp>
        <p:nvSpPr>
          <p:cNvPr id="484359" name="Line 7"/>
          <p:cNvSpPr>
            <a:spLocks noChangeShapeType="1"/>
          </p:cNvSpPr>
          <p:nvPr/>
        </p:nvSpPr>
        <p:spPr bwMode="auto">
          <a:xfrm>
            <a:off x="3708400" y="6021388"/>
            <a:ext cx="20161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484360" name="AutoShape 8"/>
          <p:cNvSpPr>
            <a:spLocks noChangeArrowheads="1"/>
          </p:cNvSpPr>
          <p:nvPr/>
        </p:nvSpPr>
        <p:spPr bwMode="auto">
          <a:xfrm>
            <a:off x="4427538" y="6237288"/>
            <a:ext cx="2881312" cy="431800"/>
          </a:xfrm>
          <a:prstGeom prst="wedgeRectCallout">
            <a:avLst>
              <a:gd name="adj1" fmla="val -34792"/>
              <a:gd name="adj2" fmla="val -86028"/>
            </a:avLst>
          </a:prstGeom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b="1">
                <a:solidFill>
                  <a:srgbClr val="0000CC"/>
                </a:solidFill>
                <a:latin typeface="Arial" charset="0"/>
                <a:ea typeface="宋体" charset="-122"/>
              </a:rPr>
              <a:t>Lagrange remainder</a:t>
            </a:r>
          </a:p>
        </p:txBody>
      </p:sp>
      <p:sp>
        <p:nvSpPr>
          <p:cNvPr id="484361" name="Rectangle 9"/>
          <p:cNvSpPr>
            <a:spLocks noChangeArrowheads="1"/>
          </p:cNvSpPr>
          <p:nvPr/>
        </p:nvSpPr>
        <p:spPr bwMode="auto">
          <a:xfrm>
            <a:off x="1258888" y="5229225"/>
            <a:ext cx="4537075" cy="720725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484362" name="AutoShape 10"/>
          <p:cNvSpPr>
            <a:spLocks noChangeArrowheads="1"/>
          </p:cNvSpPr>
          <p:nvPr/>
        </p:nvSpPr>
        <p:spPr bwMode="auto">
          <a:xfrm>
            <a:off x="5940425" y="5661025"/>
            <a:ext cx="2592388" cy="431800"/>
          </a:xfrm>
          <a:prstGeom prst="wedgeRectCallout">
            <a:avLst>
              <a:gd name="adj1" fmla="val -54532"/>
              <a:gd name="adj2" fmla="val -111764"/>
            </a:avLst>
          </a:prstGeom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b="1">
                <a:solidFill>
                  <a:srgbClr val="CC0099"/>
                </a:solidFill>
                <a:latin typeface="Arial" charset="0"/>
                <a:ea typeface="宋体" charset="-122"/>
              </a:rPr>
              <a:t>Lagrange Formula</a:t>
            </a:r>
          </a:p>
        </p:txBody>
      </p:sp>
      <p:sp>
        <p:nvSpPr>
          <p:cNvPr id="484363" name="Rectangle 11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4364" name="Object 12"/>
          <p:cNvGraphicFramePr>
            <a:graphicFrameLocks noChangeAspect="1"/>
          </p:cNvGraphicFramePr>
          <p:nvPr/>
        </p:nvGraphicFramePr>
        <p:xfrm>
          <a:off x="501650" y="3324225"/>
          <a:ext cx="54387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9" name="Equation" r:id="rId7" imgW="5435280" imgH="2552400" progId="Equation.DSMT4">
                  <p:embed/>
                </p:oleObj>
              </mc:Choice>
              <mc:Fallback>
                <p:oleObj name="Equation" r:id="rId7" imgW="5435280" imgH="2552400" progId="Equation.DSMT4">
                  <p:embed/>
                  <p:pic>
                    <p:nvPicPr>
                      <p:cNvPr id="4843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3324225"/>
                        <a:ext cx="543877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10859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animBg="1"/>
      <p:bldP spid="484360" grpId="0" animBg="1" autoUpdateAnimBg="0"/>
      <p:bldP spid="484361" grpId="0" animBg="1"/>
      <p:bldP spid="484362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9504-FE3E-476A-8D09-6C9F5C58569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Taylor’s Theorem</a:t>
            </a:r>
          </a:p>
        </p:txBody>
      </p:sp>
      <p:graphicFrame>
        <p:nvGraphicFramePr>
          <p:cNvPr id="486403" name="Object 3"/>
          <p:cNvGraphicFramePr>
            <a:graphicFrameLocks noChangeAspect="1"/>
          </p:cNvGraphicFramePr>
          <p:nvPr/>
        </p:nvGraphicFramePr>
        <p:xfrm>
          <a:off x="5292725" y="2160572"/>
          <a:ext cx="685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16" r:id="rId4" imgW="685800" imgH="241300" progId="Equation.DSMT4">
                  <p:embed/>
                </p:oleObj>
              </mc:Choice>
              <mc:Fallback>
                <p:oleObj r:id="rId4" imgW="685800" imgH="241300" progId="Equation.DSMT4">
                  <p:embed/>
                  <p:pic>
                    <p:nvPicPr>
                      <p:cNvPr id="486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160572"/>
                        <a:ext cx="6858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539750" y="1285860"/>
            <a:ext cx="7920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Compare to the Peano remainder, the Lagrange remainder can be used to estimate the error more precisely. 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5940425" y="2039922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such that 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6600" y="2578085"/>
            <a:ext cx="1893888" cy="396875"/>
            <a:chOff x="2064" y="2024"/>
            <a:chExt cx="1193" cy="250"/>
          </a:xfrm>
        </p:grpSpPr>
        <p:graphicFrame>
          <p:nvGraphicFramePr>
            <p:cNvPr id="486407" name="Object 7"/>
            <p:cNvGraphicFramePr>
              <a:graphicFrameLocks noChangeAspect="1"/>
            </p:cNvGraphicFramePr>
            <p:nvPr/>
          </p:nvGraphicFramePr>
          <p:xfrm>
            <a:off x="2064" y="2024"/>
            <a:ext cx="102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17" r:id="rId6" imgW="1624895" imgH="355446" progId="Equation.DSMT4">
                    <p:embed/>
                  </p:oleObj>
                </mc:Choice>
                <mc:Fallback>
                  <p:oleObj r:id="rId6" imgW="1624895" imgH="355446" progId="Equation.DSMT4">
                    <p:embed/>
                    <p:pic>
                      <p:nvPicPr>
                        <p:cNvPr id="4864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024"/>
                          <a:ext cx="102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408" name="Rectangle 8"/>
            <p:cNvSpPr>
              <a:spLocks noChangeArrowheads="1"/>
            </p:cNvSpPr>
            <p:nvPr/>
          </p:nvSpPr>
          <p:spPr bwMode="auto">
            <a:xfrm>
              <a:off x="3061" y="20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, </a:t>
              </a:r>
              <a:endParaRPr lang="en-US" altLang="zh-CN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48263" y="2506647"/>
            <a:ext cx="1319212" cy="403225"/>
            <a:chOff x="3243" y="1774"/>
            <a:chExt cx="831" cy="254"/>
          </a:xfrm>
        </p:grpSpPr>
        <p:graphicFrame>
          <p:nvGraphicFramePr>
            <p:cNvPr id="486410" name="Object 10"/>
            <p:cNvGraphicFramePr>
              <a:graphicFrameLocks noChangeAspect="1"/>
            </p:cNvGraphicFramePr>
            <p:nvPr/>
          </p:nvGraphicFramePr>
          <p:xfrm>
            <a:off x="3243" y="1842"/>
            <a:ext cx="69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18" r:id="rId8" imgW="1104900" imgH="292100" progId="Equation.DSMT4">
                    <p:embed/>
                  </p:oleObj>
                </mc:Choice>
                <mc:Fallback>
                  <p:oleObj r:id="rId8" imgW="1104900" imgH="292100" progId="Equation.DSMT4">
                    <p:embed/>
                    <p:pic>
                      <p:nvPicPr>
                        <p:cNvPr id="4864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842"/>
                          <a:ext cx="69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411" name="Rectangle 11"/>
            <p:cNvSpPr>
              <a:spLocks noChangeArrowheads="1"/>
            </p:cNvSpPr>
            <p:nvPr/>
          </p:nvSpPr>
          <p:spPr bwMode="auto">
            <a:xfrm>
              <a:off x="3878" y="177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, </a:t>
              </a:r>
              <a:endParaRPr lang="en-US" altLang="zh-CN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86412" name="Rectangle 12"/>
          <p:cNvSpPr>
            <a:spLocks noChangeArrowheads="1"/>
          </p:cNvSpPr>
          <p:nvPr/>
        </p:nvSpPr>
        <p:spPr bwMode="auto">
          <a:xfrm>
            <a:off x="539750" y="1649397"/>
            <a:ext cx="7920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                                                      In fact, if the function  </a:t>
            </a:r>
            <a:r>
              <a:rPr lang="en-US" altLang="zh-CN" b="1" i="1">
                <a:solidFill>
                  <a:srgbClr val="0000FF"/>
                </a:solidFill>
                <a:ea typeface="宋体" charset="-122"/>
                <a:cs typeface="Arial" charset="0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  is differentiable of order </a:t>
            </a:r>
            <a:r>
              <a:rPr lang="en-US" altLang="zh-CN" b="1" i="1">
                <a:solidFill>
                  <a:srgbClr val="0000FF"/>
                </a:solidFill>
                <a:ea typeface="宋体" charset="-122"/>
                <a:cs typeface="Arial" charset="0"/>
              </a:rPr>
              <a:t>n</a:t>
            </a:r>
            <a:r>
              <a:rPr lang="en-US" altLang="zh-CN" b="1">
                <a:solidFill>
                  <a:srgbClr val="0000FF"/>
                </a:solidFill>
                <a:ea typeface="宋体" charset="-122"/>
                <a:cs typeface="Arial" charset="0"/>
              </a:rPr>
              <a:t>+1</a:t>
            </a: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 on [</a:t>
            </a:r>
            <a:r>
              <a:rPr lang="en-US" altLang="zh-CN" b="1" i="1">
                <a:solidFill>
                  <a:srgbClr val="0000FF"/>
                </a:solidFill>
                <a:ea typeface="宋体" charset="-122"/>
                <a:cs typeface="Arial" charset="0"/>
              </a:rPr>
              <a:t>a</a:t>
            </a: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, </a:t>
            </a:r>
            <a:r>
              <a:rPr lang="en-US" altLang="zh-CN" b="1" i="1">
                <a:solidFill>
                  <a:srgbClr val="0000FF"/>
                </a:solidFill>
                <a:ea typeface="宋体" charset="-122"/>
                <a:cs typeface="Arial" charset="0"/>
              </a:rPr>
              <a:t>b</a:t>
            </a: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], and there is a constant 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6413" name="Rectangle 13"/>
          <p:cNvSpPr>
            <a:spLocks noChangeArrowheads="1"/>
          </p:cNvSpPr>
          <p:nvPr/>
        </p:nvSpPr>
        <p:spPr bwMode="auto">
          <a:xfrm>
            <a:off x="611188" y="2832085"/>
            <a:ext cx="620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then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graphicFrame>
        <p:nvGraphicFramePr>
          <p:cNvPr id="486414" name="Object 14"/>
          <p:cNvGraphicFramePr>
            <a:graphicFrameLocks noChangeAspect="1"/>
          </p:cNvGraphicFramePr>
          <p:nvPr/>
        </p:nvGraphicFramePr>
        <p:xfrm>
          <a:off x="4383088" y="4046522"/>
          <a:ext cx="8096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19" r:id="rId10" imgW="812447" imgH="330057" progId="Equation.DSMT4">
                  <p:embed/>
                </p:oleObj>
              </mc:Choice>
              <mc:Fallback>
                <p:oleObj r:id="rId10" imgW="812447" imgH="330057" progId="Equation.DSMT4">
                  <p:embed/>
                  <p:pic>
                    <p:nvPicPr>
                      <p:cNvPr id="4864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4046522"/>
                        <a:ext cx="8096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5" name="Object 15"/>
          <p:cNvGraphicFramePr>
            <a:graphicFrameLocks noChangeAspect="1"/>
          </p:cNvGraphicFramePr>
          <p:nvPr/>
        </p:nvGraphicFramePr>
        <p:xfrm>
          <a:off x="3592513" y="4441810"/>
          <a:ext cx="638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20" r:id="rId12" imgW="634725" imgH="330057" progId="Equation.DSMT4">
                  <p:embed/>
                </p:oleObj>
              </mc:Choice>
              <mc:Fallback>
                <p:oleObj r:id="rId12" imgW="634725" imgH="330057" progId="Equation.DSMT4">
                  <p:embed/>
                  <p:pic>
                    <p:nvPicPr>
                      <p:cNvPr id="4864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4441810"/>
                        <a:ext cx="6381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6" name="Rectangle 16"/>
          <p:cNvSpPr>
            <a:spLocks noChangeArrowheads="1"/>
          </p:cNvSpPr>
          <p:nvPr/>
        </p:nvSpPr>
        <p:spPr bwMode="auto">
          <a:xfrm>
            <a:off x="639763" y="4019535"/>
            <a:ext cx="3851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We can see from the inequality that 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3813" y="3983022"/>
            <a:ext cx="1165225" cy="396875"/>
            <a:chOff x="3379" y="3452"/>
            <a:chExt cx="734" cy="250"/>
          </a:xfrm>
        </p:grpSpPr>
        <p:graphicFrame>
          <p:nvGraphicFramePr>
            <p:cNvPr id="486418" name="Object 18"/>
            <p:cNvGraphicFramePr>
              <a:graphicFrameLocks noChangeAspect="1"/>
            </p:cNvGraphicFramePr>
            <p:nvPr/>
          </p:nvGraphicFramePr>
          <p:xfrm>
            <a:off x="3651" y="3521"/>
            <a:ext cx="46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21" r:id="rId14" imgW="736600" imgH="203200" progId="Equation.DSMT4">
                    <p:embed/>
                  </p:oleObj>
                </mc:Choice>
                <mc:Fallback>
                  <p:oleObj r:id="rId14" imgW="736600" imgH="203200" progId="Equation.DSMT4">
                    <p:embed/>
                    <p:pic>
                      <p:nvPicPr>
                        <p:cNvPr id="4864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521"/>
                          <a:ext cx="462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419" name="Rectangle 19"/>
            <p:cNvSpPr>
              <a:spLocks noChangeArrowheads="1"/>
            </p:cNvSpPr>
            <p:nvPr/>
          </p:nvSpPr>
          <p:spPr bwMode="auto">
            <a:xfrm>
              <a:off x="3379" y="345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as </a:t>
              </a:r>
              <a:endParaRPr lang="en-US" altLang="zh-CN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86420" name="Rectangle 20"/>
          <p:cNvSpPr>
            <a:spLocks noChangeArrowheads="1"/>
          </p:cNvSpPr>
          <p:nvPr/>
        </p:nvSpPr>
        <p:spPr bwMode="auto">
          <a:xfrm>
            <a:off x="6184900" y="3983022"/>
            <a:ext cx="197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.  This means that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6421" name="Rectangle 21"/>
          <p:cNvSpPr>
            <a:spLocks noChangeArrowheads="1"/>
          </p:cNvSpPr>
          <p:nvPr/>
        </p:nvSpPr>
        <p:spPr bwMode="auto">
          <a:xfrm>
            <a:off x="4168775" y="4414822"/>
            <a:ext cx="4286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charset="-122"/>
                <a:cs typeface="Arial" charset="0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to approximate a differentiable function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6422" name="Rectangle 22"/>
          <p:cNvSpPr>
            <a:spLocks noChangeArrowheads="1"/>
          </p:cNvSpPr>
          <p:nvPr/>
        </p:nvSpPr>
        <p:spPr bwMode="auto">
          <a:xfrm>
            <a:off x="4672013" y="4848210"/>
            <a:ext cx="3667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, the error may be make arbitrarily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6426" name="Rectangle 26"/>
          <p:cNvSpPr>
            <a:spLocks noChangeArrowheads="1"/>
          </p:cNvSpPr>
          <p:nvPr/>
        </p:nvSpPr>
        <p:spPr bwMode="auto">
          <a:xfrm>
            <a:off x="639763" y="4414822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if we utilize the polynomial 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11188" y="4883135"/>
            <a:ext cx="4060825" cy="396875"/>
            <a:chOff x="431" y="3339"/>
            <a:chExt cx="2558" cy="250"/>
          </a:xfrm>
        </p:grpSpPr>
        <p:graphicFrame>
          <p:nvGraphicFramePr>
            <p:cNvPr id="486428" name="Object 28"/>
            <p:cNvGraphicFramePr>
              <a:graphicFrameLocks noChangeAspect="1"/>
            </p:cNvGraphicFramePr>
            <p:nvPr/>
          </p:nvGraphicFramePr>
          <p:xfrm>
            <a:off x="2653" y="3380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22" r:id="rId16" imgW="533169" imgH="291973" progId="Equation.DSMT4">
                    <p:embed/>
                  </p:oleObj>
                </mc:Choice>
                <mc:Fallback>
                  <p:oleObj r:id="rId16" imgW="533169" imgH="291973" progId="Equation.DSMT4">
                    <p:embed/>
                    <p:pic>
                      <p:nvPicPr>
                        <p:cNvPr id="48642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380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429" name="Rectangle 29"/>
            <p:cNvSpPr>
              <a:spLocks noChangeArrowheads="1"/>
            </p:cNvSpPr>
            <p:nvPr/>
          </p:nvSpPr>
          <p:spPr bwMode="auto">
            <a:xfrm>
              <a:off x="431" y="3339"/>
              <a:ext cx="2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of any order in the whole interval </a:t>
              </a:r>
              <a:endParaRPr lang="en-US" altLang="zh-CN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86430" name="Rectangle 30"/>
          <p:cNvSpPr>
            <a:spLocks noChangeArrowheads="1"/>
          </p:cNvSpPr>
          <p:nvPr/>
        </p:nvSpPr>
        <p:spPr bwMode="auto">
          <a:xfrm>
            <a:off x="639763" y="5280010"/>
            <a:ext cx="731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small</a:t>
            </a:r>
            <a:endParaRPr lang="en-US" altLang="zh-CN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908175" y="3190860"/>
            <a:ext cx="5365750" cy="695325"/>
            <a:chOff x="1202" y="2251"/>
            <a:chExt cx="3380" cy="438"/>
          </a:xfrm>
        </p:grpSpPr>
        <p:graphicFrame>
          <p:nvGraphicFramePr>
            <p:cNvPr id="486432" name="Object 32"/>
            <p:cNvGraphicFramePr>
              <a:graphicFrameLocks noChangeAspect="1"/>
            </p:cNvGraphicFramePr>
            <p:nvPr/>
          </p:nvGraphicFramePr>
          <p:xfrm>
            <a:off x="1202" y="2251"/>
            <a:ext cx="3318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7323" r:id="rId18" imgW="5270500" imgH="698500" progId="Equation.DSMT4">
                    <p:embed/>
                  </p:oleObj>
                </mc:Choice>
                <mc:Fallback>
                  <p:oleObj r:id="rId18" imgW="5270500" imgH="698500" progId="Equation.DSMT4">
                    <p:embed/>
                    <p:pic>
                      <p:nvPicPr>
                        <p:cNvPr id="486432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251"/>
                          <a:ext cx="3318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433" name="Rectangle 33"/>
            <p:cNvSpPr>
              <a:spLocks noChangeArrowheads="1"/>
            </p:cNvSpPr>
            <p:nvPr/>
          </p:nvSpPr>
          <p:spPr bwMode="auto">
            <a:xfrm>
              <a:off x="4422" y="2387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Arial" charset="0"/>
                  <a:ea typeface="宋体" charset="-122"/>
                </a:rPr>
                <a:t>.</a:t>
              </a:r>
              <a:endParaRPr lang="zh-CN" altLang="en-US">
                <a:solidFill>
                  <a:srgbClr val="0000FF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231900" y="5280010"/>
            <a:ext cx="3482975" cy="400050"/>
            <a:chOff x="776" y="3521"/>
            <a:chExt cx="2194" cy="252"/>
          </a:xfrm>
        </p:grpSpPr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42" y="3521"/>
              <a:ext cx="1728" cy="252"/>
              <a:chOff x="1315" y="4320"/>
              <a:chExt cx="1728" cy="252"/>
            </a:xfrm>
          </p:grpSpPr>
          <p:graphicFrame>
            <p:nvGraphicFramePr>
              <p:cNvPr id="486424" name="Object 24"/>
              <p:cNvGraphicFramePr>
                <a:graphicFrameLocks noChangeAspect="1"/>
              </p:cNvGraphicFramePr>
              <p:nvPr/>
            </p:nvGraphicFramePr>
            <p:xfrm>
              <a:off x="1315" y="4399"/>
              <a:ext cx="11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7324" r:id="rId20" imgW="177646" imgH="190335" progId="Equation.DSMT4">
                      <p:embed/>
                    </p:oleObj>
                  </mc:Choice>
                  <mc:Fallback>
                    <p:oleObj r:id="rId20" imgW="177646" imgH="190335" progId="Equation.DSMT4">
                      <p:embed/>
                      <p:pic>
                        <p:nvPicPr>
                          <p:cNvPr id="486424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5" y="4399"/>
                            <a:ext cx="114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6425" name="Rectangle 25"/>
              <p:cNvSpPr>
                <a:spLocks noChangeArrowheads="1"/>
              </p:cNvSpPr>
              <p:nvPr/>
            </p:nvSpPr>
            <p:spPr bwMode="auto">
              <a:xfrm>
                <a:off x="1429" y="4320"/>
                <a:ext cx="161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 </a:t>
                </a:r>
                <a:r>
                  <a:rPr lang="en-US" altLang="zh-CN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is taken large enough.</a:t>
                </a:r>
                <a:r>
                  <a:rPr lang="en-US" altLang="zh-CN">
                    <a:solidFill>
                      <a:srgbClr val="0000FF"/>
                    </a:solidFill>
                    <a:latin typeface="Arial" charset="0"/>
                    <a:ea typeface="宋体" charset="-122"/>
                    <a:cs typeface="Arial" charset="0"/>
                  </a:rPr>
                  <a:t> </a:t>
                </a:r>
              </a:p>
            </p:txBody>
          </p:sp>
        </p:grpSp>
        <p:sp>
          <p:nvSpPr>
            <p:cNvPr id="486434" name="Rectangle 34"/>
            <p:cNvSpPr>
              <a:spLocks noChangeArrowheads="1"/>
            </p:cNvSpPr>
            <p:nvPr/>
          </p:nvSpPr>
          <p:spPr bwMode="auto">
            <a:xfrm>
              <a:off x="776" y="3521"/>
              <a:ext cx="4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while</a:t>
              </a:r>
              <a:endParaRPr lang="zh-CN" altLang="en-US">
                <a:solidFill>
                  <a:srgbClr val="0000FF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94914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8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8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/>
      <p:bldP spid="486405" grpId="0"/>
      <p:bldP spid="486412" grpId="0"/>
      <p:bldP spid="486413" grpId="0"/>
      <p:bldP spid="486416" grpId="0"/>
      <p:bldP spid="486420" grpId="0"/>
      <p:bldP spid="486421" grpId="0"/>
      <p:bldP spid="486422" grpId="0"/>
      <p:bldP spid="486426" grpId="0"/>
      <p:bldP spid="4864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CCE6-1A72-4523-9AAB-20FBA6820C8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Taylor’s Theorem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76600" y="3717925"/>
            <a:ext cx="4768850" cy="2447925"/>
            <a:chOff x="2064" y="2342"/>
            <a:chExt cx="3004" cy="1542"/>
          </a:xfrm>
        </p:grpSpPr>
        <p:pic>
          <p:nvPicPr>
            <p:cNvPr id="488452" name="Picture 4" descr="Maclaurin_3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42" y="2342"/>
              <a:ext cx="1326" cy="1542"/>
            </a:xfrm>
            <a:prstGeom prst="rect">
              <a:avLst/>
            </a:prstGeom>
            <a:noFill/>
          </p:spPr>
        </p:pic>
        <p:sp>
          <p:nvSpPr>
            <p:cNvPr id="488453" name="Text Box 5"/>
            <p:cNvSpPr txBox="1">
              <a:spLocks noChangeArrowheads="1"/>
            </p:cNvSpPr>
            <p:nvPr/>
          </p:nvSpPr>
          <p:spPr bwMode="auto">
            <a:xfrm>
              <a:off x="2064" y="2976"/>
              <a:ext cx="164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>
                  <a:solidFill>
                    <a:srgbClr val="9900CC"/>
                  </a:solidFill>
                  <a:latin typeface="Arial" charset="0"/>
                  <a:ea typeface="宋体" charset="-122"/>
                </a:rPr>
                <a:t>Colin Maclaurin</a:t>
              </a:r>
            </a:p>
            <a:p>
              <a:pPr algn="ctr"/>
              <a:r>
                <a:rPr lang="en-US" altLang="zh-CN" sz="1800" b="1">
                  <a:solidFill>
                    <a:srgbClr val="9900CC"/>
                  </a:solidFill>
                  <a:latin typeface="Arial" charset="0"/>
                  <a:ea typeface="宋体" charset="-122"/>
                </a:rPr>
                <a:t>(1698 - 1746)</a:t>
              </a:r>
            </a:p>
            <a:p>
              <a:pPr algn="ctr"/>
              <a:r>
                <a:rPr lang="en-US" altLang="zh-CN" sz="1800">
                  <a:solidFill>
                    <a:srgbClr val="9900CC"/>
                  </a:solidFill>
                  <a:latin typeface="Arial" charset="0"/>
                  <a:ea typeface="宋体" charset="-122"/>
                </a:rPr>
                <a:t>Scottish mathematician</a:t>
              </a:r>
              <a:r>
                <a:rPr lang="en-US" altLang="zh-CN" sz="1800">
                  <a:latin typeface="Arial" charset="0"/>
                  <a:ea typeface="宋体" charset="-122"/>
                </a:rPr>
                <a:t> 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76263" y="1447800"/>
            <a:ext cx="1647825" cy="396875"/>
            <a:chOff x="1633" y="1805"/>
            <a:chExt cx="1038" cy="250"/>
          </a:xfrm>
        </p:grpSpPr>
        <p:sp>
          <p:nvSpPr>
            <p:cNvPr id="488455" name="Rectangle 7"/>
            <p:cNvSpPr>
              <a:spLocks noChangeArrowheads="1"/>
            </p:cNvSpPr>
            <p:nvPr/>
          </p:nvSpPr>
          <p:spPr bwMode="auto">
            <a:xfrm>
              <a:off x="1633" y="1805"/>
              <a:ext cx="6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If we let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  <p:graphicFrame>
          <p:nvGraphicFramePr>
            <p:cNvPr id="488456" name="Object 8"/>
            <p:cNvGraphicFramePr>
              <a:graphicFrameLocks noChangeAspect="1"/>
            </p:cNvGraphicFramePr>
            <p:nvPr/>
          </p:nvGraphicFramePr>
          <p:xfrm>
            <a:off x="2245" y="1842"/>
            <a:ext cx="42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326" r:id="rId5" imgW="672808" imgH="330057" progId="Equation.DSMT4">
                    <p:embed/>
                  </p:oleObj>
                </mc:Choice>
                <mc:Fallback>
                  <p:oleObj r:id="rId5" imgW="672808" imgH="330057" progId="Equation.DSMT4">
                    <p:embed/>
                    <p:pic>
                      <p:nvPicPr>
                        <p:cNvPr id="48845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842"/>
                          <a:ext cx="42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8457" name="Rectangle 9"/>
          <p:cNvSpPr>
            <a:spLocks noChangeArrowheads="1"/>
          </p:cNvSpPr>
          <p:nvPr/>
        </p:nvSpPr>
        <p:spPr bwMode="auto">
          <a:xfrm>
            <a:off x="2125663" y="1435100"/>
            <a:ext cx="3959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charset="-122"/>
                <a:cs typeface="Arial" charset="0"/>
              </a:rPr>
              <a:t>, then the Lagrange formula becomes</a:t>
            </a:r>
            <a:endParaRPr lang="en-US" altLang="zh-CN" sz="1800">
              <a:solidFill>
                <a:srgbClr val="0000FF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88458" name="Rectangle 10"/>
          <p:cNvSpPr>
            <a:spLocks noChangeArrowheads="1"/>
          </p:cNvSpPr>
          <p:nvPr/>
        </p:nvSpPr>
        <p:spPr bwMode="auto">
          <a:xfrm>
            <a:off x="0" y="2492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8459" name="Object 11"/>
          <p:cNvGraphicFramePr>
            <a:graphicFrameLocks noChangeAspect="1"/>
          </p:cNvGraphicFramePr>
          <p:nvPr/>
        </p:nvGraphicFramePr>
        <p:xfrm>
          <a:off x="1062038" y="1989138"/>
          <a:ext cx="70485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27" name="Equation" r:id="rId7" imgW="7048440" imgH="1473120" progId="Equation.DSMT4">
                  <p:embed/>
                </p:oleObj>
              </mc:Choice>
              <mc:Fallback>
                <p:oleObj name="Equation" r:id="rId7" imgW="7048440" imgH="1473120" progId="Equation.DSMT4">
                  <p:embed/>
                  <p:pic>
                    <p:nvPicPr>
                      <p:cNvPr id="4884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1989138"/>
                        <a:ext cx="7048500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60" name="Rectangle 12"/>
          <p:cNvSpPr>
            <a:spLocks noChangeArrowheads="1"/>
          </p:cNvSpPr>
          <p:nvPr/>
        </p:nvSpPr>
        <p:spPr bwMode="auto">
          <a:xfrm>
            <a:off x="539750" y="3789363"/>
            <a:ext cx="5373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charset="-122"/>
                <a:cs typeface="Arial" charset="0"/>
              </a:rPr>
              <a:t>and this formula is called the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Arial" charset="0"/>
              </a:rPr>
              <a:t>Maclaurin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Arial" charset="0"/>
              </a:rPr>
              <a:t> formula</a:t>
            </a:r>
            <a:r>
              <a:rPr lang="en-US" altLang="zh-CN" dirty="0">
                <a:ea typeface="宋体" charset="-122"/>
                <a:cs typeface="Arial" charset="0"/>
              </a:rPr>
              <a:t>.</a:t>
            </a:r>
            <a:endParaRPr lang="en-US" altLang="zh-CN" sz="1800" dirty="0">
              <a:latin typeface="Arial" charset="0"/>
              <a:ea typeface="宋体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3647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7" grpId="0"/>
      <p:bldP spid="48846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42910" y="1643050"/>
            <a:ext cx="6357982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8066-2BE4-4EFB-87E0-DCA6FD4D9EE1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>
                <a:ea typeface="宋体" charset="-122"/>
              </a:rPr>
              <a:t>Maclaurin</a:t>
            </a:r>
            <a:r>
              <a:rPr lang="en-US" altLang="zh-CN" sz="3200" dirty="0">
                <a:ea typeface="宋体" charset="-122"/>
              </a:rPr>
              <a:t> Formulae for Some Elementary Functions</a:t>
            </a:r>
          </a:p>
        </p:txBody>
      </p:sp>
      <p:graphicFrame>
        <p:nvGraphicFramePr>
          <p:cNvPr id="490500" name="Object 4"/>
          <p:cNvGraphicFramePr>
            <a:graphicFrameLocks noChangeAspect="1"/>
          </p:cNvGraphicFramePr>
          <p:nvPr/>
        </p:nvGraphicFramePr>
        <p:xfrm>
          <a:off x="2136775" y="3430586"/>
          <a:ext cx="4041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58" name="Equation" r:id="rId4" imgW="4038480" imgH="698400" progId="Equation.DSMT4">
                  <p:embed/>
                </p:oleObj>
              </mc:Choice>
              <mc:Fallback>
                <p:oleObj name="Equation" r:id="rId4" imgW="4038480" imgH="698400" progId="Equation.DSMT4">
                  <p:embed/>
                  <p:pic>
                    <p:nvPicPr>
                      <p:cNvPr id="490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3430586"/>
                        <a:ext cx="40417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5"/>
          <p:cNvGraphicFramePr>
            <a:graphicFrameLocks noChangeAspect="1"/>
          </p:cNvGraphicFramePr>
          <p:nvPr/>
        </p:nvGraphicFramePr>
        <p:xfrm>
          <a:off x="1668463" y="4618036"/>
          <a:ext cx="12287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59" r:id="rId6" imgW="1231366" imgH="291973" progId="Equation.DSMT4">
                  <p:embed/>
                </p:oleObj>
              </mc:Choice>
              <mc:Fallback>
                <p:oleObj r:id="rId6" imgW="1231366" imgH="291973" progId="Equation.DSMT4">
                  <p:embed/>
                  <p:pic>
                    <p:nvPicPr>
                      <p:cNvPr id="4905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4618036"/>
                        <a:ext cx="12287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1188" y="1701799"/>
            <a:ext cx="6313487" cy="396875"/>
            <a:chOff x="295" y="981"/>
            <a:chExt cx="3977" cy="250"/>
          </a:xfrm>
        </p:grpSpPr>
        <p:graphicFrame>
          <p:nvGraphicFramePr>
            <p:cNvPr id="490503" name="Object 7"/>
            <p:cNvGraphicFramePr>
              <a:graphicFrameLocks noChangeAspect="1"/>
            </p:cNvGraphicFramePr>
            <p:nvPr/>
          </p:nvGraphicFramePr>
          <p:xfrm>
            <a:off x="3606" y="981"/>
            <a:ext cx="66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60" r:id="rId8" imgW="1054100" imgH="355600" progId="Equation.DSMT4">
                    <p:embed/>
                  </p:oleObj>
                </mc:Choice>
                <mc:Fallback>
                  <p:oleObj r:id="rId8" imgW="1054100" imgH="355600" progId="Equation.DSMT4">
                    <p:embed/>
                    <p:pic>
                      <p:nvPicPr>
                        <p:cNvPr id="4905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981"/>
                          <a:ext cx="66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0504" name="Rectangle 8"/>
            <p:cNvSpPr>
              <a:spLocks noChangeArrowheads="1"/>
            </p:cNvSpPr>
            <p:nvPr/>
          </p:nvSpPr>
          <p:spPr bwMode="auto">
            <a:xfrm>
              <a:off x="295" y="981"/>
              <a:ext cx="3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a typeface="宋体" charset="-122"/>
                  <a:cs typeface="Arial" charset="0"/>
                </a:rPr>
                <a:t>Maclaurin formula for the exponential function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0400" y="2314574"/>
            <a:ext cx="2016125" cy="396875"/>
            <a:chOff x="476" y="1389"/>
            <a:chExt cx="1270" cy="250"/>
          </a:xfrm>
        </p:grpSpPr>
        <p:graphicFrame>
          <p:nvGraphicFramePr>
            <p:cNvPr id="490506" name="Object 10"/>
            <p:cNvGraphicFramePr>
              <a:graphicFrameLocks noChangeAspect="1"/>
            </p:cNvGraphicFramePr>
            <p:nvPr/>
          </p:nvGraphicFramePr>
          <p:xfrm>
            <a:off x="930" y="1394"/>
            <a:ext cx="81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61" r:id="rId10" imgW="1294838" imgH="355446" progId="Equation.DSMT4">
                    <p:embed/>
                  </p:oleObj>
                </mc:Choice>
                <mc:Fallback>
                  <p:oleObj r:id="rId10" imgW="1294838" imgH="355446" progId="Equation.DSMT4">
                    <p:embed/>
                    <p:pic>
                      <p:nvPicPr>
                        <p:cNvPr id="49050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394"/>
                          <a:ext cx="81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0507" name="Rectangle 11"/>
            <p:cNvSpPr>
              <a:spLocks noChangeArrowheads="1"/>
            </p:cNvSpPr>
            <p:nvPr/>
          </p:nvSpPr>
          <p:spPr bwMode="auto">
            <a:xfrm>
              <a:off x="476" y="1389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Since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90509" name="Rectangle 13"/>
          <p:cNvSpPr>
            <a:spLocks noChangeArrowheads="1"/>
          </p:cNvSpPr>
          <p:nvPr/>
        </p:nvSpPr>
        <p:spPr bwMode="auto">
          <a:xfrm>
            <a:off x="684213" y="2927349"/>
            <a:ext cx="1023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we have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90510" name="Rectangle 14"/>
          <p:cNvSpPr>
            <a:spLocks noChangeArrowheads="1"/>
          </p:cNvSpPr>
          <p:nvPr/>
        </p:nvSpPr>
        <p:spPr bwMode="auto">
          <a:xfrm>
            <a:off x="876300" y="4546599"/>
            <a:ext cx="868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where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62263" y="4521199"/>
            <a:ext cx="1724025" cy="422275"/>
            <a:chOff x="1863" y="2507"/>
            <a:chExt cx="1086" cy="266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863" y="2523"/>
              <a:ext cx="972" cy="250"/>
              <a:chOff x="1863" y="2523"/>
              <a:chExt cx="972" cy="250"/>
            </a:xfrm>
          </p:grpSpPr>
          <p:graphicFrame>
            <p:nvGraphicFramePr>
              <p:cNvPr id="490513" name="Object 17"/>
              <p:cNvGraphicFramePr>
                <a:graphicFrameLocks noChangeAspect="1"/>
              </p:cNvGraphicFramePr>
              <p:nvPr/>
            </p:nvGraphicFramePr>
            <p:xfrm>
              <a:off x="2253" y="2568"/>
              <a:ext cx="58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362" r:id="rId12" imgW="927100" imgH="241300" progId="Equation.DSMT4">
                      <p:embed/>
                    </p:oleObj>
                  </mc:Choice>
                  <mc:Fallback>
                    <p:oleObj r:id="rId12" imgW="927100" imgH="241300" progId="Equation.DSMT4">
                      <p:embed/>
                      <p:pic>
                        <p:nvPicPr>
                          <p:cNvPr id="490513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3" y="2568"/>
                            <a:ext cx="58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0514" name="Rectangle 18"/>
              <p:cNvSpPr>
                <a:spLocks noChangeArrowheads="1"/>
              </p:cNvSpPr>
              <p:nvPr/>
            </p:nvSpPr>
            <p:spPr bwMode="auto">
              <a:xfrm>
                <a:off x="1863" y="2523"/>
                <a:ext cx="4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  <a:cs typeface="Arial" charset="0"/>
                  </a:rPr>
                  <a:t> </a:t>
                </a:r>
                <a:r>
                  <a:rPr lang="en-US" altLang="zh-CN">
                    <a:ea typeface="宋体" charset="-122"/>
                    <a:cs typeface="Arial" charset="0"/>
                  </a:rPr>
                  <a:t>and </a:t>
                </a:r>
                <a:endParaRPr lang="en-US" altLang="zh-CN" sz="1800"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  <p:sp>
          <p:nvSpPr>
            <p:cNvPr id="490515" name="Rectangle 19"/>
            <p:cNvSpPr>
              <a:spLocks noChangeArrowheads="1"/>
            </p:cNvSpPr>
            <p:nvPr/>
          </p:nvSpPr>
          <p:spPr bwMode="auto">
            <a:xfrm>
              <a:off x="2789" y="2507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charset="0"/>
                  <a:ea typeface="宋体" charset="-122"/>
                </a:rPr>
                <a:t>.</a:t>
              </a: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532063" y="2314574"/>
            <a:ext cx="2000250" cy="433387"/>
            <a:chOff x="1595" y="1593"/>
            <a:chExt cx="1260" cy="273"/>
          </a:xfrm>
        </p:grpSpPr>
        <p:graphicFrame>
          <p:nvGraphicFramePr>
            <p:cNvPr id="490499" name="Object 3"/>
            <p:cNvGraphicFramePr>
              <a:graphicFrameLocks noChangeAspect="1"/>
            </p:cNvGraphicFramePr>
            <p:nvPr/>
          </p:nvGraphicFramePr>
          <p:xfrm>
            <a:off x="2004" y="1593"/>
            <a:ext cx="72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63" r:id="rId14" imgW="1143000" imgH="355600" progId="Equation.DSMT4">
                    <p:embed/>
                  </p:oleObj>
                </mc:Choice>
                <mc:Fallback>
                  <p:oleObj r:id="rId14" imgW="1143000" imgH="355600" progId="Equation.DSMT4">
                    <p:embed/>
                    <p:pic>
                      <p:nvPicPr>
                        <p:cNvPr id="4904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1593"/>
                          <a:ext cx="72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0508" name="Rectangle 12"/>
            <p:cNvSpPr>
              <a:spLocks noChangeArrowheads="1"/>
            </p:cNvSpPr>
            <p:nvPr/>
          </p:nvSpPr>
          <p:spPr bwMode="auto">
            <a:xfrm>
              <a:off x="1595" y="1593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ea typeface="宋体" charset="-122"/>
                  <a:cs typeface="Arial" charset="0"/>
                </a:rPr>
                <a:t>and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490516" name="Rectangle 20"/>
            <p:cNvSpPr>
              <a:spLocks noChangeArrowheads="1"/>
            </p:cNvSpPr>
            <p:nvPr/>
          </p:nvSpPr>
          <p:spPr bwMode="auto">
            <a:xfrm>
              <a:off x="2699" y="161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01225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9" grpId="0"/>
      <p:bldP spid="4905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42910" y="1500174"/>
            <a:ext cx="6357982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5D93-E482-4198-8AF8-9C1713B94BB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416800" cy="1012825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ea typeface="宋体" charset="-122"/>
              </a:rPr>
              <a:t>Maclaurin</a:t>
            </a:r>
            <a:r>
              <a:rPr lang="en-US" altLang="zh-CN" sz="3200" dirty="0">
                <a:ea typeface="宋体" charset="-122"/>
              </a:rPr>
              <a:t> Formulae for Some Elementary Functions</a:t>
            </a:r>
          </a:p>
        </p:txBody>
      </p:sp>
      <p:graphicFrame>
        <p:nvGraphicFramePr>
          <p:cNvPr id="492547" name="Object 3"/>
          <p:cNvGraphicFramePr>
            <a:graphicFrameLocks noChangeAspect="1"/>
          </p:cNvGraphicFramePr>
          <p:nvPr/>
        </p:nvGraphicFramePr>
        <p:xfrm>
          <a:off x="844550" y="2601913"/>
          <a:ext cx="43545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88" name="Equation" r:id="rId4" imgW="4356000" imgH="698400" progId="Equation.DSMT4">
                  <p:embed/>
                </p:oleObj>
              </mc:Choice>
              <mc:Fallback>
                <p:oleObj name="Equation" r:id="rId4" imgW="4356000" imgH="698400" progId="Equation.DSMT4">
                  <p:embed/>
                  <p:pic>
                    <p:nvPicPr>
                      <p:cNvPr id="4925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601913"/>
                        <a:ext cx="4354513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8" name="Object 4"/>
          <p:cNvGraphicFramePr>
            <a:graphicFrameLocks noChangeAspect="1"/>
          </p:cNvGraphicFramePr>
          <p:nvPr/>
        </p:nvGraphicFramePr>
        <p:xfrm>
          <a:off x="2287588" y="3716338"/>
          <a:ext cx="47148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89" name="Equation" r:id="rId6" imgW="4711680" imgH="736560" progId="Equation.DSMT4">
                  <p:embed/>
                </p:oleObj>
              </mc:Choice>
              <mc:Fallback>
                <p:oleObj name="Equation" r:id="rId6" imgW="4711680" imgH="736560" progId="Equation.DSMT4">
                  <p:embed/>
                  <p:pic>
                    <p:nvPicPr>
                      <p:cNvPr id="492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716338"/>
                        <a:ext cx="471487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9" name="Object 5"/>
          <p:cNvGraphicFramePr>
            <a:graphicFrameLocks noChangeAspect="1"/>
          </p:cNvGraphicFramePr>
          <p:nvPr/>
        </p:nvGraphicFramePr>
        <p:xfrm>
          <a:off x="1141413" y="4868863"/>
          <a:ext cx="73787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90" name="Equation" r:id="rId8" imgW="7378560" imgH="698400" progId="Equation.DSMT4">
                  <p:embed/>
                </p:oleObj>
              </mc:Choice>
              <mc:Fallback>
                <p:oleObj name="Equation" r:id="rId8" imgW="7378560" imgH="698400" progId="Equation.DSMT4">
                  <p:embed/>
                  <p:pic>
                    <p:nvPicPr>
                      <p:cNvPr id="4925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4868863"/>
                        <a:ext cx="73787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0" name="Object 6"/>
          <p:cNvGraphicFramePr>
            <a:graphicFrameLocks noChangeAspect="1"/>
          </p:cNvGraphicFramePr>
          <p:nvPr/>
        </p:nvGraphicFramePr>
        <p:xfrm>
          <a:off x="1619250" y="5876925"/>
          <a:ext cx="13811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91" r:id="rId10" imgW="1384300" imgH="292100" progId="Equation.DSMT4">
                  <p:embed/>
                </p:oleObj>
              </mc:Choice>
              <mc:Fallback>
                <p:oleObj r:id="rId10" imgW="1384300" imgH="292100" progId="Equation.DSMT4">
                  <p:embed/>
                  <p:pic>
                    <p:nvPicPr>
                      <p:cNvPr id="4925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76925"/>
                        <a:ext cx="13811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27088" y="1557338"/>
            <a:ext cx="6043612" cy="396875"/>
            <a:chOff x="521" y="981"/>
            <a:chExt cx="3807" cy="250"/>
          </a:xfrm>
        </p:grpSpPr>
        <p:graphicFrame>
          <p:nvGraphicFramePr>
            <p:cNvPr id="492552" name="Object 8"/>
            <p:cNvGraphicFramePr>
              <a:graphicFrameLocks noChangeAspect="1"/>
            </p:cNvGraphicFramePr>
            <p:nvPr/>
          </p:nvGraphicFramePr>
          <p:xfrm>
            <a:off x="2245" y="1026"/>
            <a:ext cx="8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2" r:id="rId12" imgW="1333500" imgH="292100" progId="Equation.DSMT4">
                    <p:embed/>
                  </p:oleObj>
                </mc:Choice>
                <mc:Fallback>
                  <p:oleObj r:id="rId12" imgW="1333500" imgH="292100" progId="Equation.DSMT4">
                    <p:embed/>
                    <p:pic>
                      <p:nvPicPr>
                        <p:cNvPr id="49255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026"/>
                          <a:ext cx="84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553" name="Object 9"/>
            <p:cNvGraphicFramePr>
              <a:graphicFrameLocks noChangeAspect="1"/>
            </p:cNvGraphicFramePr>
            <p:nvPr/>
          </p:nvGraphicFramePr>
          <p:xfrm>
            <a:off x="3470" y="1026"/>
            <a:ext cx="85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3" r:id="rId14" imgW="1358310" imgH="291973" progId="Equation.DSMT4">
                    <p:embed/>
                  </p:oleObj>
                </mc:Choice>
                <mc:Fallback>
                  <p:oleObj r:id="rId14" imgW="1358310" imgH="291973" progId="Equation.DSMT4">
                    <p:embed/>
                    <p:pic>
                      <p:nvPicPr>
                        <p:cNvPr id="49255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026"/>
                          <a:ext cx="85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554" name="Rectangle 10"/>
            <p:cNvSpPr>
              <a:spLocks noChangeArrowheads="1"/>
            </p:cNvSpPr>
            <p:nvPr/>
          </p:nvSpPr>
          <p:spPr bwMode="auto">
            <a:xfrm>
              <a:off x="521" y="981"/>
              <a:ext cx="1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a typeface="宋体" charset="-122"/>
                  <a:cs typeface="Arial" charset="0"/>
                </a:rPr>
                <a:t>Maclaurin formula for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492555" name="Rectangle 11"/>
            <p:cNvSpPr>
              <a:spLocks noChangeArrowheads="1"/>
            </p:cNvSpPr>
            <p:nvPr/>
          </p:nvSpPr>
          <p:spPr bwMode="auto">
            <a:xfrm>
              <a:off x="3061" y="981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ea typeface="宋体" charset="-122"/>
                  <a:cs typeface="Arial" charset="0"/>
                </a:rPr>
                <a:t> </a:t>
              </a:r>
              <a:r>
                <a:rPr lang="en-US" altLang="zh-CN" b="1">
                  <a:solidFill>
                    <a:srgbClr val="0000FF"/>
                  </a:solidFill>
                  <a:ea typeface="宋体" charset="-122"/>
                  <a:cs typeface="Arial" charset="0"/>
                </a:rPr>
                <a:t>and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00113" y="2019300"/>
            <a:ext cx="1838325" cy="396875"/>
            <a:chOff x="113" y="1452"/>
            <a:chExt cx="1158" cy="250"/>
          </a:xfrm>
        </p:grpSpPr>
        <p:graphicFrame>
          <p:nvGraphicFramePr>
            <p:cNvPr id="492557" name="Object 13"/>
            <p:cNvGraphicFramePr>
              <a:graphicFrameLocks noChangeAspect="1"/>
            </p:cNvGraphicFramePr>
            <p:nvPr/>
          </p:nvGraphicFramePr>
          <p:xfrm>
            <a:off x="431" y="1480"/>
            <a:ext cx="8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4" r:id="rId16" imgW="1333500" imgH="292100" progId="Equation.DSMT4">
                    <p:embed/>
                  </p:oleObj>
                </mc:Choice>
                <mc:Fallback>
                  <p:oleObj r:id="rId16" imgW="1333500" imgH="292100" progId="Equation.DSMT4">
                    <p:embed/>
                    <p:pic>
                      <p:nvPicPr>
                        <p:cNvPr id="49255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480"/>
                          <a:ext cx="84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113" y="145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Let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92559" name="Rectangle 15"/>
          <p:cNvSpPr>
            <a:spLocks noChangeArrowheads="1"/>
          </p:cNvSpPr>
          <p:nvPr/>
        </p:nvSpPr>
        <p:spPr bwMode="auto">
          <a:xfrm>
            <a:off x="2628900" y="1989138"/>
            <a:ext cx="89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, since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92560" name="Rectangle 16"/>
          <p:cNvSpPr>
            <a:spLocks noChangeArrowheads="1"/>
          </p:cNvSpPr>
          <p:nvPr/>
        </p:nvSpPr>
        <p:spPr bwMode="auto">
          <a:xfrm>
            <a:off x="5148263" y="2746375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ea typeface="宋体" charset="-122"/>
                <a:cs typeface="Arial" charset="0"/>
              </a:rPr>
              <a:t> </a:t>
            </a:r>
            <a:r>
              <a:rPr lang="en-US" altLang="zh-CN">
                <a:ea typeface="宋体" charset="-122"/>
                <a:cs typeface="Arial" charset="0"/>
              </a:rPr>
              <a:t>or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651500" y="2744788"/>
            <a:ext cx="1390650" cy="396875"/>
            <a:chOff x="3606" y="1797"/>
            <a:chExt cx="876" cy="250"/>
          </a:xfrm>
        </p:grpSpPr>
        <p:graphicFrame>
          <p:nvGraphicFramePr>
            <p:cNvPr id="492562" name="Object 18"/>
            <p:cNvGraphicFramePr>
              <a:graphicFrameLocks noChangeAspect="1"/>
            </p:cNvGraphicFramePr>
            <p:nvPr/>
          </p:nvGraphicFramePr>
          <p:xfrm>
            <a:off x="3606" y="1797"/>
            <a:ext cx="72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5" r:id="rId18" imgW="1143000" imgH="355600" progId="Equation.DSMT4">
                    <p:embed/>
                  </p:oleObj>
                </mc:Choice>
                <mc:Fallback>
                  <p:oleObj r:id="rId18" imgW="1143000" imgH="355600" progId="Equation.DSMT4">
                    <p:embed/>
                    <p:pic>
                      <p:nvPicPr>
                        <p:cNvPr id="49256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797"/>
                          <a:ext cx="72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563" name="Rectangle 19"/>
            <p:cNvSpPr>
              <a:spLocks noChangeArrowheads="1"/>
            </p:cNvSpPr>
            <p:nvPr/>
          </p:nvSpPr>
          <p:spPr bwMode="auto">
            <a:xfrm>
              <a:off x="4286" y="179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, </a:t>
              </a:r>
              <a:endParaRPr lang="en-US" altLang="zh-CN" sz="11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92564" name="Rectangle 20"/>
          <p:cNvSpPr>
            <a:spLocks noChangeArrowheads="1"/>
          </p:cNvSpPr>
          <p:nvPr/>
        </p:nvSpPr>
        <p:spPr bwMode="auto">
          <a:xfrm>
            <a:off x="827088" y="4508500"/>
            <a:ext cx="620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then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92565" name="Rectangle 21"/>
          <p:cNvSpPr>
            <a:spLocks noChangeArrowheads="1"/>
          </p:cNvSpPr>
          <p:nvPr/>
        </p:nvSpPr>
        <p:spPr bwMode="auto">
          <a:xfrm>
            <a:off x="827088" y="5805488"/>
            <a:ext cx="868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where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916238" y="5805488"/>
            <a:ext cx="1758950" cy="431800"/>
            <a:chOff x="1837" y="3793"/>
            <a:chExt cx="1108" cy="272"/>
          </a:xfrm>
        </p:grpSpPr>
        <p:sp>
          <p:nvSpPr>
            <p:cNvPr id="492567" name="Rectangle 23"/>
            <p:cNvSpPr>
              <a:spLocks noChangeArrowheads="1"/>
            </p:cNvSpPr>
            <p:nvPr/>
          </p:nvSpPr>
          <p:spPr bwMode="auto">
            <a:xfrm>
              <a:off x="1837" y="3793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ea typeface="宋体" charset="-122"/>
                  <a:cs typeface="Arial" charset="0"/>
                </a:rPr>
                <a:t>and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245" y="3815"/>
              <a:ext cx="700" cy="250"/>
              <a:chOff x="2245" y="3793"/>
              <a:chExt cx="700" cy="250"/>
            </a:xfrm>
          </p:grpSpPr>
          <p:graphicFrame>
            <p:nvGraphicFramePr>
              <p:cNvPr id="492569" name="Object 25"/>
              <p:cNvGraphicFramePr>
                <a:graphicFrameLocks noChangeAspect="1"/>
              </p:cNvGraphicFramePr>
              <p:nvPr/>
            </p:nvGraphicFramePr>
            <p:xfrm>
              <a:off x="2245" y="3838"/>
              <a:ext cx="58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396" r:id="rId20" imgW="927100" imgH="241300" progId="Equation.DSMT4">
                      <p:embed/>
                    </p:oleObj>
                  </mc:Choice>
                  <mc:Fallback>
                    <p:oleObj r:id="rId20" imgW="927100" imgH="241300" progId="Equation.DSMT4">
                      <p:embed/>
                      <p:pic>
                        <p:nvPicPr>
                          <p:cNvPr id="492569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5" y="3838"/>
                            <a:ext cx="58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auto">
              <a:xfrm>
                <a:off x="2789" y="3793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Arial" charset="0"/>
                  </a:rPr>
                  <a:t>.</a:t>
                </a:r>
                <a:endParaRPr lang="en-US" altLang="zh-CN" sz="1800"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</p:grpSp>
      <p:sp>
        <p:nvSpPr>
          <p:cNvPr id="492571" name="Rectangle 27"/>
          <p:cNvSpPr>
            <a:spLocks noChangeArrowheads="1"/>
          </p:cNvSpPr>
          <p:nvPr/>
        </p:nvSpPr>
        <p:spPr bwMode="auto">
          <a:xfrm>
            <a:off x="827088" y="3251200"/>
            <a:ext cx="108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  <a:cs typeface="Arial" charset="0"/>
              </a:rPr>
              <a:t>we have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3557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9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9" grpId="0"/>
      <p:bldP spid="492560" grpId="0"/>
      <p:bldP spid="492564" grpId="0"/>
      <p:bldP spid="492565" grpId="0"/>
      <p:bldP spid="49257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85786" y="1785926"/>
            <a:ext cx="6357982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45EEE-B31B-4B0D-9FAA-FC1018F91C82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Maclaurin Formulae for Some Elementary Functions</a:t>
            </a:r>
          </a:p>
        </p:txBody>
      </p:sp>
      <p:sp>
        <p:nvSpPr>
          <p:cNvPr id="494595" name="Rectangle 3"/>
          <p:cNvSpPr>
            <a:spLocks noChangeArrowheads="1"/>
          </p:cNvSpPr>
          <p:nvPr/>
        </p:nvSpPr>
        <p:spPr bwMode="auto">
          <a:xfrm>
            <a:off x="1042988" y="2565400"/>
            <a:ext cx="2092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Similarly, we have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aphicFrame>
        <p:nvGraphicFramePr>
          <p:cNvPr id="494596" name="Object 4"/>
          <p:cNvGraphicFramePr>
            <a:graphicFrameLocks noChangeAspect="1"/>
          </p:cNvGraphicFramePr>
          <p:nvPr/>
        </p:nvGraphicFramePr>
        <p:xfrm>
          <a:off x="1141413" y="3284538"/>
          <a:ext cx="65119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4" name="Equation" r:id="rId4" imgW="6514920" imgH="698400" progId="Equation.DSMT4">
                  <p:embed/>
                </p:oleObj>
              </mc:Choice>
              <mc:Fallback>
                <p:oleObj name="Equation" r:id="rId4" imgW="6514920" imgH="698400" progId="Equation.DSMT4">
                  <p:embed/>
                  <p:pic>
                    <p:nvPicPr>
                      <p:cNvPr id="494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284538"/>
                        <a:ext cx="651192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4875" y="1808163"/>
            <a:ext cx="6043613" cy="396875"/>
            <a:chOff x="521" y="981"/>
            <a:chExt cx="3807" cy="250"/>
          </a:xfrm>
        </p:grpSpPr>
        <p:graphicFrame>
          <p:nvGraphicFramePr>
            <p:cNvPr id="494598" name="Object 6"/>
            <p:cNvGraphicFramePr>
              <a:graphicFrameLocks noChangeAspect="1"/>
            </p:cNvGraphicFramePr>
            <p:nvPr/>
          </p:nvGraphicFramePr>
          <p:xfrm>
            <a:off x="2245" y="1026"/>
            <a:ext cx="8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405" r:id="rId6" imgW="1333500" imgH="292100" progId="Equation.DSMT4">
                    <p:embed/>
                  </p:oleObj>
                </mc:Choice>
                <mc:Fallback>
                  <p:oleObj r:id="rId6" imgW="1333500" imgH="292100" progId="Equation.DSMT4">
                    <p:embed/>
                    <p:pic>
                      <p:nvPicPr>
                        <p:cNvPr id="49459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026"/>
                          <a:ext cx="84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599" name="Object 7"/>
            <p:cNvGraphicFramePr>
              <a:graphicFrameLocks noChangeAspect="1"/>
            </p:cNvGraphicFramePr>
            <p:nvPr/>
          </p:nvGraphicFramePr>
          <p:xfrm>
            <a:off x="3470" y="1026"/>
            <a:ext cx="85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406" r:id="rId8" imgW="1358310" imgH="291973" progId="Equation.DSMT4">
                    <p:embed/>
                  </p:oleObj>
                </mc:Choice>
                <mc:Fallback>
                  <p:oleObj r:id="rId8" imgW="1358310" imgH="291973" progId="Equation.DSMT4">
                    <p:embed/>
                    <p:pic>
                      <p:nvPicPr>
                        <p:cNvPr id="4945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026"/>
                          <a:ext cx="85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600" name="Rectangle 8"/>
            <p:cNvSpPr>
              <a:spLocks noChangeArrowheads="1"/>
            </p:cNvSpPr>
            <p:nvPr/>
          </p:nvSpPr>
          <p:spPr bwMode="auto">
            <a:xfrm>
              <a:off x="521" y="981"/>
              <a:ext cx="1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a typeface="宋体" charset="-122"/>
                  <a:cs typeface="Arial" charset="0"/>
                </a:rPr>
                <a:t>Maclaurin formula for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494601" name="Rectangle 9"/>
            <p:cNvSpPr>
              <a:spLocks noChangeArrowheads="1"/>
            </p:cNvSpPr>
            <p:nvPr/>
          </p:nvSpPr>
          <p:spPr bwMode="auto">
            <a:xfrm>
              <a:off x="3061" y="981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ea typeface="宋体" charset="-122"/>
                  <a:cs typeface="Arial" charset="0"/>
                </a:rPr>
                <a:t> </a:t>
              </a:r>
              <a:r>
                <a:rPr lang="en-US" altLang="zh-CN" b="1">
                  <a:solidFill>
                    <a:srgbClr val="0000FF"/>
                  </a:solidFill>
                  <a:ea typeface="宋体" charset="-122"/>
                  <a:cs typeface="Arial" charset="0"/>
                </a:rPr>
                <a:t>and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aphicFrame>
        <p:nvGraphicFramePr>
          <p:cNvPr id="494602" name="Object 10"/>
          <p:cNvGraphicFramePr>
            <a:graphicFrameLocks noChangeAspect="1"/>
          </p:cNvGraphicFramePr>
          <p:nvPr/>
        </p:nvGraphicFramePr>
        <p:xfrm>
          <a:off x="1803400" y="4508500"/>
          <a:ext cx="13811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7" r:id="rId10" imgW="1384300" imgH="292100" progId="Equation.DSMT4">
                  <p:embed/>
                </p:oleObj>
              </mc:Choice>
              <mc:Fallback>
                <p:oleObj r:id="rId10" imgW="1384300" imgH="292100" progId="Equation.DSMT4">
                  <p:embed/>
                  <p:pic>
                    <p:nvPicPr>
                      <p:cNvPr id="494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508500"/>
                        <a:ext cx="13811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1011238" y="4437063"/>
            <a:ext cx="868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where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00388" y="4437063"/>
            <a:ext cx="1758950" cy="431800"/>
            <a:chOff x="1837" y="3793"/>
            <a:chExt cx="1108" cy="272"/>
          </a:xfrm>
        </p:grpSpPr>
        <p:sp>
          <p:nvSpPr>
            <p:cNvPr id="494605" name="Rectangle 13"/>
            <p:cNvSpPr>
              <a:spLocks noChangeArrowheads="1"/>
            </p:cNvSpPr>
            <p:nvPr/>
          </p:nvSpPr>
          <p:spPr bwMode="auto">
            <a:xfrm>
              <a:off x="1837" y="3793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ea typeface="宋体" charset="-122"/>
                  <a:cs typeface="Arial" charset="0"/>
                </a:rPr>
                <a:t>and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245" y="3815"/>
              <a:ext cx="700" cy="250"/>
              <a:chOff x="2245" y="3793"/>
              <a:chExt cx="700" cy="250"/>
            </a:xfrm>
          </p:grpSpPr>
          <p:graphicFrame>
            <p:nvGraphicFramePr>
              <p:cNvPr id="494607" name="Object 15"/>
              <p:cNvGraphicFramePr>
                <a:graphicFrameLocks noChangeAspect="1"/>
              </p:cNvGraphicFramePr>
              <p:nvPr/>
            </p:nvGraphicFramePr>
            <p:xfrm>
              <a:off x="2245" y="3838"/>
              <a:ext cx="582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408" r:id="rId12" imgW="927100" imgH="241300" progId="Equation.DSMT4">
                      <p:embed/>
                    </p:oleObj>
                  </mc:Choice>
                  <mc:Fallback>
                    <p:oleObj r:id="rId12" imgW="927100" imgH="241300" progId="Equation.DSMT4">
                      <p:embed/>
                      <p:pic>
                        <p:nvPicPr>
                          <p:cNvPr id="494607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5" y="3838"/>
                            <a:ext cx="582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4608" name="Rectangle 16"/>
              <p:cNvSpPr>
                <a:spLocks noChangeArrowheads="1"/>
              </p:cNvSpPr>
              <p:nvPr/>
            </p:nvSpPr>
            <p:spPr bwMode="auto">
              <a:xfrm>
                <a:off x="2789" y="3793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Arial" charset="0"/>
                  </a:rPr>
                  <a:t>.</a:t>
                </a:r>
                <a:endParaRPr lang="en-US" altLang="zh-CN" sz="1800"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803127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/>
      <p:bldP spid="49460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71472" y="1500174"/>
            <a:ext cx="4572032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F834-6F83-4EA4-9EC9-976645B6594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Maclaurin Formulae for Some Elementary Functions</a:t>
            </a:r>
          </a:p>
        </p:txBody>
      </p:sp>
      <p:graphicFrame>
        <p:nvGraphicFramePr>
          <p:cNvPr id="496643" name="Object 3"/>
          <p:cNvGraphicFramePr>
            <a:graphicFrameLocks noChangeAspect="1"/>
          </p:cNvGraphicFramePr>
          <p:nvPr/>
        </p:nvGraphicFramePr>
        <p:xfrm>
          <a:off x="2797175" y="2465388"/>
          <a:ext cx="42259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0" name="Equation" r:id="rId4" imgW="4228920" imgH="672840" progId="Equation.DSMT4">
                  <p:embed/>
                </p:oleObj>
              </mc:Choice>
              <mc:Fallback>
                <p:oleObj name="Equation" r:id="rId4" imgW="4228920" imgH="672840" progId="Equation.DSMT4">
                  <p:embed/>
                  <p:pic>
                    <p:nvPicPr>
                      <p:cNvPr id="4966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2465388"/>
                        <a:ext cx="422592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4" name="Object 4"/>
          <p:cNvGraphicFramePr>
            <a:graphicFrameLocks noChangeAspect="1"/>
          </p:cNvGraphicFramePr>
          <p:nvPr/>
        </p:nvGraphicFramePr>
        <p:xfrm>
          <a:off x="2987675" y="3436938"/>
          <a:ext cx="25050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1" r:id="rId6" imgW="2501900" imgH="355600" progId="Equation.DSMT4">
                  <p:embed/>
                </p:oleObj>
              </mc:Choice>
              <mc:Fallback>
                <p:oleObj r:id="rId6" imgW="2501900" imgH="355600" progId="Equation.DSMT4">
                  <p:embed/>
                  <p:pic>
                    <p:nvPicPr>
                      <p:cNvPr id="496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36938"/>
                        <a:ext cx="25050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5" name="Object 5"/>
          <p:cNvGraphicFramePr>
            <a:graphicFrameLocks noChangeAspect="1"/>
          </p:cNvGraphicFramePr>
          <p:nvPr/>
        </p:nvGraphicFramePr>
        <p:xfrm>
          <a:off x="781050" y="4389438"/>
          <a:ext cx="7302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432" name="Equation" r:id="rId8" imgW="7302240" imgH="698400" progId="Equation.DSMT4">
                  <p:embed/>
                </p:oleObj>
              </mc:Choice>
              <mc:Fallback>
                <p:oleObj name="Equation" r:id="rId8" imgW="7302240" imgH="698400" progId="Equation.DSMT4">
                  <p:embed/>
                  <p:pic>
                    <p:nvPicPr>
                      <p:cNvPr id="496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389438"/>
                        <a:ext cx="73025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1188" y="1557338"/>
            <a:ext cx="4316412" cy="396875"/>
            <a:chOff x="385" y="981"/>
            <a:chExt cx="2719" cy="250"/>
          </a:xfrm>
        </p:grpSpPr>
        <p:graphicFrame>
          <p:nvGraphicFramePr>
            <p:cNvPr id="496647" name="Object 7"/>
            <p:cNvGraphicFramePr>
              <a:graphicFrameLocks noChangeAspect="1"/>
            </p:cNvGraphicFramePr>
            <p:nvPr/>
          </p:nvGraphicFramePr>
          <p:xfrm>
            <a:off x="2018" y="1021"/>
            <a:ext cx="10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433" r:id="rId10" imgW="1727200" imgH="292100" progId="Equation.DSMT4">
                    <p:embed/>
                  </p:oleObj>
                </mc:Choice>
                <mc:Fallback>
                  <p:oleObj r:id="rId10" imgW="1727200" imgH="292100" progId="Equation.DSMT4">
                    <p:embed/>
                    <p:pic>
                      <p:nvPicPr>
                        <p:cNvPr id="4966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021"/>
                          <a:ext cx="108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6648" name="Rectangle 8"/>
            <p:cNvSpPr>
              <a:spLocks noChangeArrowheads="1"/>
            </p:cNvSpPr>
            <p:nvPr/>
          </p:nvSpPr>
          <p:spPr bwMode="auto">
            <a:xfrm>
              <a:off x="385" y="981"/>
              <a:ext cx="1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a typeface="宋体" charset="-122"/>
                  <a:cs typeface="Arial" charset="0"/>
                </a:rPr>
                <a:t>Maclaurin formula for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684213" y="2205038"/>
            <a:ext cx="216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We had known that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96650" name="Rectangle 10"/>
          <p:cNvSpPr>
            <a:spLocks noChangeArrowheads="1"/>
          </p:cNvSpPr>
          <p:nvPr/>
        </p:nvSpPr>
        <p:spPr bwMode="auto">
          <a:xfrm>
            <a:off x="706438" y="3176588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so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96651" name="Rectangle 11"/>
          <p:cNvSpPr>
            <a:spLocks noChangeArrowheads="1"/>
          </p:cNvSpPr>
          <p:nvPr/>
        </p:nvSpPr>
        <p:spPr bwMode="auto">
          <a:xfrm>
            <a:off x="684213" y="38608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Thus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" y="5408613"/>
            <a:ext cx="3776663" cy="396875"/>
            <a:chOff x="249" y="3294"/>
            <a:chExt cx="2379" cy="250"/>
          </a:xfrm>
        </p:grpSpPr>
        <p:graphicFrame>
          <p:nvGraphicFramePr>
            <p:cNvPr id="496653" name="Object 13"/>
            <p:cNvGraphicFramePr>
              <a:graphicFrameLocks noChangeAspect="1"/>
            </p:cNvGraphicFramePr>
            <p:nvPr/>
          </p:nvGraphicFramePr>
          <p:xfrm>
            <a:off x="793" y="3339"/>
            <a:ext cx="82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434" r:id="rId12" imgW="1307532" imgH="291973" progId="Equation.DSMT4">
                    <p:embed/>
                  </p:oleObj>
                </mc:Choice>
                <mc:Fallback>
                  <p:oleObj r:id="rId12" imgW="1307532" imgH="291973" progId="Equation.DSMT4">
                    <p:embed/>
                    <p:pic>
                      <p:nvPicPr>
                        <p:cNvPr id="49665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339"/>
                          <a:ext cx="82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6654" name="Object 14"/>
            <p:cNvGraphicFramePr>
              <a:graphicFrameLocks noChangeAspect="1"/>
            </p:cNvGraphicFramePr>
            <p:nvPr/>
          </p:nvGraphicFramePr>
          <p:xfrm>
            <a:off x="1927" y="3339"/>
            <a:ext cx="58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435" r:id="rId14" imgW="927100" imgH="292100" progId="Equation.DSMT4">
                    <p:embed/>
                  </p:oleObj>
                </mc:Choice>
                <mc:Fallback>
                  <p:oleObj r:id="rId14" imgW="927100" imgH="292100" progId="Equation.DSMT4">
                    <p:embed/>
                    <p:pic>
                      <p:nvPicPr>
                        <p:cNvPr id="49665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339"/>
                          <a:ext cx="58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6655" name="Rectangle 15"/>
            <p:cNvSpPr>
              <a:spLocks noChangeArrowheads="1"/>
            </p:cNvSpPr>
            <p:nvPr/>
          </p:nvSpPr>
          <p:spPr bwMode="auto">
            <a:xfrm>
              <a:off x="249" y="3294"/>
              <a:ext cx="5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Where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496656" name="Rectangle 16"/>
            <p:cNvSpPr>
              <a:spLocks noChangeArrowheads="1"/>
            </p:cNvSpPr>
            <p:nvPr/>
          </p:nvSpPr>
          <p:spPr bwMode="auto">
            <a:xfrm>
              <a:off x="1565" y="3294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ea typeface="宋体" charset="-122"/>
                  <a:cs typeface="Arial" charset="0"/>
                </a:rPr>
                <a:t>and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496657" name="Rectangle 17"/>
            <p:cNvSpPr>
              <a:spLocks noChangeArrowheads="1"/>
            </p:cNvSpPr>
            <p:nvPr/>
          </p:nvSpPr>
          <p:spPr bwMode="auto">
            <a:xfrm>
              <a:off x="2472" y="329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.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74816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9" grpId="0"/>
      <p:bldP spid="496650" grpId="0"/>
      <p:bldP spid="4966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42910" y="1357298"/>
            <a:ext cx="5286412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68CC1-2105-4C78-811A-CA99AE624867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Maclaurin Formulae for Some Elementary Functions</a:t>
            </a:r>
          </a:p>
        </p:txBody>
      </p:sp>
      <p:graphicFrame>
        <p:nvGraphicFramePr>
          <p:cNvPr id="498691" name="Object 3"/>
          <p:cNvGraphicFramePr>
            <a:graphicFrameLocks noChangeAspect="1"/>
          </p:cNvGraphicFramePr>
          <p:nvPr/>
        </p:nvGraphicFramePr>
        <p:xfrm>
          <a:off x="2111375" y="2573338"/>
          <a:ext cx="6035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4" name="Equation" r:id="rId4" imgW="6032160" imgH="355320" progId="Equation.DSMT4">
                  <p:embed/>
                </p:oleObj>
              </mc:Choice>
              <mc:Fallback>
                <p:oleObj name="Equation" r:id="rId4" imgW="6032160" imgH="355320" progId="Equation.DSMT4">
                  <p:embed/>
                  <p:pic>
                    <p:nvPicPr>
                      <p:cNvPr id="4986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2573338"/>
                        <a:ext cx="60356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2" name="Object 4"/>
          <p:cNvGraphicFramePr>
            <a:graphicFrameLocks noChangeAspect="1"/>
          </p:cNvGraphicFramePr>
          <p:nvPr/>
        </p:nvGraphicFramePr>
        <p:xfrm>
          <a:off x="2603500" y="3644900"/>
          <a:ext cx="3213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5" name="Equation" r:id="rId6" imgW="3213000" imgH="355320" progId="Equation.DSMT4">
                  <p:embed/>
                </p:oleObj>
              </mc:Choice>
              <mc:Fallback>
                <p:oleObj name="Equation" r:id="rId6" imgW="3213000" imgH="355320" progId="Equation.DSMT4">
                  <p:embed/>
                  <p:pic>
                    <p:nvPicPr>
                      <p:cNvPr id="498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644900"/>
                        <a:ext cx="32131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3" name="Object 5"/>
          <p:cNvGraphicFramePr>
            <a:graphicFrameLocks noChangeAspect="1"/>
          </p:cNvGraphicFramePr>
          <p:nvPr/>
        </p:nvGraphicFramePr>
        <p:xfrm>
          <a:off x="1746250" y="4078288"/>
          <a:ext cx="63722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6" name="Equation" r:id="rId8" imgW="6375240" imgH="1384200" progId="Equation.DSMT4">
                  <p:embed/>
                </p:oleObj>
              </mc:Choice>
              <mc:Fallback>
                <p:oleObj name="Equation" r:id="rId8" imgW="6375240" imgH="1384200" progId="Equation.DSMT4">
                  <p:embed/>
                  <p:pic>
                    <p:nvPicPr>
                      <p:cNvPr id="498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4078288"/>
                        <a:ext cx="6372225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0575" y="1412875"/>
            <a:ext cx="5021263" cy="396875"/>
            <a:chOff x="340" y="799"/>
            <a:chExt cx="3163" cy="250"/>
          </a:xfrm>
        </p:grpSpPr>
        <p:graphicFrame>
          <p:nvGraphicFramePr>
            <p:cNvPr id="498695" name="Object 7"/>
            <p:cNvGraphicFramePr>
              <a:graphicFrameLocks noChangeAspect="1"/>
            </p:cNvGraphicFramePr>
            <p:nvPr/>
          </p:nvGraphicFramePr>
          <p:xfrm>
            <a:off x="1973" y="799"/>
            <a:ext cx="153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57" r:id="rId10" imgW="2425700" imgH="355600" progId="Equation.DSMT4">
                    <p:embed/>
                  </p:oleObj>
                </mc:Choice>
                <mc:Fallback>
                  <p:oleObj r:id="rId10" imgW="2425700" imgH="355600" progId="Equation.DSMT4">
                    <p:embed/>
                    <p:pic>
                      <p:nvPicPr>
                        <p:cNvPr id="4986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799"/>
                          <a:ext cx="153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8696" name="Rectangle 8"/>
            <p:cNvSpPr>
              <a:spLocks noChangeArrowheads="1"/>
            </p:cNvSpPr>
            <p:nvPr/>
          </p:nvSpPr>
          <p:spPr bwMode="auto">
            <a:xfrm>
              <a:off x="340" y="799"/>
              <a:ext cx="17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a typeface="宋体" charset="-122"/>
                  <a:cs typeface="Arial" charset="0"/>
                </a:rPr>
                <a:t>Maclaurin formula for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790575" y="2097088"/>
            <a:ext cx="216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We had known that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98698" name="Rectangle 10"/>
          <p:cNvSpPr>
            <a:spLocks noChangeArrowheads="1"/>
          </p:cNvSpPr>
          <p:nvPr/>
        </p:nvSpPr>
        <p:spPr bwMode="auto">
          <a:xfrm>
            <a:off x="862013" y="3213100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so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498699" name="Rectangle 11"/>
          <p:cNvSpPr>
            <a:spLocks noChangeArrowheads="1"/>
          </p:cNvSpPr>
          <p:nvPr/>
        </p:nvSpPr>
        <p:spPr bwMode="auto">
          <a:xfrm>
            <a:off x="790575" y="4005263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Thus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74675" y="5572125"/>
            <a:ext cx="3887788" cy="449263"/>
            <a:chOff x="204" y="3419"/>
            <a:chExt cx="2449" cy="283"/>
          </a:xfrm>
        </p:grpSpPr>
        <p:graphicFrame>
          <p:nvGraphicFramePr>
            <p:cNvPr id="498701" name="Object 13"/>
            <p:cNvGraphicFramePr>
              <a:graphicFrameLocks noChangeAspect="1"/>
            </p:cNvGraphicFramePr>
            <p:nvPr/>
          </p:nvGraphicFramePr>
          <p:xfrm>
            <a:off x="1927" y="3471"/>
            <a:ext cx="58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58" r:id="rId12" imgW="927100" imgH="292100" progId="Equation.DSMT4">
                    <p:embed/>
                  </p:oleObj>
                </mc:Choice>
                <mc:Fallback>
                  <p:oleObj r:id="rId12" imgW="927100" imgH="292100" progId="Equation.DSMT4">
                    <p:embed/>
                    <p:pic>
                      <p:nvPicPr>
                        <p:cNvPr id="49870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471"/>
                          <a:ext cx="58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04" y="3419"/>
              <a:ext cx="1371" cy="250"/>
              <a:chOff x="204" y="3419"/>
              <a:chExt cx="1371" cy="250"/>
            </a:xfrm>
          </p:grpSpPr>
          <p:graphicFrame>
            <p:nvGraphicFramePr>
              <p:cNvPr id="498703" name="Object 15"/>
              <p:cNvGraphicFramePr>
                <a:graphicFrameLocks noChangeAspect="1"/>
              </p:cNvGraphicFramePr>
              <p:nvPr/>
            </p:nvGraphicFramePr>
            <p:xfrm>
              <a:off x="743" y="3471"/>
              <a:ext cx="832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459" r:id="rId14" imgW="1307532" imgH="291973" progId="Equation.DSMT4">
                      <p:embed/>
                    </p:oleObj>
                  </mc:Choice>
                  <mc:Fallback>
                    <p:oleObj r:id="rId14" imgW="1307532" imgH="291973" progId="Equation.DSMT4">
                      <p:embed/>
                      <p:pic>
                        <p:nvPicPr>
                          <p:cNvPr id="498703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3" y="3471"/>
                            <a:ext cx="832" cy="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8704" name="Rectangle 16"/>
              <p:cNvSpPr>
                <a:spLocks noChangeArrowheads="1"/>
              </p:cNvSpPr>
              <p:nvPr/>
            </p:nvSpPr>
            <p:spPr bwMode="auto">
              <a:xfrm>
                <a:off x="204" y="3419"/>
                <a:ext cx="5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Arial" charset="0"/>
                  </a:rPr>
                  <a:t>Where </a:t>
                </a:r>
                <a:endParaRPr lang="en-US" altLang="zh-CN" sz="1800"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  <p:sp>
          <p:nvSpPr>
            <p:cNvPr id="498705" name="Rectangle 17"/>
            <p:cNvSpPr>
              <a:spLocks noChangeArrowheads="1"/>
            </p:cNvSpPr>
            <p:nvPr/>
          </p:nvSpPr>
          <p:spPr bwMode="auto">
            <a:xfrm>
              <a:off x="1546" y="3430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ea typeface="宋体" charset="-122"/>
                  <a:cs typeface="Arial" charset="0"/>
                </a:rPr>
                <a:t>and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498706" name="Rectangle 18"/>
            <p:cNvSpPr>
              <a:spLocks noChangeArrowheads="1"/>
            </p:cNvSpPr>
            <p:nvPr/>
          </p:nvSpPr>
          <p:spPr bwMode="auto">
            <a:xfrm>
              <a:off x="2497" y="345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.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6908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7" grpId="0"/>
      <p:bldP spid="498698" grpId="0"/>
      <p:bldP spid="4986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46898"/>
            <a:ext cx="8305800" cy="796086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A699-5B84-44E4-B0C8-84BB5176F0E5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1979613" y="1143001"/>
            <a:ext cx="7164387" cy="774700"/>
            <a:chOff x="1247" y="810"/>
            <a:chExt cx="4513" cy="488"/>
          </a:xfrm>
        </p:grpSpPr>
        <p:sp>
          <p:nvSpPr>
            <p:cNvPr id="402442" name="Rectangle 1034"/>
            <p:cNvSpPr>
              <a:spLocks noChangeArrowheads="1"/>
            </p:cNvSpPr>
            <p:nvPr/>
          </p:nvSpPr>
          <p:spPr bwMode="auto">
            <a:xfrm>
              <a:off x="1247" y="810"/>
              <a:ext cx="4513" cy="4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1308" y="845"/>
              <a:ext cx="4452" cy="432"/>
              <a:chOff x="744" y="3264"/>
              <a:chExt cx="4452" cy="432"/>
            </a:xfrm>
          </p:grpSpPr>
          <p:graphicFrame>
            <p:nvGraphicFramePr>
              <p:cNvPr id="402437" name="Object 1029"/>
              <p:cNvGraphicFramePr>
                <a:graphicFrameLocks noChangeAspect="1"/>
              </p:cNvGraphicFramePr>
              <p:nvPr/>
            </p:nvGraphicFramePr>
            <p:xfrm>
              <a:off x="744" y="3264"/>
              <a:ext cx="434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306" r:id="rId4" imgW="6896100" imgH="685800" progId="Equation.DSMT4">
                      <p:embed/>
                    </p:oleObj>
                  </mc:Choice>
                  <mc:Fallback>
                    <p:oleObj r:id="rId4" imgW="6896100" imgH="685800" progId="Equation.DSMT4">
                      <p:embed/>
                      <p:pic>
                        <p:nvPicPr>
                          <p:cNvPr id="402437" name="Object 10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4" y="3264"/>
                            <a:ext cx="4344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2438" name="Rectangle 1030"/>
              <p:cNvSpPr>
                <a:spLocks noChangeArrowheads="1"/>
              </p:cNvSpPr>
              <p:nvPr/>
            </p:nvSpPr>
            <p:spPr bwMode="auto">
              <a:xfrm>
                <a:off x="5040" y="3360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</a:t>
                </a: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361506" name="Rectangle 34"/>
          <p:cNvSpPr>
            <a:spLocks noChangeArrowheads="1"/>
          </p:cNvSpPr>
          <p:nvPr/>
        </p:nvSpPr>
        <p:spPr bwMode="auto">
          <a:xfrm>
            <a:off x="714348" y="5643578"/>
            <a:ext cx="489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It is similar that this conclusion holds when </a:t>
            </a:r>
          </a:p>
        </p:txBody>
      </p:sp>
      <p:graphicFrame>
        <p:nvGraphicFramePr>
          <p:cNvPr id="361482" name="Object 10"/>
          <p:cNvGraphicFramePr>
            <a:graphicFrameLocks noChangeAspect="1"/>
          </p:cNvGraphicFramePr>
          <p:nvPr/>
        </p:nvGraphicFramePr>
        <p:xfrm>
          <a:off x="5943600" y="2133600"/>
          <a:ext cx="1857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7" r:id="rId6" imgW="1854200" imgH="685800" progId="Equation.DSMT4">
                  <p:embed/>
                </p:oleObj>
              </mc:Choice>
              <mc:Fallback>
                <p:oleObj r:id="rId6" imgW="1854200" imgH="685800" progId="Equation.DSMT4">
                  <p:embed/>
                  <p:pic>
                    <p:nvPicPr>
                      <p:cNvPr id="361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133600"/>
                        <a:ext cx="18573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5540393" y="5643578"/>
          <a:ext cx="15319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8" name="Equation" r:id="rId8" imgW="1536480" imgH="330120" progId="Equation.DSMT4">
                  <p:embed/>
                </p:oleObj>
              </mc:Choice>
              <mc:Fallback>
                <p:oleObj name="Equation" r:id="rId8" imgW="1536480" imgH="330120" progId="Equation.DSMT4">
                  <p:embed/>
                  <p:pic>
                    <p:nvPicPr>
                      <p:cNvPr id="361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93" y="5643578"/>
                        <a:ext cx="153193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468313" y="1817679"/>
            <a:ext cx="2157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ea typeface="宋体" charset="-122"/>
              </a:rPr>
              <a:t>Proof  (continued)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514600" y="2193925"/>
            <a:ext cx="2419350" cy="396875"/>
            <a:chOff x="432" y="1238"/>
            <a:chExt cx="1524" cy="250"/>
          </a:xfrm>
        </p:grpSpPr>
        <p:graphicFrame>
          <p:nvGraphicFramePr>
            <p:cNvPr id="361483" name="Object 11"/>
            <p:cNvGraphicFramePr>
              <a:graphicFrameLocks noChangeAspect="1"/>
            </p:cNvGraphicFramePr>
            <p:nvPr/>
          </p:nvGraphicFramePr>
          <p:xfrm>
            <a:off x="912" y="1248"/>
            <a:ext cx="91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09" r:id="rId10" imgW="1459866" imgH="330057" progId="Equation.DSMT4">
                    <p:embed/>
                  </p:oleObj>
                </mc:Choice>
                <mc:Fallback>
                  <p:oleObj r:id="rId10" imgW="1459866" imgH="330057" progId="Equation.DSMT4">
                    <p:embed/>
                    <p:pic>
                      <p:nvPicPr>
                        <p:cNvPr id="36148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248"/>
                          <a:ext cx="91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6" name="Rectangle 14"/>
            <p:cNvSpPr>
              <a:spLocks noChangeArrowheads="1"/>
            </p:cNvSpPr>
            <p:nvPr/>
          </p:nvSpPr>
          <p:spPr bwMode="auto">
            <a:xfrm>
              <a:off x="432" y="1238"/>
              <a:ext cx="15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since                         , 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4876800" y="2209800"/>
            <a:ext cx="311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have                                ,</a:t>
            </a:r>
            <a:endParaRPr lang="zh-CN" altLang="en-US">
              <a:ea typeface="宋体" charset="-122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85800" y="2209800"/>
            <a:ext cx="1924050" cy="396875"/>
            <a:chOff x="432" y="1200"/>
            <a:chExt cx="1212" cy="250"/>
          </a:xfrm>
        </p:grpSpPr>
        <p:graphicFrame>
          <p:nvGraphicFramePr>
            <p:cNvPr id="361491" name="Object 19"/>
            <p:cNvGraphicFramePr>
              <a:graphicFrameLocks noChangeAspect="1"/>
            </p:cNvGraphicFramePr>
            <p:nvPr/>
          </p:nvGraphicFramePr>
          <p:xfrm>
            <a:off x="432" y="1232"/>
            <a:ext cx="11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10" name="Equation" r:id="rId12" imgW="1765080" imgH="330120" progId="Equation.DSMT4">
                    <p:embed/>
                  </p:oleObj>
                </mc:Choice>
                <mc:Fallback>
                  <p:oleObj name="Equation" r:id="rId12" imgW="1765080" imgH="330120" progId="Equation.DSMT4">
                    <p:embed/>
                    <p:pic>
                      <p:nvPicPr>
                        <p:cNvPr id="36149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232"/>
                          <a:ext cx="111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3" name="Rectangle 21"/>
            <p:cNvSpPr>
              <a:spLocks noChangeArrowheads="1"/>
            </p:cNvSpPr>
            <p:nvPr/>
          </p:nvSpPr>
          <p:spPr bwMode="auto">
            <a:xfrm>
              <a:off x="1488" y="120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61496" name="Rectangle 24"/>
          <p:cNvSpPr>
            <a:spLocks noChangeArrowheads="1"/>
          </p:cNvSpPr>
          <p:nvPr/>
        </p:nvSpPr>
        <p:spPr bwMode="auto">
          <a:xfrm>
            <a:off x="609600" y="26670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thus</a:t>
            </a:r>
            <a:endParaRPr lang="zh-CN" altLang="en-US">
              <a:ea typeface="宋体" charset="-122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06425" y="3284538"/>
            <a:ext cx="5870575" cy="685800"/>
            <a:chOff x="432" y="1728"/>
            <a:chExt cx="3698" cy="432"/>
          </a:xfrm>
        </p:grpSpPr>
        <p:graphicFrame>
          <p:nvGraphicFramePr>
            <p:cNvPr id="361480" name="Object 8"/>
            <p:cNvGraphicFramePr>
              <a:graphicFrameLocks noChangeAspect="1"/>
            </p:cNvGraphicFramePr>
            <p:nvPr/>
          </p:nvGraphicFramePr>
          <p:xfrm>
            <a:off x="960" y="1824"/>
            <a:ext cx="16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11" r:id="rId14" imgW="2692400" imgH="330200" progId="Equation.DSMT4">
                    <p:embed/>
                  </p:oleObj>
                </mc:Choice>
                <mc:Fallback>
                  <p:oleObj r:id="rId14" imgW="2692400" imgH="330200" progId="Equation.DSMT4">
                    <p:embed/>
                    <p:pic>
                      <p:nvPicPr>
                        <p:cNvPr id="36148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824"/>
                          <a:ext cx="169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1479" name="Object 7"/>
            <p:cNvGraphicFramePr>
              <a:graphicFrameLocks noChangeAspect="1"/>
            </p:cNvGraphicFramePr>
            <p:nvPr/>
          </p:nvGraphicFramePr>
          <p:xfrm>
            <a:off x="2832" y="1728"/>
            <a:ext cx="117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12" r:id="rId16" imgW="1854200" imgH="685800" progId="Equation.DSMT4">
                    <p:embed/>
                  </p:oleObj>
                </mc:Choice>
                <mc:Fallback>
                  <p:oleObj r:id="rId16" imgW="1854200" imgH="685800" progId="Equation.DSMT4">
                    <p:embed/>
                    <p:pic>
                      <p:nvPicPr>
                        <p:cNvPr id="36147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728"/>
                          <a:ext cx="1170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8" name="Rectangle 26"/>
            <p:cNvSpPr>
              <a:spLocks noChangeArrowheads="1"/>
            </p:cNvSpPr>
            <p:nvPr/>
          </p:nvSpPr>
          <p:spPr bwMode="auto">
            <a:xfrm>
              <a:off x="432" y="1776"/>
              <a:ext cx="36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When                                             ,                                 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61500" name="Rectangle 28"/>
          <p:cNvSpPr>
            <a:spLocks noChangeArrowheads="1"/>
          </p:cNvSpPr>
          <p:nvPr/>
        </p:nvSpPr>
        <p:spPr bwMode="auto">
          <a:xfrm>
            <a:off x="533400" y="3817938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 Thus </a:t>
            </a:r>
            <a:endParaRPr lang="zh-CN" altLang="en-US">
              <a:ea typeface="宋体" charset="-122"/>
            </a:endParaRP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200400" y="4122738"/>
            <a:ext cx="1371600" cy="457200"/>
            <a:chOff x="2016" y="2256"/>
            <a:chExt cx="864" cy="288"/>
          </a:xfrm>
        </p:grpSpPr>
        <p:graphicFrame>
          <p:nvGraphicFramePr>
            <p:cNvPr id="361478" name="Object 6"/>
            <p:cNvGraphicFramePr>
              <a:graphicFrameLocks noChangeAspect="1"/>
            </p:cNvGraphicFramePr>
            <p:nvPr/>
          </p:nvGraphicFramePr>
          <p:xfrm>
            <a:off x="2016" y="2256"/>
            <a:ext cx="7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13" r:id="rId18" imgW="1180588" imgH="418918" progId="Equation.DSMT4">
                    <p:embed/>
                  </p:oleObj>
                </mc:Choice>
                <mc:Fallback>
                  <p:oleObj r:id="rId18" imgW="1180588" imgH="418918" progId="Equation.DSMT4">
                    <p:embed/>
                    <p:pic>
                      <p:nvPicPr>
                        <p:cNvPr id="3614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56"/>
                          <a:ext cx="74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01" name="Rectangle 29"/>
            <p:cNvSpPr>
              <a:spLocks noChangeArrowheads="1"/>
            </p:cNvSpPr>
            <p:nvPr/>
          </p:nvSpPr>
          <p:spPr bwMode="auto">
            <a:xfrm>
              <a:off x="2724" y="229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200400" y="2819400"/>
            <a:ext cx="1314450" cy="473075"/>
            <a:chOff x="2016" y="1680"/>
            <a:chExt cx="828" cy="298"/>
          </a:xfrm>
        </p:grpSpPr>
        <p:graphicFrame>
          <p:nvGraphicFramePr>
            <p:cNvPr id="361481" name="Object 9"/>
            <p:cNvGraphicFramePr>
              <a:graphicFrameLocks noChangeAspect="1"/>
            </p:cNvGraphicFramePr>
            <p:nvPr/>
          </p:nvGraphicFramePr>
          <p:xfrm>
            <a:off x="2016" y="1680"/>
            <a:ext cx="7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14" r:id="rId20" imgW="1180588" imgH="418918" progId="Equation.DSMT4">
                    <p:embed/>
                  </p:oleObj>
                </mc:Choice>
                <mc:Fallback>
                  <p:oleObj r:id="rId20" imgW="1180588" imgH="418918" progId="Equation.DSMT4">
                    <p:embed/>
                    <p:pic>
                      <p:nvPicPr>
                        <p:cNvPr id="36148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680"/>
                          <a:ext cx="74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03" name="Rectangle 31"/>
            <p:cNvSpPr>
              <a:spLocks noChangeArrowheads="1"/>
            </p:cNvSpPr>
            <p:nvPr/>
          </p:nvSpPr>
          <p:spPr bwMode="auto">
            <a:xfrm>
              <a:off x="2688" y="172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61505" name="Rectangle 33"/>
          <p:cNvSpPr>
            <a:spLocks noChangeArrowheads="1"/>
          </p:cNvSpPr>
          <p:nvPr/>
        </p:nvSpPr>
        <p:spPr bwMode="auto">
          <a:xfrm>
            <a:off x="609600" y="4656138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And then, we have</a:t>
            </a:r>
            <a:endParaRPr lang="zh-CN" altLang="en-US">
              <a:ea typeface="宋体" charset="-122"/>
            </a:endParaRP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2438400" y="5113338"/>
            <a:ext cx="3371850" cy="473075"/>
            <a:chOff x="1536" y="3168"/>
            <a:chExt cx="2124" cy="298"/>
          </a:xfrm>
        </p:grpSpPr>
        <p:graphicFrame>
          <p:nvGraphicFramePr>
            <p:cNvPr id="361477" name="Object 5"/>
            <p:cNvGraphicFramePr>
              <a:graphicFrameLocks noChangeAspect="1"/>
            </p:cNvGraphicFramePr>
            <p:nvPr/>
          </p:nvGraphicFramePr>
          <p:xfrm>
            <a:off x="1536" y="3168"/>
            <a:ext cx="198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15" r:id="rId22" imgW="3149600" imgH="419100" progId="Equation.DSMT4">
                    <p:embed/>
                  </p:oleObj>
                </mc:Choice>
                <mc:Fallback>
                  <p:oleObj r:id="rId22" imgW="3149600" imgH="419100" progId="Equation.DSMT4">
                    <p:embed/>
                    <p:pic>
                      <p:nvPicPr>
                        <p:cNvPr id="36147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68"/>
                          <a:ext cx="198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07" name="Rectangle 35"/>
            <p:cNvSpPr>
              <a:spLocks noChangeArrowheads="1"/>
            </p:cNvSpPr>
            <p:nvPr/>
          </p:nvSpPr>
          <p:spPr bwMode="auto">
            <a:xfrm>
              <a:off x="3504" y="321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sp>
        <p:nvSpPr>
          <p:cNvPr id="361509" name="Rectangle 37"/>
          <p:cNvSpPr>
            <a:spLocks noChangeArrowheads="1"/>
          </p:cNvSpPr>
          <p:nvPr/>
        </p:nvSpPr>
        <p:spPr bwMode="auto">
          <a:xfrm>
            <a:off x="7072330" y="5675331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ea typeface="宋体" charset="-122"/>
              </a:rPr>
              <a:t>Finish.</a:t>
            </a:r>
            <a:r>
              <a:rPr lang="en-US" altLang="zh-CN" sz="1100" dirty="0">
                <a:latin typeface="Arial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7769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6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6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6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06" grpId="0"/>
      <p:bldP spid="361488" grpId="0"/>
      <p:bldP spid="361496" grpId="0"/>
      <p:bldP spid="361500" grpId="0"/>
      <p:bldP spid="361505" grpId="0"/>
      <p:bldP spid="36150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101F-3B4B-4FE9-9381-5E835B4450E3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Some Applications of Taylor’s Theorem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1898650"/>
            <a:ext cx="6934200" cy="4267200"/>
            <a:chOff x="952" y="1336"/>
            <a:chExt cx="4368" cy="268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52" y="1336"/>
              <a:ext cx="4368" cy="2688"/>
              <a:chOff x="2687" y="410"/>
              <a:chExt cx="2725" cy="2950"/>
            </a:xfrm>
          </p:grpSpPr>
          <p:sp>
            <p:nvSpPr>
              <p:cNvPr id="500741" name="Rectangle 5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00743" name="AutoShape 7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44" name="AutoShape 8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45" name="AutoShape 9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0746" name="AutoShape 10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500747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36" y="1528"/>
              <a:ext cx="3648" cy="231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graphicFrame>
          <p:nvGraphicFramePr>
            <p:cNvPr id="500748" name="Object 12"/>
            <p:cNvGraphicFramePr>
              <a:graphicFrameLocks noChangeAspect="1"/>
            </p:cNvGraphicFramePr>
            <p:nvPr/>
          </p:nvGraphicFramePr>
          <p:xfrm>
            <a:off x="3480" y="1720"/>
            <a:ext cx="5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70" name="公式" r:id="rId6" imgW="888840" imgH="330120" progId="Equation.3">
                    <p:embed/>
                  </p:oleObj>
                </mc:Choice>
                <mc:Fallback>
                  <p:oleObj name="公式" r:id="rId6" imgW="888840" imgH="330120" progId="Equation.3">
                    <p:embed/>
                    <p:pic>
                      <p:nvPicPr>
                        <p:cNvPr id="50074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720"/>
                          <a:ext cx="5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0749" name="Object 13"/>
            <p:cNvGraphicFramePr>
              <a:graphicFrameLocks noChangeAspect="1"/>
            </p:cNvGraphicFramePr>
            <p:nvPr/>
          </p:nvGraphicFramePr>
          <p:xfrm>
            <a:off x="4008" y="2569"/>
            <a:ext cx="8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71" name="公式" r:id="rId8" imgW="1396800" imgH="406080" progId="Equation.3">
                    <p:embed/>
                  </p:oleObj>
                </mc:Choice>
                <mc:Fallback>
                  <p:oleObj name="公式" r:id="rId8" imgW="1396800" imgH="406080" progId="Equation.3">
                    <p:embed/>
                    <p:pic>
                      <p:nvPicPr>
                        <p:cNvPr id="50074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569"/>
                          <a:ext cx="88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50825" y="1406525"/>
            <a:ext cx="3338222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+mn-lt"/>
                <a:ea typeface="宋体" charset="-122"/>
              </a:rPr>
              <a:t>(1) Approximate calculations</a:t>
            </a:r>
          </a:p>
        </p:txBody>
      </p:sp>
    </p:spTree>
    <p:extLst>
      <p:ext uri="{BB962C8B-B14F-4D97-AF65-F5344CB8AC3E}">
        <p14:creationId xmlns:p14="http://schemas.microsoft.com/office/powerpoint/2010/main" val="204167823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F339-4C00-4CCC-8FA0-0D5B1CE01489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Some Applications of Taylor’s Theorem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1970088"/>
            <a:ext cx="6934200" cy="4267200"/>
            <a:chOff x="952" y="1336"/>
            <a:chExt cx="4368" cy="268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52" y="1336"/>
              <a:ext cx="4368" cy="2688"/>
              <a:chOff x="2687" y="410"/>
              <a:chExt cx="2725" cy="2950"/>
            </a:xfrm>
          </p:grpSpPr>
          <p:sp>
            <p:nvSpPr>
              <p:cNvPr id="502789" name="Rectangle 5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02791" name="AutoShape 7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792" name="AutoShape 8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793" name="AutoShape 9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794" name="AutoShape 10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502795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36" y="1528"/>
              <a:ext cx="3648" cy="2309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graphicFrame>
          <p:nvGraphicFramePr>
            <p:cNvPr id="502796" name="Object 12"/>
            <p:cNvGraphicFramePr>
              <a:graphicFrameLocks noChangeAspect="1"/>
            </p:cNvGraphicFramePr>
            <p:nvPr/>
          </p:nvGraphicFramePr>
          <p:xfrm>
            <a:off x="3400" y="1672"/>
            <a:ext cx="5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498" name="公式" r:id="rId6" imgW="888840" imgH="330120" progId="Equation.3">
                    <p:embed/>
                  </p:oleObj>
                </mc:Choice>
                <mc:Fallback>
                  <p:oleObj name="公式" r:id="rId6" imgW="888840" imgH="330120" progId="Equation.3">
                    <p:embed/>
                    <p:pic>
                      <p:nvPicPr>
                        <p:cNvPr id="50279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672"/>
                          <a:ext cx="5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97" name="Object 13"/>
            <p:cNvGraphicFramePr>
              <a:graphicFrameLocks noChangeAspect="1"/>
            </p:cNvGraphicFramePr>
            <p:nvPr/>
          </p:nvGraphicFramePr>
          <p:xfrm>
            <a:off x="3928" y="2521"/>
            <a:ext cx="8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499" name="公式" r:id="rId8" imgW="1396800" imgH="406080" progId="Equation.3">
                    <p:embed/>
                  </p:oleObj>
                </mc:Choice>
                <mc:Fallback>
                  <p:oleObj name="公式" r:id="rId8" imgW="1396800" imgH="406080" progId="Equation.3">
                    <p:embed/>
                    <p:pic>
                      <p:nvPicPr>
                        <p:cNvPr id="5027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2521"/>
                          <a:ext cx="88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98" name="Object 14"/>
            <p:cNvGraphicFramePr>
              <a:graphicFrameLocks noChangeAspect="1"/>
            </p:cNvGraphicFramePr>
            <p:nvPr/>
          </p:nvGraphicFramePr>
          <p:xfrm>
            <a:off x="3976" y="3256"/>
            <a:ext cx="898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500" name="公式" r:id="rId10" imgW="1650960" imgH="888840" progId="Equation.3">
                    <p:embed/>
                  </p:oleObj>
                </mc:Choice>
                <mc:Fallback>
                  <p:oleObj name="公式" r:id="rId10" imgW="1650960" imgH="888840" progId="Equation.3">
                    <p:embed/>
                    <p:pic>
                      <p:nvPicPr>
                        <p:cNvPr id="50279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3256"/>
                          <a:ext cx="898" cy="4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99" name="Object 15"/>
            <p:cNvGraphicFramePr>
              <a:graphicFrameLocks noChangeAspect="1"/>
            </p:cNvGraphicFramePr>
            <p:nvPr/>
          </p:nvGraphicFramePr>
          <p:xfrm>
            <a:off x="3016" y="282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501" name="公式" r:id="rId12" imgW="228600" imgH="253800" progId="Equation.3">
                    <p:embed/>
                  </p:oleObj>
                </mc:Choice>
                <mc:Fallback>
                  <p:oleObj name="公式" r:id="rId12" imgW="228600" imgH="253800" progId="Equation.3">
                    <p:embed/>
                    <p:pic>
                      <p:nvPicPr>
                        <p:cNvPr id="50279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824"/>
                          <a:ext cx="144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50825" y="1406525"/>
            <a:ext cx="3338222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+mn-lt"/>
                <a:ea typeface="宋体" charset="-122"/>
              </a:rPr>
              <a:t>(1) Approximate calculations</a:t>
            </a:r>
          </a:p>
        </p:txBody>
      </p:sp>
    </p:spTree>
    <p:extLst>
      <p:ext uri="{BB962C8B-B14F-4D97-AF65-F5344CB8AC3E}">
        <p14:creationId xmlns:p14="http://schemas.microsoft.com/office/powerpoint/2010/main" val="19480318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426D-DF31-4BF9-8A76-A187495DC58E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Some Applications of Taylor’s Theorem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1970088"/>
            <a:ext cx="6934200" cy="4267200"/>
            <a:chOff x="952" y="1336"/>
            <a:chExt cx="4368" cy="268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52" y="1336"/>
              <a:ext cx="4368" cy="2688"/>
              <a:chOff x="2687" y="410"/>
              <a:chExt cx="2725" cy="2950"/>
            </a:xfrm>
          </p:grpSpPr>
          <p:sp>
            <p:nvSpPr>
              <p:cNvPr id="504837" name="Rectangle 5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04839" name="AutoShape 7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40" name="AutoShape 8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41" name="AutoShape 9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842" name="AutoShape 10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504843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36" y="1518"/>
              <a:ext cx="3648" cy="231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graphicFrame>
          <p:nvGraphicFramePr>
            <p:cNvPr id="504844" name="Object 12"/>
            <p:cNvGraphicFramePr>
              <a:graphicFrameLocks noChangeAspect="1"/>
            </p:cNvGraphicFramePr>
            <p:nvPr/>
          </p:nvGraphicFramePr>
          <p:xfrm>
            <a:off x="3352" y="1662"/>
            <a:ext cx="5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24" name="公式" r:id="rId6" imgW="888840" imgH="330120" progId="Equation.3">
                    <p:embed/>
                  </p:oleObj>
                </mc:Choice>
                <mc:Fallback>
                  <p:oleObj name="公式" r:id="rId6" imgW="888840" imgH="330120" progId="Equation.3">
                    <p:embed/>
                    <p:pic>
                      <p:nvPicPr>
                        <p:cNvPr id="5048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" y="1662"/>
                          <a:ext cx="5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4845" name="Object 13"/>
            <p:cNvGraphicFramePr>
              <a:graphicFrameLocks noChangeAspect="1"/>
            </p:cNvGraphicFramePr>
            <p:nvPr/>
          </p:nvGraphicFramePr>
          <p:xfrm>
            <a:off x="4024" y="2526"/>
            <a:ext cx="8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25" name="公式" r:id="rId8" imgW="1396800" imgH="406080" progId="Equation.3">
                    <p:embed/>
                  </p:oleObj>
                </mc:Choice>
                <mc:Fallback>
                  <p:oleObj name="公式" r:id="rId8" imgW="1396800" imgH="406080" progId="Equation.3">
                    <p:embed/>
                    <p:pic>
                      <p:nvPicPr>
                        <p:cNvPr id="50484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2526"/>
                          <a:ext cx="88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4846" name="Object 14"/>
            <p:cNvGraphicFramePr>
              <a:graphicFrameLocks noChangeAspect="1"/>
            </p:cNvGraphicFramePr>
            <p:nvPr/>
          </p:nvGraphicFramePr>
          <p:xfrm>
            <a:off x="3928" y="3150"/>
            <a:ext cx="91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26" name="公式" r:id="rId10" imgW="1676160" imgH="927000" progId="Equation.3">
                    <p:embed/>
                  </p:oleObj>
                </mc:Choice>
                <mc:Fallback>
                  <p:oleObj name="公式" r:id="rId10" imgW="1676160" imgH="927000" progId="Equation.3">
                    <p:embed/>
                    <p:pic>
                      <p:nvPicPr>
                        <p:cNvPr id="50484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3150"/>
                          <a:ext cx="912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4847" name="Object 15"/>
            <p:cNvGraphicFramePr>
              <a:graphicFrameLocks noChangeAspect="1"/>
            </p:cNvGraphicFramePr>
            <p:nvPr/>
          </p:nvGraphicFramePr>
          <p:xfrm>
            <a:off x="3016" y="281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27" name="公式" r:id="rId12" imgW="228600" imgH="253800" progId="Equation.3">
                    <p:embed/>
                  </p:oleObj>
                </mc:Choice>
                <mc:Fallback>
                  <p:oleObj name="公式" r:id="rId12" imgW="228600" imgH="253800" progId="Equation.3">
                    <p:embed/>
                    <p:pic>
                      <p:nvPicPr>
                        <p:cNvPr id="50484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814"/>
                          <a:ext cx="144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4848" name="Object 16"/>
            <p:cNvGraphicFramePr>
              <a:graphicFrameLocks noChangeAspect="1"/>
            </p:cNvGraphicFramePr>
            <p:nvPr/>
          </p:nvGraphicFramePr>
          <p:xfrm>
            <a:off x="1240" y="3330"/>
            <a:ext cx="129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528" name="公式" r:id="rId14" imgW="2463480" imgH="927000" progId="Equation.3">
                    <p:embed/>
                  </p:oleObj>
                </mc:Choice>
                <mc:Fallback>
                  <p:oleObj name="公式" r:id="rId14" imgW="2463480" imgH="927000" progId="Equation.3">
                    <p:embed/>
                    <p:pic>
                      <p:nvPicPr>
                        <p:cNvPr id="50484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3330"/>
                          <a:ext cx="1296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4849" name="Rectangle 17"/>
          <p:cNvSpPr>
            <a:spLocks noChangeArrowheads="1"/>
          </p:cNvSpPr>
          <p:nvPr/>
        </p:nvSpPr>
        <p:spPr bwMode="auto">
          <a:xfrm>
            <a:off x="250825" y="1406525"/>
            <a:ext cx="3338222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+mn-lt"/>
                <a:ea typeface="宋体" charset="-122"/>
              </a:rPr>
              <a:t>(1) Approximate calculations</a:t>
            </a:r>
          </a:p>
        </p:txBody>
      </p:sp>
    </p:spTree>
    <p:extLst>
      <p:ext uri="{BB962C8B-B14F-4D97-AF65-F5344CB8AC3E}">
        <p14:creationId xmlns:p14="http://schemas.microsoft.com/office/powerpoint/2010/main" val="383855738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FB6E-A504-426C-8C29-74CE73AD6386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Some Applications of Taylor’s Theorem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1970088"/>
            <a:ext cx="6934200" cy="4267200"/>
            <a:chOff x="952" y="1336"/>
            <a:chExt cx="4368" cy="268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52" y="1336"/>
              <a:ext cx="4368" cy="2688"/>
              <a:chOff x="2687" y="410"/>
              <a:chExt cx="2725" cy="2950"/>
            </a:xfrm>
          </p:grpSpPr>
          <p:sp>
            <p:nvSpPr>
              <p:cNvPr id="506885" name="Rectangle 5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06887" name="AutoShape 7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6888" name="AutoShape 8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6889" name="AutoShape 9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6890" name="AutoShape 10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506891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36" y="1518"/>
              <a:ext cx="3648" cy="231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graphicFrame>
          <p:nvGraphicFramePr>
            <p:cNvPr id="506892" name="Object 12"/>
            <p:cNvGraphicFramePr>
              <a:graphicFrameLocks noChangeAspect="1"/>
            </p:cNvGraphicFramePr>
            <p:nvPr/>
          </p:nvGraphicFramePr>
          <p:xfrm>
            <a:off x="3400" y="1662"/>
            <a:ext cx="5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50" name="公式" r:id="rId6" imgW="888840" imgH="330120" progId="Equation.3">
                    <p:embed/>
                  </p:oleObj>
                </mc:Choice>
                <mc:Fallback>
                  <p:oleObj name="公式" r:id="rId6" imgW="888840" imgH="330120" progId="Equation.3">
                    <p:embed/>
                    <p:pic>
                      <p:nvPicPr>
                        <p:cNvPr id="50689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662"/>
                          <a:ext cx="5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6893" name="Object 13"/>
            <p:cNvGraphicFramePr>
              <a:graphicFrameLocks noChangeAspect="1"/>
            </p:cNvGraphicFramePr>
            <p:nvPr/>
          </p:nvGraphicFramePr>
          <p:xfrm>
            <a:off x="4104" y="2525"/>
            <a:ext cx="83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51" name="公式" r:id="rId8" imgW="1396800" imgH="406080" progId="Equation.3">
                    <p:embed/>
                  </p:oleObj>
                </mc:Choice>
                <mc:Fallback>
                  <p:oleObj name="公式" r:id="rId8" imgW="1396800" imgH="406080" progId="Equation.3">
                    <p:embed/>
                    <p:pic>
                      <p:nvPicPr>
                        <p:cNvPr id="50689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2525"/>
                          <a:ext cx="83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6894" name="Object 14"/>
            <p:cNvGraphicFramePr>
              <a:graphicFrameLocks noChangeAspect="1"/>
            </p:cNvGraphicFramePr>
            <p:nvPr/>
          </p:nvGraphicFramePr>
          <p:xfrm>
            <a:off x="2920" y="3246"/>
            <a:ext cx="91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52" name="公式" r:id="rId10" imgW="1676160" imgH="927000" progId="Equation.3">
                    <p:embed/>
                  </p:oleObj>
                </mc:Choice>
                <mc:Fallback>
                  <p:oleObj name="公式" r:id="rId10" imgW="1676160" imgH="927000" progId="Equation.3">
                    <p:embed/>
                    <p:pic>
                      <p:nvPicPr>
                        <p:cNvPr id="50689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3246"/>
                          <a:ext cx="912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6895" name="Object 15"/>
            <p:cNvGraphicFramePr>
              <a:graphicFrameLocks noChangeAspect="1"/>
            </p:cNvGraphicFramePr>
            <p:nvPr/>
          </p:nvGraphicFramePr>
          <p:xfrm>
            <a:off x="1240" y="3330"/>
            <a:ext cx="129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53" name="公式" r:id="rId12" imgW="2463480" imgH="927000" progId="Equation.3">
                    <p:embed/>
                  </p:oleObj>
                </mc:Choice>
                <mc:Fallback>
                  <p:oleObj name="公式" r:id="rId12" imgW="2463480" imgH="927000" progId="Equation.3">
                    <p:embed/>
                    <p:pic>
                      <p:nvPicPr>
                        <p:cNvPr id="50689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3330"/>
                          <a:ext cx="1296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6896" name="Object 16"/>
            <p:cNvGraphicFramePr>
              <a:graphicFrameLocks noChangeAspect="1"/>
            </p:cNvGraphicFramePr>
            <p:nvPr/>
          </p:nvGraphicFramePr>
          <p:xfrm>
            <a:off x="1240" y="1902"/>
            <a:ext cx="1566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54" name="公式" r:id="rId14" imgW="3251160" imgH="927000" progId="Equation.3">
                    <p:embed/>
                  </p:oleObj>
                </mc:Choice>
                <mc:Fallback>
                  <p:oleObj name="公式" r:id="rId14" imgW="3251160" imgH="927000" progId="Equation.3">
                    <p:embed/>
                    <p:pic>
                      <p:nvPicPr>
                        <p:cNvPr id="50689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1902"/>
                          <a:ext cx="1566" cy="4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6897" name="Object 17"/>
            <p:cNvGraphicFramePr>
              <a:graphicFrameLocks noChangeAspect="1"/>
            </p:cNvGraphicFramePr>
            <p:nvPr/>
          </p:nvGraphicFramePr>
          <p:xfrm>
            <a:off x="3016" y="281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555" name="公式" r:id="rId16" imgW="228600" imgH="253800" progId="Equation.3">
                    <p:embed/>
                  </p:oleObj>
                </mc:Choice>
                <mc:Fallback>
                  <p:oleObj name="公式" r:id="rId16" imgW="228600" imgH="253800" progId="Equation.3">
                    <p:embed/>
                    <p:pic>
                      <p:nvPicPr>
                        <p:cNvPr id="50689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814"/>
                          <a:ext cx="144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6898" name="Rectangle 18"/>
          <p:cNvSpPr>
            <a:spLocks noChangeArrowheads="1"/>
          </p:cNvSpPr>
          <p:nvPr/>
        </p:nvSpPr>
        <p:spPr bwMode="auto">
          <a:xfrm>
            <a:off x="285720" y="1357298"/>
            <a:ext cx="3338222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+mn-lt"/>
                <a:ea typeface="宋体" charset="-122"/>
              </a:rPr>
              <a:t>(1) Approximate calculations</a:t>
            </a:r>
          </a:p>
        </p:txBody>
      </p:sp>
    </p:spTree>
    <p:extLst>
      <p:ext uri="{BB962C8B-B14F-4D97-AF65-F5344CB8AC3E}">
        <p14:creationId xmlns:p14="http://schemas.microsoft.com/office/powerpoint/2010/main" val="348715393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7C2F-7C96-497C-8B61-5CBBFF5B0AEB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Some Applications of Taylor’s Theorem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1970088"/>
            <a:ext cx="6934200" cy="4267200"/>
            <a:chOff x="952" y="1336"/>
            <a:chExt cx="4368" cy="268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52" y="1336"/>
              <a:ext cx="4368" cy="2688"/>
              <a:chOff x="2687" y="410"/>
              <a:chExt cx="2725" cy="2950"/>
            </a:xfrm>
          </p:grpSpPr>
          <p:sp>
            <p:nvSpPr>
              <p:cNvPr id="508933" name="Rectangle 5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08935" name="AutoShape 7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8936" name="AutoShape 8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8937" name="AutoShape 9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8938" name="AutoShape 10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508939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88" y="1528"/>
              <a:ext cx="3696" cy="2311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graphicFrame>
          <p:nvGraphicFramePr>
            <p:cNvPr id="508940" name="Object 12"/>
            <p:cNvGraphicFramePr>
              <a:graphicFrameLocks noChangeAspect="1"/>
            </p:cNvGraphicFramePr>
            <p:nvPr/>
          </p:nvGraphicFramePr>
          <p:xfrm>
            <a:off x="3976" y="2392"/>
            <a:ext cx="83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568" name="公式" r:id="rId6" imgW="1396800" imgH="406080" progId="Equation.3">
                    <p:embed/>
                  </p:oleObj>
                </mc:Choice>
                <mc:Fallback>
                  <p:oleObj name="公式" r:id="rId6" imgW="1396800" imgH="406080" progId="Equation.3">
                    <p:embed/>
                    <p:pic>
                      <p:nvPicPr>
                        <p:cNvPr id="5089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2392"/>
                          <a:ext cx="83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1" name="Object 13"/>
            <p:cNvGraphicFramePr>
              <a:graphicFrameLocks noChangeAspect="1"/>
            </p:cNvGraphicFramePr>
            <p:nvPr/>
          </p:nvGraphicFramePr>
          <p:xfrm>
            <a:off x="1432" y="1753"/>
            <a:ext cx="2361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569" name="公式" r:id="rId8" imgW="4902120" imgH="927000" progId="Equation.3">
                    <p:embed/>
                  </p:oleObj>
                </mc:Choice>
                <mc:Fallback>
                  <p:oleObj name="公式" r:id="rId8" imgW="4902120" imgH="927000" progId="Equation.3">
                    <p:embed/>
                    <p:pic>
                      <p:nvPicPr>
                        <p:cNvPr id="50894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753"/>
                          <a:ext cx="2361" cy="4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42" name="Object 14"/>
            <p:cNvGraphicFramePr>
              <a:graphicFrameLocks noChangeAspect="1"/>
            </p:cNvGraphicFramePr>
            <p:nvPr/>
          </p:nvGraphicFramePr>
          <p:xfrm>
            <a:off x="3064" y="253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8570" name="公式" r:id="rId10" imgW="228600" imgH="253800" progId="Equation.3">
                    <p:embed/>
                  </p:oleObj>
                </mc:Choice>
                <mc:Fallback>
                  <p:oleObj name="公式" r:id="rId10" imgW="228600" imgH="253800" progId="Equation.3">
                    <p:embed/>
                    <p:pic>
                      <p:nvPicPr>
                        <p:cNvPr id="50894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2536"/>
                          <a:ext cx="144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8943" name="Rectangle 15"/>
          <p:cNvSpPr>
            <a:spLocks noChangeArrowheads="1"/>
          </p:cNvSpPr>
          <p:nvPr/>
        </p:nvSpPr>
        <p:spPr bwMode="auto">
          <a:xfrm>
            <a:off x="250825" y="1406525"/>
            <a:ext cx="3338222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+mn-lt"/>
                <a:ea typeface="宋体" charset="-122"/>
              </a:rPr>
              <a:t>(1) Approximate calculations</a:t>
            </a:r>
          </a:p>
        </p:txBody>
      </p:sp>
    </p:spTree>
    <p:extLst>
      <p:ext uri="{BB962C8B-B14F-4D97-AF65-F5344CB8AC3E}">
        <p14:creationId xmlns:p14="http://schemas.microsoft.com/office/powerpoint/2010/main" val="242325355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7366-C999-4E42-ACD7-1895D880D70A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Some </a:t>
            </a:r>
            <a:r>
              <a:rPr lang="en-US" altLang="zh-CN" sz="3600" dirty="0">
                <a:ea typeface="宋体" charset="-122"/>
              </a:rPr>
              <a:t>Applications</a:t>
            </a:r>
            <a:r>
              <a:rPr lang="en-US" altLang="zh-CN" sz="3200" dirty="0">
                <a:ea typeface="宋体" charset="-122"/>
              </a:rPr>
              <a:t> of Taylor’s Theorem</a:t>
            </a:r>
          </a:p>
        </p:txBody>
      </p:sp>
      <p:graphicFrame>
        <p:nvGraphicFramePr>
          <p:cNvPr id="510979" name="Object 3"/>
          <p:cNvGraphicFramePr>
            <a:graphicFrameLocks noChangeAspect="1"/>
          </p:cNvGraphicFramePr>
          <p:nvPr/>
        </p:nvGraphicFramePr>
        <p:xfrm>
          <a:off x="2149475" y="2457450"/>
          <a:ext cx="43465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08" name="Equation" r:id="rId4" imgW="4343400" imgH="622080" progId="Equation.DSMT4">
                  <p:embed/>
                </p:oleObj>
              </mc:Choice>
              <mc:Fallback>
                <p:oleObj name="Equation" r:id="rId4" imgW="4343400" imgH="622080" progId="Equation.DSMT4">
                  <p:embed/>
                  <p:pic>
                    <p:nvPicPr>
                      <p:cNvPr id="510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457450"/>
                        <a:ext cx="43465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0" name="Object 4"/>
          <p:cNvGraphicFramePr>
            <a:graphicFrameLocks noChangeAspect="1"/>
          </p:cNvGraphicFramePr>
          <p:nvPr/>
        </p:nvGraphicFramePr>
        <p:xfrm>
          <a:off x="2555875" y="3287713"/>
          <a:ext cx="2695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09" r:id="rId6" imgW="2692400" imgH="698500" progId="Equation.DSMT4">
                  <p:embed/>
                </p:oleObj>
              </mc:Choice>
              <mc:Fallback>
                <p:oleObj r:id="rId6" imgW="2692400" imgH="698500" progId="Equation.DSMT4">
                  <p:embed/>
                  <p:pic>
                    <p:nvPicPr>
                      <p:cNvPr id="510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87713"/>
                        <a:ext cx="26955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981" name="Rectangle 5"/>
          <p:cNvSpPr>
            <a:spLocks noChangeArrowheads="1"/>
          </p:cNvSpPr>
          <p:nvPr/>
        </p:nvSpPr>
        <p:spPr bwMode="auto">
          <a:xfrm>
            <a:off x="428596" y="1142984"/>
            <a:ext cx="3325813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Arial" charset="0"/>
              </a:rPr>
              <a:t>(1) Approximate calculations</a:t>
            </a:r>
            <a:endParaRPr lang="en-US" altLang="zh-CN" sz="1800" dirty="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6084888" y="1954213"/>
            <a:ext cx="1150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, we have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1188" y="2962275"/>
            <a:ext cx="1758950" cy="396875"/>
            <a:chOff x="385" y="2614"/>
            <a:chExt cx="1108" cy="250"/>
          </a:xfrm>
        </p:grpSpPr>
        <p:graphicFrame>
          <p:nvGraphicFramePr>
            <p:cNvPr id="510984" name="Object 8"/>
            <p:cNvGraphicFramePr>
              <a:graphicFrameLocks noChangeAspect="1"/>
            </p:cNvGraphicFramePr>
            <p:nvPr/>
          </p:nvGraphicFramePr>
          <p:xfrm>
            <a:off x="839" y="2614"/>
            <a:ext cx="65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10" r:id="rId8" imgW="1040948" imgH="304668" progId="Equation.DSMT4">
                    <p:embed/>
                  </p:oleObj>
                </mc:Choice>
                <mc:Fallback>
                  <p:oleObj r:id="rId8" imgW="1040948" imgH="304668" progId="Equation.DSMT4">
                    <p:embed/>
                    <p:pic>
                      <p:nvPicPr>
                        <p:cNvPr id="5109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614"/>
                          <a:ext cx="65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0985" name="Rectangle 9"/>
            <p:cNvSpPr>
              <a:spLocks noChangeArrowheads="1"/>
            </p:cNvSpPr>
            <p:nvPr/>
          </p:nvSpPr>
          <p:spPr bwMode="auto">
            <a:xfrm>
              <a:off x="385" y="2614"/>
              <a:ext cx="4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since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510986" name="Rectangle 10"/>
          <p:cNvSpPr>
            <a:spLocks noChangeArrowheads="1"/>
          </p:cNvSpPr>
          <p:nvPr/>
        </p:nvSpPr>
        <p:spPr bwMode="auto">
          <a:xfrm>
            <a:off x="2268538" y="296227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, so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0987" name="Rectangle 11"/>
          <p:cNvSpPr>
            <a:spLocks noChangeArrowheads="1"/>
          </p:cNvSpPr>
          <p:nvPr/>
        </p:nvSpPr>
        <p:spPr bwMode="auto">
          <a:xfrm>
            <a:off x="539750" y="4222750"/>
            <a:ext cx="216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It may be seen that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627313" y="4222750"/>
            <a:ext cx="2317750" cy="396875"/>
            <a:chOff x="1746" y="3475"/>
            <a:chExt cx="1460" cy="250"/>
          </a:xfrm>
        </p:grpSpPr>
        <p:graphicFrame>
          <p:nvGraphicFramePr>
            <p:cNvPr id="510989" name="Object 13"/>
            <p:cNvGraphicFramePr>
              <a:graphicFrameLocks noChangeAspect="1"/>
            </p:cNvGraphicFramePr>
            <p:nvPr/>
          </p:nvGraphicFramePr>
          <p:xfrm>
            <a:off x="1746" y="3492"/>
            <a:ext cx="69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11" r:id="rId10" imgW="1091726" imgH="330057" progId="Equation.DSMT4">
                    <p:embed/>
                  </p:oleObj>
                </mc:Choice>
                <mc:Fallback>
                  <p:oleObj r:id="rId10" imgW="1091726" imgH="330057" progId="Equation.DSMT4">
                    <p:embed/>
                    <p:pic>
                      <p:nvPicPr>
                        <p:cNvPr id="51098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492"/>
                          <a:ext cx="69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426" y="3475"/>
              <a:ext cx="780" cy="250"/>
              <a:chOff x="2426" y="3475"/>
              <a:chExt cx="780" cy="250"/>
            </a:xfrm>
          </p:grpSpPr>
          <p:graphicFrame>
            <p:nvGraphicFramePr>
              <p:cNvPr id="510991" name="Object 15"/>
              <p:cNvGraphicFramePr>
                <a:graphicFrameLocks noChangeAspect="1"/>
              </p:cNvGraphicFramePr>
              <p:nvPr/>
            </p:nvGraphicFramePr>
            <p:xfrm>
              <a:off x="2744" y="3531"/>
              <a:ext cx="462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612" r:id="rId12" imgW="736600" imgH="203200" progId="Equation.DSMT4">
                      <p:embed/>
                    </p:oleObj>
                  </mc:Choice>
                  <mc:Fallback>
                    <p:oleObj r:id="rId12" imgW="736600" imgH="203200" progId="Equation.DSMT4">
                      <p:embed/>
                      <p:pic>
                        <p:nvPicPr>
                          <p:cNvPr id="510991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4" y="3531"/>
                            <a:ext cx="462" cy="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0992" name="Rectangle 16"/>
              <p:cNvSpPr>
                <a:spLocks noChangeArrowheads="1"/>
              </p:cNvSpPr>
              <p:nvPr/>
            </p:nvSpPr>
            <p:spPr bwMode="auto">
              <a:xfrm>
                <a:off x="2426" y="3475"/>
                <a:ext cx="3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Arial" charset="0"/>
                  </a:rPr>
                  <a:t>, as </a:t>
                </a:r>
                <a:endParaRPr lang="en-US" altLang="zh-CN" sz="1800"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932363" y="4186238"/>
            <a:ext cx="4032250" cy="396875"/>
            <a:chOff x="3198" y="3452"/>
            <a:chExt cx="2540" cy="250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198" y="3452"/>
              <a:ext cx="1406" cy="250"/>
              <a:chOff x="3198" y="3452"/>
              <a:chExt cx="1406" cy="250"/>
            </a:xfrm>
          </p:grpSpPr>
          <p:graphicFrame>
            <p:nvGraphicFramePr>
              <p:cNvPr id="510995" name="Object 19"/>
              <p:cNvGraphicFramePr>
                <a:graphicFrameLocks noChangeAspect="1"/>
              </p:cNvGraphicFramePr>
              <p:nvPr/>
            </p:nvGraphicFramePr>
            <p:xfrm>
              <a:off x="4502" y="3521"/>
              <a:ext cx="102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613" r:id="rId14" imgW="164957" imgH="190335" progId="Equation.DSMT4">
                      <p:embed/>
                    </p:oleObj>
                  </mc:Choice>
                  <mc:Fallback>
                    <p:oleObj r:id="rId14" imgW="164957" imgH="190335" progId="Equation.DSMT4">
                      <p:embed/>
                      <p:pic>
                        <p:nvPicPr>
                          <p:cNvPr id="510995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2" y="3521"/>
                            <a:ext cx="102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0996" name="Rectangle 20"/>
              <p:cNvSpPr>
                <a:spLocks noChangeArrowheads="1"/>
              </p:cNvSpPr>
              <p:nvPr/>
            </p:nvSpPr>
            <p:spPr bwMode="auto">
              <a:xfrm>
                <a:off x="3198" y="3452"/>
                <a:ext cx="13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Arial" charset="0"/>
                  </a:rPr>
                  <a:t>, which means that </a:t>
                </a:r>
                <a:endParaRPr lang="en-US" altLang="zh-CN" sz="1800"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  <p:sp>
          <p:nvSpPr>
            <p:cNvPr id="510997" name="Rectangle 21"/>
            <p:cNvSpPr>
              <a:spLocks noChangeArrowheads="1"/>
            </p:cNvSpPr>
            <p:nvPr/>
          </p:nvSpPr>
          <p:spPr bwMode="auto">
            <a:xfrm>
              <a:off x="4558" y="3452"/>
              <a:ext cx="11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ea typeface="宋体" charset="-122"/>
                  <a:cs typeface="Arial" charset="0"/>
                </a:rPr>
                <a:t>is approximated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57158" y="1519238"/>
            <a:ext cx="8399463" cy="396875"/>
            <a:chOff x="612" y="1253"/>
            <a:chExt cx="5291" cy="250"/>
          </a:xfrm>
        </p:grpSpPr>
        <p:sp>
          <p:nvSpPr>
            <p:cNvPr id="510999" name="Rectangle 23"/>
            <p:cNvSpPr>
              <a:spLocks noChangeArrowheads="1"/>
            </p:cNvSpPr>
            <p:nvPr/>
          </p:nvSpPr>
          <p:spPr bwMode="auto">
            <a:xfrm>
              <a:off x="4014" y="1253"/>
              <a:ext cx="18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ea typeface="宋体" charset="-122"/>
                  <a:cs typeface="Arial" charset="0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  <a:cs typeface="Arial" charset="0"/>
                </a:rPr>
                <a:t>and estimation of the error.</a:t>
              </a:r>
              <a:endParaRPr lang="en-US" altLang="zh-CN" sz="1100" dirty="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612" y="1253"/>
              <a:ext cx="3459" cy="250"/>
              <a:chOff x="612" y="1253"/>
              <a:chExt cx="3459" cy="250"/>
            </a:xfrm>
          </p:grpSpPr>
          <p:graphicFrame>
            <p:nvGraphicFramePr>
              <p:cNvPr id="511001" name="Object 25"/>
              <p:cNvGraphicFramePr>
                <a:graphicFrameLocks noChangeAspect="1"/>
              </p:cNvGraphicFramePr>
              <p:nvPr/>
            </p:nvGraphicFramePr>
            <p:xfrm>
              <a:off x="3969" y="1344"/>
              <a:ext cx="102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614" r:id="rId16" imgW="164957" imgH="190335" progId="Equation.DSMT4">
                      <p:embed/>
                    </p:oleObj>
                  </mc:Choice>
                  <mc:Fallback>
                    <p:oleObj r:id="rId16" imgW="164957" imgH="190335" progId="Equation.DSMT4">
                      <p:embed/>
                      <p:pic>
                        <p:nvPicPr>
                          <p:cNvPr id="511001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1344"/>
                            <a:ext cx="102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1002" name="Rectangle 26"/>
              <p:cNvSpPr>
                <a:spLocks noChangeArrowheads="1"/>
              </p:cNvSpPr>
              <p:nvPr/>
            </p:nvSpPr>
            <p:spPr bwMode="auto">
              <a:xfrm>
                <a:off x="612" y="1253"/>
                <a:ext cx="335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  <a:cs typeface="Arial" charset="0"/>
                  </a:rPr>
                  <a:t>Example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  <a:cs typeface="Arial" charset="0"/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Approximate calculation of the value of </a:t>
                </a:r>
                <a:endParaRPr lang="en-US" altLang="zh-CN" sz="1800" dirty="0">
                  <a:solidFill>
                    <a:srgbClr val="0000FF"/>
                  </a:solidFill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</p:grpSp>
      <p:sp>
        <p:nvSpPr>
          <p:cNvPr id="511003" name="Rectangle 27"/>
          <p:cNvSpPr>
            <a:spLocks noChangeArrowheads="1"/>
          </p:cNvSpPr>
          <p:nvPr/>
        </p:nvSpPr>
        <p:spPr bwMode="auto">
          <a:xfrm>
            <a:off x="539750" y="1954213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  <a:cs typeface="Arial" charset="0"/>
              </a:rPr>
              <a:t>Solution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1692275" y="1954213"/>
            <a:ext cx="4465638" cy="396875"/>
            <a:chOff x="385" y="1933"/>
            <a:chExt cx="2813" cy="250"/>
          </a:xfrm>
        </p:grpSpPr>
        <p:graphicFrame>
          <p:nvGraphicFramePr>
            <p:cNvPr id="511005" name="Object 29"/>
            <p:cNvGraphicFramePr>
              <a:graphicFrameLocks noChangeAspect="1"/>
            </p:cNvGraphicFramePr>
            <p:nvPr/>
          </p:nvGraphicFramePr>
          <p:xfrm>
            <a:off x="3030" y="1933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15" r:id="rId18" imgW="266469" imgH="304536" progId="Equation.DSMT4">
                    <p:embed/>
                  </p:oleObj>
                </mc:Choice>
                <mc:Fallback>
                  <p:oleObj r:id="rId18" imgW="266469" imgH="304536" progId="Equation.DSMT4">
                    <p:embed/>
                    <p:pic>
                      <p:nvPicPr>
                        <p:cNvPr id="51100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1933"/>
                          <a:ext cx="16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385" y="1933"/>
              <a:ext cx="2710" cy="250"/>
              <a:chOff x="385" y="1933"/>
              <a:chExt cx="2710" cy="250"/>
            </a:xfrm>
          </p:grpSpPr>
          <p:graphicFrame>
            <p:nvGraphicFramePr>
              <p:cNvPr id="511007" name="Object 31"/>
              <p:cNvGraphicFramePr>
                <a:graphicFrameLocks noChangeAspect="1"/>
              </p:cNvGraphicFramePr>
              <p:nvPr/>
            </p:nvGraphicFramePr>
            <p:xfrm>
              <a:off x="703" y="1979"/>
              <a:ext cx="35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616" r:id="rId20" imgW="558558" imgH="241195" progId="Equation.DSMT4">
                      <p:embed/>
                    </p:oleObj>
                  </mc:Choice>
                  <mc:Fallback>
                    <p:oleObj r:id="rId20" imgW="558558" imgH="241195" progId="Equation.DSMT4">
                      <p:embed/>
                      <p:pic>
                        <p:nvPicPr>
                          <p:cNvPr id="511007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3" y="1979"/>
                            <a:ext cx="354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1008" name="Rectangle 32"/>
              <p:cNvSpPr>
                <a:spLocks noChangeArrowheads="1"/>
              </p:cNvSpPr>
              <p:nvPr/>
            </p:nvSpPr>
            <p:spPr bwMode="auto">
              <a:xfrm>
                <a:off x="1020" y="1933"/>
                <a:ext cx="20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  <a:cs typeface="Arial" charset="0"/>
                  </a:rPr>
                  <a:t> </a:t>
                </a:r>
                <a:r>
                  <a:rPr lang="en-US" altLang="zh-CN">
                    <a:ea typeface="宋体" charset="-122"/>
                    <a:cs typeface="Arial" charset="0"/>
                  </a:rPr>
                  <a:t>in the maclaurin formulae for </a:t>
                </a:r>
                <a:endParaRPr lang="en-US" altLang="zh-CN" sz="1800">
                  <a:latin typeface="Arial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511009" name="Rectangle 33"/>
              <p:cNvSpPr>
                <a:spLocks noChangeArrowheads="1"/>
              </p:cNvSpPr>
              <p:nvPr/>
            </p:nvSpPr>
            <p:spPr bwMode="auto">
              <a:xfrm>
                <a:off x="385" y="1933"/>
                <a:ext cx="3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/>
                <a:r>
                  <a:rPr lang="en-US" altLang="zh-CN">
                    <a:ea typeface="宋体" charset="-122"/>
                    <a:cs typeface="Arial" charset="0"/>
                  </a:rPr>
                  <a:t>Let </a:t>
                </a:r>
                <a:endParaRPr lang="en-US" altLang="zh-CN" sz="1800"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</p:grpSp>
      <p:sp>
        <p:nvSpPr>
          <p:cNvPr id="511010" name="Rectangle 34"/>
          <p:cNvSpPr>
            <a:spLocks noChangeArrowheads="1"/>
          </p:cNvSpPr>
          <p:nvPr/>
        </p:nvSpPr>
        <p:spPr bwMode="auto">
          <a:xfrm>
            <a:off x="539750" y="4656138"/>
            <a:ext cx="328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by the approximation formula: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aphicFrame>
        <p:nvGraphicFramePr>
          <p:cNvPr id="511011" name="Object 35"/>
          <p:cNvGraphicFramePr>
            <a:graphicFrameLocks noChangeAspect="1"/>
          </p:cNvGraphicFramePr>
          <p:nvPr/>
        </p:nvGraphicFramePr>
        <p:xfrm>
          <a:off x="2778125" y="5122863"/>
          <a:ext cx="2463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17" name="Equation" r:id="rId22" imgW="2463480" imgH="622080" progId="Equation.DSMT4">
                  <p:embed/>
                </p:oleObj>
              </mc:Choice>
              <mc:Fallback>
                <p:oleObj name="Equation" r:id="rId22" imgW="2463480" imgH="622080" progId="Equation.DSMT4">
                  <p:embed/>
                  <p:pic>
                    <p:nvPicPr>
                      <p:cNvPr id="5110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5122863"/>
                        <a:ext cx="24638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13" name="Rectangle 37"/>
          <p:cNvSpPr>
            <a:spLocks noChangeArrowheads="1"/>
          </p:cNvSpPr>
          <p:nvPr/>
        </p:nvSpPr>
        <p:spPr bwMode="auto">
          <a:xfrm>
            <a:off x="0" y="2474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1014" name="Rectangle 38"/>
          <p:cNvSpPr>
            <a:spLocks noChangeArrowheads="1"/>
          </p:cNvSpPr>
          <p:nvPr/>
        </p:nvSpPr>
        <p:spPr bwMode="auto">
          <a:xfrm>
            <a:off x="468313" y="5770563"/>
            <a:ext cx="522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The error can be made arbitrarily small as long if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1015" name="Rectangle 39"/>
          <p:cNvSpPr>
            <a:spLocks noChangeArrowheads="1"/>
          </p:cNvSpPr>
          <p:nvPr/>
        </p:nvSpPr>
        <p:spPr bwMode="auto">
          <a:xfrm>
            <a:off x="468313" y="6165850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Finish.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651500" y="5805488"/>
            <a:ext cx="2592388" cy="396875"/>
            <a:chOff x="3560" y="3657"/>
            <a:chExt cx="1633" cy="250"/>
          </a:xfrm>
        </p:grpSpPr>
        <p:graphicFrame>
          <p:nvGraphicFramePr>
            <p:cNvPr id="511012" name="Object 36"/>
            <p:cNvGraphicFramePr>
              <a:graphicFrameLocks noChangeAspect="1"/>
            </p:cNvGraphicFramePr>
            <p:nvPr/>
          </p:nvGraphicFramePr>
          <p:xfrm>
            <a:off x="3560" y="3726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18" r:id="rId24" imgW="177646" imgH="190335" progId="Equation.DSMT4">
                    <p:embed/>
                  </p:oleObj>
                </mc:Choice>
                <mc:Fallback>
                  <p:oleObj r:id="rId24" imgW="177646" imgH="190335" progId="Equation.DSMT4">
                    <p:embed/>
                    <p:pic>
                      <p:nvPicPr>
                        <p:cNvPr id="511012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726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16" name="Rectangle 40"/>
            <p:cNvSpPr>
              <a:spLocks noChangeArrowheads="1"/>
            </p:cNvSpPr>
            <p:nvPr/>
          </p:nvSpPr>
          <p:spPr bwMode="auto">
            <a:xfrm>
              <a:off x="3635" y="3657"/>
              <a:ext cx="15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ea typeface="宋体" charset="-122"/>
                  <a:cs typeface="Arial" charset="0"/>
                </a:rPr>
                <a:t>is taken large enough.</a:t>
              </a:r>
              <a:endParaRPr lang="en-US" altLang="zh-CN" sz="1100">
                <a:latin typeface="Arial" charset="0"/>
                <a:ea typeface="宋体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229919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1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1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1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/>
      <p:bldP spid="510986" grpId="0"/>
      <p:bldP spid="510987" grpId="0"/>
      <p:bldP spid="511003" grpId="0"/>
      <p:bldP spid="511010" grpId="0"/>
      <p:bldP spid="511014" grpId="0"/>
      <p:bldP spid="5110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2F9C5-CF97-44C6-88D2-80D5C631796C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Some Applications of Taylor’s Theorem</a:t>
            </a:r>
          </a:p>
        </p:txBody>
      </p:sp>
      <p:graphicFrame>
        <p:nvGraphicFramePr>
          <p:cNvPr id="513027" name="Object 3"/>
          <p:cNvGraphicFramePr>
            <a:graphicFrameLocks noChangeAspect="1"/>
          </p:cNvGraphicFramePr>
          <p:nvPr/>
        </p:nvGraphicFramePr>
        <p:xfrm>
          <a:off x="473075" y="1768475"/>
          <a:ext cx="83820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2" name="Document" r:id="rId4" imgW="7589984" imgH="1237901" progId="Word.Document.8">
                  <p:embed/>
                </p:oleObj>
              </mc:Choice>
              <mc:Fallback>
                <p:oleObj name="Document" r:id="rId4" imgW="7589984" imgH="1237901" progId="Word.Document.8">
                  <p:embed/>
                  <p:pic>
                    <p:nvPicPr>
                      <p:cNvPr id="513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768475"/>
                        <a:ext cx="8382000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395288" y="1285860"/>
            <a:ext cx="3325812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Arial" charset="0"/>
              </a:rPr>
              <a:t>(1) Approximate calculations</a:t>
            </a:r>
            <a:endParaRPr lang="en-US" altLang="zh-CN" sz="1800" dirty="0">
              <a:latin typeface="Arial" charset="0"/>
              <a:ea typeface="宋体" charset="-122"/>
              <a:cs typeface="Arial" charset="0"/>
            </a:endParaRPr>
          </a:p>
        </p:txBody>
      </p:sp>
      <p:graphicFrame>
        <p:nvGraphicFramePr>
          <p:cNvPr id="513029" name="Object 5"/>
          <p:cNvGraphicFramePr>
            <a:graphicFrameLocks noChangeAspect="1"/>
          </p:cNvGraphicFramePr>
          <p:nvPr/>
        </p:nvGraphicFramePr>
        <p:xfrm>
          <a:off x="2643188" y="3798888"/>
          <a:ext cx="36195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3" name="Equation" r:id="rId6" imgW="3619440" imgH="660240" progId="Equation.DSMT4">
                  <p:embed/>
                </p:oleObj>
              </mc:Choice>
              <mc:Fallback>
                <p:oleObj name="Equation" r:id="rId6" imgW="3619440" imgH="660240" progId="Equation.DSMT4">
                  <p:embed/>
                  <p:pic>
                    <p:nvPicPr>
                      <p:cNvPr id="513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798888"/>
                        <a:ext cx="36195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30" name="Object 6"/>
          <p:cNvGraphicFramePr>
            <a:graphicFrameLocks noChangeAspect="1"/>
          </p:cNvGraphicFramePr>
          <p:nvPr/>
        </p:nvGraphicFramePr>
        <p:xfrm>
          <a:off x="7434263" y="4646613"/>
          <a:ext cx="10509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4" name="Equation" r:id="rId8" imgW="1054080" imgH="291960" progId="Equation.DSMT4">
                  <p:embed/>
                </p:oleObj>
              </mc:Choice>
              <mc:Fallback>
                <p:oleObj name="Equation" r:id="rId8" imgW="1054080" imgH="291960" progId="Equation.DSMT4">
                  <p:embed/>
                  <p:pic>
                    <p:nvPicPr>
                      <p:cNvPr id="513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4646613"/>
                        <a:ext cx="10509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31" name="Object 7"/>
          <p:cNvGraphicFramePr>
            <a:graphicFrameLocks noChangeAspect="1"/>
          </p:cNvGraphicFramePr>
          <p:nvPr/>
        </p:nvGraphicFramePr>
        <p:xfrm>
          <a:off x="2262188" y="5583238"/>
          <a:ext cx="11080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35" name="Equation" r:id="rId10" imgW="1104840" imgH="660240" progId="Equation.DSMT4">
                  <p:embed/>
                </p:oleObj>
              </mc:Choice>
              <mc:Fallback>
                <p:oleObj name="Equation" r:id="rId10" imgW="1104840" imgH="660240" progId="Equation.DSMT4">
                  <p:embed/>
                  <p:pic>
                    <p:nvPicPr>
                      <p:cNvPr id="513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5583238"/>
                        <a:ext cx="11080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32" name="Rectangle 8"/>
          <p:cNvSpPr>
            <a:spLocks noChangeArrowheads="1"/>
          </p:cNvSpPr>
          <p:nvPr/>
        </p:nvSpPr>
        <p:spPr bwMode="auto">
          <a:xfrm>
            <a:off x="1692275" y="3284538"/>
            <a:ext cx="4738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Since the error of approximation of Taylor is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8313" y="4581525"/>
            <a:ext cx="3490912" cy="396875"/>
            <a:chOff x="295" y="2795"/>
            <a:chExt cx="2199" cy="250"/>
          </a:xfrm>
        </p:grpSpPr>
        <p:graphicFrame>
          <p:nvGraphicFramePr>
            <p:cNvPr id="513034" name="Object 10"/>
            <p:cNvGraphicFramePr>
              <a:graphicFrameLocks noChangeAspect="1"/>
            </p:cNvGraphicFramePr>
            <p:nvPr/>
          </p:nvGraphicFramePr>
          <p:xfrm>
            <a:off x="748" y="2840"/>
            <a:ext cx="12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636" r:id="rId12" imgW="190417" imgH="291973" progId="Equation.DSMT4">
                    <p:embed/>
                  </p:oleObj>
                </mc:Choice>
                <mc:Fallback>
                  <p:oleObj r:id="rId12" imgW="190417" imgH="291973" progId="Equation.DSMT4">
                    <p:embed/>
                    <p:pic>
                      <p:nvPicPr>
                        <p:cNvPr id="51303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840"/>
                          <a:ext cx="12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35" name="Rectangle 11"/>
            <p:cNvSpPr>
              <a:spLocks noChangeArrowheads="1"/>
            </p:cNvSpPr>
            <p:nvPr/>
          </p:nvSpPr>
          <p:spPr bwMode="auto">
            <a:xfrm>
              <a:off x="295" y="2795"/>
              <a:ext cx="5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when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513036" name="Rectangle 12"/>
            <p:cNvSpPr>
              <a:spLocks noChangeArrowheads="1"/>
            </p:cNvSpPr>
            <p:nvPr/>
          </p:nvSpPr>
          <p:spPr bwMode="auto">
            <a:xfrm>
              <a:off x="839" y="2795"/>
              <a:ext cx="16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ea typeface="宋体" charset="-122"/>
                  <a:cs typeface="Arial" charset="0"/>
                </a:rPr>
                <a:t>lies between the points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67150" y="4581525"/>
            <a:ext cx="849313" cy="396875"/>
            <a:chOff x="2436" y="2772"/>
            <a:chExt cx="535" cy="250"/>
          </a:xfrm>
        </p:grpSpPr>
        <p:graphicFrame>
          <p:nvGraphicFramePr>
            <p:cNvPr id="513038" name="Object 14"/>
            <p:cNvGraphicFramePr>
              <a:graphicFrameLocks noChangeAspect="1"/>
            </p:cNvGraphicFramePr>
            <p:nvPr/>
          </p:nvGraphicFramePr>
          <p:xfrm>
            <a:off x="2436" y="2856"/>
            <a:ext cx="12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637" r:id="rId14" imgW="203112" imgH="190417" progId="Equation.DSMT4">
                    <p:embed/>
                  </p:oleObj>
                </mc:Choice>
                <mc:Fallback>
                  <p:oleObj r:id="rId14" imgW="203112" imgH="190417" progId="Equation.DSMT4">
                    <p:embed/>
                    <p:pic>
                      <p:nvPicPr>
                        <p:cNvPr id="51303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2856"/>
                          <a:ext cx="126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39" name="Object 15"/>
            <p:cNvGraphicFramePr>
              <a:graphicFrameLocks noChangeAspect="1"/>
            </p:cNvGraphicFramePr>
            <p:nvPr/>
          </p:nvGraphicFramePr>
          <p:xfrm>
            <a:off x="2869" y="2826"/>
            <a:ext cx="10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638" r:id="rId16" imgW="164957" imgH="241091" progId="Equation.DSMT4">
                    <p:embed/>
                  </p:oleObj>
                </mc:Choice>
                <mc:Fallback>
                  <p:oleObj r:id="rId16" imgW="164957" imgH="241091" progId="Equation.DSMT4">
                    <p:embed/>
                    <p:pic>
                      <p:nvPicPr>
                        <p:cNvPr id="51303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826"/>
                          <a:ext cx="10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40" name="Rectangle 16"/>
            <p:cNvSpPr>
              <a:spLocks noChangeArrowheads="1"/>
            </p:cNvSpPr>
            <p:nvPr/>
          </p:nvSpPr>
          <p:spPr bwMode="auto">
            <a:xfrm>
              <a:off x="2472" y="2772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ea typeface="宋体" charset="-122"/>
                  <a:cs typeface="Arial" charset="0"/>
                </a:rPr>
                <a:t>and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643438" y="4581525"/>
            <a:ext cx="2376487" cy="396875"/>
            <a:chOff x="2925" y="2795"/>
            <a:chExt cx="1497" cy="250"/>
          </a:xfrm>
        </p:grpSpPr>
        <p:graphicFrame>
          <p:nvGraphicFramePr>
            <p:cNvPr id="513042" name="Object 18"/>
            <p:cNvGraphicFramePr>
              <a:graphicFrameLocks noChangeAspect="1"/>
            </p:cNvGraphicFramePr>
            <p:nvPr/>
          </p:nvGraphicFramePr>
          <p:xfrm>
            <a:off x="3430" y="2814"/>
            <a:ext cx="99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639" name="Equation" r:id="rId18" imgW="1574640" imgH="355320" progId="Equation.DSMT4">
                    <p:embed/>
                  </p:oleObj>
                </mc:Choice>
                <mc:Fallback>
                  <p:oleObj name="Equation" r:id="rId18" imgW="1574640" imgH="355320" progId="Equation.DSMT4">
                    <p:embed/>
                    <p:pic>
                      <p:nvPicPr>
                        <p:cNvPr id="51304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" y="2814"/>
                          <a:ext cx="99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43" name="Rectangle 19"/>
            <p:cNvSpPr>
              <a:spLocks noChangeArrowheads="1"/>
            </p:cNvSpPr>
            <p:nvPr/>
          </p:nvSpPr>
          <p:spPr bwMode="auto">
            <a:xfrm>
              <a:off x="2925" y="2795"/>
              <a:ext cx="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. Since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513044" name="Rectangle 20"/>
          <p:cNvSpPr>
            <a:spLocks noChangeArrowheads="1"/>
          </p:cNvSpPr>
          <p:nvPr/>
        </p:nvSpPr>
        <p:spPr bwMode="auto">
          <a:xfrm>
            <a:off x="6877050" y="4581525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  <a:cs typeface="Arial" charset="0"/>
              </a:rPr>
              <a:t> </a:t>
            </a:r>
            <a:r>
              <a:rPr lang="en-US" altLang="zh-CN">
                <a:ea typeface="宋体" charset="-122"/>
                <a:cs typeface="Arial" charset="0"/>
              </a:rPr>
              <a:t>and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95288" y="5121275"/>
            <a:ext cx="1008062" cy="396875"/>
            <a:chOff x="249" y="3022"/>
            <a:chExt cx="635" cy="250"/>
          </a:xfrm>
        </p:grpSpPr>
        <p:graphicFrame>
          <p:nvGraphicFramePr>
            <p:cNvPr id="513046" name="Object 22"/>
            <p:cNvGraphicFramePr>
              <a:graphicFrameLocks noChangeAspect="1"/>
            </p:cNvGraphicFramePr>
            <p:nvPr/>
          </p:nvGraphicFramePr>
          <p:xfrm>
            <a:off x="764" y="3063"/>
            <a:ext cx="12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640" r:id="rId20" imgW="190417" imgH="291973" progId="Equation.DSMT4">
                    <p:embed/>
                  </p:oleObj>
                </mc:Choice>
                <mc:Fallback>
                  <p:oleObj r:id="rId20" imgW="190417" imgH="291973" progId="Equation.DSMT4">
                    <p:embed/>
                    <p:pic>
                      <p:nvPicPr>
                        <p:cNvPr id="51304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3063"/>
                          <a:ext cx="12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47" name="Rectangle 23"/>
            <p:cNvSpPr>
              <a:spLocks noChangeArrowheads="1"/>
            </p:cNvSpPr>
            <p:nvPr/>
          </p:nvSpPr>
          <p:spPr bwMode="auto">
            <a:xfrm>
              <a:off x="249" y="3022"/>
              <a:ext cx="5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Arial" charset="0"/>
                </a:rPr>
                <a:t> </a:t>
              </a:r>
              <a:r>
                <a:rPr lang="en-US" altLang="zh-CN">
                  <a:ea typeface="宋体" charset="-122"/>
                  <a:cs typeface="Arial" charset="0"/>
                </a:rPr>
                <a:t>for all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513048" name="Rectangle 24"/>
          <p:cNvSpPr>
            <a:spLocks noChangeArrowheads="1"/>
          </p:cNvSpPr>
          <p:nvPr/>
        </p:nvSpPr>
        <p:spPr bwMode="auto">
          <a:xfrm>
            <a:off x="1331913" y="5121275"/>
            <a:ext cx="648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, we know that the error in the approximation is no more than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734300" y="5008563"/>
            <a:ext cx="822325" cy="660400"/>
            <a:chOff x="2422" y="3426"/>
            <a:chExt cx="518" cy="416"/>
          </a:xfrm>
        </p:grpSpPr>
        <p:graphicFrame>
          <p:nvGraphicFramePr>
            <p:cNvPr id="513050" name="Object 26"/>
            <p:cNvGraphicFramePr>
              <a:graphicFrameLocks noChangeAspect="1"/>
            </p:cNvGraphicFramePr>
            <p:nvPr/>
          </p:nvGraphicFramePr>
          <p:xfrm>
            <a:off x="2422" y="3426"/>
            <a:ext cx="33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641" name="Equation" r:id="rId22" imgW="533160" imgH="660240" progId="Equation.DSMT4">
                    <p:embed/>
                  </p:oleObj>
                </mc:Choice>
                <mc:Fallback>
                  <p:oleObj name="Equation" r:id="rId22" imgW="533160" imgH="660240" progId="Equation.DSMT4">
                    <p:embed/>
                    <p:pic>
                      <p:nvPicPr>
                        <p:cNvPr id="51305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" y="3426"/>
                          <a:ext cx="338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51" name="Rectangle 27"/>
            <p:cNvSpPr>
              <a:spLocks noChangeArrowheads="1"/>
            </p:cNvSpPr>
            <p:nvPr/>
          </p:nvSpPr>
          <p:spPr bwMode="auto">
            <a:xfrm>
              <a:off x="2744" y="34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.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513052" name="Rectangle 28"/>
          <p:cNvSpPr>
            <a:spLocks noChangeArrowheads="1"/>
          </p:cNvSpPr>
          <p:nvPr/>
        </p:nvSpPr>
        <p:spPr bwMode="auto">
          <a:xfrm>
            <a:off x="3276600" y="5734050"/>
            <a:ext cx="172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, we only need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997450" y="5734050"/>
            <a:ext cx="1997075" cy="396875"/>
            <a:chOff x="3184" y="3430"/>
            <a:chExt cx="1258" cy="250"/>
          </a:xfrm>
        </p:grpSpPr>
        <p:graphicFrame>
          <p:nvGraphicFramePr>
            <p:cNvPr id="513054" name="Object 30"/>
            <p:cNvGraphicFramePr>
              <a:graphicFrameLocks noChangeAspect="1"/>
            </p:cNvGraphicFramePr>
            <p:nvPr/>
          </p:nvGraphicFramePr>
          <p:xfrm>
            <a:off x="3184" y="3475"/>
            <a:ext cx="110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0642" name="Equation" r:id="rId24" imgW="1752480" imgH="241200" progId="Equation.DSMT4">
                    <p:embed/>
                  </p:oleObj>
                </mc:Choice>
                <mc:Fallback>
                  <p:oleObj name="Equation" r:id="rId24" imgW="1752480" imgH="241200" progId="Equation.DSMT4">
                    <p:embed/>
                    <p:pic>
                      <p:nvPicPr>
                        <p:cNvPr id="51305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3475"/>
                          <a:ext cx="110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55" name="Rectangle 31"/>
            <p:cNvSpPr>
              <a:spLocks noChangeArrowheads="1"/>
            </p:cNvSpPr>
            <p:nvPr/>
          </p:nvSpPr>
          <p:spPr bwMode="auto">
            <a:xfrm>
              <a:off x="4286" y="343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.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513056" name="Rectangle 32"/>
          <p:cNvSpPr>
            <a:spLocks noChangeArrowheads="1"/>
          </p:cNvSpPr>
          <p:nvPr/>
        </p:nvSpPr>
        <p:spPr bwMode="auto">
          <a:xfrm>
            <a:off x="468313" y="57340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In order to have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3057" name="Rectangle 33"/>
          <p:cNvSpPr>
            <a:spLocks noChangeArrowheads="1"/>
          </p:cNvSpPr>
          <p:nvPr/>
        </p:nvSpPr>
        <p:spPr bwMode="auto">
          <a:xfrm>
            <a:off x="468313" y="3284538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zh-CN" altLang="en-US" b="1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41728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2" grpId="0"/>
      <p:bldP spid="513044" grpId="0"/>
      <p:bldP spid="513048" grpId="0"/>
      <p:bldP spid="513052" grpId="0"/>
      <p:bldP spid="513056" grpId="0"/>
      <p:bldP spid="51305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7BA-74AE-455F-B138-CE326CB69B05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Some Applications of Taylor’s Theorem</a:t>
            </a:r>
          </a:p>
        </p:txBody>
      </p:sp>
      <p:sp>
        <p:nvSpPr>
          <p:cNvPr id="515075" name="Rectangle 3"/>
          <p:cNvSpPr>
            <a:spLocks noChangeArrowheads="1"/>
          </p:cNvSpPr>
          <p:nvPr/>
        </p:nvSpPr>
        <p:spPr bwMode="auto">
          <a:xfrm>
            <a:off x="382588" y="1341438"/>
            <a:ext cx="3325812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Arial" charset="0"/>
              </a:rPr>
              <a:t>(1) Approximate calculations</a:t>
            </a:r>
            <a:endParaRPr lang="en-US" altLang="zh-CN" sz="1800" dirty="0">
              <a:latin typeface="Arial" charset="0"/>
              <a:ea typeface="宋体" charset="-122"/>
              <a:cs typeface="Arial" charset="0"/>
            </a:endParaRPr>
          </a:p>
        </p:txBody>
      </p:sp>
      <p:graphicFrame>
        <p:nvGraphicFramePr>
          <p:cNvPr id="515077" name="Object 5"/>
          <p:cNvGraphicFramePr>
            <a:graphicFrameLocks noChangeAspect="1"/>
          </p:cNvGraphicFramePr>
          <p:nvPr/>
        </p:nvGraphicFramePr>
        <p:xfrm>
          <a:off x="4716463" y="3246438"/>
          <a:ext cx="9810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8" r:id="rId4" imgW="977476" imgH="291973" progId="Equation.DSMT4">
                  <p:embed/>
                </p:oleObj>
              </mc:Choice>
              <mc:Fallback>
                <p:oleObj r:id="rId4" imgW="977476" imgH="291973" progId="Equation.DSMT4">
                  <p:embed/>
                  <p:pic>
                    <p:nvPicPr>
                      <p:cNvPr id="515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246438"/>
                        <a:ext cx="9810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8" name="Object 6"/>
          <p:cNvGraphicFramePr>
            <a:graphicFrameLocks noChangeAspect="1"/>
          </p:cNvGraphicFramePr>
          <p:nvPr/>
        </p:nvGraphicFramePr>
        <p:xfrm>
          <a:off x="3779838" y="4718050"/>
          <a:ext cx="5715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9" r:id="rId6" imgW="571252" imgH="241195" progId="Equation.DSMT4">
                  <p:embed/>
                </p:oleObj>
              </mc:Choice>
              <mc:Fallback>
                <p:oleObj r:id="rId6" imgW="571252" imgH="241195" progId="Equation.DSMT4">
                  <p:embed/>
                  <p:pic>
                    <p:nvPicPr>
                      <p:cNvPr id="515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718050"/>
                        <a:ext cx="5715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9388" y="1844675"/>
            <a:ext cx="8712200" cy="396875"/>
            <a:chOff x="295" y="1071"/>
            <a:chExt cx="5488" cy="250"/>
          </a:xfrm>
        </p:grpSpPr>
        <p:graphicFrame>
          <p:nvGraphicFramePr>
            <p:cNvPr id="515080" name="Object 8"/>
            <p:cNvGraphicFramePr>
              <a:graphicFrameLocks noChangeAspect="1"/>
            </p:cNvGraphicFramePr>
            <p:nvPr/>
          </p:nvGraphicFramePr>
          <p:xfrm>
            <a:off x="4703" y="1106"/>
            <a:ext cx="10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650" r:id="rId8" imgW="1714500" imgH="304800" progId="Equation.DSMT4">
                    <p:embed/>
                  </p:oleObj>
                </mc:Choice>
                <mc:Fallback>
                  <p:oleObj r:id="rId8" imgW="1714500" imgH="304800" progId="Equation.DSMT4">
                    <p:embed/>
                    <p:pic>
                      <p:nvPicPr>
                        <p:cNvPr id="51508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1106"/>
                          <a:ext cx="108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81" name="Rectangle 9"/>
            <p:cNvSpPr>
              <a:spLocks noChangeArrowheads="1"/>
            </p:cNvSpPr>
            <p:nvPr/>
          </p:nvSpPr>
          <p:spPr bwMode="auto">
            <a:xfrm>
              <a:off x="295" y="1071"/>
              <a:ext cx="4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a typeface="宋体" charset="-122"/>
                  <a:cs typeface="Arial" charset="0"/>
                </a:rPr>
                <a:t>Example</a:t>
              </a:r>
              <a:r>
                <a:rPr lang="en-US" altLang="zh-CN" b="1" dirty="0">
                  <a:ea typeface="宋体" charset="-122"/>
                  <a:cs typeface="Arial" charset="0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  <a:cs typeface="Arial" charset="0"/>
                </a:rPr>
                <a:t>Find an approximate value of a real root for the equation </a:t>
              </a:r>
              <a:endParaRPr lang="en-US" altLang="zh-CN" sz="1800" dirty="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52413" y="3175000"/>
            <a:ext cx="1981200" cy="396875"/>
            <a:chOff x="159" y="2000"/>
            <a:chExt cx="1248" cy="250"/>
          </a:xfrm>
        </p:grpSpPr>
        <p:graphicFrame>
          <p:nvGraphicFramePr>
            <p:cNvPr id="515076" name="Object 4"/>
            <p:cNvGraphicFramePr>
              <a:graphicFrameLocks noChangeAspect="1"/>
            </p:cNvGraphicFramePr>
            <p:nvPr/>
          </p:nvGraphicFramePr>
          <p:xfrm>
            <a:off x="1293" y="2091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651" r:id="rId10" imgW="177646" imgH="190335" progId="Equation.DSMT4">
                    <p:embed/>
                  </p:oleObj>
                </mc:Choice>
                <mc:Fallback>
                  <p:oleObj r:id="rId10" imgW="177646" imgH="190335" progId="Equation.DSMT4">
                    <p:embed/>
                    <p:pic>
                      <p:nvPicPr>
                        <p:cNvPr id="5150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2091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82" name="Rectangle 10"/>
            <p:cNvSpPr>
              <a:spLocks noChangeArrowheads="1"/>
            </p:cNvSpPr>
            <p:nvPr/>
          </p:nvSpPr>
          <p:spPr bwMode="auto">
            <a:xfrm>
              <a:off x="159" y="2000"/>
              <a:ext cx="12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on the parameter </a:t>
              </a:r>
            </a:p>
          </p:txBody>
        </p:sp>
      </p:grpSp>
      <p:sp>
        <p:nvSpPr>
          <p:cNvPr id="515083" name="Rectangle 11"/>
          <p:cNvSpPr>
            <a:spLocks noChangeArrowheads="1"/>
          </p:cNvSpPr>
          <p:nvPr/>
        </p:nvSpPr>
        <p:spPr bwMode="auto">
          <a:xfrm>
            <a:off x="2195513" y="3175000"/>
            <a:ext cx="2635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; we denote this root by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5084" name="Rectangle 12"/>
          <p:cNvSpPr>
            <a:spLocks noChangeArrowheads="1"/>
          </p:cNvSpPr>
          <p:nvPr/>
        </p:nvSpPr>
        <p:spPr bwMode="auto">
          <a:xfrm>
            <a:off x="5651500" y="3175000"/>
            <a:ext cx="290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. This function can be seen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5085" name="Rectangle 13"/>
          <p:cNvSpPr>
            <a:spLocks noChangeArrowheads="1"/>
          </p:cNvSpPr>
          <p:nvPr/>
        </p:nvSpPr>
        <p:spPr bwMode="auto">
          <a:xfrm>
            <a:off x="3419475" y="4111625"/>
            <a:ext cx="4887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  <a:cs typeface="Arial" charset="0"/>
              </a:rPr>
              <a:t> </a:t>
            </a:r>
            <a:r>
              <a:rPr lang="en-US" altLang="zh-CN">
                <a:ea typeface="宋体" charset="-122"/>
                <a:cs typeface="Arial" charset="0"/>
              </a:rPr>
              <a:t>is differentiable to any order. Thus, by Taylor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5086" name="Rectangle 14"/>
          <p:cNvSpPr>
            <a:spLocks noChangeArrowheads="1"/>
          </p:cNvSpPr>
          <p:nvPr/>
        </p:nvSpPr>
        <p:spPr bwMode="auto">
          <a:xfrm>
            <a:off x="4284663" y="4645025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, we obtain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79388" y="2205038"/>
            <a:ext cx="3865562" cy="396875"/>
            <a:chOff x="340" y="1298"/>
            <a:chExt cx="2435" cy="250"/>
          </a:xfrm>
        </p:grpSpPr>
        <p:graphicFrame>
          <p:nvGraphicFramePr>
            <p:cNvPr id="515088" name="Object 16"/>
            <p:cNvGraphicFramePr>
              <a:graphicFrameLocks noChangeAspect="1"/>
            </p:cNvGraphicFramePr>
            <p:nvPr/>
          </p:nvGraphicFramePr>
          <p:xfrm>
            <a:off x="861" y="1389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652" r:id="rId12" imgW="177646" imgH="190335" progId="Equation.DSMT4">
                    <p:embed/>
                  </p:oleObj>
                </mc:Choice>
                <mc:Fallback>
                  <p:oleObj r:id="rId12" imgW="177646" imgH="190335" progId="Equation.DSMT4">
                    <p:embed/>
                    <p:pic>
                      <p:nvPicPr>
                        <p:cNvPr id="51508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1389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89" name="Rectangle 17"/>
            <p:cNvSpPr>
              <a:spLocks noChangeArrowheads="1"/>
            </p:cNvSpPr>
            <p:nvPr/>
          </p:nvSpPr>
          <p:spPr bwMode="auto">
            <a:xfrm>
              <a:off x="340" y="1298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  <a:cs typeface="Arial" charset="0"/>
                </a:rPr>
                <a:t>where </a:t>
              </a:r>
              <a:endParaRPr lang="en-US" altLang="zh-CN" sz="180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515090" name="Rectangle 18"/>
            <p:cNvSpPr>
              <a:spLocks noChangeArrowheads="1"/>
            </p:cNvSpPr>
            <p:nvPr/>
          </p:nvSpPr>
          <p:spPr bwMode="auto">
            <a:xfrm>
              <a:off x="975" y="1298"/>
              <a:ext cx="1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ea typeface="宋体" charset="-122"/>
                  <a:cs typeface="Arial" charset="0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  <a:cs typeface="Arial" charset="0"/>
                </a:rPr>
                <a:t>is a very small parameter.</a:t>
              </a:r>
              <a:endParaRPr lang="en-US" altLang="zh-CN" sz="1800" dirty="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515091" name="Rectangle 19"/>
          <p:cNvSpPr>
            <a:spLocks noChangeArrowheads="1"/>
          </p:cNvSpPr>
          <p:nvPr/>
        </p:nvSpPr>
        <p:spPr bwMode="auto">
          <a:xfrm>
            <a:off x="1547813" y="2708275"/>
            <a:ext cx="725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It is easy to prove that this equation has a real root and it is dependent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2413" y="3608388"/>
            <a:ext cx="6000750" cy="396875"/>
            <a:chOff x="340" y="2024"/>
            <a:chExt cx="3780" cy="250"/>
          </a:xfrm>
        </p:grpSpPr>
        <p:sp>
          <p:nvSpPr>
            <p:cNvPr id="515093" name="Rectangle 21"/>
            <p:cNvSpPr>
              <a:spLocks noChangeArrowheads="1"/>
            </p:cNvSpPr>
            <p:nvPr/>
          </p:nvSpPr>
          <p:spPr bwMode="auto">
            <a:xfrm>
              <a:off x="2562" y="2024"/>
              <a:ext cx="15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by the given function.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515094" name="Rectangle 22"/>
            <p:cNvSpPr>
              <a:spLocks noChangeArrowheads="1"/>
            </p:cNvSpPr>
            <p:nvPr/>
          </p:nvSpPr>
          <p:spPr bwMode="auto">
            <a:xfrm>
              <a:off x="340" y="2024"/>
              <a:ext cx="23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as an implicit function determined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515095" name="Rectangle 23"/>
          <p:cNvSpPr>
            <a:spLocks noChangeArrowheads="1"/>
          </p:cNvSpPr>
          <p:nvPr/>
        </p:nvSpPr>
        <p:spPr bwMode="auto">
          <a:xfrm>
            <a:off x="6156325" y="3608388"/>
            <a:ext cx="2141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It can be prove that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52413" y="4111625"/>
            <a:ext cx="3213100" cy="396875"/>
            <a:chOff x="295" y="2296"/>
            <a:chExt cx="2024" cy="250"/>
          </a:xfrm>
        </p:grpSpPr>
        <p:graphicFrame>
          <p:nvGraphicFramePr>
            <p:cNvPr id="515097" name="Object 25"/>
            <p:cNvGraphicFramePr>
              <a:graphicFrameLocks noChangeAspect="1"/>
            </p:cNvGraphicFramePr>
            <p:nvPr/>
          </p:nvGraphicFramePr>
          <p:xfrm>
            <a:off x="1701" y="2341"/>
            <a:ext cx="6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653" r:id="rId14" imgW="977476" imgH="291973" progId="Equation.DSMT4">
                    <p:embed/>
                  </p:oleObj>
                </mc:Choice>
                <mc:Fallback>
                  <p:oleObj r:id="rId14" imgW="977476" imgH="291973" progId="Equation.DSMT4">
                    <p:embed/>
                    <p:pic>
                      <p:nvPicPr>
                        <p:cNvPr id="51509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341"/>
                          <a:ext cx="61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98" name="Rectangle 26"/>
            <p:cNvSpPr>
              <a:spLocks noChangeArrowheads="1"/>
            </p:cNvSpPr>
            <p:nvPr/>
          </p:nvSpPr>
          <p:spPr bwMode="auto">
            <a:xfrm>
              <a:off x="295" y="2296"/>
              <a:ext cx="14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the implicit function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515099" name="Rectangle 27"/>
          <p:cNvSpPr>
            <a:spLocks noChangeArrowheads="1"/>
          </p:cNvSpPr>
          <p:nvPr/>
        </p:nvSpPr>
        <p:spPr bwMode="auto">
          <a:xfrm>
            <a:off x="250825" y="4645025"/>
            <a:ext cx="3492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formula and taking for instance,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339975" y="5257800"/>
            <a:ext cx="3998913" cy="619125"/>
            <a:chOff x="1474" y="3312"/>
            <a:chExt cx="2519" cy="390"/>
          </a:xfrm>
        </p:grpSpPr>
        <p:graphicFrame>
          <p:nvGraphicFramePr>
            <p:cNvPr id="515101" name="Object 29"/>
            <p:cNvGraphicFramePr>
              <a:graphicFrameLocks noChangeAspect="1"/>
            </p:cNvGraphicFramePr>
            <p:nvPr/>
          </p:nvGraphicFramePr>
          <p:xfrm>
            <a:off x="1474" y="3312"/>
            <a:ext cx="240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654" r:id="rId16" imgW="3810000" imgH="622300" progId="Equation.DSMT4">
                    <p:embed/>
                  </p:oleObj>
                </mc:Choice>
                <mc:Fallback>
                  <p:oleObj r:id="rId16" imgW="3810000" imgH="622300" progId="Equation.DSMT4">
                    <p:embed/>
                    <p:pic>
                      <p:nvPicPr>
                        <p:cNvPr id="51510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312"/>
                          <a:ext cx="240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102" name="Rectangle 30"/>
            <p:cNvSpPr>
              <a:spLocks noChangeArrowheads="1"/>
            </p:cNvSpPr>
            <p:nvPr/>
          </p:nvSpPr>
          <p:spPr bwMode="auto">
            <a:xfrm>
              <a:off x="3833" y="336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charset="0"/>
                  <a:ea typeface="宋体" charset="-122"/>
                </a:rPr>
                <a:t>.</a:t>
              </a: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515103" name="Rectangle 31"/>
          <p:cNvSpPr>
            <a:spLocks noChangeArrowheads="1"/>
          </p:cNvSpPr>
          <p:nvPr/>
        </p:nvSpPr>
        <p:spPr bwMode="auto">
          <a:xfrm>
            <a:off x="250825" y="2708275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1146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3" grpId="0"/>
      <p:bldP spid="515084" grpId="0"/>
      <p:bldP spid="515085" grpId="0"/>
      <p:bldP spid="515086" grpId="0"/>
      <p:bldP spid="515091" grpId="0"/>
      <p:bldP spid="515095" grpId="0"/>
      <p:bldP spid="515099" grpId="0"/>
      <p:bldP spid="51510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FE1E-1164-48C4-9CEB-1477990699D5}" type="slidenum">
              <a:rPr lang="en-US" altLang="en-US"/>
              <a:pPr/>
              <a:t>68</a:t>
            </a:fld>
            <a:endParaRPr lang="en-US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716463" y="2133600"/>
            <a:ext cx="3887787" cy="649288"/>
            <a:chOff x="3016" y="1842"/>
            <a:chExt cx="2449" cy="409"/>
          </a:xfrm>
        </p:grpSpPr>
        <p:graphicFrame>
          <p:nvGraphicFramePr>
            <p:cNvPr id="517123" name="Object 3"/>
            <p:cNvGraphicFramePr>
              <a:graphicFrameLocks noChangeAspect="1"/>
            </p:cNvGraphicFramePr>
            <p:nvPr/>
          </p:nvGraphicFramePr>
          <p:xfrm>
            <a:off x="3024" y="1853"/>
            <a:ext cx="240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682" name="Equation" r:id="rId4" imgW="3809880" imgH="622080" progId="Equation.DSMT4">
                    <p:embed/>
                  </p:oleObj>
                </mc:Choice>
                <mc:Fallback>
                  <p:oleObj name="Equation" r:id="rId4" imgW="3809880" imgH="622080" progId="Equation.DSMT4">
                    <p:embed/>
                    <p:pic>
                      <p:nvPicPr>
                        <p:cNvPr id="5171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853"/>
                          <a:ext cx="2400" cy="390"/>
                        </a:xfrm>
                        <a:prstGeom prst="rect">
                          <a:avLst/>
                        </a:prstGeom>
                        <a:solidFill>
                          <a:srgbClr val="FFFFC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24" name="Rectangle 4"/>
            <p:cNvSpPr>
              <a:spLocks noChangeArrowheads="1"/>
            </p:cNvSpPr>
            <p:nvPr/>
          </p:nvSpPr>
          <p:spPr bwMode="auto">
            <a:xfrm>
              <a:off x="3016" y="1842"/>
              <a:ext cx="2449" cy="40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7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Some Applications of Taylor’s Theorem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9388" y="1231900"/>
            <a:ext cx="8712200" cy="1260475"/>
            <a:chOff x="113" y="845"/>
            <a:chExt cx="5488" cy="794"/>
          </a:xfrm>
        </p:grpSpPr>
        <p:sp>
          <p:nvSpPr>
            <p:cNvPr id="517127" name="Rectangle 7"/>
            <p:cNvSpPr>
              <a:spLocks noChangeArrowheads="1"/>
            </p:cNvSpPr>
            <p:nvPr/>
          </p:nvSpPr>
          <p:spPr bwMode="auto">
            <a:xfrm>
              <a:off x="241" y="845"/>
              <a:ext cx="2095" cy="2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ea typeface="宋体" charset="-122"/>
                  <a:cs typeface="Arial" charset="0"/>
                </a:rPr>
                <a:t>(1) Approximate calculations</a:t>
              </a:r>
              <a:endParaRPr lang="en-US" altLang="zh-CN" sz="1800" dirty="0">
                <a:latin typeface="Arial" charset="0"/>
                <a:ea typeface="宋体" charset="-122"/>
                <a:cs typeface="Arial" charset="0"/>
              </a:endParaRP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13" y="1162"/>
              <a:ext cx="5488" cy="250"/>
              <a:chOff x="295" y="1071"/>
              <a:chExt cx="5488" cy="250"/>
            </a:xfrm>
          </p:grpSpPr>
          <p:graphicFrame>
            <p:nvGraphicFramePr>
              <p:cNvPr id="517129" name="Object 9"/>
              <p:cNvGraphicFramePr>
                <a:graphicFrameLocks noChangeAspect="1"/>
              </p:cNvGraphicFramePr>
              <p:nvPr/>
            </p:nvGraphicFramePr>
            <p:xfrm>
              <a:off x="4703" y="1106"/>
              <a:ext cx="108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2683" r:id="rId6" imgW="1714500" imgH="304800" progId="Equation.DSMT4">
                      <p:embed/>
                    </p:oleObj>
                  </mc:Choice>
                  <mc:Fallback>
                    <p:oleObj r:id="rId6" imgW="1714500" imgH="304800" progId="Equation.DSMT4">
                      <p:embed/>
                      <p:pic>
                        <p:nvPicPr>
                          <p:cNvPr id="517129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3" y="1106"/>
                            <a:ext cx="108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130" name="Rectangle 10"/>
              <p:cNvSpPr>
                <a:spLocks noChangeArrowheads="1"/>
              </p:cNvSpPr>
              <p:nvPr/>
            </p:nvSpPr>
            <p:spPr bwMode="auto">
              <a:xfrm>
                <a:off x="295" y="1071"/>
                <a:ext cx="44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  <a:cs typeface="Arial" charset="0"/>
                  </a:rPr>
                  <a:t>Example</a:t>
                </a:r>
                <a:r>
                  <a:rPr lang="en-US" altLang="zh-CN" b="1" dirty="0">
                    <a:ea typeface="宋体" charset="-122"/>
                    <a:cs typeface="Arial" charset="0"/>
                  </a:rPr>
                  <a:t> </a:t>
                </a:r>
                <a:r>
                  <a:rPr lang="en-US" altLang="zh-CN" dirty="0">
                    <a:ea typeface="宋体" charset="-122"/>
                    <a:cs typeface="Arial" charset="0"/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Find an approximate value of a real root for the equation </a:t>
                </a:r>
                <a:endParaRPr lang="en-US" altLang="zh-CN" sz="1800" dirty="0">
                  <a:solidFill>
                    <a:srgbClr val="0000FF"/>
                  </a:solidFill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13" y="1389"/>
              <a:ext cx="2435" cy="250"/>
              <a:chOff x="340" y="1298"/>
              <a:chExt cx="2435" cy="250"/>
            </a:xfrm>
          </p:grpSpPr>
          <p:graphicFrame>
            <p:nvGraphicFramePr>
              <p:cNvPr id="517132" name="Object 12"/>
              <p:cNvGraphicFramePr>
                <a:graphicFrameLocks noChangeAspect="1"/>
              </p:cNvGraphicFramePr>
              <p:nvPr/>
            </p:nvGraphicFramePr>
            <p:xfrm>
              <a:off x="861" y="1389"/>
              <a:ext cx="11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2684" r:id="rId8" imgW="177646" imgH="190335" progId="Equation.DSMT4">
                      <p:embed/>
                    </p:oleObj>
                  </mc:Choice>
                  <mc:Fallback>
                    <p:oleObj r:id="rId8" imgW="177646" imgH="190335" progId="Equation.DSMT4">
                      <p:embed/>
                      <p:pic>
                        <p:nvPicPr>
                          <p:cNvPr id="51713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1" y="1389"/>
                            <a:ext cx="114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133" name="Rectangle 13"/>
              <p:cNvSpPr>
                <a:spLocks noChangeArrowheads="1"/>
              </p:cNvSpPr>
              <p:nvPr/>
            </p:nvSpPr>
            <p:spPr bwMode="auto">
              <a:xfrm>
                <a:off x="340" y="1298"/>
                <a:ext cx="5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where </a:t>
                </a:r>
                <a:endParaRPr lang="en-US" altLang="zh-CN" sz="1800" dirty="0">
                  <a:solidFill>
                    <a:srgbClr val="0000FF"/>
                  </a:solidFill>
                  <a:latin typeface="Arial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517134" name="Rectangle 14"/>
              <p:cNvSpPr>
                <a:spLocks noChangeArrowheads="1"/>
              </p:cNvSpPr>
              <p:nvPr/>
            </p:nvSpPr>
            <p:spPr bwMode="auto">
              <a:xfrm>
                <a:off x="975" y="1298"/>
                <a:ext cx="18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is a very small parameter.</a:t>
                </a:r>
                <a:endParaRPr lang="en-US" altLang="zh-CN" sz="1800" dirty="0">
                  <a:solidFill>
                    <a:srgbClr val="0000FF"/>
                  </a:solidFill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</p:grpSp>
      <p:graphicFrame>
        <p:nvGraphicFramePr>
          <p:cNvPr id="517135" name="Object 15"/>
          <p:cNvGraphicFramePr>
            <a:graphicFrameLocks noChangeAspect="1"/>
          </p:cNvGraphicFramePr>
          <p:nvPr/>
        </p:nvGraphicFramePr>
        <p:xfrm>
          <a:off x="250825" y="3249613"/>
          <a:ext cx="5619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5" r:id="rId10" imgW="558558" imgH="241195" progId="Equation.DSMT4">
                  <p:embed/>
                </p:oleObj>
              </mc:Choice>
              <mc:Fallback>
                <p:oleObj r:id="rId10" imgW="558558" imgH="241195" progId="Equation.DSMT4">
                  <p:embed/>
                  <p:pic>
                    <p:nvPicPr>
                      <p:cNvPr id="5171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49613"/>
                        <a:ext cx="5619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6" name="Object 16"/>
          <p:cNvGraphicFramePr>
            <a:graphicFrameLocks noChangeAspect="1"/>
          </p:cNvGraphicFramePr>
          <p:nvPr/>
        </p:nvGraphicFramePr>
        <p:xfrm>
          <a:off x="1908175" y="3249613"/>
          <a:ext cx="5810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6" r:id="rId12" imgW="583947" imgH="241195" progId="Equation.DSMT4">
                  <p:embed/>
                </p:oleObj>
              </mc:Choice>
              <mc:Fallback>
                <p:oleObj r:id="rId12" imgW="583947" imgH="241195" progId="Equation.DSMT4">
                  <p:embed/>
                  <p:pic>
                    <p:nvPicPr>
                      <p:cNvPr id="517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49613"/>
                        <a:ext cx="5810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7" name="Object 17"/>
          <p:cNvGraphicFramePr>
            <a:graphicFrameLocks noChangeAspect="1"/>
          </p:cNvGraphicFramePr>
          <p:nvPr/>
        </p:nvGraphicFramePr>
        <p:xfrm>
          <a:off x="1908175" y="4259263"/>
          <a:ext cx="22955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7" r:id="rId14" imgW="2298700" imgH="622300" progId="Equation.DSMT4">
                  <p:embed/>
                </p:oleObj>
              </mc:Choice>
              <mc:Fallback>
                <p:oleObj r:id="rId14" imgW="2298700" imgH="622300" progId="Equation.DSMT4">
                  <p:embed/>
                  <p:pic>
                    <p:nvPicPr>
                      <p:cNvPr id="5171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59263"/>
                        <a:ext cx="22955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8" name="Rectangle 18"/>
          <p:cNvSpPr>
            <a:spLocks noChangeArrowheads="1"/>
          </p:cNvSpPr>
          <p:nvPr/>
        </p:nvSpPr>
        <p:spPr bwMode="auto">
          <a:xfrm>
            <a:off x="192088" y="2708275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 b="1">
                <a:ea typeface="宋体" charset="-122"/>
                <a:cs typeface="Arial" charset="0"/>
              </a:rPr>
              <a:t>Solution (continued)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7139" name="Rectangle 19"/>
          <p:cNvSpPr>
            <a:spLocks noChangeArrowheads="1"/>
          </p:cNvSpPr>
          <p:nvPr/>
        </p:nvSpPr>
        <p:spPr bwMode="auto">
          <a:xfrm>
            <a:off x="755650" y="3140075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, we have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7140" name="Rectangle 20"/>
          <p:cNvSpPr>
            <a:spLocks noChangeArrowheads="1"/>
          </p:cNvSpPr>
          <p:nvPr/>
        </p:nvSpPr>
        <p:spPr bwMode="auto">
          <a:xfrm>
            <a:off x="2411413" y="3176588"/>
            <a:ext cx="985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, that is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179388" y="3825875"/>
            <a:ext cx="449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We take different to each side of the given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7142" name="Rectangle 22"/>
          <p:cNvSpPr>
            <a:spLocks noChangeArrowheads="1"/>
          </p:cNvSpPr>
          <p:nvPr/>
        </p:nvSpPr>
        <p:spPr bwMode="auto">
          <a:xfrm>
            <a:off x="7237413" y="3789363"/>
            <a:ext cx="1150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, we have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7143" name="Rectangle 23"/>
          <p:cNvSpPr>
            <a:spLocks noChangeArrowheads="1"/>
          </p:cNvSpPr>
          <p:nvPr/>
        </p:nvSpPr>
        <p:spPr bwMode="auto">
          <a:xfrm>
            <a:off x="2484438" y="2708275"/>
            <a:ext cx="637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Arial" charset="0"/>
              </a:rPr>
              <a:t>We will determine the coefficients in the last equation. Take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572000" y="3825875"/>
            <a:ext cx="2735263" cy="396875"/>
            <a:chOff x="3923" y="2341"/>
            <a:chExt cx="1723" cy="250"/>
          </a:xfrm>
        </p:grpSpPr>
        <p:graphicFrame>
          <p:nvGraphicFramePr>
            <p:cNvPr id="517145" name="Object 25"/>
            <p:cNvGraphicFramePr>
              <a:graphicFrameLocks noChangeAspect="1"/>
            </p:cNvGraphicFramePr>
            <p:nvPr/>
          </p:nvGraphicFramePr>
          <p:xfrm>
            <a:off x="5532" y="2402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688" r:id="rId16" imgW="177646" imgH="190335" progId="Equation.DSMT4">
                    <p:embed/>
                  </p:oleObj>
                </mc:Choice>
                <mc:Fallback>
                  <p:oleObj r:id="rId16" imgW="177646" imgH="190335" progId="Equation.DSMT4">
                    <p:embed/>
                    <p:pic>
                      <p:nvPicPr>
                        <p:cNvPr id="51714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2" y="2402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46" name="Rectangle 26"/>
            <p:cNvSpPr>
              <a:spLocks noChangeArrowheads="1"/>
            </p:cNvSpPr>
            <p:nvPr/>
          </p:nvSpPr>
          <p:spPr bwMode="auto">
            <a:xfrm>
              <a:off x="3923" y="2341"/>
              <a:ext cx="16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Arial" charset="0"/>
                </a:rPr>
                <a:t>equation with respect to </a:t>
              </a:r>
              <a:endParaRPr lang="en-US" altLang="zh-CN" sz="180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graphicFrame>
        <p:nvGraphicFramePr>
          <p:cNvPr id="517147" name="Object 27"/>
          <p:cNvGraphicFramePr>
            <a:graphicFrameLocks noChangeAspect="1"/>
          </p:cNvGraphicFramePr>
          <p:nvPr/>
        </p:nvGraphicFramePr>
        <p:xfrm>
          <a:off x="1295400" y="5181600"/>
          <a:ext cx="14859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89" name="Equation" r:id="rId18" imgW="1485720" imgH="711000" progId="Equation.DSMT4">
                  <p:embed/>
                </p:oleObj>
              </mc:Choice>
              <mc:Fallback>
                <p:oleObj name="Equation" r:id="rId18" imgW="1485720" imgH="711000" progId="Equation.DSMT4">
                  <p:embed/>
                  <p:pic>
                    <p:nvPicPr>
                      <p:cNvPr id="5171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81600"/>
                        <a:ext cx="14859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8" name="Rectangle 28"/>
          <p:cNvSpPr>
            <a:spLocks noChangeArrowheads="1"/>
          </p:cNvSpPr>
          <p:nvPr/>
        </p:nvSpPr>
        <p:spPr bwMode="auto">
          <a:xfrm>
            <a:off x="250825" y="6056313"/>
            <a:ext cx="6584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Differentiating both sides of the given equation again, we have	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7149" name="Rectangle 29"/>
          <p:cNvSpPr>
            <a:spLocks noChangeArrowheads="1"/>
          </p:cNvSpPr>
          <p:nvPr/>
        </p:nvSpPr>
        <p:spPr bwMode="auto">
          <a:xfrm>
            <a:off x="250825" y="4691063"/>
            <a:ext cx="852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so that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348038" y="3176588"/>
            <a:ext cx="1117600" cy="396875"/>
            <a:chOff x="2109" y="1933"/>
            <a:chExt cx="704" cy="250"/>
          </a:xfrm>
        </p:grpSpPr>
        <p:graphicFrame>
          <p:nvGraphicFramePr>
            <p:cNvPr id="517151" name="Object 31"/>
            <p:cNvGraphicFramePr>
              <a:graphicFrameLocks noChangeAspect="1"/>
            </p:cNvGraphicFramePr>
            <p:nvPr/>
          </p:nvGraphicFramePr>
          <p:xfrm>
            <a:off x="2109" y="1974"/>
            <a:ext cx="58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690" r:id="rId20" imgW="927100" imgH="292100" progId="Equation.DSMT4">
                    <p:embed/>
                  </p:oleObj>
                </mc:Choice>
                <mc:Fallback>
                  <p:oleObj r:id="rId20" imgW="927100" imgH="292100" progId="Equation.DSMT4">
                    <p:embed/>
                    <p:pic>
                      <p:nvPicPr>
                        <p:cNvPr id="51715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974"/>
                          <a:ext cx="58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52" name="Rectangle 32"/>
            <p:cNvSpPr>
              <a:spLocks noChangeArrowheads="1"/>
            </p:cNvSpPr>
            <p:nvPr/>
          </p:nvSpPr>
          <p:spPr bwMode="auto">
            <a:xfrm>
              <a:off x="2653" y="1933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charset="0"/>
                  <a:ea typeface="宋体" charset="-122"/>
                </a:rPr>
                <a:t>.</a:t>
              </a: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716463" y="4343400"/>
            <a:ext cx="3887787" cy="649288"/>
            <a:chOff x="3016" y="1842"/>
            <a:chExt cx="2449" cy="409"/>
          </a:xfrm>
        </p:grpSpPr>
        <p:graphicFrame>
          <p:nvGraphicFramePr>
            <p:cNvPr id="517154" name="Object 34"/>
            <p:cNvGraphicFramePr>
              <a:graphicFrameLocks noChangeAspect="1"/>
            </p:cNvGraphicFramePr>
            <p:nvPr/>
          </p:nvGraphicFramePr>
          <p:xfrm>
            <a:off x="3024" y="1853"/>
            <a:ext cx="240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691" name="Equation" r:id="rId22" imgW="3809880" imgH="622080" progId="Equation.DSMT4">
                    <p:embed/>
                  </p:oleObj>
                </mc:Choice>
                <mc:Fallback>
                  <p:oleObj name="Equation" r:id="rId22" imgW="3809880" imgH="622080" progId="Equation.DSMT4">
                    <p:embed/>
                    <p:pic>
                      <p:nvPicPr>
                        <p:cNvPr id="517154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853"/>
                          <a:ext cx="2400" cy="390"/>
                        </a:xfrm>
                        <a:prstGeom prst="rect">
                          <a:avLst/>
                        </a:prstGeom>
                        <a:solidFill>
                          <a:srgbClr val="FFFFC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55" name="Rectangle 35"/>
            <p:cNvSpPr>
              <a:spLocks noChangeArrowheads="1"/>
            </p:cNvSpPr>
            <p:nvPr/>
          </p:nvSpPr>
          <p:spPr bwMode="auto">
            <a:xfrm>
              <a:off x="3016" y="1842"/>
              <a:ext cx="2449" cy="40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7156" name="Object 36"/>
          <p:cNvGraphicFramePr>
            <a:graphicFrameLocks noChangeAspect="1"/>
          </p:cNvGraphicFramePr>
          <p:nvPr/>
        </p:nvGraphicFramePr>
        <p:xfrm>
          <a:off x="2667000" y="5181600"/>
          <a:ext cx="15351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92" name="Equation" r:id="rId24" imgW="1536480" imgH="711000" progId="Equation.DSMT4">
                  <p:embed/>
                </p:oleObj>
              </mc:Choice>
              <mc:Fallback>
                <p:oleObj name="Equation" r:id="rId24" imgW="1536480" imgH="711000" progId="Equation.DSMT4">
                  <p:embed/>
                  <p:pic>
                    <p:nvPicPr>
                      <p:cNvPr id="5171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0"/>
                        <a:ext cx="153511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7" name="Object 37"/>
          <p:cNvGraphicFramePr>
            <a:graphicFrameLocks noChangeAspect="1"/>
          </p:cNvGraphicFramePr>
          <p:nvPr/>
        </p:nvGraphicFramePr>
        <p:xfrm>
          <a:off x="4146550" y="5181600"/>
          <a:ext cx="80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93" name="Equation" r:id="rId26" imgW="799920" imgH="622080" progId="Equation.DSMT4">
                  <p:embed/>
                </p:oleObj>
              </mc:Choice>
              <mc:Fallback>
                <p:oleObj name="Equation" r:id="rId26" imgW="799920" imgH="622080" progId="Equation.DSMT4">
                  <p:embed/>
                  <p:pic>
                    <p:nvPicPr>
                      <p:cNvPr id="51715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5181600"/>
                        <a:ext cx="80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6451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1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39" grpId="0"/>
      <p:bldP spid="517140" grpId="0"/>
      <p:bldP spid="517141" grpId="0"/>
      <p:bldP spid="517142" grpId="0"/>
      <p:bldP spid="517143" grpId="0"/>
      <p:bldP spid="517148" grpId="0"/>
      <p:bldP spid="51714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9AC80-E8BD-4D3B-A40D-B407CA9D68B0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Some Applications of Taylor’s Theorem</a:t>
            </a:r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468313" y="3644900"/>
            <a:ext cx="95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So that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aphicFrame>
        <p:nvGraphicFramePr>
          <p:cNvPr id="519172" name="Object 4"/>
          <p:cNvGraphicFramePr>
            <a:graphicFrameLocks noChangeAspect="1"/>
          </p:cNvGraphicFramePr>
          <p:nvPr/>
        </p:nvGraphicFramePr>
        <p:xfrm>
          <a:off x="1476375" y="2892425"/>
          <a:ext cx="4038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8" r:id="rId4" imgW="4038600" imgH="749300" progId="Equation.DSMT4">
                  <p:embed/>
                </p:oleObj>
              </mc:Choice>
              <mc:Fallback>
                <p:oleObj r:id="rId4" imgW="4038600" imgH="749300" progId="Equation.DSMT4">
                  <p:embed/>
                  <p:pic>
                    <p:nvPicPr>
                      <p:cNvPr id="519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92425"/>
                        <a:ext cx="40386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3850" y="1341438"/>
            <a:ext cx="8712200" cy="1260475"/>
            <a:chOff x="113" y="845"/>
            <a:chExt cx="5488" cy="794"/>
          </a:xfrm>
        </p:grpSpPr>
        <p:sp>
          <p:nvSpPr>
            <p:cNvPr id="519174" name="Rectangle 6"/>
            <p:cNvSpPr>
              <a:spLocks noChangeArrowheads="1"/>
            </p:cNvSpPr>
            <p:nvPr/>
          </p:nvSpPr>
          <p:spPr bwMode="auto">
            <a:xfrm>
              <a:off x="241" y="845"/>
              <a:ext cx="2095" cy="2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ea typeface="宋体" charset="-122"/>
                  <a:cs typeface="Arial" charset="0"/>
                </a:rPr>
                <a:t>(1) Approximate calculations</a:t>
              </a:r>
              <a:endParaRPr lang="en-US" altLang="zh-CN" sz="1800" dirty="0">
                <a:latin typeface="Arial" charset="0"/>
                <a:ea typeface="宋体" charset="-122"/>
                <a:cs typeface="Arial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3" y="1162"/>
              <a:ext cx="5488" cy="250"/>
              <a:chOff x="295" y="1071"/>
              <a:chExt cx="5488" cy="250"/>
            </a:xfrm>
          </p:grpSpPr>
          <p:graphicFrame>
            <p:nvGraphicFramePr>
              <p:cNvPr id="519176" name="Object 8"/>
              <p:cNvGraphicFramePr>
                <a:graphicFrameLocks noChangeAspect="1"/>
              </p:cNvGraphicFramePr>
              <p:nvPr/>
            </p:nvGraphicFramePr>
            <p:xfrm>
              <a:off x="4703" y="1106"/>
              <a:ext cx="108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3699" r:id="rId6" imgW="1714500" imgH="304800" progId="Equation.DSMT4">
                      <p:embed/>
                    </p:oleObj>
                  </mc:Choice>
                  <mc:Fallback>
                    <p:oleObj r:id="rId6" imgW="1714500" imgH="304800" progId="Equation.DSMT4">
                      <p:embed/>
                      <p:pic>
                        <p:nvPicPr>
                          <p:cNvPr id="519176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3" y="1106"/>
                            <a:ext cx="108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9177" name="Rectangle 9"/>
              <p:cNvSpPr>
                <a:spLocks noChangeArrowheads="1"/>
              </p:cNvSpPr>
              <p:nvPr/>
            </p:nvSpPr>
            <p:spPr bwMode="auto">
              <a:xfrm>
                <a:off x="295" y="1071"/>
                <a:ext cx="445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  <a:cs typeface="Arial" charset="0"/>
                  </a:rPr>
                  <a:t>Example </a:t>
                </a:r>
                <a:r>
                  <a:rPr lang="en-US" altLang="zh-CN" dirty="0">
                    <a:ea typeface="宋体" charset="-122"/>
                    <a:cs typeface="Arial" charset="0"/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Find an approximate value of a real root for the equation </a:t>
                </a:r>
                <a:endParaRPr lang="en-US" altLang="zh-CN" sz="1800" dirty="0">
                  <a:solidFill>
                    <a:srgbClr val="0000FF"/>
                  </a:solidFill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13" y="1389"/>
              <a:ext cx="2435" cy="250"/>
              <a:chOff x="340" y="1298"/>
              <a:chExt cx="2435" cy="250"/>
            </a:xfrm>
          </p:grpSpPr>
          <p:graphicFrame>
            <p:nvGraphicFramePr>
              <p:cNvPr id="519179" name="Object 11"/>
              <p:cNvGraphicFramePr>
                <a:graphicFrameLocks noChangeAspect="1"/>
              </p:cNvGraphicFramePr>
              <p:nvPr/>
            </p:nvGraphicFramePr>
            <p:xfrm>
              <a:off x="861" y="1389"/>
              <a:ext cx="11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3700" r:id="rId8" imgW="177646" imgH="190335" progId="Equation.DSMT4">
                      <p:embed/>
                    </p:oleObj>
                  </mc:Choice>
                  <mc:Fallback>
                    <p:oleObj r:id="rId8" imgW="177646" imgH="190335" progId="Equation.DSMT4">
                      <p:embed/>
                      <p:pic>
                        <p:nvPicPr>
                          <p:cNvPr id="51917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1" y="1389"/>
                            <a:ext cx="114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9180" name="Rectangle 12"/>
              <p:cNvSpPr>
                <a:spLocks noChangeArrowheads="1"/>
              </p:cNvSpPr>
              <p:nvPr/>
            </p:nvSpPr>
            <p:spPr bwMode="auto">
              <a:xfrm>
                <a:off x="340" y="1298"/>
                <a:ext cx="5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where </a:t>
                </a:r>
                <a:endParaRPr lang="en-US" altLang="zh-CN" sz="1800" dirty="0">
                  <a:solidFill>
                    <a:srgbClr val="0000FF"/>
                  </a:solidFill>
                  <a:latin typeface="Arial" charset="0"/>
                  <a:ea typeface="宋体" charset="-122"/>
                  <a:cs typeface="Arial" charset="0"/>
                </a:endParaRPr>
              </a:p>
            </p:txBody>
          </p:sp>
          <p:sp>
            <p:nvSpPr>
              <p:cNvPr id="519181" name="Rectangle 13"/>
              <p:cNvSpPr>
                <a:spLocks noChangeArrowheads="1"/>
              </p:cNvSpPr>
              <p:nvPr/>
            </p:nvSpPr>
            <p:spPr bwMode="auto">
              <a:xfrm>
                <a:off x="975" y="1298"/>
                <a:ext cx="18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  <a:ea typeface="宋体" charset="-122"/>
                    <a:cs typeface="Arial" charset="0"/>
                  </a:rPr>
                  <a:t>is a very small parameter.</a:t>
                </a:r>
                <a:endParaRPr lang="en-US" altLang="zh-CN" sz="1800" dirty="0">
                  <a:solidFill>
                    <a:srgbClr val="0000FF"/>
                  </a:solidFill>
                  <a:latin typeface="Arial" charset="0"/>
                  <a:ea typeface="宋体" charset="-122"/>
                  <a:cs typeface="Arial" charset="0"/>
                </a:endParaRPr>
              </a:p>
            </p:txBody>
          </p:sp>
        </p:grpSp>
      </p:grpSp>
      <p:sp>
        <p:nvSpPr>
          <p:cNvPr id="519182" name="Rectangle 14"/>
          <p:cNvSpPr>
            <a:spLocks noChangeArrowheads="1"/>
          </p:cNvSpPr>
          <p:nvPr/>
        </p:nvSpPr>
        <p:spPr bwMode="auto">
          <a:xfrm>
            <a:off x="336550" y="2636838"/>
            <a:ext cx="2452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 b="1">
                <a:ea typeface="宋体" charset="-122"/>
                <a:cs typeface="Arial" charset="0"/>
              </a:rPr>
              <a:t>Solution  (continued)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aphicFrame>
        <p:nvGraphicFramePr>
          <p:cNvPr id="519183" name="Object 15"/>
          <p:cNvGraphicFramePr>
            <a:graphicFrameLocks noChangeAspect="1"/>
          </p:cNvGraphicFramePr>
          <p:nvPr/>
        </p:nvGraphicFramePr>
        <p:xfrm>
          <a:off x="1219200" y="4191000"/>
          <a:ext cx="16510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1" name="Equation" r:id="rId10" imgW="1650960" imgH="774360" progId="Equation.DSMT4">
                  <p:embed/>
                </p:oleObj>
              </mc:Choice>
              <mc:Fallback>
                <p:oleObj name="Equation" r:id="rId10" imgW="1650960" imgH="774360" progId="Equation.DSMT4">
                  <p:embed/>
                  <p:pic>
                    <p:nvPicPr>
                      <p:cNvPr id="5191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16510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84" name="Rectangle 16"/>
          <p:cNvSpPr>
            <a:spLocks noChangeArrowheads="1"/>
          </p:cNvSpPr>
          <p:nvPr/>
        </p:nvSpPr>
        <p:spPr bwMode="auto">
          <a:xfrm>
            <a:off x="0" y="193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9185" name="Rectangle 17"/>
          <p:cNvSpPr>
            <a:spLocks noChangeArrowheads="1"/>
          </p:cNvSpPr>
          <p:nvPr/>
        </p:nvSpPr>
        <p:spPr bwMode="auto">
          <a:xfrm>
            <a:off x="395288" y="5376863"/>
            <a:ext cx="6584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therefore,  the second degree approximate of the real root is</a:t>
            </a:r>
            <a:r>
              <a:rPr lang="en-US" altLang="zh-CN" sz="1000">
                <a:ea typeface="宋体" charset="-122"/>
                <a:cs typeface="Arial" charset="0"/>
              </a:rPr>
              <a:t>	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19186" name="Rectangle 18"/>
          <p:cNvSpPr>
            <a:spLocks noChangeArrowheads="1"/>
          </p:cNvSpPr>
          <p:nvPr/>
        </p:nvSpPr>
        <p:spPr bwMode="auto">
          <a:xfrm>
            <a:off x="0" y="4664075"/>
            <a:ext cx="22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100">
                <a:latin typeface="Arial" charset="0"/>
                <a:ea typeface="宋体" charset="-122"/>
              </a:rPr>
              <a:t> 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932363" y="2209800"/>
            <a:ext cx="3887787" cy="649288"/>
            <a:chOff x="3016" y="1842"/>
            <a:chExt cx="2449" cy="409"/>
          </a:xfrm>
        </p:grpSpPr>
        <p:graphicFrame>
          <p:nvGraphicFramePr>
            <p:cNvPr id="519188" name="Object 20"/>
            <p:cNvGraphicFramePr>
              <a:graphicFrameLocks noChangeAspect="1"/>
            </p:cNvGraphicFramePr>
            <p:nvPr/>
          </p:nvGraphicFramePr>
          <p:xfrm>
            <a:off x="3024" y="1853"/>
            <a:ext cx="240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02" name="Equation" r:id="rId12" imgW="3809880" imgH="622080" progId="Equation.DSMT4">
                    <p:embed/>
                  </p:oleObj>
                </mc:Choice>
                <mc:Fallback>
                  <p:oleObj name="Equation" r:id="rId12" imgW="3809880" imgH="622080" progId="Equation.DSMT4">
                    <p:embed/>
                    <p:pic>
                      <p:nvPicPr>
                        <p:cNvPr id="51918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853"/>
                          <a:ext cx="2400" cy="390"/>
                        </a:xfrm>
                        <a:prstGeom prst="rect">
                          <a:avLst/>
                        </a:prstGeom>
                        <a:solidFill>
                          <a:srgbClr val="FFFFC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9" name="Rectangle 21"/>
            <p:cNvSpPr>
              <a:spLocks noChangeArrowheads="1"/>
            </p:cNvSpPr>
            <p:nvPr/>
          </p:nvSpPr>
          <p:spPr bwMode="auto">
            <a:xfrm>
              <a:off x="3016" y="1842"/>
              <a:ext cx="2449" cy="40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700338" y="5876925"/>
            <a:ext cx="2119312" cy="647700"/>
            <a:chOff x="1701" y="3702"/>
            <a:chExt cx="1335" cy="408"/>
          </a:xfrm>
        </p:grpSpPr>
        <p:graphicFrame>
          <p:nvGraphicFramePr>
            <p:cNvPr id="519191" name="Object 23"/>
            <p:cNvGraphicFramePr>
              <a:graphicFrameLocks noChangeAspect="1"/>
            </p:cNvGraphicFramePr>
            <p:nvPr/>
          </p:nvGraphicFramePr>
          <p:xfrm>
            <a:off x="1701" y="3702"/>
            <a:ext cx="119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03" r:id="rId14" imgW="1892300" imgH="647700" progId="Equation.DSMT4">
                    <p:embed/>
                  </p:oleObj>
                </mc:Choice>
                <mc:Fallback>
                  <p:oleObj r:id="rId14" imgW="1892300" imgH="647700" progId="Equation.DSMT4">
                    <p:embed/>
                    <p:pic>
                      <p:nvPicPr>
                        <p:cNvPr id="51919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702"/>
                          <a:ext cx="1194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92" name="Rectangle 24"/>
            <p:cNvSpPr>
              <a:spLocks noChangeArrowheads="1"/>
            </p:cNvSpPr>
            <p:nvPr/>
          </p:nvSpPr>
          <p:spPr bwMode="auto">
            <a:xfrm>
              <a:off x="2880" y="379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charset="0"/>
                  <a:ea typeface="宋体" charset="-122"/>
                </a:rPr>
                <a:t>.</a:t>
              </a:r>
              <a:endParaRPr lang="zh-CN" altLang="en-US" sz="1800">
                <a:latin typeface="Arial" charset="0"/>
                <a:ea typeface="宋体" charset="-122"/>
              </a:endParaRPr>
            </a:p>
          </p:txBody>
        </p:sp>
      </p:grpSp>
      <p:graphicFrame>
        <p:nvGraphicFramePr>
          <p:cNvPr id="519193" name="Object 25"/>
          <p:cNvGraphicFramePr>
            <a:graphicFrameLocks noChangeAspect="1"/>
          </p:cNvGraphicFramePr>
          <p:nvPr/>
        </p:nvGraphicFramePr>
        <p:xfrm>
          <a:off x="2819400" y="3810000"/>
          <a:ext cx="2703513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4" name="Equation" r:id="rId16" imgW="2705040" imgH="1536480" progId="Equation.DSMT4">
                  <p:embed/>
                </p:oleObj>
              </mc:Choice>
              <mc:Fallback>
                <p:oleObj name="Equation" r:id="rId16" imgW="2705040" imgH="1536480" progId="Equation.DSMT4">
                  <p:embed/>
                  <p:pic>
                    <p:nvPicPr>
                      <p:cNvPr id="5191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0"/>
                        <a:ext cx="2703513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4" name="Object 26"/>
          <p:cNvGraphicFramePr>
            <a:graphicFrameLocks noChangeAspect="1"/>
          </p:cNvGraphicFramePr>
          <p:nvPr/>
        </p:nvGraphicFramePr>
        <p:xfrm>
          <a:off x="5410200" y="4254500"/>
          <a:ext cx="95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5" name="Equation" r:id="rId18" imgW="952200" imgH="622080" progId="Equation.DSMT4">
                  <p:embed/>
                </p:oleObj>
              </mc:Choice>
              <mc:Fallback>
                <p:oleObj name="Equation" r:id="rId18" imgW="952200" imgH="622080" progId="Equation.DSMT4">
                  <p:embed/>
                  <p:pic>
                    <p:nvPicPr>
                      <p:cNvPr id="5191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254500"/>
                        <a:ext cx="952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95" name="Rectangle 27"/>
          <p:cNvSpPr>
            <a:spLocks noChangeArrowheads="1"/>
          </p:cNvSpPr>
          <p:nvPr/>
        </p:nvSpPr>
        <p:spPr bwMode="auto">
          <a:xfrm>
            <a:off x="5003800" y="6021388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Finish.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340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/>
      <p:bldP spid="519185" grpId="0"/>
      <p:bldP spid="5191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  <a:endParaRPr lang="zh-CN" altLang="en-US" sz="3600" dirty="0">
              <a:ea typeface="宋体" charset="-122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A0DA-2AAE-4C22-B353-F3EC3B5D5BCA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535555" name="Object 3"/>
          <p:cNvGraphicFramePr>
            <a:graphicFrameLocks noChangeAspect="1"/>
          </p:cNvGraphicFramePr>
          <p:nvPr/>
        </p:nvGraphicFramePr>
        <p:xfrm>
          <a:off x="557213" y="2214554"/>
          <a:ext cx="12890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18" name="Equation" r:id="rId4" imgW="711000" imgH="228600" progId="Equation.DSMT4">
                  <p:embed/>
                </p:oleObj>
              </mc:Choice>
              <mc:Fallback>
                <p:oleObj name="Equation" r:id="rId4" imgW="711000" imgH="228600" progId="Equation.DSMT4">
                  <p:embed/>
                  <p:pic>
                    <p:nvPicPr>
                      <p:cNvPr id="535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214554"/>
                        <a:ext cx="12890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1928794" y="2110079"/>
            <a:ext cx="23551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0" dirty="0">
                <a:solidFill>
                  <a:srgbClr val="0000FF"/>
                </a:solidFill>
                <a:ea typeface="宋体" charset="-122"/>
              </a:rPr>
              <a:t>and solving for </a:t>
            </a:r>
            <a:r>
              <a:rPr lang="en-US" altLang="zh-CN" sz="2400" b="1" i="1" dirty="0">
                <a:solidFill>
                  <a:srgbClr val="0000FF"/>
                </a:solidFill>
                <a:ea typeface="宋体" charset="-122"/>
              </a:rPr>
              <a:t>x</a:t>
            </a:r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.</a:t>
            </a:r>
            <a:endParaRPr lang="zh-CN" altLang="en-US" sz="24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357158" y="1428736"/>
            <a:ext cx="8167877" cy="49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Note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 </a:t>
            </a:r>
            <a:r>
              <a:rPr lang="en-US" altLang="zh-CN" sz="2400" b="0" dirty="0">
                <a:solidFill>
                  <a:srgbClr val="0000FF"/>
                </a:solidFill>
                <a:ea typeface="宋体" charset="-122"/>
              </a:rPr>
              <a:t>We can’t expect to locate extreme values simply by setting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3438" y="2349500"/>
            <a:ext cx="3406775" cy="3990975"/>
            <a:chOff x="3243" y="2050"/>
            <a:chExt cx="2146" cy="2514"/>
          </a:xfrm>
        </p:grpSpPr>
        <p:sp>
          <p:nvSpPr>
            <p:cNvPr id="535559" name="Line 7"/>
            <p:cNvSpPr>
              <a:spLocks noChangeShapeType="1"/>
            </p:cNvSpPr>
            <p:nvPr/>
          </p:nvSpPr>
          <p:spPr bwMode="auto">
            <a:xfrm flipV="1">
              <a:off x="3243" y="3358"/>
              <a:ext cx="2146" cy="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60" name="Line 8"/>
            <p:cNvSpPr>
              <a:spLocks noChangeShapeType="1"/>
            </p:cNvSpPr>
            <p:nvPr/>
          </p:nvSpPr>
          <p:spPr bwMode="auto">
            <a:xfrm flipV="1">
              <a:off x="4300" y="2050"/>
              <a:ext cx="32" cy="25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61" name="Freeform 9"/>
            <p:cNvSpPr>
              <a:spLocks/>
            </p:cNvSpPr>
            <p:nvPr/>
          </p:nvSpPr>
          <p:spPr bwMode="auto">
            <a:xfrm rot="16200000" flipH="1">
              <a:off x="4037" y="2493"/>
              <a:ext cx="1134" cy="635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862" y="363"/>
                </a:cxn>
                <a:cxn ang="0">
                  <a:pos x="1134" y="0"/>
                </a:cxn>
              </a:cxnLst>
              <a:rect l="0" t="0" r="r" b="b"/>
              <a:pathLst>
                <a:path w="1134" h="454">
                  <a:moveTo>
                    <a:pt x="0" y="454"/>
                  </a:moveTo>
                  <a:cubicBezTo>
                    <a:pt x="336" y="446"/>
                    <a:pt x="673" y="439"/>
                    <a:pt x="862" y="363"/>
                  </a:cubicBezTo>
                  <a:cubicBezTo>
                    <a:pt x="1051" y="287"/>
                    <a:pt x="1058" y="128"/>
                    <a:pt x="113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62" name="Freeform 10"/>
            <p:cNvSpPr>
              <a:spLocks/>
            </p:cNvSpPr>
            <p:nvPr/>
          </p:nvSpPr>
          <p:spPr bwMode="auto">
            <a:xfrm rot="16200000" flipV="1">
              <a:off x="3379" y="3604"/>
              <a:ext cx="1134" cy="680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862" y="363"/>
                </a:cxn>
                <a:cxn ang="0">
                  <a:pos x="1134" y="0"/>
                </a:cxn>
              </a:cxnLst>
              <a:rect l="0" t="0" r="r" b="b"/>
              <a:pathLst>
                <a:path w="1134" h="454">
                  <a:moveTo>
                    <a:pt x="0" y="454"/>
                  </a:moveTo>
                  <a:cubicBezTo>
                    <a:pt x="336" y="446"/>
                    <a:pt x="673" y="439"/>
                    <a:pt x="862" y="363"/>
                  </a:cubicBezTo>
                  <a:cubicBezTo>
                    <a:pt x="1051" y="287"/>
                    <a:pt x="1058" y="128"/>
                    <a:pt x="113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5563" name="Object 11"/>
            <p:cNvGraphicFramePr>
              <a:graphicFrameLocks noChangeAspect="1"/>
            </p:cNvGraphicFramePr>
            <p:nvPr/>
          </p:nvGraphicFramePr>
          <p:xfrm>
            <a:off x="4346" y="340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19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53556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3403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564" name="Object 12"/>
            <p:cNvGraphicFramePr>
              <a:graphicFrameLocks noChangeAspect="1"/>
            </p:cNvGraphicFramePr>
            <p:nvPr/>
          </p:nvGraphicFramePr>
          <p:xfrm>
            <a:off x="5239" y="3403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20" name="Equation" r:id="rId8" imgW="203040" imgH="190440" progId="Equation.DSMT4">
                    <p:embed/>
                  </p:oleObj>
                </mc:Choice>
                <mc:Fallback>
                  <p:oleObj name="Equation" r:id="rId8" imgW="203040" imgH="190440" progId="Equation.DSMT4">
                    <p:embed/>
                    <p:pic>
                      <p:nvPicPr>
                        <p:cNvPr id="53556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403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565" name="Object 13"/>
            <p:cNvGraphicFramePr>
              <a:graphicFrameLocks noChangeAspect="1"/>
            </p:cNvGraphicFramePr>
            <p:nvPr/>
          </p:nvGraphicFramePr>
          <p:xfrm>
            <a:off x="4119" y="2587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21" name="Equation" r:id="rId10" imgW="190440" imgH="241200" progId="Equation.DSMT4">
                    <p:embed/>
                  </p:oleObj>
                </mc:Choice>
                <mc:Fallback>
                  <p:oleObj name="Equation" r:id="rId10" imgW="190440" imgH="241200" progId="Equation.DSMT4">
                    <p:embed/>
                    <p:pic>
                      <p:nvPicPr>
                        <p:cNvPr id="53556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" y="2587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566" name="Object 14"/>
            <p:cNvGraphicFramePr>
              <a:graphicFrameLocks noChangeAspect="1"/>
            </p:cNvGraphicFramePr>
            <p:nvPr/>
          </p:nvGraphicFramePr>
          <p:xfrm>
            <a:off x="4884" y="2620"/>
            <a:ext cx="4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22" name="Equation" r:id="rId12" imgW="698400" imgH="355320" progId="Equation.DSMT4">
                    <p:embed/>
                  </p:oleObj>
                </mc:Choice>
                <mc:Fallback>
                  <p:oleObj name="Equation" r:id="rId12" imgW="698400" imgH="355320" progId="Equation.DSMT4">
                    <p:embed/>
                    <p:pic>
                      <p:nvPicPr>
                        <p:cNvPr id="53556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2620"/>
                          <a:ext cx="44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5567" name="Object 15"/>
          <p:cNvGraphicFramePr>
            <a:graphicFrameLocks noChangeAspect="1"/>
          </p:cNvGraphicFramePr>
          <p:nvPr/>
        </p:nvGraphicFramePr>
        <p:xfrm>
          <a:off x="1908175" y="4005263"/>
          <a:ext cx="12239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23" name="Equation" r:id="rId14" imgW="672840" imgH="228600" progId="Equation.DSMT4">
                  <p:embed/>
                </p:oleObj>
              </mc:Choice>
              <mc:Fallback>
                <p:oleObj name="Equation" r:id="rId14" imgW="672840" imgH="228600" progId="Equation.DSMT4">
                  <p:embed/>
                  <p:pic>
                    <p:nvPicPr>
                      <p:cNvPr id="535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05263"/>
                        <a:ext cx="122396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68" name="Rectangle 16"/>
          <p:cNvSpPr>
            <a:spLocks noChangeArrowheads="1"/>
          </p:cNvSpPr>
          <p:nvPr/>
        </p:nvSpPr>
        <p:spPr bwMode="auto">
          <a:xfrm>
            <a:off x="1042988" y="3141663"/>
            <a:ext cx="1143000" cy="3968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宋体" charset="-122"/>
              </a:rPr>
              <a:t>Example</a:t>
            </a:r>
            <a:endParaRPr lang="zh-CN" altLang="en-US" b="1" dirty="0">
              <a:solidFill>
                <a:schemeClr val="bg1"/>
              </a:solidFill>
              <a:ea typeface="宋体" charset="-122"/>
            </a:endParaRPr>
          </a:p>
        </p:txBody>
      </p:sp>
      <p:graphicFrame>
        <p:nvGraphicFramePr>
          <p:cNvPr id="535569" name="Object 17"/>
          <p:cNvGraphicFramePr>
            <a:graphicFrameLocks noChangeAspect="1"/>
          </p:cNvGraphicFramePr>
          <p:nvPr/>
        </p:nvGraphicFramePr>
        <p:xfrm>
          <a:off x="1906588" y="4581525"/>
          <a:ext cx="11525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24" name="Equation" r:id="rId16" imgW="609480" imgH="203040" progId="Equation.DSMT4">
                  <p:embed/>
                </p:oleObj>
              </mc:Choice>
              <mc:Fallback>
                <p:oleObj name="Equation" r:id="rId16" imgW="609480" imgH="203040" progId="Equation.DSMT4">
                  <p:embed/>
                  <p:pic>
                    <p:nvPicPr>
                      <p:cNvPr id="535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581525"/>
                        <a:ext cx="115252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70" name="Rectangle 18"/>
          <p:cNvSpPr>
            <a:spLocks noChangeArrowheads="1"/>
          </p:cNvSpPr>
          <p:nvPr/>
        </p:nvSpPr>
        <p:spPr bwMode="auto">
          <a:xfrm>
            <a:off x="900113" y="5229225"/>
            <a:ext cx="396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>
                <a:ea typeface="宋体" charset="-122"/>
              </a:rPr>
              <a:t>f  </a:t>
            </a:r>
            <a:r>
              <a:rPr lang="en-US" altLang="zh-CN">
                <a:ea typeface="宋体" charset="-122"/>
              </a:rPr>
              <a:t>has no maximum or minimum at 0.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28436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8" grpId="0" animBg="1"/>
      <p:bldP spid="53557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9D1E-7CCA-45BF-9D56-C7E1C2F06BF8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Some Applications of Taylor’s Theorem</a:t>
            </a:r>
          </a:p>
        </p:txBody>
      </p:sp>
      <p:graphicFrame>
        <p:nvGraphicFramePr>
          <p:cNvPr id="521219" name="Object 3"/>
          <p:cNvGraphicFramePr>
            <a:graphicFrameLocks noChangeAspect="1"/>
          </p:cNvGraphicFramePr>
          <p:nvPr/>
        </p:nvGraphicFramePr>
        <p:xfrm>
          <a:off x="6516688" y="2959100"/>
          <a:ext cx="533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8" r:id="rId4" imgW="533169" imgH="241195" progId="Equation.DSMT4">
                  <p:embed/>
                </p:oleObj>
              </mc:Choice>
              <mc:Fallback>
                <p:oleObj r:id="rId4" imgW="533169" imgH="241195" progId="Equation.DSMT4">
                  <p:embed/>
                  <p:pic>
                    <p:nvPicPr>
                      <p:cNvPr id="521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959100"/>
                        <a:ext cx="5334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0" name="Object 4"/>
          <p:cNvGraphicFramePr>
            <a:graphicFrameLocks noChangeAspect="1"/>
          </p:cNvGraphicFramePr>
          <p:nvPr/>
        </p:nvGraphicFramePr>
        <p:xfrm>
          <a:off x="2133600" y="3581400"/>
          <a:ext cx="13589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19" name="Equation" r:id="rId6" imgW="1358640" imgH="622080" progId="Equation.DSMT4">
                  <p:embed/>
                </p:oleObj>
              </mc:Choice>
              <mc:Fallback>
                <p:oleObj name="Equation" r:id="rId6" imgW="1358640" imgH="622080" progId="Equation.DSMT4">
                  <p:embed/>
                  <p:pic>
                    <p:nvPicPr>
                      <p:cNvPr id="521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13589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500063" y="1519238"/>
            <a:ext cx="2055812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Arial" charset="0"/>
              </a:rPr>
              <a:t>(2) Finding limits</a:t>
            </a:r>
            <a:endParaRPr lang="en-US" altLang="zh-CN" sz="1800" dirty="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21222" name="Rectangle 6"/>
          <p:cNvSpPr>
            <a:spLocks noChangeArrowheads="1"/>
          </p:cNvSpPr>
          <p:nvPr/>
        </p:nvSpPr>
        <p:spPr bwMode="auto">
          <a:xfrm>
            <a:off x="539750" y="2887663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  <a:cs typeface="Arial" charset="0"/>
              </a:rPr>
              <a:t>Solution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6948488" y="2887663"/>
            <a:ext cx="1150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Arial" charset="0"/>
              </a:rPr>
              <a:t>, we have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21224" name="Rectangle 8"/>
          <p:cNvSpPr>
            <a:spLocks noChangeArrowheads="1"/>
          </p:cNvSpPr>
          <p:nvPr/>
        </p:nvSpPr>
        <p:spPr bwMode="auto">
          <a:xfrm>
            <a:off x="609600" y="5791200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Finish.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9750" y="2017713"/>
            <a:ext cx="3127375" cy="619125"/>
            <a:chOff x="295" y="1271"/>
            <a:chExt cx="1970" cy="390"/>
          </a:xfrm>
        </p:grpSpPr>
        <p:graphicFrame>
          <p:nvGraphicFramePr>
            <p:cNvPr id="521226" name="Object 10"/>
            <p:cNvGraphicFramePr>
              <a:graphicFrameLocks noChangeAspect="1"/>
            </p:cNvGraphicFramePr>
            <p:nvPr/>
          </p:nvGraphicFramePr>
          <p:xfrm>
            <a:off x="1367" y="1271"/>
            <a:ext cx="89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20" name="Equation" r:id="rId8" imgW="1422360" imgH="622080" progId="Equation.DSMT4">
                    <p:embed/>
                  </p:oleObj>
                </mc:Choice>
                <mc:Fallback>
                  <p:oleObj name="Equation" r:id="rId8" imgW="1422360" imgH="622080" progId="Equation.DSMT4">
                    <p:embed/>
                    <p:pic>
                      <p:nvPicPr>
                        <p:cNvPr id="52122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1271"/>
                          <a:ext cx="898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1227" name="Rectangle 11"/>
            <p:cNvSpPr>
              <a:spLocks noChangeArrowheads="1"/>
            </p:cNvSpPr>
            <p:nvPr/>
          </p:nvSpPr>
          <p:spPr bwMode="auto">
            <a:xfrm>
              <a:off x="295" y="1344"/>
              <a:ext cx="11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Arial" charset="0"/>
                </a:rPr>
                <a:t>Example</a:t>
              </a:r>
              <a:r>
                <a:rPr lang="en-US" altLang="zh-CN" b="1" dirty="0">
                  <a:ea typeface="宋体" charset="-122"/>
                  <a:cs typeface="Arial" charset="0"/>
                </a:rPr>
                <a:t> </a:t>
              </a:r>
              <a:r>
                <a:rPr lang="en-US" altLang="zh-CN" dirty="0">
                  <a:ea typeface="宋体" charset="-122"/>
                  <a:cs typeface="Arial" charset="0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  <a:cs typeface="Arial" charset="0"/>
                </a:rPr>
                <a:t>Find</a:t>
              </a:r>
              <a:r>
                <a:rPr lang="en-US" altLang="zh-CN" dirty="0">
                  <a:ea typeface="宋体" charset="-122"/>
                  <a:cs typeface="Arial" charset="0"/>
                </a:rPr>
                <a:t> </a:t>
              </a:r>
              <a:endParaRPr lang="en-US" altLang="zh-CN" sz="1800" dirty="0">
                <a:latin typeface="Arial" charset="0"/>
                <a:ea typeface="宋体" charset="-122"/>
                <a:cs typeface="Arial" charset="0"/>
              </a:endParaRPr>
            </a:p>
          </p:txBody>
        </p:sp>
      </p:grpSp>
      <p:sp>
        <p:nvSpPr>
          <p:cNvPr id="521228" name="Rectangle 12"/>
          <p:cNvSpPr>
            <a:spLocks noChangeArrowheads="1"/>
          </p:cNvSpPr>
          <p:nvPr/>
        </p:nvSpPr>
        <p:spPr bwMode="auto">
          <a:xfrm>
            <a:off x="1547813" y="2887663"/>
            <a:ext cx="506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By Maclaurin formula with Peano remainder to 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aphicFrame>
        <p:nvGraphicFramePr>
          <p:cNvPr id="521229" name="Object 13"/>
          <p:cNvGraphicFramePr>
            <a:graphicFrameLocks noChangeAspect="1"/>
          </p:cNvGraphicFramePr>
          <p:nvPr/>
        </p:nvGraphicFramePr>
        <p:xfrm>
          <a:off x="3581400" y="3276600"/>
          <a:ext cx="25781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1" name="Equation" r:id="rId10" imgW="2577960" imgH="939600" progId="Equation.DSMT4">
                  <p:embed/>
                </p:oleObj>
              </mc:Choice>
              <mc:Fallback>
                <p:oleObj name="Equation" r:id="rId10" imgW="2577960" imgH="939600" progId="Equation.DSMT4">
                  <p:embed/>
                  <p:pic>
                    <p:nvPicPr>
                      <p:cNvPr id="521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25781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0" name="Object 14"/>
          <p:cNvGraphicFramePr>
            <a:graphicFrameLocks noChangeAspect="1"/>
          </p:cNvGraphicFramePr>
          <p:nvPr/>
        </p:nvGraphicFramePr>
        <p:xfrm>
          <a:off x="3505200" y="4267200"/>
          <a:ext cx="21463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2" name="Equation" r:id="rId12" imgW="2145960" imgH="749160" progId="Equation.DSMT4">
                  <p:embed/>
                </p:oleObj>
              </mc:Choice>
              <mc:Fallback>
                <p:oleObj name="Equation" r:id="rId12" imgW="2145960" imgH="749160" progId="Equation.DSMT4">
                  <p:embed/>
                  <p:pic>
                    <p:nvPicPr>
                      <p:cNvPr id="5212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67200"/>
                        <a:ext cx="21463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1" name="Object 15"/>
          <p:cNvGraphicFramePr>
            <a:graphicFrameLocks noChangeAspect="1"/>
          </p:cNvGraphicFramePr>
          <p:nvPr/>
        </p:nvGraphicFramePr>
        <p:xfrm>
          <a:off x="3429000" y="5029200"/>
          <a:ext cx="58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3" name="Equation" r:id="rId14" imgW="583920" imgH="622080" progId="Equation.DSMT4">
                  <p:embed/>
                </p:oleObj>
              </mc:Choice>
              <mc:Fallback>
                <p:oleObj name="Equation" r:id="rId14" imgW="583920" imgH="622080" progId="Equation.DSMT4">
                  <p:embed/>
                  <p:pic>
                    <p:nvPicPr>
                      <p:cNvPr id="5212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9200"/>
                        <a:ext cx="584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92941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2" grpId="0"/>
      <p:bldP spid="521223" grpId="0"/>
      <p:bldP spid="521224" grpId="0"/>
      <p:bldP spid="52122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6AFD-CC05-4D79-9C3C-91F1357412EB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Some Applications of Taylor’s Theorem</a:t>
            </a:r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500063" y="1519238"/>
            <a:ext cx="2055812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ea typeface="宋体" charset="-122"/>
                <a:cs typeface="Arial" charset="0"/>
              </a:rPr>
              <a:t>(2) Finding limits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aphicFrame>
        <p:nvGraphicFramePr>
          <p:cNvPr id="523268" name="Object 4"/>
          <p:cNvGraphicFramePr>
            <a:graphicFrameLocks noChangeAspect="1"/>
          </p:cNvGraphicFramePr>
          <p:nvPr/>
        </p:nvGraphicFramePr>
        <p:xfrm>
          <a:off x="1905000" y="3048000"/>
          <a:ext cx="16525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0" name="Equation" r:id="rId4" imgW="1650960" imgH="863280" progId="Equation.DSMT4">
                  <p:embed/>
                </p:oleObj>
              </mc:Choice>
              <mc:Fallback>
                <p:oleObj name="Equation" r:id="rId4" imgW="1650960" imgH="863280" progId="Equation.DSMT4">
                  <p:embed/>
                  <p:pic>
                    <p:nvPicPr>
                      <p:cNvPr id="523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16525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1979613" y="2636838"/>
            <a:ext cx="6408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dirty="0">
                <a:ea typeface="宋体" charset="-122"/>
                <a:cs typeface="Arial" charset="0"/>
              </a:rPr>
              <a:t>By </a:t>
            </a:r>
            <a:r>
              <a:rPr lang="en-US" altLang="zh-CN" dirty="0" err="1">
                <a:ea typeface="宋体" charset="-122"/>
                <a:cs typeface="Arial" charset="0"/>
              </a:rPr>
              <a:t>Maclaurin</a:t>
            </a:r>
            <a:r>
              <a:rPr lang="en-US" altLang="zh-CN" dirty="0">
                <a:ea typeface="宋体" charset="-122"/>
                <a:cs typeface="Arial" charset="0"/>
              </a:rPr>
              <a:t> formula with </a:t>
            </a:r>
            <a:r>
              <a:rPr lang="en-US" altLang="zh-CN" dirty="0" err="1">
                <a:ea typeface="宋体" charset="-122"/>
                <a:cs typeface="Arial" charset="0"/>
              </a:rPr>
              <a:t>Peano</a:t>
            </a:r>
            <a:r>
              <a:rPr lang="en-US" altLang="zh-CN" dirty="0">
                <a:ea typeface="宋体" charset="-122"/>
                <a:cs typeface="Arial" charset="0"/>
              </a:rPr>
              <a:t> remainder to </a:t>
            </a:r>
            <a:r>
              <a:rPr lang="en-US" altLang="zh-CN" b="1" dirty="0" err="1">
                <a:ea typeface="宋体" charset="-122"/>
                <a:cs typeface="Arial" charset="0"/>
              </a:rPr>
              <a:t>cos</a:t>
            </a:r>
            <a:r>
              <a:rPr lang="en-US" altLang="zh-CN" b="1" dirty="0">
                <a:ea typeface="宋体" charset="-122"/>
                <a:cs typeface="Arial" charset="0"/>
              </a:rPr>
              <a:t> </a:t>
            </a:r>
            <a:r>
              <a:rPr lang="en-US" altLang="zh-CN" b="1" i="1" dirty="0">
                <a:ea typeface="宋体" charset="-122"/>
                <a:cs typeface="Arial" charset="0"/>
              </a:rPr>
              <a:t>x </a:t>
            </a:r>
            <a:r>
              <a:rPr lang="en-US" altLang="zh-CN" dirty="0">
                <a:ea typeface="宋体" charset="-122"/>
                <a:cs typeface="Arial" charset="0"/>
              </a:rPr>
              <a:t>and </a:t>
            </a:r>
            <a:r>
              <a:rPr lang="en-US" altLang="zh-CN" b="1" i="1" dirty="0">
                <a:ea typeface="宋体" charset="-122"/>
                <a:cs typeface="Arial" charset="0"/>
              </a:rPr>
              <a:t>e</a:t>
            </a:r>
            <a:r>
              <a:rPr lang="en-US" altLang="zh-CN" b="1" i="1" baseline="30000" dirty="0">
                <a:ea typeface="宋体" charset="-122"/>
                <a:cs typeface="Arial" charset="0"/>
              </a:rPr>
              <a:t>x</a:t>
            </a:r>
            <a:r>
              <a:rPr lang="en-US" altLang="zh-CN" b="1" i="1" dirty="0">
                <a:ea typeface="宋体" charset="-122"/>
                <a:cs typeface="Arial" charset="0"/>
              </a:rPr>
              <a:t>,</a:t>
            </a:r>
            <a:r>
              <a:rPr lang="en-US" altLang="zh-CN" dirty="0">
                <a:ea typeface="宋体" charset="-122"/>
                <a:cs typeface="Arial" charset="0"/>
              </a:rPr>
              <a:t> </a:t>
            </a:r>
            <a:endParaRPr lang="en-US" altLang="zh-CN" sz="1800" dirty="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23270" name="Rectangle 6"/>
          <p:cNvSpPr>
            <a:spLocks noChangeArrowheads="1"/>
          </p:cNvSpPr>
          <p:nvPr/>
        </p:nvSpPr>
        <p:spPr bwMode="auto">
          <a:xfrm>
            <a:off x="823913" y="5608638"/>
            <a:ext cx="22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100">
                <a:latin typeface="Arial" charset="0"/>
                <a:ea typeface="宋体" charset="-122"/>
              </a:rPr>
              <a:t> 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27088" y="1776413"/>
            <a:ext cx="3632200" cy="854075"/>
            <a:chOff x="567" y="985"/>
            <a:chExt cx="2288" cy="538"/>
          </a:xfrm>
        </p:grpSpPr>
        <p:graphicFrame>
          <p:nvGraphicFramePr>
            <p:cNvPr id="523272" name="Object 8"/>
            <p:cNvGraphicFramePr>
              <a:graphicFrameLocks noChangeAspect="1"/>
            </p:cNvGraphicFramePr>
            <p:nvPr/>
          </p:nvGraphicFramePr>
          <p:xfrm>
            <a:off x="1665" y="985"/>
            <a:ext cx="1030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741" name="Equation" r:id="rId6" imgW="1638000" imgH="850680" progId="Equation.DSMT4">
                    <p:embed/>
                  </p:oleObj>
                </mc:Choice>
                <mc:Fallback>
                  <p:oleObj name="Equation" r:id="rId6" imgW="1638000" imgH="850680" progId="Equation.DSMT4">
                    <p:embed/>
                    <p:pic>
                      <p:nvPicPr>
                        <p:cNvPr id="5232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985"/>
                          <a:ext cx="1030" cy="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273" name="Rectangle 9"/>
            <p:cNvSpPr>
              <a:spLocks noChangeArrowheads="1"/>
            </p:cNvSpPr>
            <p:nvPr/>
          </p:nvSpPr>
          <p:spPr bwMode="auto">
            <a:xfrm>
              <a:off x="567" y="1207"/>
              <a:ext cx="11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Arial" charset="0"/>
                </a:rPr>
                <a:t>Example</a:t>
              </a:r>
              <a:r>
                <a:rPr lang="en-US" altLang="zh-CN" b="1" dirty="0">
                  <a:ea typeface="宋体" charset="-122"/>
                  <a:cs typeface="Arial" charset="0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ea typeface="宋体" charset="-122"/>
                  <a:cs typeface="Arial" charset="0"/>
                </a:rPr>
                <a:t> Find </a:t>
              </a:r>
              <a:endParaRPr lang="en-US" altLang="zh-CN" sz="1800" dirty="0">
                <a:solidFill>
                  <a:srgbClr val="0000FF"/>
                </a:solidFill>
                <a:latin typeface="Arial" charset="0"/>
                <a:ea typeface="宋体" charset="-122"/>
                <a:cs typeface="Arial" charset="0"/>
              </a:endParaRPr>
            </a:p>
          </p:txBody>
        </p:sp>
        <p:sp>
          <p:nvSpPr>
            <p:cNvPr id="523274" name="Rectangle 10"/>
            <p:cNvSpPr>
              <a:spLocks noChangeArrowheads="1"/>
            </p:cNvSpPr>
            <p:nvPr/>
          </p:nvSpPr>
          <p:spPr bwMode="auto">
            <a:xfrm>
              <a:off x="2699" y="1207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charset="0"/>
                  <a:ea typeface="宋体" charset="-122"/>
                </a:rPr>
                <a:t>.</a:t>
              </a:r>
            </a:p>
          </p:txBody>
        </p:sp>
      </p:grpSp>
      <p:sp>
        <p:nvSpPr>
          <p:cNvPr id="523275" name="Rectangle 11"/>
          <p:cNvSpPr>
            <a:spLocks noChangeArrowheads="1"/>
          </p:cNvSpPr>
          <p:nvPr/>
        </p:nvSpPr>
        <p:spPr bwMode="auto">
          <a:xfrm>
            <a:off x="990600" y="6003925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Finish.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523276" name="Rectangle 12"/>
          <p:cNvSpPr>
            <a:spLocks noChangeArrowheads="1"/>
          </p:cNvSpPr>
          <p:nvPr/>
        </p:nvSpPr>
        <p:spPr bwMode="auto">
          <a:xfrm>
            <a:off x="900113" y="3103563"/>
            <a:ext cx="1023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Arial" charset="0"/>
              </a:rPr>
              <a:t>we have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  <p:graphicFrame>
        <p:nvGraphicFramePr>
          <p:cNvPr id="523277" name="Object 13"/>
          <p:cNvGraphicFramePr>
            <a:graphicFrameLocks noChangeAspect="1"/>
          </p:cNvGraphicFramePr>
          <p:nvPr/>
        </p:nvGraphicFramePr>
        <p:xfrm>
          <a:off x="1752600" y="4038600"/>
          <a:ext cx="5829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2" name="Equation" r:id="rId8" imgW="5829120" imgH="1041120" progId="Equation.DSMT4">
                  <p:embed/>
                </p:oleObj>
              </mc:Choice>
              <mc:Fallback>
                <p:oleObj name="Equation" r:id="rId8" imgW="5829120" imgH="1041120" progId="Equation.DSMT4">
                  <p:embed/>
                  <p:pic>
                    <p:nvPicPr>
                      <p:cNvPr id="523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5829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78" name="Object 14"/>
          <p:cNvGraphicFramePr>
            <a:graphicFrameLocks noChangeAspect="1"/>
          </p:cNvGraphicFramePr>
          <p:nvPr/>
        </p:nvGraphicFramePr>
        <p:xfrm>
          <a:off x="1600200" y="52578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3" name="Equation" r:id="rId10" imgW="3200400" imgH="761760" progId="Equation.DSMT4">
                  <p:embed/>
                </p:oleObj>
              </mc:Choice>
              <mc:Fallback>
                <p:oleObj name="Equation" r:id="rId10" imgW="3200400" imgH="761760" progId="Equation.DSMT4">
                  <p:embed/>
                  <p:pic>
                    <p:nvPicPr>
                      <p:cNvPr id="523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79" name="Object 15"/>
          <p:cNvGraphicFramePr>
            <a:graphicFrameLocks noChangeAspect="1"/>
          </p:cNvGraphicFramePr>
          <p:nvPr/>
        </p:nvGraphicFramePr>
        <p:xfrm>
          <a:off x="4876800" y="5334000"/>
          <a:ext cx="698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4" name="Equation" r:id="rId12" imgW="698400" imgH="622080" progId="Equation.DSMT4">
                  <p:embed/>
                </p:oleObj>
              </mc:Choice>
              <mc:Fallback>
                <p:oleObj name="Equation" r:id="rId12" imgW="698400" imgH="622080" progId="Equation.DSMT4">
                  <p:embed/>
                  <p:pic>
                    <p:nvPicPr>
                      <p:cNvPr id="523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334000"/>
                        <a:ext cx="698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80" name="Rectangle 16"/>
          <p:cNvSpPr>
            <a:spLocks noChangeArrowheads="1"/>
          </p:cNvSpPr>
          <p:nvPr/>
        </p:nvSpPr>
        <p:spPr bwMode="auto">
          <a:xfrm>
            <a:off x="900113" y="263683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98864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2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2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2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2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9" grpId="0"/>
      <p:bldP spid="523275" grpId="0"/>
      <p:bldP spid="523276" grpId="0"/>
      <p:bldP spid="52328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E3DD-2C4D-4D88-836F-AAB19FECE864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Some Applications of Taylor’s Theorem</a:t>
            </a:r>
          </a:p>
        </p:txBody>
      </p:sp>
      <p:graphicFrame>
        <p:nvGraphicFramePr>
          <p:cNvPr id="424963" name="Object 3"/>
          <p:cNvGraphicFramePr>
            <a:graphicFrameLocks noChangeAspect="1"/>
          </p:cNvGraphicFramePr>
          <p:nvPr/>
        </p:nvGraphicFramePr>
        <p:xfrm>
          <a:off x="381000" y="1905000"/>
          <a:ext cx="81153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2" name="文档" r:id="rId4" imgW="8138952" imgH="871221" progId="Word.Document.8">
                  <p:embed/>
                </p:oleObj>
              </mc:Choice>
              <mc:Fallback>
                <p:oleObj name="文档" r:id="rId4" imgW="8138952" imgH="871221" progId="Word.Document.8">
                  <p:embed/>
                  <p:pic>
                    <p:nvPicPr>
                      <p:cNvPr id="424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811530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381000" y="1371600"/>
            <a:ext cx="2819400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(3)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Proving inequalities</a:t>
            </a:r>
            <a:r>
              <a:rPr lang="en-US" altLang="zh-CN" dirty="0">
                <a:latin typeface="Arial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424966" name="Object 6"/>
          <p:cNvGraphicFramePr>
            <a:graphicFrameLocks noChangeAspect="1"/>
          </p:cNvGraphicFramePr>
          <p:nvPr/>
        </p:nvGraphicFramePr>
        <p:xfrm>
          <a:off x="2201863" y="5500688"/>
          <a:ext cx="9239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73" r:id="rId6" imgW="927100" imgH="292100" progId="Equation.DSMT4">
                  <p:embed/>
                </p:oleObj>
              </mc:Choice>
              <mc:Fallback>
                <p:oleObj r:id="rId6" imgW="927100" imgH="292100" progId="Equation.DSMT4">
                  <p:embed/>
                  <p:pic>
                    <p:nvPicPr>
                      <p:cNvPr id="424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5500688"/>
                        <a:ext cx="9239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4" name="Rectangle 14"/>
          <p:cNvSpPr>
            <a:spLocks noChangeArrowheads="1"/>
          </p:cNvSpPr>
          <p:nvPr/>
        </p:nvSpPr>
        <p:spPr bwMode="auto">
          <a:xfrm>
            <a:off x="449263" y="27432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  <a:cs typeface="Times New Roman" pitchFamily="18" charset="0"/>
              </a:rPr>
              <a:t>Proof</a:t>
            </a:r>
            <a:endParaRPr lang="zh-CN" altLang="en-US" b="1">
              <a:ea typeface="宋体" charset="-122"/>
              <a:cs typeface="Times New Roman" pitchFamily="18" charset="0"/>
            </a:endParaRPr>
          </a:p>
        </p:txBody>
      </p:sp>
      <p:sp>
        <p:nvSpPr>
          <p:cNvPr id="424975" name="Rectangle 15"/>
          <p:cNvSpPr>
            <a:spLocks noChangeArrowheads="1"/>
          </p:cNvSpPr>
          <p:nvPr/>
        </p:nvSpPr>
        <p:spPr bwMode="auto">
          <a:xfrm>
            <a:off x="1363663" y="2743200"/>
            <a:ext cx="372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By the Maclaurin formula we have</a:t>
            </a:r>
            <a:endParaRPr lang="zh-CN" altLang="en-US">
              <a:ea typeface="宋体" charset="-122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19250" y="3284538"/>
            <a:ext cx="3600450" cy="619125"/>
            <a:chOff x="1680" y="2160"/>
            <a:chExt cx="2268" cy="390"/>
          </a:xfrm>
        </p:grpSpPr>
        <p:graphicFrame>
          <p:nvGraphicFramePr>
            <p:cNvPr id="424972" name="Object 12"/>
            <p:cNvGraphicFramePr>
              <a:graphicFrameLocks noChangeAspect="1"/>
            </p:cNvGraphicFramePr>
            <p:nvPr/>
          </p:nvGraphicFramePr>
          <p:xfrm>
            <a:off x="1680" y="2160"/>
            <a:ext cx="218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74" r:id="rId8" imgW="3467100" imgH="622300" progId="Equation.DSMT4">
                    <p:embed/>
                  </p:oleObj>
                </mc:Choice>
                <mc:Fallback>
                  <p:oleObj r:id="rId8" imgW="3467100" imgH="622300" progId="Equation.DSMT4">
                    <p:embed/>
                    <p:pic>
                      <p:nvPicPr>
                        <p:cNvPr id="4249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218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76" name="Rectangle 16"/>
            <p:cNvSpPr>
              <a:spLocks noChangeArrowheads="1"/>
            </p:cNvSpPr>
            <p:nvPr/>
          </p:nvSpPr>
          <p:spPr bwMode="auto">
            <a:xfrm>
              <a:off x="3792" y="220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,</a:t>
              </a:r>
              <a:endParaRPr lang="zh-CN" altLang="en-US"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200650" y="3392488"/>
            <a:ext cx="2598738" cy="396875"/>
            <a:chOff x="3984" y="2208"/>
            <a:chExt cx="1637" cy="250"/>
          </a:xfrm>
        </p:grpSpPr>
        <p:graphicFrame>
          <p:nvGraphicFramePr>
            <p:cNvPr id="424971" name="Object 11"/>
            <p:cNvGraphicFramePr>
              <a:graphicFrameLocks noChangeAspect="1"/>
            </p:cNvGraphicFramePr>
            <p:nvPr/>
          </p:nvGraphicFramePr>
          <p:xfrm>
            <a:off x="3984" y="2256"/>
            <a:ext cx="12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75" r:id="rId10" imgW="190417" imgH="291973" progId="Equation.DSMT4">
                    <p:embed/>
                  </p:oleObj>
                </mc:Choice>
                <mc:Fallback>
                  <p:oleObj r:id="rId10" imgW="190417" imgH="291973" progId="Equation.DSMT4">
                    <p:embed/>
                    <p:pic>
                      <p:nvPicPr>
                        <p:cNvPr id="42497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256"/>
                          <a:ext cx="12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0" name="Object 10"/>
            <p:cNvGraphicFramePr>
              <a:graphicFrameLocks noChangeAspect="1"/>
            </p:cNvGraphicFramePr>
            <p:nvPr/>
          </p:nvGraphicFramePr>
          <p:xfrm>
            <a:off x="4992" y="2304"/>
            <a:ext cx="12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76" r:id="rId12" imgW="203112" imgH="190417" progId="Equation.DSMT4">
                    <p:embed/>
                  </p:oleObj>
                </mc:Choice>
                <mc:Fallback>
                  <p:oleObj r:id="rId12" imgW="203112" imgH="190417" progId="Equation.DSMT4">
                    <p:embed/>
                    <p:pic>
                      <p:nvPicPr>
                        <p:cNvPr id="42497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304"/>
                          <a:ext cx="126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69" name="Object 9"/>
            <p:cNvGraphicFramePr>
              <a:graphicFrameLocks noChangeAspect="1"/>
            </p:cNvGraphicFramePr>
            <p:nvPr/>
          </p:nvGraphicFramePr>
          <p:xfrm>
            <a:off x="5424" y="2256"/>
            <a:ext cx="10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77" r:id="rId14" imgW="164957" imgH="241091" progId="Equation.DSMT4">
                    <p:embed/>
                  </p:oleObj>
                </mc:Choice>
                <mc:Fallback>
                  <p:oleObj r:id="rId14" imgW="164957" imgH="241091" progId="Equation.DSMT4">
                    <p:embed/>
                    <p:pic>
                      <p:nvPicPr>
                        <p:cNvPr id="42496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256"/>
                          <a:ext cx="10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78" name="Rectangle 18"/>
            <p:cNvSpPr>
              <a:spLocks noChangeArrowheads="1"/>
            </p:cNvSpPr>
            <p:nvPr/>
          </p:nvSpPr>
          <p:spPr bwMode="auto">
            <a:xfrm>
              <a:off x="4080" y="2208"/>
              <a:ext cx="15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charset="-122"/>
                  <a:cs typeface="Times New Roman" pitchFamily="18" charset="0"/>
                </a:rPr>
                <a:t>lies between     and    .</a:t>
              </a:r>
            </a:p>
          </p:txBody>
        </p:sp>
      </p:grpSp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525463" y="4044950"/>
            <a:ext cx="4970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On the other hand, by the assumption we know</a:t>
            </a:r>
            <a:endParaRPr lang="zh-CN" altLang="en-US">
              <a:ea typeface="宋体" charset="-122"/>
              <a:cs typeface="Times New Roman" pitchFamily="18" charset="0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038350" y="4681538"/>
            <a:ext cx="3981450" cy="619125"/>
            <a:chOff x="1104" y="2832"/>
            <a:chExt cx="2508" cy="390"/>
          </a:xfrm>
        </p:grpSpPr>
        <p:graphicFrame>
          <p:nvGraphicFramePr>
            <p:cNvPr id="424967" name="Object 7"/>
            <p:cNvGraphicFramePr>
              <a:graphicFrameLocks noChangeAspect="1"/>
            </p:cNvGraphicFramePr>
            <p:nvPr/>
          </p:nvGraphicFramePr>
          <p:xfrm>
            <a:off x="1104" y="2832"/>
            <a:ext cx="240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78" r:id="rId16" imgW="3822700" imgH="622300" progId="Equation.DSMT4">
                    <p:embed/>
                  </p:oleObj>
                </mc:Choice>
                <mc:Fallback>
                  <p:oleObj r:id="rId16" imgW="3822700" imgH="622300" progId="Equation.DSMT4">
                    <p:embed/>
                    <p:pic>
                      <p:nvPicPr>
                        <p:cNvPr id="42496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32"/>
                          <a:ext cx="240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81" name="Rectangle 21"/>
            <p:cNvSpPr>
              <a:spLocks noChangeArrowheads="1"/>
            </p:cNvSpPr>
            <p:nvPr/>
          </p:nvSpPr>
          <p:spPr bwMode="auto">
            <a:xfrm>
              <a:off x="3456" y="291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</a:t>
              </a:r>
              <a:endParaRPr lang="zh-CN" altLang="en-US"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424983" name="Rectangle 23"/>
          <p:cNvSpPr>
            <a:spLocks noChangeArrowheads="1"/>
          </p:cNvSpPr>
          <p:nvPr/>
        </p:nvSpPr>
        <p:spPr bwMode="auto">
          <a:xfrm>
            <a:off x="7231063" y="4044950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  <a:cs typeface="Times New Roman" pitchFamily="18" charset="0"/>
              </a:rPr>
              <a:t>Thus,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478463" y="4044950"/>
            <a:ext cx="1847850" cy="396875"/>
            <a:chOff x="3408" y="2544"/>
            <a:chExt cx="1164" cy="250"/>
          </a:xfrm>
        </p:grpSpPr>
        <p:graphicFrame>
          <p:nvGraphicFramePr>
            <p:cNvPr id="424968" name="Object 8"/>
            <p:cNvGraphicFramePr>
              <a:graphicFrameLocks noChangeAspect="1"/>
            </p:cNvGraphicFramePr>
            <p:nvPr/>
          </p:nvGraphicFramePr>
          <p:xfrm>
            <a:off x="3408" y="2598"/>
            <a:ext cx="10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79" r:id="rId18" imgW="1701800" imgH="292100" progId="Equation.DSMT4">
                    <p:embed/>
                  </p:oleObj>
                </mc:Choice>
                <mc:Fallback>
                  <p:oleObj r:id="rId18" imgW="1701800" imgH="292100" progId="Equation.DSMT4">
                    <p:embed/>
                    <p:pic>
                      <p:nvPicPr>
                        <p:cNvPr id="42496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598"/>
                          <a:ext cx="10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84" name="Rectangle 24"/>
            <p:cNvSpPr>
              <a:spLocks noChangeArrowheads="1"/>
            </p:cNvSpPr>
            <p:nvPr/>
          </p:nvSpPr>
          <p:spPr bwMode="auto">
            <a:xfrm>
              <a:off x="4416" y="254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</a:t>
              </a:r>
              <a:endParaRPr lang="zh-CN" altLang="en-US"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424986" name="Rectangle 26"/>
          <p:cNvSpPr>
            <a:spLocks noChangeArrowheads="1"/>
          </p:cNvSpPr>
          <p:nvPr/>
        </p:nvSpPr>
        <p:spPr bwMode="auto">
          <a:xfrm>
            <a:off x="525463" y="5408613"/>
            <a:ext cx="167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  <a:cs typeface="Times New Roman" pitchFamily="18" charset="0"/>
              </a:rPr>
              <a:t>Then, we have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116263" y="5408613"/>
            <a:ext cx="1763712" cy="396875"/>
            <a:chOff x="1920" y="3312"/>
            <a:chExt cx="1111" cy="250"/>
          </a:xfrm>
        </p:grpSpPr>
        <p:graphicFrame>
          <p:nvGraphicFramePr>
            <p:cNvPr id="424965" name="Object 5"/>
            <p:cNvGraphicFramePr>
              <a:graphicFrameLocks noChangeAspect="1"/>
            </p:cNvGraphicFramePr>
            <p:nvPr/>
          </p:nvGraphicFramePr>
          <p:xfrm>
            <a:off x="2256" y="3360"/>
            <a:ext cx="60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80" r:id="rId20" imgW="964781" imgH="304668" progId="Equation.DSMT4">
                    <p:embed/>
                  </p:oleObj>
                </mc:Choice>
                <mc:Fallback>
                  <p:oleObj r:id="rId20" imgW="964781" imgH="304668" progId="Equation.DSMT4">
                    <p:embed/>
                    <p:pic>
                      <p:nvPicPr>
                        <p:cNvPr id="42496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360"/>
                          <a:ext cx="60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87" name="Rectangle 27"/>
            <p:cNvSpPr>
              <a:spLocks noChangeArrowheads="1"/>
            </p:cNvSpPr>
            <p:nvPr/>
          </p:nvSpPr>
          <p:spPr bwMode="auto">
            <a:xfrm>
              <a:off x="1920" y="3312"/>
              <a:ext cx="11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charset="-122"/>
                  <a:cs typeface="Times New Roman" pitchFamily="18" charset="0"/>
                </a:rPr>
                <a:t>and                 .</a:t>
              </a:r>
              <a:r>
                <a:rPr lang="en-US" altLang="zh-CN">
                  <a:latin typeface="Arial" charset="0"/>
                  <a:ea typeface="宋体" charset="-122"/>
                  <a:cs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4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animBg="1"/>
      <p:bldP spid="424974" grpId="0"/>
      <p:bldP spid="424975" grpId="0"/>
      <p:bldP spid="424980" grpId="0"/>
      <p:bldP spid="424983" grpId="0"/>
      <p:bldP spid="42498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A284-E361-4A14-A4F9-92EB7E729EA1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Some Applications of Taylor’s Theorem</a:t>
            </a:r>
          </a:p>
        </p:txBody>
      </p:sp>
      <p:graphicFrame>
        <p:nvGraphicFramePr>
          <p:cNvPr id="427012" name="Object 4"/>
          <p:cNvGraphicFramePr>
            <a:graphicFrameLocks noChangeAspect="1"/>
          </p:cNvGraphicFramePr>
          <p:nvPr/>
        </p:nvGraphicFramePr>
        <p:xfrm>
          <a:off x="381000" y="2125663"/>
          <a:ext cx="81153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4" name="文档" r:id="rId4" imgW="8138952" imgH="871221" progId="Word.Document.8">
                  <p:embed/>
                </p:oleObj>
              </mc:Choice>
              <mc:Fallback>
                <p:oleObj name="文档" r:id="rId4" imgW="8138952" imgH="871221" progId="Word.Document.8">
                  <p:embed/>
                  <p:pic>
                    <p:nvPicPr>
                      <p:cNvPr id="427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25663"/>
                        <a:ext cx="811530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381000" y="1592263"/>
            <a:ext cx="2819400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(3)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Proving inequalities</a:t>
            </a:r>
            <a:r>
              <a:rPr lang="en-US" altLang="zh-CN" dirty="0">
                <a:latin typeface="Arial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427020" name="Object 12"/>
          <p:cNvGraphicFramePr>
            <a:graphicFrameLocks noChangeAspect="1"/>
          </p:cNvGraphicFramePr>
          <p:nvPr/>
        </p:nvGraphicFramePr>
        <p:xfrm>
          <a:off x="3132138" y="3933825"/>
          <a:ext cx="2171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5" name="Equation" r:id="rId6" imgW="2171700" imgH="622300" progId="Equation.DSMT4">
                  <p:embed/>
                </p:oleObj>
              </mc:Choice>
              <mc:Fallback>
                <p:oleObj name="Equation" r:id="rId6" imgW="2171700" imgH="622300" progId="Equation.DSMT4">
                  <p:embed/>
                  <p:pic>
                    <p:nvPicPr>
                      <p:cNvPr id="4270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933825"/>
                        <a:ext cx="21717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1" name="Rectangle 13"/>
          <p:cNvSpPr>
            <a:spLocks noChangeArrowheads="1"/>
          </p:cNvSpPr>
          <p:nvPr/>
        </p:nvSpPr>
        <p:spPr bwMode="auto">
          <a:xfrm>
            <a:off x="947738" y="3213100"/>
            <a:ext cx="2022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 b="1">
                <a:ea typeface="宋体" charset="-122"/>
                <a:cs typeface="Times New Roman" pitchFamily="18" charset="0"/>
              </a:rPr>
              <a:t>Proof</a:t>
            </a:r>
            <a:r>
              <a:rPr lang="en-US" altLang="zh-CN">
                <a:ea typeface="宋体" charset="-122"/>
                <a:cs typeface="Times New Roman" pitchFamily="18" charset="0"/>
              </a:rPr>
              <a:t> (continued)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33450" y="4581525"/>
            <a:ext cx="2879725" cy="396875"/>
            <a:chOff x="612" y="2886"/>
            <a:chExt cx="1814" cy="250"/>
          </a:xfrm>
        </p:grpSpPr>
        <p:graphicFrame>
          <p:nvGraphicFramePr>
            <p:cNvPr id="427019" name="Object 11"/>
            <p:cNvGraphicFramePr>
              <a:graphicFrameLocks noChangeAspect="1"/>
            </p:cNvGraphicFramePr>
            <p:nvPr/>
          </p:nvGraphicFramePr>
          <p:xfrm>
            <a:off x="1066" y="2931"/>
            <a:ext cx="6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796" name="Equation" r:id="rId8" imgW="1054100" imgH="304800" progId="Equation.DSMT4">
                    <p:embed/>
                  </p:oleObj>
                </mc:Choice>
                <mc:Fallback>
                  <p:oleObj name="Equation" r:id="rId8" imgW="1054100" imgH="304800" progId="Equation.DSMT4">
                    <p:embed/>
                    <p:pic>
                      <p:nvPicPr>
                        <p:cNvPr id="42701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931"/>
                          <a:ext cx="66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7022" name="Rectangle 14"/>
            <p:cNvSpPr>
              <a:spLocks noChangeArrowheads="1"/>
            </p:cNvSpPr>
            <p:nvPr/>
          </p:nvSpPr>
          <p:spPr bwMode="auto">
            <a:xfrm>
              <a:off x="612" y="2886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Since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27023" name="Rectangle 15"/>
            <p:cNvSpPr>
              <a:spLocks noChangeArrowheads="1"/>
            </p:cNvSpPr>
            <p:nvPr/>
          </p:nvSpPr>
          <p:spPr bwMode="auto">
            <a:xfrm>
              <a:off x="1661" y="2886"/>
              <a:ext cx="7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, we have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84213" y="5830888"/>
            <a:ext cx="7920037" cy="406400"/>
            <a:chOff x="340" y="3673"/>
            <a:chExt cx="4989" cy="256"/>
          </a:xfrm>
        </p:grpSpPr>
        <p:sp>
          <p:nvSpPr>
            <p:cNvPr id="427034" name="Text Box 26"/>
            <p:cNvSpPr txBox="1">
              <a:spLocks noChangeArrowheads="1"/>
            </p:cNvSpPr>
            <p:nvPr/>
          </p:nvSpPr>
          <p:spPr bwMode="auto">
            <a:xfrm>
              <a:off x="340" y="3673"/>
              <a:ext cx="4989" cy="256"/>
            </a:xfrm>
            <a:prstGeom prst="rect">
              <a:avLst/>
            </a:prstGeom>
            <a:solidFill>
              <a:srgbClr val="FFFFC3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419" y="3679"/>
              <a:ext cx="4865" cy="250"/>
              <a:chOff x="419" y="3521"/>
              <a:chExt cx="4865" cy="250"/>
            </a:xfrm>
          </p:grpSpPr>
          <p:graphicFrame>
            <p:nvGraphicFramePr>
              <p:cNvPr id="427016" name="Object 8"/>
              <p:cNvGraphicFramePr>
                <a:graphicFrameLocks noChangeAspect="1"/>
              </p:cNvGraphicFramePr>
              <p:nvPr/>
            </p:nvGraphicFramePr>
            <p:xfrm>
              <a:off x="2472" y="3566"/>
              <a:ext cx="66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797" name="Equation" r:id="rId10" imgW="1054100" imgH="304800" progId="Equation.DSMT4">
                      <p:embed/>
                    </p:oleObj>
                  </mc:Choice>
                  <mc:Fallback>
                    <p:oleObj name="Equation" r:id="rId10" imgW="1054100" imgH="304800" progId="Equation.DSMT4">
                      <p:embed/>
                      <p:pic>
                        <p:nvPicPr>
                          <p:cNvPr id="427016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2" y="3566"/>
                            <a:ext cx="66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7015" name="Object 7"/>
              <p:cNvGraphicFramePr>
                <a:graphicFrameLocks noChangeAspect="1"/>
              </p:cNvGraphicFramePr>
              <p:nvPr/>
            </p:nvGraphicFramePr>
            <p:xfrm>
              <a:off x="3606" y="3566"/>
              <a:ext cx="62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798" name="Equation" r:id="rId12" imgW="990170" imgH="291973" progId="Equation.DSMT4">
                      <p:embed/>
                    </p:oleObj>
                  </mc:Choice>
                  <mc:Fallback>
                    <p:oleObj name="Equation" r:id="rId12" imgW="990170" imgH="291973" progId="Equation.DSMT4">
                      <p:embed/>
                      <p:pic>
                        <p:nvPicPr>
                          <p:cNvPr id="427015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3566"/>
                            <a:ext cx="62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7014" name="Object 6"/>
              <p:cNvGraphicFramePr>
                <a:graphicFrameLocks noChangeAspect="1"/>
              </p:cNvGraphicFramePr>
              <p:nvPr/>
            </p:nvGraphicFramePr>
            <p:xfrm>
              <a:off x="4785" y="3566"/>
              <a:ext cx="366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799" name="Equation" r:id="rId14" imgW="583947" imgH="241195" progId="Equation.DSMT4">
                      <p:embed/>
                    </p:oleObj>
                  </mc:Choice>
                  <mc:Fallback>
                    <p:oleObj name="Equation" r:id="rId14" imgW="583947" imgH="241195" progId="Equation.DSMT4">
                      <p:embed/>
                      <p:pic>
                        <p:nvPicPr>
                          <p:cNvPr id="427014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3566"/>
                            <a:ext cx="366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7025" name="Rectangle 17"/>
              <p:cNvSpPr>
                <a:spLocks noChangeArrowheads="1"/>
              </p:cNvSpPr>
              <p:nvPr/>
            </p:nvSpPr>
            <p:spPr bwMode="auto">
              <a:xfrm>
                <a:off x="419" y="3521"/>
                <a:ext cx="20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Times New Roman" pitchFamily="18" charset="0"/>
                  </a:rPr>
                  <a:t>Similarly, we can prove that if 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  <p:sp>
            <p:nvSpPr>
              <p:cNvPr id="427026" name="Rectangle 18"/>
              <p:cNvSpPr>
                <a:spLocks noChangeArrowheads="1"/>
              </p:cNvSpPr>
              <p:nvPr/>
            </p:nvSpPr>
            <p:spPr bwMode="auto">
              <a:xfrm>
                <a:off x="3152" y="3521"/>
                <a:ext cx="47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  <a:cs typeface="Times New Roman" pitchFamily="18" charset="0"/>
                  </a:rPr>
                  <a:t> </a:t>
                </a:r>
                <a:r>
                  <a:rPr lang="en-US" altLang="zh-CN">
                    <a:ea typeface="宋体" charset="-122"/>
                    <a:cs typeface="Times New Roman" pitchFamily="18" charset="0"/>
                  </a:rPr>
                  <a:t>then 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  <p:sp>
            <p:nvSpPr>
              <p:cNvPr id="427027" name="Rectangle 19"/>
              <p:cNvSpPr>
                <a:spLocks noChangeArrowheads="1"/>
              </p:cNvSpPr>
              <p:nvPr/>
            </p:nvSpPr>
            <p:spPr bwMode="auto">
              <a:xfrm>
                <a:off x="4241" y="3521"/>
                <a:ext cx="59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Times New Roman" pitchFamily="18" charset="0"/>
                  </a:rPr>
                  <a:t>, while 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  <p:sp>
            <p:nvSpPr>
              <p:cNvPr id="427028" name="Rectangle 20"/>
              <p:cNvSpPr>
                <a:spLocks noChangeArrowheads="1"/>
              </p:cNvSpPr>
              <p:nvPr/>
            </p:nvSpPr>
            <p:spPr bwMode="auto">
              <a:xfrm>
                <a:off x="5128" y="3521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  <a:cs typeface="Times New Roman" pitchFamily="18" charset="0"/>
                  </a:rPr>
                  <a:t>.</a:t>
                </a:r>
                <a:endParaRPr lang="en-US" altLang="zh-CN" sz="1800"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427029" name="Rectangle 21"/>
          <p:cNvSpPr>
            <a:spLocks noChangeArrowheads="1"/>
          </p:cNvSpPr>
          <p:nvPr/>
        </p:nvSpPr>
        <p:spPr bwMode="auto">
          <a:xfrm>
            <a:off x="900113" y="3716338"/>
            <a:ext cx="89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  <a:cs typeface="Times New Roman" pitchFamily="18" charset="0"/>
              </a:rPr>
              <a:t>So that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759200" y="4581525"/>
            <a:ext cx="2252663" cy="396875"/>
            <a:chOff x="2392" y="2886"/>
            <a:chExt cx="1419" cy="250"/>
          </a:xfrm>
        </p:grpSpPr>
        <p:graphicFrame>
          <p:nvGraphicFramePr>
            <p:cNvPr id="427018" name="Object 10"/>
            <p:cNvGraphicFramePr>
              <a:graphicFrameLocks noChangeAspect="1"/>
            </p:cNvGraphicFramePr>
            <p:nvPr/>
          </p:nvGraphicFramePr>
          <p:xfrm>
            <a:off x="2392" y="2931"/>
            <a:ext cx="62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00" name="Equation" r:id="rId16" imgW="990170" imgH="291973" progId="Equation.DSMT4">
                    <p:embed/>
                  </p:oleObj>
                </mc:Choice>
                <mc:Fallback>
                  <p:oleObj name="Equation" r:id="rId16" imgW="990170" imgH="291973" progId="Equation.DSMT4">
                    <p:embed/>
                    <p:pic>
                      <p:nvPicPr>
                        <p:cNvPr id="42701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2931"/>
                          <a:ext cx="62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7017" name="Object 9"/>
            <p:cNvGraphicFramePr>
              <a:graphicFrameLocks noChangeAspect="1"/>
            </p:cNvGraphicFramePr>
            <p:nvPr/>
          </p:nvGraphicFramePr>
          <p:xfrm>
            <a:off x="3334" y="2931"/>
            <a:ext cx="36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01" name="Equation" r:id="rId18" imgW="583947" imgH="241195" progId="Equation.DSMT4">
                    <p:embed/>
                  </p:oleObj>
                </mc:Choice>
                <mc:Fallback>
                  <p:oleObj name="Equation" r:id="rId18" imgW="583947" imgH="241195" progId="Equation.DSMT4">
                    <p:embed/>
                    <p:pic>
                      <p:nvPicPr>
                        <p:cNvPr id="4270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931"/>
                          <a:ext cx="36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7024" name="Rectangle 16"/>
            <p:cNvSpPr>
              <a:spLocks noChangeArrowheads="1"/>
            </p:cNvSpPr>
            <p:nvPr/>
          </p:nvSpPr>
          <p:spPr bwMode="auto">
            <a:xfrm>
              <a:off x="3016" y="2886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as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27031" name="Rectangle 23"/>
            <p:cNvSpPr>
              <a:spLocks noChangeArrowheads="1"/>
            </p:cNvSpPr>
            <p:nvPr/>
          </p:nvSpPr>
          <p:spPr bwMode="auto">
            <a:xfrm>
              <a:off x="3651" y="288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charset="0"/>
                  <a:ea typeface="宋体" charset="-122"/>
                </a:rPr>
                <a:t>.</a:t>
              </a: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427035" name="Rectangle 27"/>
          <p:cNvSpPr>
            <a:spLocks noChangeArrowheads="1"/>
          </p:cNvSpPr>
          <p:nvPr/>
        </p:nvSpPr>
        <p:spPr bwMode="auto">
          <a:xfrm>
            <a:off x="971550" y="5157788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Arial" charset="0"/>
              </a:rPr>
              <a:t>Finish.</a:t>
            </a:r>
            <a:endParaRPr lang="en-US" altLang="zh-CN" sz="1800">
              <a:latin typeface="Arial" charset="0"/>
              <a:ea typeface="宋体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9" grpId="0"/>
      <p:bldP spid="42703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BB2-1CA8-4CDA-8DF4-5908C29F4F11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Review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charset="-122"/>
              </a:rPr>
              <a:t>Taylor’s theorem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charset="-122"/>
              </a:rPr>
              <a:t>Taylor’s theorem with Peano remainder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charset="-122"/>
              </a:rPr>
              <a:t>Taylor’s theorem with Lagrange remainder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charset="-122"/>
              </a:rPr>
              <a:t>Maclaurin formulae for some elementary functions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charset="-122"/>
              </a:rPr>
              <a:t>e</a:t>
            </a:r>
            <a:r>
              <a:rPr lang="en-US" altLang="zh-CN" b="1" i="1" baseline="30000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    sin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    cos</a:t>
            </a:r>
            <a:r>
              <a:rPr lang="en-US" altLang="zh-CN" b="1" i="1">
                <a:ea typeface="宋体" charset="-122"/>
              </a:rPr>
              <a:t>x   </a:t>
            </a:r>
            <a:r>
              <a:rPr lang="en-US" altLang="zh-CN">
                <a:ea typeface="宋体" charset="-122"/>
              </a:rPr>
              <a:t> ln(1+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)        (1+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)</a:t>
            </a:r>
            <a:r>
              <a:rPr lang="en-US" altLang="zh-CN" baseline="30000">
                <a:ea typeface="宋体" charset="-122"/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charset="-122"/>
              </a:rPr>
              <a:t>Some applications of Taylor’s theorem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charset="-122"/>
              </a:rPr>
              <a:t>Approximate calculations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charset="-122"/>
              </a:rPr>
              <a:t>Finding limits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charset="-122"/>
              </a:rPr>
              <a:t>Proving inequalities</a:t>
            </a:r>
          </a:p>
        </p:txBody>
      </p:sp>
    </p:spTree>
    <p:extLst>
      <p:ext uri="{BB962C8B-B14F-4D97-AF65-F5344CB8AC3E}">
        <p14:creationId xmlns:p14="http://schemas.microsoft.com/office/powerpoint/2010/main" val="281811868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6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85720" y="1357298"/>
            <a:ext cx="8643998" cy="235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EE96-5541-4514-BDBD-C25D91AA197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63524" name="Line 4"/>
          <p:cNvSpPr>
            <a:spLocks noChangeShapeType="1"/>
          </p:cNvSpPr>
          <p:nvPr/>
        </p:nvSpPr>
        <p:spPr bwMode="auto">
          <a:xfrm>
            <a:off x="3184525" y="4881582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25" name="Line 5"/>
          <p:cNvSpPr>
            <a:spLocks noChangeShapeType="1"/>
          </p:cNvSpPr>
          <p:nvPr/>
        </p:nvSpPr>
        <p:spPr bwMode="auto">
          <a:xfrm>
            <a:off x="3527425" y="4386282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26" name="Line 6"/>
          <p:cNvSpPr>
            <a:spLocks noChangeShapeType="1"/>
          </p:cNvSpPr>
          <p:nvPr/>
        </p:nvSpPr>
        <p:spPr bwMode="auto">
          <a:xfrm>
            <a:off x="4765675" y="5167332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01975" y="4843482"/>
            <a:ext cx="2760663" cy="1344613"/>
            <a:chOff x="3020" y="1152"/>
            <a:chExt cx="1739" cy="847"/>
          </a:xfrm>
        </p:grpSpPr>
        <p:sp>
          <p:nvSpPr>
            <p:cNvPr id="363528" name="Line 8"/>
            <p:cNvSpPr>
              <a:spLocks noChangeShapeType="1"/>
            </p:cNvSpPr>
            <p:nvPr/>
          </p:nvSpPr>
          <p:spPr bwMode="auto">
            <a:xfrm>
              <a:off x="4692" y="115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020" y="1152"/>
              <a:ext cx="144" cy="823"/>
              <a:chOff x="3020" y="1152"/>
              <a:chExt cx="144" cy="823"/>
            </a:xfrm>
          </p:grpSpPr>
          <p:sp>
            <p:nvSpPr>
              <p:cNvPr id="363530" name="Line 10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3531" name="Object 11"/>
              <p:cNvGraphicFramePr>
                <a:graphicFrameLocks noChangeAspect="1"/>
              </p:cNvGraphicFramePr>
              <p:nvPr/>
            </p:nvGraphicFramePr>
            <p:xfrm>
              <a:off x="3020" y="1824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374" name="公式" r:id="rId4" imgW="228600" imgH="241200" progId="Equation.3">
                      <p:embed/>
                    </p:oleObj>
                  </mc:Choice>
                  <mc:Fallback>
                    <p:oleObj name="公式" r:id="rId4" imgW="228600" imgH="241200" progId="Equation.3">
                      <p:embed/>
                      <p:pic>
                        <p:nvPicPr>
                          <p:cNvPr id="36353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0" y="1824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3532" name="Object 12"/>
            <p:cNvGraphicFramePr>
              <a:graphicFrameLocks noChangeAspect="1"/>
            </p:cNvGraphicFramePr>
            <p:nvPr/>
          </p:nvGraphicFramePr>
          <p:xfrm>
            <a:off x="4624" y="1800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75" name="公式" r:id="rId6" imgW="215640" imgH="317160" progId="Equation.3">
                    <p:embed/>
                  </p:oleObj>
                </mc:Choice>
                <mc:Fallback>
                  <p:oleObj name="公式" r:id="rId6" imgW="215640" imgH="317160" progId="Equation.3">
                    <p:embed/>
                    <p:pic>
                      <p:nvPicPr>
                        <p:cNvPr id="36353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1800"/>
                          <a:ext cx="135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51275" y="4386282"/>
            <a:ext cx="185738" cy="1792288"/>
            <a:chOff x="3504" y="864"/>
            <a:chExt cx="117" cy="1129"/>
          </a:xfrm>
        </p:grpSpPr>
        <p:sp>
          <p:nvSpPr>
            <p:cNvPr id="363534" name="Line 14"/>
            <p:cNvSpPr>
              <a:spLocks noChangeShapeType="1"/>
            </p:cNvSpPr>
            <p:nvPr/>
          </p:nvSpPr>
          <p:spPr bwMode="auto">
            <a:xfrm>
              <a:off x="3552" y="864"/>
              <a:ext cx="0" cy="9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3535" name="Object 15"/>
            <p:cNvGraphicFramePr>
              <a:graphicFrameLocks noChangeAspect="1"/>
            </p:cNvGraphicFramePr>
            <p:nvPr/>
          </p:nvGraphicFramePr>
          <p:xfrm>
            <a:off x="3504" y="1823"/>
            <a:ext cx="117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76" name="Equation" r:id="rId8" imgW="228600" imgH="330120" progId="Equation.DSMT4">
                    <p:embed/>
                  </p:oleObj>
                </mc:Choice>
                <mc:Fallback>
                  <p:oleObj name="Equation" r:id="rId8" imgW="228600" imgH="330120" progId="Equation.DSMT4">
                    <p:embed/>
                    <p:pic>
                      <p:nvPicPr>
                        <p:cNvPr id="36353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823"/>
                          <a:ext cx="117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137150" y="5148282"/>
            <a:ext cx="196850" cy="1030288"/>
            <a:chOff x="4314" y="1344"/>
            <a:chExt cx="124" cy="649"/>
          </a:xfrm>
        </p:grpSpPr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>
              <a:off x="4368" y="1344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3538" name="Object 18"/>
            <p:cNvGraphicFramePr>
              <a:graphicFrameLocks noChangeAspect="1"/>
            </p:cNvGraphicFramePr>
            <p:nvPr/>
          </p:nvGraphicFramePr>
          <p:xfrm>
            <a:off x="4314" y="1823"/>
            <a:ext cx="12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77" name="Equation" r:id="rId10" imgW="241200" imgH="330120" progId="Equation.DSMT4">
                    <p:embed/>
                  </p:oleObj>
                </mc:Choice>
                <mc:Fallback>
                  <p:oleObj name="Equation" r:id="rId10" imgW="241200" imgH="330120" progId="Equation.DSMT4">
                    <p:embed/>
                    <p:pic>
                      <p:nvPicPr>
                        <p:cNvPr id="36353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1823"/>
                          <a:ext cx="124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555875" y="3776682"/>
            <a:ext cx="3962400" cy="2438400"/>
            <a:chOff x="2688" y="480"/>
            <a:chExt cx="2496" cy="1536"/>
          </a:xfrm>
        </p:grpSpPr>
        <p:graphicFrame>
          <p:nvGraphicFramePr>
            <p:cNvPr id="363540" name="Object 20"/>
            <p:cNvGraphicFramePr>
              <a:graphicFrameLocks noChangeAspect="1"/>
            </p:cNvGraphicFramePr>
            <p:nvPr/>
          </p:nvGraphicFramePr>
          <p:xfrm>
            <a:off x="4992" y="182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78" name="公式" r:id="rId12" imgW="253800" imgH="241200" progId="Equation.3">
                    <p:embed/>
                  </p:oleObj>
                </mc:Choice>
                <mc:Fallback>
                  <p:oleObj name="公式" r:id="rId12" imgW="253800" imgH="241200" progId="Equation.3">
                    <p:embed/>
                    <p:pic>
                      <p:nvPicPr>
                        <p:cNvPr id="36354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24"/>
                          <a:ext cx="159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3541" name="Object 21"/>
            <p:cNvGraphicFramePr>
              <a:graphicFrameLocks noChangeAspect="1"/>
            </p:cNvGraphicFramePr>
            <p:nvPr/>
          </p:nvGraphicFramePr>
          <p:xfrm>
            <a:off x="2688" y="50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79" name="公式" r:id="rId14" imgW="253800" imgH="317160" progId="Equation.3">
                    <p:embed/>
                  </p:oleObj>
                </mc:Choice>
                <mc:Fallback>
                  <p:oleObj name="公式" r:id="rId14" imgW="253800" imgH="317160" progId="Equation.3">
                    <p:embed/>
                    <p:pic>
                      <p:nvPicPr>
                        <p:cNvPr id="36354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504"/>
                          <a:ext cx="15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688" y="480"/>
              <a:ext cx="2496" cy="1536"/>
              <a:chOff x="2688" y="480"/>
              <a:chExt cx="2496" cy="1536"/>
            </a:xfrm>
          </p:grpSpPr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072" y="864"/>
                <a:ext cx="1638" cy="528"/>
                <a:chOff x="3072" y="2640"/>
                <a:chExt cx="1638" cy="528"/>
              </a:xfrm>
            </p:grpSpPr>
            <p:sp>
              <p:nvSpPr>
                <p:cNvPr id="363544" name="Arc 24"/>
                <p:cNvSpPr>
                  <a:spLocks/>
                </p:cNvSpPr>
                <p:nvPr/>
              </p:nvSpPr>
              <p:spPr bwMode="auto">
                <a:xfrm flipV="1">
                  <a:off x="3072" y="2640"/>
                  <a:ext cx="1008" cy="528"/>
                </a:xfrm>
                <a:custGeom>
                  <a:avLst/>
                  <a:gdLst>
                    <a:gd name="G0" fmla="+- 20142 0 0"/>
                    <a:gd name="G1" fmla="+- 0 0 0"/>
                    <a:gd name="G2" fmla="+- 21600 0 0"/>
                    <a:gd name="T0" fmla="*/ 40403 w 40403"/>
                    <a:gd name="T1" fmla="*/ 7486 h 21600"/>
                    <a:gd name="T2" fmla="*/ 0 w 40403"/>
                    <a:gd name="T3" fmla="*/ 7802 h 21600"/>
                    <a:gd name="T4" fmla="*/ 20142 w 40403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403" h="21600" fill="none" extrusionOk="0">
                      <a:moveTo>
                        <a:pt x="40403" y="7486"/>
                      </a:moveTo>
                      <a:cubicBezTo>
                        <a:pt x="37269" y="15967"/>
                        <a:pt x="29184" y="21599"/>
                        <a:pt x="20142" y="21600"/>
                      </a:cubicBezTo>
                      <a:cubicBezTo>
                        <a:pt x="11223" y="21600"/>
                        <a:pt x="3221" y="16118"/>
                        <a:pt x="0" y="7801"/>
                      </a:cubicBezTo>
                    </a:path>
                    <a:path w="40403" h="21600" stroke="0" extrusionOk="0">
                      <a:moveTo>
                        <a:pt x="40403" y="7486"/>
                      </a:moveTo>
                      <a:cubicBezTo>
                        <a:pt x="37269" y="15967"/>
                        <a:pt x="29184" y="21599"/>
                        <a:pt x="20142" y="21600"/>
                      </a:cubicBezTo>
                      <a:cubicBezTo>
                        <a:pt x="11223" y="21600"/>
                        <a:pt x="3221" y="16118"/>
                        <a:pt x="0" y="7801"/>
                      </a:cubicBezTo>
                      <a:lnTo>
                        <a:pt x="20142" y="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3545" name="Arc 25"/>
                <p:cNvSpPr>
                  <a:spLocks/>
                </p:cNvSpPr>
                <p:nvPr/>
              </p:nvSpPr>
              <p:spPr bwMode="auto">
                <a:xfrm flipH="1">
                  <a:off x="4082" y="2796"/>
                  <a:ext cx="628" cy="337"/>
                </a:xfrm>
                <a:custGeom>
                  <a:avLst/>
                  <a:gdLst>
                    <a:gd name="G0" fmla="+- 19538 0 0"/>
                    <a:gd name="G1" fmla="+- 0 0 0"/>
                    <a:gd name="G2" fmla="+- 21600 0 0"/>
                    <a:gd name="T0" fmla="*/ 37291 w 37291"/>
                    <a:gd name="T1" fmla="*/ 12304 h 21600"/>
                    <a:gd name="T2" fmla="*/ 0 w 37291"/>
                    <a:gd name="T3" fmla="*/ 9211 h 21600"/>
                    <a:gd name="T4" fmla="*/ 19538 w 37291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291" h="21600" fill="none" extrusionOk="0">
                      <a:moveTo>
                        <a:pt x="37291" y="12304"/>
                      </a:moveTo>
                      <a:cubicBezTo>
                        <a:pt x="33255" y="18126"/>
                        <a:pt x="26622" y="21599"/>
                        <a:pt x="19538" y="21600"/>
                      </a:cubicBezTo>
                      <a:cubicBezTo>
                        <a:pt x="11176" y="21600"/>
                        <a:pt x="3565" y="16774"/>
                        <a:pt x="0" y="9210"/>
                      </a:cubicBezTo>
                    </a:path>
                    <a:path w="37291" h="21600" stroke="0" extrusionOk="0">
                      <a:moveTo>
                        <a:pt x="37291" y="12304"/>
                      </a:moveTo>
                      <a:cubicBezTo>
                        <a:pt x="33255" y="18126"/>
                        <a:pt x="26622" y="21599"/>
                        <a:pt x="19538" y="21600"/>
                      </a:cubicBezTo>
                      <a:cubicBezTo>
                        <a:pt x="11176" y="21600"/>
                        <a:pt x="3565" y="16774"/>
                        <a:pt x="0" y="9210"/>
                      </a:cubicBezTo>
                      <a:lnTo>
                        <a:pt x="19538" y="0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3546" name="Line 26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47" name="Line 27"/>
              <p:cNvSpPr>
                <a:spLocks noChangeShapeType="1"/>
              </p:cNvSpPr>
              <p:nvPr/>
            </p:nvSpPr>
            <p:spPr bwMode="auto">
              <a:xfrm flipV="1">
                <a:off x="2880" y="480"/>
                <a:ext cx="0" cy="15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3548" name="Object 28"/>
              <p:cNvGraphicFramePr>
                <a:graphicFrameLocks noChangeAspect="1"/>
              </p:cNvGraphicFramePr>
              <p:nvPr/>
            </p:nvGraphicFramePr>
            <p:xfrm>
              <a:off x="2700" y="182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380" name="公式" r:id="rId16" imgW="215640" imgH="241200" progId="Equation.3">
                      <p:embed/>
                    </p:oleObj>
                  </mc:Choice>
                  <mc:Fallback>
                    <p:oleObj name="公式" r:id="rId16" imgW="215640" imgH="241200" progId="Equation.3">
                      <p:embed/>
                      <p:pic>
                        <p:nvPicPr>
                          <p:cNvPr id="363548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" y="182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3549" name="Object 29"/>
              <p:cNvGraphicFramePr>
                <a:graphicFrameLocks noChangeAspect="1"/>
              </p:cNvGraphicFramePr>
              <p:nvPr/>
            </p:nvGraphicFramePr>
            <p:xfrm>
              <a:off x="4164" y="906"/>
              <a:ext cx="455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381" name="Equation" r:id="rId18" imgW="990360" imgH="291960" progId="Equation.DSMT4">
                      <p:embed/>
                    </p:oleObj>
                  </mc:Choice>
                  <mc:Fallback>
                    <p:oleObj name="Equation" r:id="rId18" imgW="990360" imgH="291960" progId="Equation.DSMT4">
                      <p:embed/>
                      <p:pic>
                        <p:nvPicPr>
                          <p:cNvPr id="363549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4" y="906"/>
                            <a:ext cx="455" cy="1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63550" name="Object 30"/>
          <p:cNvGraphicFramePr>
            <a:graphicFrameLocks noChangeAspect="1"/>
          </p:cNvGraphicFramePr>
          <p:nvPr/>
        </p:nvGraphicFramePr>
        <p:xfrm>
          <a:off x="3851275" y="4081482"/>
          <a:ext cx="2190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82" name="公式" r:id="rId20" imgW="291960" imgH="317160" progId="Equation.3">
                  <p:embed/>
                </p:oleObj>
              </mc:Choice>
              <mc:Fallback>
                <p:oleObj name="公式" r:id="rId20" imgW="291960" imgH="317160" progId="Equation.3">
                  <p:embed/>
                  <p:pic>
                    <p:nvPicPr>
                      <p:cNvPr id="3635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081482"/>
                        <a:ext cx="2190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95288" y="1524000"/>
            <a:ext cx="8601074" cy="400050"/>
            <a:chOff x="384" y="960"/>
            <a:chExt cx="5418" cy="252"/>
          </a:xfrm>
        </p:grpSpPr>
        <p:graphicFrame>
          <p:nvGraphicFramePr>
            <p:cNvPr id="363558" name="Object 38"/>
            <p:cNvGraphicFramePr>
              <a:graphicFrameLocks noChangeAspect="1"/>
            </p:cNvGraphicFramePr>
            <p:nvPr/>
          </p:nvGraphicFramePr>
          <p:xfrm>
            <a:off x="2538" y="1008"/>
            <a:ext cx="9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83" r:id="rId22" imgW="1459866" imgH="291973" progId="Equation.DSMT4">
                    <p:embed/>
                  </p:oleObj>
                </mc:Choice>
                <mc:Fallback>
                  <p:oleObj r:id="rId22" imgW="1459866" imgH="291973" progId="Equation.DSMT4">
                    <p:embed/>
                    <p:pic>
                      <p:nvPicPr>
                        <p:cNvPr id="36355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1008"/>
                          <a:ext cx="91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3560" name="Rectangle 40"/>
            <p:cNvSpPr>
              <a:spLocks noChangeArrowheads="1"/>
            </p:cNvSpPr>
            <p:nvPr/>
          </p:nvSpPr>
          <p:spPr bwMode="auto">
            <a:xfrm>
              <a:off x="384" y="960"/>
              <a:ext cx="541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Theorem</a:t>
              </a:r>
              <a:r>
                <a:rPr lang="en-US" altLang="zh-CN" dirty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ea typeface="宋体" charset="-122"/>
                </a:rPr>
                <a:t>(</a:t>
              </a:r>
              <a:r>
                <a:rPr lang="en-US" altLang="zh-CN" b="1" dirty="0" err="1">
                  <a:solidFill>
                    <a:srgbClr val="FF0000"/>
                  </a:solidFill>
                  <a:ea typeface="宋体" charset="-122"/>
                </a:rPr>
                <a:t>Rolle’s</a:t>
              </a:r>
              <a:r>
                <a:rPr lang="en-US" altLang="zh-CN" b="1" dirty="0">
                  <a:solidFill>
                    <a:srgbClr val="FF0000"/>
                  </a:solidFill>
                  <a:ea typeface="宋体" charset="-122"/>
                </a:rPr>
                <a:t> theorem) 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dirty="0">
                  <a:ea typeface="宋体" charset="-122"/>
                </a:rPr>
                <a:t>If                         satisfies the following conditions:</a:t>
              </a: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642939" y="1981200"/>
            <a:ext cx="5214938" cy="400050"/>
            <a:chOff x="309" y="1248"/>
            <a:chExt cx="3285" cy="252"/>
          </a:xfrm>
        </p:grpSpPr>
        <p:graphicFrame>
          <p:nvGraphicFramePr>
            <p:cNvPr id="363556" name="Object 36"/>
            <p:cNvGraphicFramePr>
              <a:graphicFrameLocks noChangeAspect="1"/>
            </p:cNvGraphicFramePr>
            <p:nvPr/>
          </p:nvGraphicFramePr>
          <p:xfrm>
            <a:off x="3024" y="1296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84" r:id="rId24" imgW="533169" imgH="291973" progId="Equation.DSMT4">
                    <p:embed/>
                  </p:oleObj>
                </mc:Choice>
                <mc:Fallback>
                  <p:oleObj r:id="rId24" imgW="533169" imgH="291973" progId="Equation.DSMT4">
                    <p:embed/>
                    <p:pic>
                      <p:nvPicPr>
                        <p:cNvPr id="36355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296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3561" name="Rectangle 41"/>
            <p:cNvSpPr>
              <a:spLocks noChangeArrowheads="1"/>
            </p:cNvSpPr>
            <p:nvPr/>
          </p:nvSpPr>
          <p:spPr bwMode="auto">
            <a:xfrm>
              <a:off x="309" y="1248"/>
              <a:ext cx="328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>
                  <a:ea typeface="宋体" charset="-122"/>
                </a:rPr>
                <a:t>(1)      </a:t>
              </a:r>
              <a:r>
                <a:rPr lang="en-US" altLang="zh-CN" b="1" i="1" dirty="0">
                  <a:ea typeface="宋体" charset="-122"/>
                </a:rPr>
                <a:t>f</a:t>
              </a:r>
              <a:r>
                <a:rPr lang="en-US" altLang="zh-CN" dirty="0">
                  <a:ea typeface="宋体" charset="-122"/>
                </a:rPr>
                <a:t>   is continuous on the interval             ; </a:t>
              </a:r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642939" y="2362200"/>
            <a:ext cx="4881563" cy="396875"/>
            <a:chOff x="309" y="1584"/>
            <a:chExt cx="3075" cy="250"/>
          </a:xfrm>
        </p:grpSpPr>
        <p:graphicFrame>
          <p:nvGraphicFramePr>
            <p:cNvPr id="363554" name="Object 34"/>
            <p:cNvGraphicFramePr>
              <a:graphicFrameLocks noChangeAspect="1"/>
            </p:cNvGraphicFramePr>
            <p:nvPr/>
          </p:nvGraphicFramePr>
          <p:xfrm>
            <a:off x="3024" y="1638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85" r:id="rId26" imgW="571252" imgH="291973" progId="Equation.DSMT4">
                    <p:embed/>
                  </p:oleObj>
                </mc:Choice>
                <mc:Fallback>
                  <p:oleObj r:id="rId26" imgW="571252" imgH="291973" progId="Equation.DSMT4">
                    <p:embed/>
                    <p:pic>
                      <p:nvPicPr>
                        <p:cNvPr id="363554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638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3564" name="Rectangle 44"/>
            <p:cNvSpPr>
              <a:spLocks noChangeArrowheads="1"/>
            </p:cNvSpPr>
            <p:nvPr/>
          </p:nvSpPr>
          <p:spPr bwMode="auto">
            <a:xfrm>
              <a:off x="309" y="1584"/>
              <a:ext cx="30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>
                  <a:ea typeface="宋体" charset="-122"/>
                </a:rPr>
                <a:t>(2)     </a:t>
              </a:r>
              <a:r>
                <a:rPr lang="en-US" altLang="zh-CN" b="1" i="1" dirty="0">
                  <a:ea typeface="宋体" charset="-122"/>
                </a:rPr>
                <a:t>f   </a:t>
              </a:r>
              <a:r>
                <a:rPr lang="en-US" altLang="zh-CN" dirty="0">
                  <a:ea typeface="宋体" charset="-122"/>
                </a:rPr>
                <a:t>is differentiable in the interval          ;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642910" y="2743200"/>
            <a:ext cx="2130425" cy="396875"/>
            <a:chOff x="544" y="1920"/>
            <a:chExt cx="1342" cy="250"/>
          </a:xfrm>
        </p:grpSpPr>
        <p:graphicFrame>
          <p:nvGraphicFramePr>
            <p:cNvPr id="363553" name="Object 33"/>
            <p:cNvGraphicFramePr>
              <a:graphicFrameLocks noChangeAspect="1"/>
            </p:cNvGraphicFramePr>
            <p:nvPr/>
          </p:nvGraphicFramePr>
          <p:xfrm>
            <a:off x="960" y="1968"/>
            <a:ext cx="82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86" r:id="rId28" imgW="1307532" imgH="291973" progId="Equation.DSMT4">
                    <p:embed/>
                  </p:oleObj>
                </mc:Choice>
                <mc:Fallback>
                  <p:oleObj r:id="rId28" imgW="1307532" imgH="291973" progId="Equation.DSMT4">
                    <p:embed/>
                    <p:pic>
                      <p:nvPicPr>
                        <p:cNvPr id="363553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968"/>
                          <a:ext cx="82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3566" name="Rectangle 46"/>
            <p:cNvSpPr>
              <a:spLocks noChangeArrowheads="1"/>
            </p:cNvSpPr>
            <p:nvPr/>
          </p:nvSpPr>
          <p:spPr bwMode="auto">
            <a:xfrm>
              <a:off x="544" y="1920"/>
              <a:ext cx="13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>
                  <a:ea typeface="宋体" charset="-122"/>
                </a:rPr>
                <a:t>(3)                         ,</a:t>
              </a:r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512782" y="3143248"/>
            <a:ext cx="7059614" cy="396875"/>
            <a:chOff x="179" y="1968"/>
            <a:chExt cx="4447" cy="250"/>
          </a:xfrm>
        </p:grpSpPr>
        <p:graphicFrame>
          <p:nvGraphicFramePr>
            <p:cNvPr id="363552" name="Object 32"/>
            <p:cNvGraphicFramePr>
              <a:graphicFrameLocks noChangeAspect="1"/>
            </p:cNvGraphicFramePr>
            <p:nvPr/>
          </p:nvGraphicFramePr>
          <p:xfrm>
            <a:off x="2640" y="2016"/>
            <a:ext cx="6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87" r:id="rId30" imgW="965200" imgH="292100" progId="Equation.DSMT4">
                    <p:embed/>
                  </p:oleObj>
                </mc:Choice>
                <mc:Fallback>
                  <p:oleObj r:id="rId30" imgW="965200" imgH="292100" progId="Equation.DSMT4">
                    <p:embed/>
                    <p:pic>
                      <p:nvPicPr>
                        <p:cNvPr id="363552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016"/>
                          <a:ext cx="60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3551" name="Object 31"/>
            <p:cNvGraphicFramePr>
              <a:graphicFrameLocks noChangeAspect="1"/>
            </p:cNvGraphicFramePr>
            <p:nvPr/>
          </p:nvGraphicFramePr>
          <p:xfrm>
            <a:off x="3984" y="2016"/>
            <a:ext cx="6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88" r:id="rId32" imgW="1015559" imgH="304668" progId="Equation.DSMT4">
                    <p:embed/>
                  </p:oleObj>
                </mc:Choice>
                <mc:Fallback>
                  <p:oleObj r:id="rId32" imgW="1015559" imgH="304668" progId="Equation.DSMT4">
                    <p:embed/>
                    <p:pic>
                      <p:nvPicPr>
                        <p:cNvPr id="36355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016"/>
                          <a:ext cx="6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3569" name="Rectangle 49"/>
            <p:cNvSpPr>
              <a:spLocks noChangeArrowheads="1"/>
            </p:cNvSpPr>
            <p:nvPr/>
          </p:nvSpPr>
          <p:spPr bwMode="auto">
            <a:xfrm>
              <a:off x="179" y="1968"/>
              <a:ext cx="44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then, there exists at least one point                 , such that                  .</a:t>
              </a:r>
              <a:endParaRPr lang="zh-CN" altLang="en-US" dirty="0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288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/>
      <p:bldP spid="363525" grpId="0" animBg="1"/>
      <p:bldP spid="3635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Mean Value Theorem in Differential Calculus</a:t>
            </a:r>
          </a:p>
        </p:txBody>
      </p:sp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8254-1CDA-4339-89B1-3E2C337DE9B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65622" name="Rectangle 1078"/>
          <p:cNvSpPr>
            <a:spLocks noChangeArrowheads="1"/>
          </p:cNvSpPr>
          <p:nvPr/>
        </p:nvSpPr>
        <p:spPr bwMode="auto">
          <a:xfrm>
            <a:off x="658813" y="5638800"/>
            <a:ext cx="4573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 by the Fermat’s lemma,                     .</a:t>
            </a:r>
          </a:p>
        </p:txBody>
      </p:sp>
      <p:graphicFrame>
        <p:nvGraphicFramePr>
          <p:cNvPr id="365581" name="Object 1037"/>
          <p:cNvGraphicFramePr>
            <a:graphicFrameLocks noChangeAspect="1"/>
          </p:cNvGraphicFramePr>
          <p:nvPr/>
        </p:nvGraphicFramePr>
        <p:xfrm>
          <a:off x="752475" y="4048125"/>
          <a:ext cx="13049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98" r:id="rId4" imgW="1307532" imgH="291973" progId="Equation.DSMT4">
                  <p:embed/>
                </p:oleObj>
              </mc:Choice>
              <mc:Fallback>
                <p:oleObj r:id="rId4" imgW="1307532" imgH="291973" progId="Equation.DSMT4">
                  <p:embed/>
                  <p:pic>
                    <p:nvPicPr>
                      <p:cNvPr id="365581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048125"/>
                        <a:ext cx="13049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2" name="Object 1028"/>
          <p:cNvGraphicFramePr>
            <a:graphicFrameLocks noChangeAspect="1"/>
          </p:cNvGraphicFramePr>
          <p:nvPr/>
        </p:nvGraphicFramePr>
        <p:xfrm>
          <a:off x="3962400" y="5715000"/>
          <a:ext cx="1019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99" r:id="rId6" imgW="1015559" imgH="304668" progId="Equation.DSMT4">
                  <p:embed/>
                </p:oleObj>
              </mc:Choice>
              <mc:Fallback>
                <p:oleObj r:id="rId6" imgW="1015559" imgH="304668" progId="Equation.DSMT4">
                  <p:embed/>
                  <p:pic>
                    <p:nvPicPr>
                      <p:cNvPr id="36557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15000"/>
                        <a:ext cx="10191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95" name="Rectangle 1051"/>
          <p:cNvSpPr>
            <a:spLocks noChangeArrowheads="1"/>
          </p:cNvSpPr>
          <p:nvPr/>
        </p:nvSpPr>
        <p:spPr bwMode="auto">
          <a:xfrm>
            <a:off x="304800" y="15081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  <a:endParaRPr lang="zh-CN" altLang="en-US" b="1">
              <a:ea typeface="宋体" charset="-122"/>
            </a:endParaRPr>
          </a:p>
        </p:txBody>
      </p:sp>
      <p:sp>
        <p:nvSpPr>
          <p:cNvPr id="365596" name="Rectangle 1052"/>
          <p:cNvSpPr>
            <a:spLocks noChangeArrowheads="1"/>
          </p:cNvSpPr>
          <p:nvPr/>
        </p:nvSpPr>
        <p:spPr bwMode="auto">
          <a:xfrm>
            <a:off x="1000100" y="1508125"/>
            <a:ext cx="554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Since function  </a:t>
            </a:r>
            <a:r>
              <a:rPr lang="en-US" altLang="zh-CN" b="1" i="1" dirty="0">
                <a:ea typeface="宋体" charset="-122"/>
              </a:rPr>
              <a:t>f</a:t>
            </a:r>
            <a:r>
              <a:rPr lang="en-US" altLang="zh-CN" dirty="0">
                <a:ea typeface="宋体" charset="-122"/>
              </a:rPr>
              <a:t>  is continuous on the interval  [</a:t>
            </a:r>
            <a:r>
              <a:rPr lang="en-US" altLang="zh-CN" b="1" i="1" dirty="0" err="1">
                <a:ea typeface="宋体" charset="-122"/>
              </a:rPr>
              <a:t>a</a:t>
            </a:r>
            <a:r>
              <a:rPr lang="en-US" altLang="zh-CN" dirty="0" err="1">
                <a:ea typeface="宋体" charset="-122"/>
              </a:rPr>
              <a:t>,</a:t>
            </a:r>
            <a:r>
              <a:rPr lang="en-US" altLang="zh-CN" b="1" i="1" dirty="0" err="1">
                <a:ea typeface="宋体" charset="-122"/>
              </a:rPr>
              <a:t>b</a:t>
            </a:r>
            <a:r>
              <a:rPr lang="en-US" altLang="zh-CN" dirty="0">
                <a:ea typeface="宋体" charset="-122"/>
              </a:rPr>
              <a:t>],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65597" name="Rectangle 1053"/>
          <p:cNvSpPr>
            <a:spLocks noChangeArrowheads="1"/>
          </p:cNvSpPr>
          <p:nvPr/>
        </p:nvSpPr>
        <p:spPr bwMode="auto">
          <a:xfrm>
            <a:off x="6629400" y="1508125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then,</a:t>
            </a:r>
            <a:endParaRPr lang="zh-CN" altLang="en-US">
              <a:ea typeface="宋体" charset="-122"/>
            </a:endParaRPr>
          </a:p>
        </p:txBody>
      </p:sp>
      <p:grpSp>
        <p:nvGrpSpPr>
          <p:cNvPr id="2" name="Group 1056"/>
          <p:cNvGrpSpPr>
            <a:grpSpLocks/>
          </p:cNvGrpSpPr>
          <p:nvPr/>
        </p:nvGrpSpPr>
        <p:grpSpPr bwMode="auto">
          <a:xfrm>
            <a:off x="381000" y="1889125"/>
            <a:ext cx="2514600" cy="396875"/>
            <a:chOff x="432" y="1190"/>
            <a:chExt cx="1584" cy="250"/>
          </a:xfrm>
        </p:grpSpPr>
        <p:graphicFrame>
          <p:nvGraphicFramePr>
            <p:cNvPr id="365591" name="Object 1047"/>
            <p:cNvGraphicFramePr>
              <a:graphicFrameLocks noChangeAspect="1"/>
            </p:cNvGraphicFramePr>
            <p:nvPr/>
          </p:nvGraphicFramePr>
          <p:xfrm>
            <a:off x="432" y="1200"/>
            <a:ext cx="86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00" r:id="rId8" imgW="1371600" imgH="330200" progId="Equation.DSMT4">
                    <p:embed/>
                  </p:oleObj>
                </mc:Choice>
                <mc:Fallback>
                  <p:oleObj r:id="rId8" imgW="1371600" imgH="330200" progId="Equation.DSMT4">
                    <p:embed/>
                    <p:pic>
                      <p:nvPicPr>
                        <p:cNvPr id="365591" name="Object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200"/>
                          <a:ext cx="86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598" name="Rectangle 1054"/>
            <p:cNvSpPr>
              <a:spLocks noChangeArrowheads="1"/>
            </p:cNvSpPr>
            <p:nvPr/>
          </p:nvSpPr>
          <p:spPr bwMode="auto">
            <a:xfrm>
              <a:off x="1248" y="1190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such that</a:t>
              </a:r>
            </a:p>
          </p:txBody>
        </p:sp>
      </p:grpSp>
      <p:sp>
        <p:nvSpPr>
          <p:cNvPr id="365599" name="Rectangle 1055"/>
          <p:cNvSpPr>
            <a:spLocks noChangeArrowheads="1"/>
          </p:cNvSpPr>
          <p:nvPr/>
        </p:nvSpPr>
        <p:spPr bwMode="auto">
          <a:xfrm>
            <a:off x="7315200" y="1508125"/>
            <a:ext cx="123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there exist</a:t>
            </a:r>
            <a:endParaRPr lang="zh-CN" altLang="en-US">
              <a:ea typeface="宋体" charset="-122"/>
            </a:endParaRPr>
          </a:p>
        </p:txBody>
      </p:sp>
      <p:grpSp>
        <p:nvGrpSpPr>
          <p:cNvPr id="3" name="Group 1059"/>
          <p:cNvGrpSpPr>
            <a:grpSpLocks/>
          </p:cNvGrpSpPr>
          <p:nvPr/>
        </p:nvGrpSpPr>
        <p:grpSpPr bwMode="auto">
          <a:xfrm>
            <a:off x="457200" y="2971800"/>
            <a:ext cx="1731963" cy="396875"/>
            <a:chOff x="384" y="1910"/>
            <a:chExt cx="1091" cy="250"/>
          </a:xfrm>
        </p:grpSpPr>
        <p:graphicFrame>
          <p:nvGraphicFramePr>
            <p:cNvPr id="365589" name="Object 1045"/>
            <p:cNvGraphicFramePr>
              <a:graphicFrameLocks noChangeAspect="1"/>
            </p:cNvGraphicFramePr>
            <p:nvPr/>
          </p:nvGraphicFramePr>
          <p:xfrm>
            <a:off x="816" y="1968"/>
            <a:ext cx="49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01" r:id="rId10" imgW="787400" imgH="241300" progId="Equation.DSMT4">
                    <p:embed/>
                  </p:oleObj>
                </mc:Choice>
                <mc:Fallback>
                  <p:oleObj r:id="rId10" imgW="787400" imgH="241300" progId="Equation.DSMT4">
                    <p:embed/>
                    <p:pic>
                      <p:nvPicPr>
                        <p:cNvPr id="365589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968"/>
                          <a:ext cx="498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01" name="Rectangle 1057"/>
            <p:cNvSpPr>
              <a:spLocks noChangeArrowheads="1"/>
            </p:cNvSpPr>
            <p:nvPr/>
          </p:nvSpPr>
          <p:spPr bwMode="auto">
            <a:xfrm>
              <a:off x="384" y="1910"/>
              <a:ext cx="10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charset="-122"/>
                </a:rPr>
                <a:t>1)</a:t>
              </a:r>
              <a:r>
                <a:rPr lang="en-US" altLang="zh-CN" sz="700">
                  <a:ea typeface="宋体" charset="-122"/>
                </a:rPr>
                <a:t>    </a:t>
              </a:r>
              <a:r>
                <a:rPr lang="en-US" altLang="zh-CN">
                  <a:ea typeface="宋体" charset="-122"/>
                </a:rPr>
                <a:t>If               , </a:t>
              </a:r>
            </a:p>
          </p:txBody>
        </p:sp>
      </p:grpSp>
      <p:sp>
        <p:nvSpPr>
          <p:cNvPr id="365602" name="Rectangle 1058"/>
          <p:cNvSpPr>
            <a:spLocks noChangeArrowheads="1"/>
          </p:cNvSpPr>
          <p:nvPr/>
        </p:nvSpPr>
        <p:spPr bwMode="auto">
          <a:xfrm>
            <a:off x="2133600" y="2971800"/>
            <a:ext cx="2211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  </a:t>
            </a:r>
            <a:r>
              <a:rPr lang="en-US" altLang="zh-CN" b="1" i="1">
                <a:ea typeface="宋体" charset="-122"/>
              </a:rPr>
              <a:t>f  </a:t>
            </a:r>
            <a:r>
              <a:rPr lang="en-US" altLang="zh-CN">
                <a:ea typeface="宋体" charset="-122"/>
              </a:rPr>
              <a:t>is a constant</a:t>
            </a:r>
            <a:endParaRPr lang="zh-CN" altLang="en-US">
              <a:ea typeface="宋体" charset="-122"/>
            </a:endParaRPr>
          </a:p>
        </p:txBody>
      </p:sp>
      <p:grpSp>
        <p:nvGrpSpPr>
          <p:cNvPr id="4" name="Group 1061"/>
          <p:cNvGrpSpPr>
            <a:grpSpLocks/>
          </p:cNvGrpSpPr>
          <p:nvPr/>
        </p:nvGrpSpPr>
        <p:grpSpPr bwMode="auto">
          <a:xfrm>
            <a:off x="4252913" y="2971800"/>
            <a:ext cx="4586287" cy="396875"/>
            <a:chOff x="2775" y="1910"/>
            <a:chExt cx="2889" cy="250"/>
          </a:xfrm>
        </p:grpSpPr>
        <p:graphicFrame>
          <p:nvGraphicFramePr>
            <p:cNvPr id="365587" name="Object 1043"/>
            <p:cNvGraphicFramePr>
              <a:graphicFrameLocks noChangeAspect="1"/>
            </p:cNvGraphicFramePr>
            <p:nvPr/>
          </p:nvGraphicFramePr>
          <p:xfrm>
            <a:off x="4128" y="1968"/>
            <a:ext cx="6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02" r:id="rId12" imgW="1015559" imgH="304668" progId="Equation.DSMT4">
                    <p:embed/>
                  </p:oleObj>
                </mc:Choice>
                <mc:Fallback>
                  <p:oleObj r:id="rId12" imgW="1015559" imgH="304668" progId="Equation.DSMT4">
                    <p:embed/>
                    <p:pic>
                      <p:nvPicPr>
                        <p:cNvPr id="365587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968"/>
                          <a:ext cx="6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5586" name="Object 1042"/>
            <p:cNvGraphicFramePr>
              <a:graphicFrameLocks noChangeAspect="1"/>
            </p:cNvGraphicFramePr>
            <p:nvPr/>
          </p:nvGraphicFramePr>
          <p:xfrm>
            <a:off x="4842" y="1968"/>
            <a:ext cx="72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03" r:id="rId14" imgW="1155700" imgH="292100" progId="Equation.DSMT4">
                    <p:embed/>
                  </p:oleObj>
                </mc:Choice>
                <mc:Fallback>
                  <p:oleObj r:id="rId14" imgW="1155700" imgH="292100" progId="Equation.DSMT4">
                    <p:embed/>
                    <p:pic>
                      <p:nvPicPr>
                        <p:cNvPr id="365586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2" y="1968"/>
                          <a:ext cx="72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04" name="Rectangle 1060"/>
            <p:cNvSpPr>
              <a:spLocks noChangeArrowheads="1"/>
            </p:cNvSpPr>
            <p:nvPr/>
          </p:nvSpPr>
          <p:spPr bwMode="auto">
            <a:xfrm>
              <a:off x="2775" y="1910"/>
              <a:ext cx="28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and hence we have                  ,                   .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" name="Group 1063"/>
          <p:cNvGrpSpPr>
            <a:grpSpLocks/>
          </p:cNvGrpSpPr>
          <p:nvPr/>
        </p:nvGrpSpPr>
        <p:grpSpPr bwMode="auto">
          <a:xfrm>
            <a:off x="457200" y="3505200"/>
            <a:ext cx="1668463" cy="396875"/>
            <a:chOff x="288" y="2208"/>
            <a:chExt cx="1051" cy="250"/>
          </a:xfrm>
        </p:grpSpPr>
        <p:graphicFrame>
          <p:nvGraphicFramePr>
            <p:cNvPr id="365585" name="Object 1041"/>
            <p:cNvGraphicFramePr>
              <a:graphicFrameLocks noChangeAspect="1"/>
            </p:cNvGraphicFramePr>
            <p:nvPr/>
          </p:nvGraphicFramePr>
          <p:xfrm>
            <a:off x="720" y="2256"/>
            <a:ext cx="49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04" r:id="rId16" imgW="787400" imgH="241300" progId="Equation.DSMT4">
                    <p:embed/>
                  </p:oleObj>
                </mc:Choice>
                <mc:Fallback>
                  <p:oleObj r:id="rId16" imgW="787400" imgH="241300" progId="Equation.DSMT4">
                    <p:embed/>
                    <p:pic>
                      <p:nvPicPr>
                        <p:cNvPr id="365585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256"/>
                          <a:ext cx="498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06" name="Rectangle 1062"/>
            <p:cNvSpPr>
              <a:spLocks noChangeArrowheads="1"/>
            </p:cNvSpPr>
            <p:nvPr/>
          </p:nvSpPr>
          <p:spPr bwMode="auto">
            <a:xfrm>
              <a:off x="288" y="2208"/>
              <a:ext cx="10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2)</a:t>
              </a:r>
              <a:r>
                <a:rPr lang="en-US" altLang="zh-CN" sz="700">
                  <a:ea typeface="宋体" charset="-122"/>
                </a:rPr>
                <a:t>    </a:t>
              </a:r>
              <a:r>
                <a:rPr lang="en-US" altLang="zh-CN">
                  <a:ea typeface="宋体" charset="-122"/>
                </a:rPr>
                <a:t>If               ,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65608" name="Rectangle 1064"/>
          <p:cNvSpPr>
            <a:spLocks noChangeArrowheads="1"/>
          </p:cNvSpPr>
          <p:nvPr/>
        </p:nvSpPr>
        <p:spPr bwMode="auto">
          <a:xfrm>
            <a:off x="2162175" y="3489325"/>
            <a:ext cx="545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 at least one of  </a:t>
            </a:r>
            <a:r>
              <a:rPr lang="en-US" altLang="zh-CN" b="1" i="1">
                <a:ea typeface="宋体" charset="-122"/>
              </a:rPr>
              <a:t>M</a:t>
            </a:r>
            <a:r>
              <a:rPr lang="en-US" altLang="zh-CN">
                <a:ea typeface="宋体" charset="-122"/>
              </a:rPr>
              <a:t>  and</a:t>
            </a:r>
            <a:r>
              <a:rPr lang="en-US" altLang="zh-CN" b="1" i="1">
                <a:ea typeface="宋体" charset="-122"/>
              </a:rPr>
              <a:t>  m</a:t>
            </a:r>
            <a:r>
              <a:rPr lang="en-US" altLang="zh-CN">
                <a:ea typeface="宋体" charset="-122"/>
              </a:rPr>
              <a:t>  is not equal to  </a:t>
            </a:r>
            <a:r>
              <a:rPr lang="en-US" altLang="zh-CN" b="1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(</a:t>
            </a:r>
            <a:r>
              <a:rPr lang="en-US" altLang="zh-CN" b="1" i="1">
                <a:ea typeface="宋体" charset="-122"/>
              </a:rPr>
              <a:t>a</a:t>
            </a:r>
            <a:r>
              <a:rPr lang="en-US" altLang="zh-CN">
                <a:ea typeface="宋体" charset="-122"/>
              </a:rPr>
              <a:t>) ,</a:t>
            </a:r>
            <a:endParaRPr lang="zh-CN" altLang="en-US">
              <a:ea typeface="宋体" charset="-122"/>
            </a:endParaRPr>
          </a:p>
        </p:txBody>
      </p:sp>
      <p:sp>
        <p:nvSpPr>
          <p:cNvPr id="365609" name="Rectangle 1065"/>
          <p:cNvSpPr>
            <a:spLocks noChangeArrowheads="1"/>
          </p:cNvSpPr>
          <p:nvPr/>
        </p:nvSpPr>
        <p:spPr bwMode="auto">
          <a:xfrm>
            <a:off x="7620000" y="3505200"/>
            <a:ext cx="704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</a:t>
            </a:r>
            <a:endParaRPr lang="zh-CN" altLang="en-US">
              <a:ea typeface="宋体" charset="-122"/>
            </a:endParaRPr>
          </a:p>
        </p:txBody>
      </p:sp>
      <p:grpSp>
        <p:nvGrpSpPr>
          <p:cNvPr id="6" name="Group 1067"/>
          <p:cNvGrpSpPr>
            <a:grpSpLocks/>
          </p:cNvGrpSpPr>
          <p:nvPr/>
        </p:nvGrpSpPr>
        <p:grpSpPr bwMode="auto">
          <a:xfrm>
            <a:off x="1981200" y="3962400"/>
            <a:ext cx="2219325" cy="396875"/>
            <a:chOff x="1248" y="2496"/>
            <a:chExt cx="1398" cy="250"/>
          </a:xfrm>
        </p:grpSpPr>
        <p:graphicFrame>
          <p:nvGraphicFramePr>
            <p:cNvPr id="365580" name="Object 1036"/>
            <p:cNvGraphicFramePr>
              <a:graphicFrameLocks noChangeAspect="1"/>
            </p:cNvGraphicFramePr>
            <p:nvPr/>
          </p:nvGraphicFramePr>
          <p:xfrm>
            <a:off x="1968" y="2550"/>
            <a:ext cx="67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05" r:id="rId18" imgW="1079032" imgH="291973" progId="Equation.DSMT4">
                    <p:embed/>
                  </p:oleObj>
                </mc:Choice>
                <mc:Fallback>
                  <p:oleObj r:id="rId18" imgW="1079032" imgH="291973" progId="Equation.DSMT4">
                    <p:embed/>
                    <p:pic>
                      <p:nvPicPr>
                        <p:cNvPr id="36558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50"/>
                          <a:ext cx="67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10" name="Rectangle 1066"/>
            <p:cNvSpPr>
              <a:spLocks noChangeArrowheads="1"/>
            </p:cNvSpPr>
            <p:nvPr/>
          </p:nvSpPr>
          <p:spPr bwMode="auto">
            <a:xfrm>
              <a:off x="1248" y="2496"/>
              <a:ext cx="7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; suppose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7" name="Group 1069"/>
          <p:cNvGrpSpPr>
            <a:grpSpLocks/>
          </p:cNvGrpSpPr>
          <p:nvPr/>
        </p:nvGrpSpPr>
        <p:grpSpPr bwMode="auto">
          <a:xfrm>
            <a:off x="4114800" y="3962400"/>
            <a:ext cx="2312988" cy="396875"/>
            <a:chOff x="2592" y="2496"/>
            <a:chExt cx="1457" cy="250"/>
          </a:xfrm>
        </p:grpSpPr>
        <p:graphicFrame>
          <p:nvGraphicFramePr>
            <p:cNvPr id="365579" name="Object 1035"/>
            <p:cNvGraphicFramePr>
              <a:graphicFrameLocks noChangeAspect="1"/>
            </p:cNvGraphicFramePr>
            <p:nvPr/>
          </p:nvGraphicFramePr>
          <p:xfrm>
            <a:off x="3264" y="2544"/>
            <a:ext cx="67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06" r:id="rId20" imgW="1079032" imgH="291973" progId="Equation.DSMT4">
                    <p:embed/>
                  </p:oleObj>
                </mc:Choice>
                <mc:Fallback>
                  <p:oleObj r:id="rId20" imgW="1079032" imgH="291973" progId="Equation.DSMT4">
                    <p:embed/>
                    <p:pic>
                      <p:nvPicPr>
                        <p:cNvPr id="365579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544"/>
                          <a:ext cx="67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12" name="Rectangle 1068"/>
            <p:cNvSpPr>
              <a:spLocks noChangeArrowheads="1"/>
            </p:cNvSpPr>
            <p:nvPr/>
          </p:nvSpPr>
          <p:spPr bwMode="auto">
            <a:xfrm>
              <a:off x="2592" y="2496"/>
              <a:ext cx="14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so that                    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65614" name="Rectangle 1070"/>
          <p:cNvSpPr>
            <a:spLocks noChangeArrowheads="1"/>
          </p:cNvSpPr>
          <p:nvPr/>
        </p:nvSpPr>
        <p:spPr bwMode="auto">
          <a:xfrm>
            <a:off x="6361113" y="3962400"/>
            <a:ext cx="2170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 the maximum</a:t>
            </a:r>
            <a:endParaRPr lang="zh-CN" altLang="en-US">
              <a:ea typeface="宋体" charset="-122"/>
            </a:endParaRPr>
          </a:p>
        </p:txBody>
      </p:sp>
      <p:grpSp>
        <p:nvGrpSpPr>
          <p:cNvPr id="8" name="Group 1072"/>
          <p:cNvGrpSpPr>
            <a:grpSpLocks/>
          </p:cNvGrpSpPr>
          <p:nvPr/>
        </p:nvGrpSpPr>
        <p:grpSpPr bwMode="auto">
          <a:xfrm>
            <a:off x="592145" y="4495800"/>
            <a:ext cx="5122863" cy="396875"/>
            <a:chOff x="363" y="2832"/>
            <a:chExt cx="3227" cy="250"/>
          </a:xfrm>
        </p:grpSpPr>
        <p:graphicFrame>
          <p:nvGraphicFramePr>
            <p:cNvPr id="365577" name="Object 1033"/>
            <p:cNvGraphicFramePr>
              <a:graphicFrameLocks noChangeAspect="1"/>
            </p:cNvGraphicFramePr>
            <p:nvPr/>
          </p:nvGraphicFramePr>
          <p:xfrm>
            <a:off x="2976" y="2880"/>
            <a:ext cx="6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07" r:id="rId22" imgW="965200" imgH="292100" progId="Equation.DSMT4">
                    <p:embed/>
                  </p:oleObj>
                </mc:Choice>
                <mc:Fallback>
                  <p:oleObj r:id="rId22" imgW="965200" imgH="292100" progId="Equation.DSMT4">
                    <p:embed/>
                    <p:pic>
                      <p:nvPicPr>
                        <p:cNvPr id="365577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80"/>
                          <a:ext cx="60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15" name="Rectangle 1071"/>
            <p:cNvSpPr>
              <a:spLocks noChangeArrowheads="1"/>
            </p:cNvSpPr>
            <p:nvPr/>
          </p:nvSpPr>
          <p:spPr bwMode="auto">
            <a:xfrm>
              <a:off x="363" y="2832"/>
              <a:ext cx="32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value </a:t>
              </a:r>
              <a:r>
                <a:rPr lang="en-US" altLang="zh-CN" b="1" i="1" dirty="0">
                  <a:ea typeface="宋体" charset="-122"/>
                </a:rPr>
                <a:t>M</a:t>
              </a:r>
              <a:r>
                <a:rPr lang="en-US" altLang="zh-CN" dirty="0">
                  <a:ea typeface="宋体" charset="-122"/>
                </a:rPr>
                <a:t>  must be achieved at a point                  .</a:t>
              </a:r>
              <a:endParaRPr lang="zh-CN" altLang="en-US" dirty="0">
                <a:ea typeface="宋体" charset="-122"/>
              </a:endParaRPr>
            </a:p>
          </p:txBody>
        </p:sp>
      </p:grpSp>
      <p:sp>
        <p:nvSpPr>
          <p:cNvPr id="365617" name="Rectangle 1073"/>
          <p:cNvSpPr>
            <a:spLocks noChangeArrowheads="1"/>
          </p:cNvSpPr>
          <p:nvPr/>
        </p:nvSpPr>
        <p:spPr bwMode="auto">
          <a:xfrm>
            <a:off x="5715000" y="4495800"/>
            <a:ext cx="1789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This means that</a:t>
            </a:r>
            <a:endParaRPr lang="zh-CN" altLang="en-US" dirty="0">
              <a:ea typeface="宋体" charset="-122"/>
            </a:endParaRPr>
          </a:p>
        </p:txBody>
      </p:sp>
      <p:grpSp>
        <p:nvGrpSpPr>
          <p:cNvPr id="9" name="Group 1075"/>
          <p:cNvGrpSpPr>
            <a:grpSpLocks/>
          </p:cNvGrpSpPr>
          <p:nvPr/>
        </p:nvGrpSpPr>
        <p:grpSpPr bwMode="auto">
          <a:xfrm>
            <a:off x="785786" y="5143512"/>
            <a:ext cx="3446463" cy="396875"/>
            <a:chOff x="1200" y="3120"/>
            <a:chExt cx="2171" cy="250"/>
          </a:xfrm>
        </p:grpSpPr>
        <p:graphicFrame>
          <p:nvGraphicFramePr>
            <p:cNvPr id="365576" name="Object 1032"/>
            <p:cNvGraphicFramePr>
              <a:graphicFrameLocks noChangeAspect="1"/>
            </p:cNvGraphicFramePr>
            <p:nvPr/>
          </p:nvGraphicFramePr>
          <p:xfrm>
            <a:off x="1200" y="3168"/>
            <a:ext cx="70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08" r:id="rId24" imgW="1117600" imgH="292100" progId="Equation.DSMT4">
                    <p:embed/>
                  </p:oleObj>
                </mc:Choice>
                <mc:Fallback>
                  <p:oleObj r:id="rId24" imgW="1117600" imgH="292100" progId="Equation.DSMT4">
                    <p:embed/>
                    <p:pic>
                      <p:nvPicPr>
                        <p:cNvPr id="365576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168"/>
                          <a:ext cx="70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5575" name="Object 1031"/>
            <p:cNvGraphicFramePr>
              <a:graphicFrameLocks noChangeAspect="1"/>
            </p:cNvGraphicFramePr>
            <p:nvPr/>
          </p:nvGraphicFramePr>
          <p:xfrm>
            <a:off x="2352" y="3168"/>
            <a:ext cx="88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09" r:id="rId26" imgW="1397000" imgH="292100" progId="Equation.DSMT4">
                    <p:embed/>
                  </p:oleObj>
                </mc:Choice>
                <mc:Fallback>
                  <p:oleObj r:id="rId26" imgW="1397000" imgH="292100" progId="Equation.DSMT4">
                    <p:embed/>
                    <p:pic>
                      <p:nvPicPr>
                        <p:cNvPr id="365575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68"/>
                          <a:ext cx="88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18" name="Rectangle 1074"/>
            <p:cNvSpPr>
              <a:spLocks noChangeArrowheads="1"/>
            </p:cNvSpPr>
            <p:nvPr/>
          </p:nvSpPr>
          <p:spPr bwMode="auto">
            <a:xfrm>
              <a:off x="1824" y="3120"/>
              <a:ext cx="1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and                           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" name="Group 1077"/>
          <p:cNvGrpSpPr>
            <a:grpSpLocks/>
          </p:cNvGrpSpPr>
          <p:nvPr/>
        </p:nvGrpSpPr>
        <p:grpSpPr bwMode="auto">
          <a:xfrm>
            <a:off x="4419600" y="5165725"/>
            <a:ext cx="4013200" cy="396875"/>
            <a:chOff x="2928" y="3264"/>
            <a:chExt cx="2528" cy="250"/>
          </a:xfrm>
        </p:grpSpPr>
        <p:graphicFrame>
          <p:nvGraphicFramePr>
            <p:cNvPr id="365574" name="Object 1030"/>
            <p:cNvGraphicFramePr>
              <a:graphicFrameLocks noChangeAspect="1"/>
            </p:cNvGraphicFramePr>
            <p:nvPr/>
          </p:nvGraphicFramePr>
          <p:xfrm>
            <a:off x="3648" y="3312"/>
            <a:ext cx="85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0" r:id="rId28" imgW="1358310" imgH="291973" progId="Equation.DSMT4">
                    <p:embed/>
                  </p:oleObj>
                </mc:Choice>
                <mc:Fallback>
                  <p:oleObj r:id="rId28" imgW="1358310" imgH="291973" progId="Equation.DSMT4">
                    <p:embed/>
                    <p:pic>
                      <p:nvPicPr>
                        <p:cNvPr id="365574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312"/>
                          <a:ext cx="85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5573" name="Object 1029"/>
            <p:cNvGraphicFramePr>
              <a:graphicFrameLocks noChangeAspect="1"/>
            </p:cNvGraphicFramePr>
            <p:nvPr/>
          </p:nvGraphicFramePr>
          <p:xfrm>
            <a:off x="4656" y="3312"/>
            <a:ext cx="71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1" r:id="rId30" imgW="1129810" imgH="291973" progId="Equation.DSMT4">
                    <p:embed/>
                  </p:oleObj>
                </mc:Choice>
                <mc:Fallback>
                  <p:oleObj r:id="rId30" imgW="1129810" imgH="291973" progId="Equation.DSMT4">
                    <p:embed/>
                    <p:pic>
                      <p:nvPicPr>
                        <p:cNvPr id="365573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312"/>
                          <a:ext cx="71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20" name="Rectangle 1076"/>
            <p:cNvSpPr>
              <a:spLocks noChangeArrowheads="1"/>
            </p:cNvSpPr>
            <p:nvPr/>
          </p:nvSpPr>
          <p:spPr bwMode="auto">
            <a:xfrm>
              <a:off x="2928" y="3264"/>
              <a:ext cx="2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such that                         ,                   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365623" name="Rectangle 1079"/>
          <p:cNvSpPr>
            <a:spLocks noChangeArrowheads="1"/>
          </p:cNvSpPr>
          <p:nvPr/>
        </p:nvSpPr>
        <p:spPr bwMode="auto">
          <a:xfrm>
            <a:off x="223838" y="6019800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Finish.</a:t>
            </a:r>
            <a:r>
              <a:rPr lang="en-US" altLang="zh-CN" sz="1100">
                <a:latin typeface="Arial" charset="0"/>
                <a:ea typeface="宋体" charset="-122"/>
              </a:rPr>
              <a:t> </a:t>
            </a:r>
          </a:p>
        </p:txBody>
      </p:sp>
      <p:grpSp>
        <p:nvGrpSpPr>
          <p:cNvPr id="11" name="Group 1081"/>
          <p:cNvGrpSpPr>
            <a:grpSpLocks/>
          </p:cNvGrpSpPr>
          <p:nvPr/>
        </p:nvGrpSpPr>
        <p:grpSpPr bwMode="auto">
          <a:xfrm>
            <a:off x="1362075" y="2422525"/>
            <a:ext cx="5514975" cy="473075"/>
            <a:chOff x="858" y="1526"/>
            <a:chExt cx="3474" cy="298"/>
          </a:xfrm>
        </p:grpSpPr>
        <p:graphicFrame>
          <p:nvGraphicFramePr>
            <p:cNvPr id="365590" name="Object 1046"/>
            <p:cNvGraphicFramePr>
              <a:graphicFrameLocks noChangeAspect="1"/>
            </p:cNvGraphicFramePr>
            <p:nvPr/>
          </p:nvGraphicFramePr>
          <p:xfrm>
            <a:off x="858" y="1536"/>
            <a:ext cx="33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12" r:id="rId32" imgW="5346700" imgH="457200" progId="Equation.DSMT4">
                    <p:embed/>
                  </p:oleObj>
                </mc:Choice>
                <mc:Fallback>
                  <p:oleObj r:id="rId32" imgW="5346700" imgH="457200" progId="Equation.DSMT4">
                    <p:embed/>
                    <p:pic>
                      <p:nvPicPr>
                        <p:cNvPr id="365590" name="Object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" y="1536"/>
                          <a:ext cx="336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24" name="Rectangle 1080"/>
            <p:cNvSpPr>
              <a:spLocks noChangeArrowheads="1"/>
            </p:cNvSpPr>
            <p:nvPr/>
          </p:nvSpPr>
          <p:spPr bwMode="auto">
            <a:xfrm>
              <a:off x="4176" y="152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4797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2" grpId="0"/>
      <p:bldP spid="365595" grpId="0"/>
      <p:bldP spid="365596" grpId="0"/>
      <p:bldP spid="365597" grpId="0"/>
      <p:bldP spid="365599" grpId="0"/>
      <p:bldP spid="365602" grpId="0"/>
      <p:bldP spid="365608" grpId="0"/>
      <p:bldP spid="365609" grpId="0"/>
      <p:bldP spid="365614" grpId="0"/>
      <p:bldP spid="365617" grpId="0"/>
      <p:bldP spid="3656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</Template>
  <TotalTime>1711</TotalTime>
  <Words>3269</Words>
  <Application>Microsoft Office PowerPoint</Application>
  <PresentationFormat>全屏显示(4:3)</PresentationFormat>
  <Paragraphs>892</Paragraphs>
  <Slides>74</Slides>
  <Notes>67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74</vt:i4>
      </vt:variant>
    </vt:vector>
  </HeadingPairs>
  <TitlesOfParts>
    <vt:vector size="88" baseType="lpstr">
      <vt:lpstr>华文行楷</vt:lpstr>
      <vt:lpstr>隶书</vt:lpstr>
      <vt:lpstr>宋体</vt:lpstr>
      <vt:lpstr>Arial</vt:lpstr>
      <vt:lpstr>Comic Sans MS</vt:lpstr>
      <vt:lpstr>Times New Roman</vt:lpstr>
      <vt:lpstr>Wingdings</vt:lpstr>
      <vt:lpstr>Wingdings 2</vt:lpstr>
      <vt:lpstr>Chapter0</vt:lpstr>
      <vt:lpstr>公式</vt:lpstr>
      <vt:lpstr>Equation</vt:lpstr>
      <vt:lpstr>MathType 6.0 Equation</vt:lpstr>
      <vt:lpstr>文档</vt:lpstr>
      <vt:lpstr>Document</vt:lpstr>
      <vt:lpstr>Chapter 3</vt:lpstr>
      <vt:lpstr>Overview</vt:lpstr>
      <vt:lpstr>Section 3.1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Mean Value Theorem in Differential Calculus</vt:lpstr>
      <vt:lpstr>Review</vt:lpstr>
      <vt:lpstr>Section 3.2</vt:lpstr>
      <vt:lpstr>L’ Hospital’s Rules</vt:lpstr>
      <vt:lpstr>L’ Hospital’s Rules</vt:lpstr>
      <vt:lpstr>L’ Hospital’s Rules</vt:lpstr>
      <vt:lpstr>L’ Hospital’s Rules</vt:lpstr>
      <vt:lpstr>L’ Hospital’s Rules</vt:lpstr>
      <vt:lpstr>L’ Hospital’s Rules</vt:lpstr>
      <vt:lpstr>L’ Hospital’s Rules</vt:lpstr>
      <vt:lpstr>L’ Hospital’s Rules</vt:lpstr>
      <vt:lpstr>L’ Hospital’s Rules</vt:lpstr>
      <vt:lpstr>L’ Hospital’s Rules</vt:lpstr>
      <vt:lpstr>Indeterminate Forms</vt:lpstr>
      <vt:lpstr>Indeterminate Forms</vt:lpstr>
      <vt:lpstr>Indeterminate Forms</vt:lpstr>
      <vt:lpstr>Indeterminate Forms</vt:lpstr>
      <vt:lpstr>Indeterminate Forms</vt:lpstr>
      <vt:lpstr>Indeterminate Forms</vt:lpstr>
      <vt:lpstr>Exercises</vt:lpstr>
      <vt:lpstr>Review</vt:lpstr>
      <vt:lpstr>Section 3.3</vt:lpstr>
      <vt:lpstr>Overview</vt:lpstr>
      <vt:lpstr>Taylor’s Theorem</vt:lpstr>
      <vt:lpstr>Taylor’s Theorem</vt:lpstr>
      <vt:lpstr>Taylor’s Theorem</vt:lpstr>
      <vt:lpstr>Taylor’s Theorem</vt:lpstr>
      <vt:lpstr>Taylor’s Theorem</vt:lpstr>
      <vt:lpstr>Maclaurin Formulae for Some Elementary Functions</vt:lpstr>
      <vt:lpstr>Maclaurin Formulae for Some Elementary Functions</vt:lpstr>
      <vt:lpstr>Maclaurin Formulae for Some Elementary Functions</vt:lpstr>
      <vt:lpstr>Maclaurin Formulae for Some Elementary Functions</vt:lpstr>
      <vt:lpstr>Maclaurin Formulae for Some Elementary Functions</vt:lpstr>
      <vt:lpstr>Some Applications of Taylor’s Theorem</vt:lpstr>
      <vt:lpstr>Some Applications of Taylor’s Theorem</vt:lpstr>
      <vt:lpstr>Some Applications of Taylor’s Theorem</vt:lpstr>
      <vt:lpstr>Some Applications of Taylor’s Theorem</vt:lpstr>
      <vt:lpstr>Some Applications of Taylor’s Theorem</vt:lpstr>
      <vt:lpstr>Some Applications of Taylor’s Theorem</vt:lpstr>
      <vt:lpstr>Some Applications of Taylor’s Theorem</vt:lpstr>
      <vt:lpstr>Some Applications of Taylor’s Theorem</vt:lpstr>
      <vt:lpstr>Some Applications of Taylor’s Theorem</vt:lpstr>
      <vt:lpstr>Some Applications of Taylor’s Theorem</vt:lpstr>
      <vt:lpstr>Some Applications of Taylor’s Theorem</vt:lpstr>
      <vt:lpstr>Some Applications of Taylor’s Theorem</vt:lpstr>
      <vt:lpstr>Some Applications of Taylor’s Theorem</vt:lpstr>
      <vt:lpstr>Some Applications of Taylor’s Theorem</vt:lpstr>
      <vt:lpstr>Review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zp</dc:creator>
  <cp:lastModifiedBy>Windows 用户</cp:lastModifiedBy>
  <cp:revision>507</cp:revision>
  <dcterms:created xsi:type="dcterms:W3CDTF">2006-06-17T08:19:58Z</dcterms:created>
  <dcterms:modified xsi:type="dcterms:W3CDTF">2019-09-08T14:50:11Z</dcterms:modified>
</cp:coreProperties>
</file>