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  <p:sldMasterId id="2147483686" r:id="rId2"/>
  </p:sldMasterIdLst>
  <p:notesMasterIdLst>
    <p:notesMasterId r:id="rId57"/>
  </p:notesMasterIdLst>
  <p:handoutMasterIdLst>
    <p:handoutMasterId r:id="rId58"/>
  </p:handoutMasterIdLst>
  <p:sldIdLst>
    <p:sldId id="417" r:id="rId3"/>
    <p:sldId id="394" r:id="rId4"/>
    <p:sldId id="351" r:id="rId5"/>
    <p:sldId id="352" r:id="rId6"/>
    <p:sldId id="395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2" r:id="rId26"/>
    <p:sldId id="396" r:id="rId27"/>
    <p:sldId id="373" r:id="rId28"/>
    <p:sldId id="374" r:id="rId29"/>
    <p:sldId id="375" r:id="rId30"/>
    <p:sldId id="376" r:id="rId31"/>
    <p:sldId id="377" r:id="rId32"/>
    <p:sldId id="418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390" r:id="rId48"/>
    <p:sldId id="391" r:id="rId49"/>
    <p:sldId id="392" r:id="rId50"/>
    <p:sldId id="416" r:id="rId51"/>
    <p:sldId id="419" r:id="rId52"/>
    <p:sldId id="397" r:id="rId53"/>
    <p:sldId id="398" r:id="rId54"/>
    <p:sldId id="399" r:id="rId55"/>
    <p:sldId id="393" r:id="rId56"/>
  </p:sldIdLst>
  <p:sldSz cx="9144000" cy="6858000" type="screen4x3"/>
  <p:notesSz cx="6648450" cy="97821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000000"/>
    <a:srgbClr val="FFFFC3"/>
    <a:srgbClr val="DFDFEF"/>
    <a:srgbClr val="669900"/>
    <a:srgbClr val="336600"/>
    <a:srgbClr val="0000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3719" autoAdjust="0"/>
  </p:normalViewPr>
  <p:slideViewPr>
    <p:cSldViewPr>
      <p:cViewPr varScale="1">
        <p:scale>
          <a:sx n="82" d="100"/>
          <a:sy n="82" d="100"/>
        </p:scale>
        <p:origin x="122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688" y="-108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21" Type="http://schemas.openxmlformats.org/officeDocument/2006/relationships/image" Target="../media/image22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2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emf"/><Relationship Id="rId18" Type="http://schemas.openxmlformats.org/officeDocument/2006/relationships/image" Target="../media/image11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17" Type="http://schemas.openxmlformats.org/officeDocument/2006/relationships/image" Target="../media/image116.emf"/><Relationship Id="rId2" Type="http://schemas.openxmlformats.org/officeDocument/2006/relationships/image" Target="../media/image101.emf"/><Relationship Id="rId16" Type="http://schemas.openxmlformats.org/officeDocument/2006/relationships/image" Target="../media/image115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5" Type="http://schemas.openxmlformats.org/officeDocument/2006/relationships/image" Target="../media/image104.emf"/><Relationship Id="rId15" Type="http://schemas.openxmlformats.org/officeDocument/2006/relationships/image" Target="../media/image114.emf"/><Relationship Id="rId10" Type="http://schemas.openxmlformats.org/officeDocument/2006/relationships/image" Target="../media/image109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Relationship Id="rId14" Type="http://schemas.openxmlformats.org/officeDocument/2006/relationships/image" Target="../media/image11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emf"/><Relationship Id="rId18" Type="http://schemas.openxmlformats.org/officeDocument/2006/relationships/image" Target="../media/image135.emf"/><Relationship Id="rId3" Type="http://schemas.openxmlformats.org/officeDocument/2006/relationships/image" Target="../media/image120.emf"/><Relationship Id="rId21" Type="http://schemas.openxmlformats.org/officeDocument/2006/relationships/image" Target="../media/image138.emf"/><Relationship Id="rId7" Type="http://schemas.openxmlformats.org/officeDocument/2006/relationships/image" Target="../media/image124.emf"/><Relationship Id="rId12" Type="http://schemas.openxmlformats.org/officeDocument/2006/relationships/image" Target="../media/image129.emf"/><Relationship Id="rId17" Type="http://schemas.openxmlformats.org/officeDocument/2006/relationships/image" Target="../media/image134.emf"/><Relationship Id="rId2" Type="http://schemas.openxmlformats.org/officeDocument/2006/relationships/image" Target="../media/image119.emf"/><Relationship Id="rId16" Type="http://schemas.openxmlformats.org/officeDocument/2006/relationships/image" Target="../media/image133.emf"/><Relationship Id="rId20" Type="http://schemas.openxmlformats.org/officeDocument/2006/relationships/image" Target="../media/image137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24" Type="http://schemas.openxmlformats.org/officeDocument/2006/relationships/image" Target="../media/image141.emf"/><Relationship Id="rId5" Type="http://schemas.openxmlformats.org/officeDocument/2006/relationships/image" Target="../media/image122.emf"/><Relationship Id="rId15" Type="http://schemas.openxmlformats.org/officeDocument/2006/relationships/image" Target="../media/image132.emf"/><Relationship Id="rId23" Type="http://schemas.openxmlformats.org/officeDocument/2006/relationships/image" Target="../media/image140.emf"/><Relationship Id="rId10" Type="http://schemas.openxmlformats.org/officeDocument/2006/relationships/image" Target="../media/image127.emf"/><Relationship Id="rId19" Type="http://schemas.openxmlformats.org/officeDocument/2006/relationships/image" Target="../media/image136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Relationship Id="rId14" Type="http://schemas.openxmlformats.org/officeDocument/2006/relationships/image" Target="../media/image131.emf"/><Relationship Id="rId22" Type="http://schemas.openxmlformats.org/officeDocument/2006/relationships/image" Target="../media/image13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image" Target="../media/image154.emf"/><Relationship Id="rId18" Type="http://schemas.openxmlformats.org/officeDocument/2006/relationships/image" Target="../media/image159.emf"/><Relationship Id="rId3" Type="http://schemas.openxmlformats.org/officeDocument/2006/relationships/image" Target="../media/image144.emf"/><Relationship Id="rId21" Type="http://schemas.openxmlformats.org/officeDocument/2006/relationships/image" Target="../media/image162.emf"/><Relationship Id="rId7" Type="http://schemas.openxmlformats.org/officeDocument/2006/relationships/image" Target="../media/image148.emf"/><Relationship Id="rId12" Type="http://schemas.openxmlformats.org/officeDocument/2006/relationships/image" Target="../media/image153.emf"/><Relationship Id="rId17" Type="http://schemas.openxmlformats.org/officeDocument/2006/relationships/image" Target="../media/image158.emf"/><Relationship Id="rId2" Type="http://schemas.openxmlformats.org/officeDocument/2006/relationships/image" Target="../media/image143.emf"/><Relationship Id="rId16" Type="http://schemas.openxmlformats.org/officeDocument/2006/relationships/image" Target="../media/image157.emf"/><Relationship Id="rId20" Type="http://schemas.openxmlformats.org/officeDocument/2006/relationships/image" Target="../media/image161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11" Type="http://schemas.openxmlformats.org/officeDocument/2006/relationships/image" Target="../media/image152.emf"/><Relationship Id="rId24" Type="http://schemas.openxmlformats.org/officeDocument/2006/relationships/image" Target="../media/image165.emf"/><Relationship Id="rId5" Type="http://schemas.openxmlformats.org/officeDocument/2006/relationships/image" Target="../media/image146.emf"/><Relationship Id="rId15" Type="http://schemas.openxmlformats.org/officeDocument/2006/relationships/image" Target="../media/image156.emf"/><Relationship Id="rId23" Type="http://schemas.openxmlformats.org/officeDocument/2006/relationships/image" Target="../media/image164.emf"/><Relationship Id="rId10" Type="http://schemas.openxmlformats.org/officeDocument/2006/relationships/image" Target="../media/image151.emf"/><Relationship Id="rId19" Type="http://schemas.openxmlformats.org/officeDocument/2006/relationships/image" Target="../media/image160.emf"/><Relationship Id="rId4" Type="http://schemas.openxmlformats.org/officeDocument/2006/relationships/image" Target="../media/image145.emf"/><Relationship Id="rId9" Type="http://schemas.openxmlformats.org/officeDocument/2006/relationships/image" Target="../media/image150.emf"/><Relationship Id="rId14" Type="http://schemas.openxmlformats.org/officeDocument/2006/relationships/image" Target="../media/image155.emf"/><Relationship Id="rId22" Type="http://schemas.openxmlformats.org/officeDocument/2006/relationships/image" Target="../media/image16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image" Target="../media/image178.emf"/><Relationship Id="rId18" Type="http://schemas.openxmlformats.org/officeDocument/2006/relationships/image" Target="../media/image183.emf"/><Relationship Id="rId3" Type="http://schemas.openxmlformats.org/officeDocument/2006/relationships/image" Target="../media/image168.emf"/><Relationship Id="rId7" Type="http://schemas.openxmlformats.org/officeDocument/2006/relationships/image" Target="../media/image172.emf"/><Relationship Id="rId12" Type="http://schemas.openxmlformats.org/officeDocument/2006/relationships/image" Target="../media/image177.emf"/><Relationship Id="rId17" Type="http://schemas.openxmlformats.org/officeDocument/2006/relationships/image" Target="../media/image182.emf"/><Relationship Id="rId2" Type="http://schemas.openxmlformats.org/officeDocument/2006/relationships/image" Target="../media/image167.emf"/><Relationship Id="rId16" Type="http://schemas.openxmlformats.org/officeDocument/2006/relationships/image" Target="../media/image181.emf"/><Relationship Id="rId20" Type="http://schemas.openxmlformats.org/officeDocument/2006/relationships/image" Target="../media/image185.emf"/><Relationship Id="rId1" Type="http://schemas.openxmlformats.org/officeDocument/2006/relationships/image" Target="../media/image166.emf"/><Relationship Id="rId6" Type="http://schemas.openxmlformats.org/officeDocument/2006/relationships/image" Target="../media/image171.emf"/><Relationship Id="rId11" Type="http://schemas.openxmlformats.org/officeDocument/2006/relationships/image" Target="../media/image176.emf"/><Relationship Id="rId5" Type="http://schemas.openxmlformats.org/officeDocument/2006/relationships/image" Target="../media/image170.emf"/><Relationship Id="rId15" Type="http://schemas.openxmlformats.org/officeDocument/2006/relationships/image" Target="../media/image180.emf"/><Relationship Id="rId10" Type="http://schemas.openxmlformats.org/officeDocument/2006/relationships/image" Target="../media/image175.emf"/><Relationship Id="rId19" Type="http://schemas.openxmlformats.org/officeDocument/2006/relationships/image" Target="../media/image184.emf"/><Relationship Id="rId4" Type="http://schemas.openxmlformats.org/officeDocument/2006/relationships/image" Target="../media/image169.emf"/><Relationship Id="rId9" Type="http://schemas.openxmlformats.org/officeDocument/2006/relationships/image" Target="../media/image174.emf"/><Relationship Id="rId14" Type="http://schemas.openxmlformats.org/officeDocument/2006/relationships/image" Target="../media/image17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image" Target="../media/image18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image" Target="../media/image201.emf"/><Relationship Id="rId3" Type="http://schemas.openxmlformats.org/officeDocument/2006/relationships/image" Target="../media/image191.emf"/><Relationship Id="rId7" Type="http://schemas.openxmlformats.org/officeDocument/2006/relationships/image" Target="../media/image195.emf"/><Relationship Id="rId12" Type="http://schemas.openxmlformats.org/officeDocument/2006/relationships/image" Target="../media/image200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6" Type="http://schemas.openxmlformats.org/officeDocument/2006/relationships/image" Target="../media/image194.emf"/><Relationship Id="rId11" Type="http://schemas.openxmlformats.org/officeDocument/2006/relationships/image" Target="../media/image199.emf"/><Relationship Id="rId5" Type="http://schemas.openxmlformats.org/officeDocument/2006/relationships/image" Target="../media/image193.emf"/><Relationship Id="rId15" Type="http://schemas.openxmlformats.org/officeDocument/2006/relationships/image" Target="../media/image203.emf"/><Relationship Id="rId10" Type="http://schemas.openxmlformats.org/officeDocument/2006/relationships/image" Target="../media/image198.emf"/><Relationship Id="rId4" Type="http://schemas.openxmlformats.org/officeDocument/2006/relationships/image" Target="../media/image192.emf"/><Relationship Id="rId9" Type="http://schemas.openxmlformats.org/officeDocument/2006/relationships/image" Target="../media/image197.emf"/><Relationship Id="rId14" Type="http://schemas.openxmlformats.org/officeDocument/2006/relationships/image" Target="../media/image20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image" Target="../media/image216.emf"/><Relationship Id="rId18" Type="http://schemas.openxmlformats.org/officeDocument/2006/relationships/image" Target="../media/image221.emf"/><Relationship Id="rId3" Type="http://schemas.openxmlformats.org/officeDocument/2006/relationships/image" Target="../media/image206.emf"/><Relationship Id="rId7" Type="http://schemas.openxmlformats.org/officeDocument/2006/relationships/image" Target="../media/image210.emf"/><Relationship Id="rId12" Type="http://schemas.openxmlformats.org/officeDocument/2006/relationships/image" Target="../media/image215.emf"/><Relationship Id="rId17" Type="http://schemas.openxmlformats.org/officeDocument/2006/relationships/image" Target="../media/image220.emf"/><Relationship Id="rId2" Type="http://schemas.openxmlformats.org/officeDocument/2006/relationships/image" Target="../media/image205.emf"/><Relationship Id="rId16" Type="http://schemas.openxmlformats.org/officeDocument/2006/relationships/image" Target="../media/image219.emf"/><Relationship Id="rId1" Type="http://schemas.openxmlformats.org/officeDocument/2006/relationships/image" Target="../media/image204.emf"/><Relationship Id="rId6" Type="http://schemas.openxmlformats.org/officeDocument/2006/relationships/image" Target="../media/image209.wmf"/><Relationship Id="rId11" Type="http://schemas.openxmlformats.org/officeDocument/2006/relationships/image" Target="../media/image214.emf"/><Relationship Id="rId5" Type="http://schemas.openxmlformats.org/officeDocument/2006/relationships/image" Target="../media/image208.emf"/><Relationship Id="rId15" Type="http://schemas.openxmlformats.org/officeDocument/2006/relationships/image" Target="../media/image218.emf"/><Relationship Id="rId10" Type="http://schemas.openxmlformats.org/officeDocument/2006/relationships/image" Target="../media/image213.emf"/><Relationship Id="rId4" Type="http://schemas.openxmlformats.org/officeDocument/2006/relationships/image" Target="../media/image207.emf"/><Relationship Id="rId9" Type="http://schemas.openxmlformats.org/officeDocument/2006/relationships/image" Target="../media/image212.emf"/><Relationship Id="rId14" Type="http://schemas.openxmlformats.org/officeDocument/2006/relationships/image" Target="../media/image21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13" Type="http://schemas.openxmlformats.org/officeDocument/2006/relationships/image" Target="../media/image234.emf"/><Relationship Id="rId3" Type="http://schemas.openxmlformats.org/officeDocument/2006/relationships/image" Target="../media/image224.emf"/><Relationship Id="rId7" Type="http://schemas.openxmlformats.org/officeDocument/2006/relationships/image" Target="../media/image228.emf"/><Relationship Id="rId12" Type="http://schemas.openxmlformats.org/officeDocument/2006/relationships/image" Target="../media/image233.e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Relationship Id="rId6" Type="http://schemas.openxmlformats.org/officeDocument/2006/relationships/image" Target="../media/image227.emf"/><Relationship Id="rId11" Type="http://schemas.openxmlformats.org/officeDocument/2006/relationships/image" Target="../media/image232.emf"/><Relationship Id="rId5" Type="http://schemas.openxmlformats.org/officeDocument/2006/relationships/image" Target="../media/image226.emf"/><Relationship Id="rId10" Type="http://schemas.openxmlformats.org/officeDocument/2006/relationships/image" Target="../media/image231.emf"/><Relationship Id="rId4" Type="http://schemas.openxmlformats.org/officeDocument/2006/relationships/image" Target="../media/image225.emf"/><Relationship Id="rId9" Type="http://schemas.openxmlformats.org/officeDocument/2006/relationships/image" Target="../media/image23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e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Relationship Id="rId5" Type="http://schemas.openxmlformats.org/officeDocument/2006/relationships/image" Target="../media/image239.emf"/><Relationship Id="rId4" Type="http://schemas.openxmlformats.org/officeDocument/2006/relationships/image" Target="../media/image2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image" Target="../media/image253.emf"/><Relationship Id="rId3" Type="http://schemas.openxmlformats.org/officeDocument/2006/relationships/image" Target="../media/image243.emf"/><Relationship Id="rId7" Type="http://schemas.openxmlformats.org/officeDocument/2006/relationships/image" Target="../media/image247.emf"/><Relationship Id="rId12" Type="http://schemas.openxmlformats.org/officeDocument/2006/relationships/image" Target="../media/image252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6" Type="http://schemas.openxmlformats.org/officeDocument/2006/relationships/image" Target="../media/image246.emf"/><Relationship Id="rId11" Type="http://schemas.openxmlformats.org/officeDocument/2006/relationships/image" Target="../media/image251.emf"/><Relationship Id="rId5" Type="http://schemas.openxmlformats.org/officeDocument/2006/relationships/image" Target="../media/image245.emf"/><Relationship Id="rId10" Type="http://schemas.openxmlformats.org/officeDocument/2006/relationships/image" Target="../media/image250.emf"/><Relationship Id="rId4" Type="http://schemas.openxmlformats.org/officeDocument/2006/relationships/image" Target="../media/image244.emf"/><Relationship Id="rId9" Type="http://schemas.openxmlformats.org/officeDocument/2006/relationships/image" Target="../media/image24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3" Type="http://schemas.openxmlformats.org/officeDocument/2006/relationships/image" Target="../media/image256.emf"/><Relationship Id="rId7" Type="http://schemas.openxmlformats.org/officeDocument/2006/relationships/image" Target="../media/image260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10" Type="http://schemas.openxmlformats.org/officeDocument/2006/relationships/image" Target="../media/image263.emf"/><Relationship Id="rId4" Type="http://schemas.openxmlformats.org/officeDocument/2006/relationships/image" Target="../media/image257.emf"/><Relationship Id="rId9" Type="http://schemas.openxmlformats.org/officeDocument/2006/relationships/image" Target="../media/image26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e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Relationship Id="rId4" Type="http://schemas.openxmlformats.org/officeDocument/2006/relationships/image" Target="../media/image26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emf"/><Relationship Id="rId7" Type="http://schemas.openxmlformats.org/officeDocument/2006/relationships/image" Target="../media/image275.emf"/><Relationship Id="rId2" Type="http://schemas.openxmlformats.org/officeDocument/2006/relationships/image" Target="../media/image270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5" Type="http://schemas.openxmlformats.org/officeDocument/2006/relationships/image" Target="../media/image273.emf"/><Relationship Id="rId4" Type="http://schemas.openxmlformats.org/officeDocument/2006/relationships/image" Target="../media/image27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emf"/><Relationship Id="rId1" Type="http://schemas.openxmlformats.org/officeDocument/2006/relationships/image" Target="../media/image276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13" Type="http://schemas.openxmlformats.org/officeDocument/2006/relationships/image" Target="../media/image292.emf"/><Relationship Id="rId3" Type="http://schemas.openxmlformats.org/officeDocument/2006/relationships/image" Target="../media/image282.emf"/><Relationship Id="rId7" Type="http://schemas.openxmlformats.org/officeDocument/2006/relationships/image" Target="../media/image286.emf"/><Relationship Id="rId12" Type="http://schemas.openxmlformats.org/officeDocument/2006/relationships/image" Target="../media/image291.emf"/><Relationship Id="rId2" Type="http://schemas.openxmlformats.org/officeDocument/2006/relationships/image" Target="../media/image281.emf"/><Relationship Id="rId1" Type="http://schemas.openxmlformats.org/officeDocument/2006/relationships/image" Target="../media/image280.emf"/><Relationship Id="rId6" Type="http://schemas.openxmlformats.org/officeDocument/2006/relationships/image" Target="../media/image285.emf"/><Relationship Id="rId11" Type="http://schemas.openxmlformats.org/officeDocument/2006/relationships/image" Target="../media/image290.emf"/><Relationship Id="rId5" Type="http://schemas.openxmlformats.org/officeDocument/2006/relationships/image" Target="../media/image284.emf"/><Relationship Id="rId10" Type="http://schemas.openxmlformats.org/officeDocument/2006/relationships/image" Target="../media/image289.emf"/><Relationship Id="rId4" Type="http://schemas.openxmlformats.org/officeDocument/2006/relationships/image" Target="../media/image283.emf"/><Relationship Id="rId9" Type="http://schemas.openxmlformats.org/officeDocument/2006/relationships/image" Target="../media/image288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3" Type="http://schemas.openxmlformats.org/officeDocument/2006/relationships/image" Target="../media/image295.emf"/><Relationship Id="rId7" Type="http://schemas.openxmlformats.org/officeDocument/2006/relationships/image" Target="../media/image299.emf"/><Relationship Id="rId2" Type="http://schemas.openxmlformats.org/officeDocument/2006/relationships/image" Target="../media/image294.emf"/><Relationship Id="rId1" Type="http://schemas.openxmlformats.org/officeDocument/2006/relationships/image" Target="../media/image293.emf"/><Relationship Id="rId6" Type="http://schemas.openxmlformats.org/officeDocument/2006/relationships/image" Target="../media/image298.emf"/><Relationship Id="rId5" Type="http://schemas.openxmlformats.org/officeDocument/2006/relationships/image" Target="../media/image297.emf"/><Relationship Id="rId4" Type="http://schemas.openxmlformats.org/officeDocument/2006/relationships/image" Target="../media/image296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3" Type="http://schemas.openxmlformats.org/officeDocument/2006/relationships/image" Target="../media/image295.emf"/><Relationship Id="rId7" Type="http://schemas.openxmlformats.org/officeDocument/2006/relationships/image" Target="../media/image299.emf"/><Relationship Id="rId2" Type="http://schemas.openxmlformats.org/officeDocument/2006/relationships/image" Target="../media/image294.emf"/><Relationship Id="rId1" Type="http://schemas.openxmlformats.org/officeDocument/2006/relationships/image" Target="../media/image293.emf"/><Relationship Id="rId6" Type="http://schemas.openxmlformats.org/officeDocument/2006/relationships/image" Target="../media/image298.emf"/><Relationship Id="rId5" Type="http://schemas.openxmlformats.org/officeDocument/2006/relationships/image" Target="../media/image297.emf"/><Relationship Id="rId4" Type="http://schemas.openxmlformats.org/officeDocument/2006/relationships/image" Target="../media/image296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emf"/><Relationship Id="rId3" Type="http://schemas.openxmlformats.org/officeDocument/2006/relationships/image" Target="../media/image303.wmf"/><Relationship Id="rId7" Type="http://schemas.openxmlformats.org/officeDocument/2006/relationships/image" Target="../media/image307.emf"/><Relationship Id="rId12" Type="http://schemas.openxmlformats.org/officeDocument/2006/relationships/image" Target="../media/image312.wmf"/><Relationship Id="rId2" Type="http://schemas.openxmlformats.org/officeDocument/2006/relationships/image" Target="../media/image302.wmf"/><Relationship Id="rId1" Type="http://schemas.openxmlformats.org/officeDocument/2006/relationships/image" Target="../media/image301.emf"/><Relationship Id="rId6" Type="http://schemas.openxmlformats.org/officeDocument/2006/relationships/image" Target="../media/image306.emf"/><Relationship Id="rId11" Type="http://schemas.openxmlformats.org/officeDocument/2006/relationships/image" Target="../media/image311.emf"/><Relationship Id="rId5" Type="http://schemas.openxmlformats.org/officeDocument/2006/relationships/image" Target="../media/image305.emf"/><Relationship Id="rId10" Type="http://schemas.openxmlformats.org/officeDocument/2006/relationships/image" Target="../media/image310.emf"/><Relationship Id="rId4" Type="http://schemas.openxmlformats.org/officeDocument/2006/relationships/image" Target="../media/image304.wmf"/><Relationship Id="rId9" Type="http://schemas.openxmlformats.org/officeDocument/2006/relationships/image" Target="../media/image30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emf"/><Relationship Id="rId13" Type="http://schemas.openxmlformats.org/officeDocument/2006/relationships/image" Target="../media/image322.emf"/><Relationship Id="rId18" Type="http://schemas.openxmlformats.org/officeDocument/2006/relationships/image" Target="../media/image326.emf"/><Relationship Id="rId26" Type="http://schemas.openxmlformats.org/officeDocument/2006/relationships/image" Target="../media/image334.emf"/><Relationship Id="rId3" Type="http://schemas.openxmlformats.org/officeDocument/2006/relationships/image" Target="../media/image315.emf"/><Relationship Id="rId21" Type="http://schemas.openxmlformats.org/officeDocument/2006/relationships/image" Target="../media/image329.emf"/><Relationship Id="rId7" Type="http://schemas.openxmlformats.org/officeDocument/2006/relationships/image" Target="../media/image304.wmf"/><Relationship Id="rId12" Type="http://schemas.openxmlformats.org/officeDocument/2006/relationships/image" Target="../media/image321.emf"/><Relationship Id="rId17" Type="http://schemas.openxmlformats.org/officeDocument/2006/relationships/image" Target="../media/image325.emf"/><Relationship Id="rId25" Type="http://schemas.openxmlformats.org/officeDocument/2006/relationships/image" Target="../media/image333.emf"/><Relationship Id="rId2" Type="http://schemas.openxmlformats.org/officeDocument/2006/relationships/image" Target="../media/image314.emf"/><Relationship Id="rId16" Type="http://schemas.openxmlformats.org/officeDocument/2006/relationships/image" Target="../media/image324.emf"/><Relationship Id="rId20" Type="http://schemas.openxmlformats.org/officeDocument/2006/relationships/image" Target="../media/image328.emf"/><Relationship Id="rId1" Type="http://schemas.openxmlformats.org/officeDocument/2006/relationships/image" Target="../media/image313.emf"/><Relationship Id="rId6" Type="http://schemas.openxmlformats.org/officeDocument/2006/relationships/image" Target="../media/image303.wmf"/><Relationship Id="rId11" Type="http://schemas.openxmlformats.org/officeDocument/2006/relationships/image" Target="../media/image320.emf"/><Relationship Id="rId24" Type="http://schemas.openxmlformats.org/officeDocument/2006/relationships/image" Target="../media/image332.emf"/><Relationship Id="rId5" Type="http://schemas.openxmlformats.org/officeDocument/2006/relationships/image" Target="../media/image302.wmf"/><Relationship Id="rId15" Type="http://schemas.openxmlformats.org/officeDocument/2006/relationships/image" Target="../media/image312.wmf"/><Relationship Id="rId23" Type="http://schemas.openxmlformats.org/officeDocument/2006/relationships/image" Target="../media/image331.emf"/><Relationship Id="rId10" Type="http://schemas.openxmlformats.org/officeDocument/2006/relationships/image" Target="../media/image319.emf"/><Relationship Id="rId19" Type="http://schemas.openxmlformats.org/officeDocument/2006/relationships/image" Target="../media/image327.emf"/><Relationship Id="rId4" Type="http://schemas.openxmlformats.org/officeDocument/2006/relationships/image" Target="../media/image316.emf"/><Relationship Id="rId9" Type="http://schemas.openxmlformats.org/officeDocument/2006/relationships/image" Target="../media/image318.emf"/><Relationship Id="rId14" Type="http://schemas.openxmlformats.org/officeDocument/2006/relationships/image" Target="../media/image323.emf"/><Relationship Id="rId22" Type="http://schemas.openxmlformats.org/officeDocument/2006/relationships/image" Target="../media/image330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image" Target="../media/image344.emf"/><Relationship Id="rId18" Type="http://schemas.openxmlformats.org/officeDocument/2006/relationships/image" Target="../media/image348.emf"/><Relationship Id="rId3" Type="http://schemas.openxmlformats.org/officeDocument/2006/relationships/image" Target="../media/image337.emf"/><Relationship Id="rId7" Type="http://schemas.openxmlformats.org/officeDocument/2006/relationships/image" Target="../media/image302.wmf"/><Relationship Id="rId12" Type="http://schemas.openxmlformats.org/officeDocument/2006/relationships/image" Target="../media/image343.emf"/><Relationship Id="rId17" Type="http://schemas.openxmlformats.org/officeDocument/2006/relationships/image" Target="../media/image312.wmf"/><Relationship Id="rId2" Type="http://schemas.openxmlformats.org/officeDocument/2006/relationships/image" Target="../media/image336.emf"/><Relationship Id="rId16" Type="http://schemas.openxmlformats.org/officeDocument/2006/relationships/image" Target="../media/image347.emf"/><Relationship Id="rId20" Type="http://schemas.openxmlformats.org/officeDocument/2006/relationships/image" Target="../media/image350.emf"/><Relationship Id="rId1" Type="http://schemas.openxmlformats.org/officeDocument/2006/relationships/image" Target="../media/image335.emf"/><Relationship Id="rId6" Type="http://schemas.openxmlformats.org/officeDocument/2006/relationships/image" Target="../media/image340.emf"/><Relationship Id="rId11" Type="http://schemas.openxmlformats.org/officeDocument/2006/relationships/image" Target="../media/image342.emf"/><Relationship Id="rId5" Type="http://schemas.openxmlformats.org/officeDocument/2006/relationships/image" Target="../media/image339.emf"/><Relationship Id="rId15" Type="http://schemas.openxmlformats.org/officeDocument/2006/relationships/image" Target="../media/image346.emf"/><Relationship Id="rId10" Type="http://schemas.openxmlformats.org/officeDocument/2006/relationships/image" Target="../media/image341.emf"/><Relationship Id="rId19" Type="http://schemas.openxmlformats.org/officeDocument/2006/relationships/image" Target="../media/image349.wmf"/><Relationship Id="rId4" Type="http://schemas.openxmlformats.org/officeDocument/2006/relationships/image" Target="../media/image338.emf"/><Relationship Id="rId9" Type="http://schemas.openxmlformats.org/officeDocument/2006/relationships/image" Target="../media/image304.wmf"/><Relationship Id="rId14" Type="http://schemas.openxmlformats.org/officeDocument/2006/relationships/image" Target="../media/image345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emf"/><Relationship Id="rId13" Type="http://schemas.openxmlformats.org/officeDocument/2006/relationships/image" Target="../media/image361.emf"/><Relationship Id="rId18" Type="http://schemas.openxmlformats.org/officeDocument/2006/relationships/image" Target="../media/image364.emf"/><Relationship Id="rId3" Type="http://schemas.openxmlformats.org/officeDocument/2006/relationships/image" Target="../media/image353.emf"/><Relationship Id="rId7" Type="http://schemas.openxmlformats.org/officeDocument/2006/relationships/image" Target="../media/image355.wmf"/><Relationship Id="rId12" Type="http://schemas.openxmlformats.org/officeDocument/2006/relationships/image" Target="../media/image360.emf"/><Relationship Id="rId17" Type="http://schemas.openxmlformats.org/officeDocument/2006/relationships/image" Target="../media/image349.wmf"/><Relationship Id="rId2" Type="http://schemas.openxmlformats.org/officeDocument/2006/relationships/image" Target="../media/image352.emf"/><Relationship Id="rId16" Type="http://schemas.openxmlformats.org/officeDocument/2006/relationships/image" Target="../media/image363.emf"/><Relationship Id="rId1" Type="http://schemas.openxmlformats.org/officeDocument/2006/relationships/image" Target="../media/image351.emf"/><Relationship Id="rId6" Type="http://schemas.openxmlformats.org/officeDocument/2006/relationships/image" Target="../media/image303.wmf"/><Relationship Id="rId11" Type="http://schemas.openxmlformats.org/officeDocument/2006/relationships/image" Target="../media/image359.emf"/><Relationship Id="rId5" Type="http://schemas.openxmlformats.org/officeDocument/2006/relationships/image" Target="../media/image302.wmf"/><Relationship Id="rId15" Type="http://schemas.openxmlformats.org/officeDocument/2006/relationships/image" Target="../media/image312.wmf"/><Relationship Id="rId10" Type="http://schemas.openxmlformats.org/officeDocument/2006/relationships/image" Target="../media/image358.emf"/><Relationship Id="rId4" Type="http://schemas.openxmlformats.org/officeDocument/2006/relationships/image" Target="../media/image354.emf"/><Relationship Id="rId9" Type="http://schemas.openxmlformats.org/officeDocument/2006/relationships/image" Target="../media/image357.emf"/><Relationship Id="rId14" Type="http://schemas.openxmlformats.org/officeDocument/2006/relationships/image" Target="../media/image36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5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emf"/><Relationship Id="rId13" Type="http://schemas.openxmlformats.org/officeDocument/2006/relationships/image" Target="../media/image378.emf"/><Relationship Id="rId3" Type="http://schemas.openxmlformats.org/officeDocument/2006/relationships/image" Target="../media/image368.emf"/><Relationship Id="rId7" Type="http://schemas.openxmlformats.org/officeDocument/2006/relationships/image" Target="../media/image372.emf"/><Relationship Id="rId12" Type="http://schemas.openxmlformats.org/officeDocument/2006/relationships/image" Target="../media/image377.wmf"/><Relationship Id="rId2" Type="http://schemas.openxmlformats.org/officeDocument/2006/relationships/image" Target="../media/image367.emf"/><Relationship Id="rId16" Type="http://schemas.openxmlformats.org/officeDocument/2006/relationships/image" Target="../media/image381.emf"/><Relationship Id="rId1" Type="http://schemas.openxmlformats.org/officeDocument/2006/relationships/image" Target="../media/image366.emf"/><Relationship Id="rId6" Type="http://schemas.openxmlformats.org/officeDocument/2006/relationships/image" Target="../media/image371.emf"/><Relationship Id="rId11" Type="http://schemas.openxmlformats.org/officeDocument/2006/relationships/image" Target="../media/image376.wmf"/><Relationship Id="rId5" Type="http://schemas.openxmlformats.org/officeDocument/2006/relationships/image" Target="../media/image370.emf"/><Relationship Id="rId15" Type="http://schemas.openxmlformats.org/officeDocument/2006/relationships/image" Target="../media/image380.emf"/><Relationship Id="rId10" Type="http://schemas.openxmlformats.org/officeDocument/2006/relationships/image" Target="../media/image375.wmf"/><Relationship Id="rId4" Type="http://schemas.openxmlformats.org/officeDocument/2006/relationships/image" Target="../media/image369.emf"/><Relationship Id="rId9" Type="http://schemas.openxmlformats.org/officeDocument/2006/relationships/image" Target="../media/image374.wmf"/><Relationship Id="rId14" Type="http://schemas.openxmlformats.org/officeDocument/2006/relationships/image" Target="../media/image379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emf"/><Relationship Id="rId3" Type="http://schemas.openxmlformats.org/officeDocument/2006/relationships/image" Target="../media/image384.emf"/><Relationship Id="rId7" Type="http://schemas.openxmlformats.org/officeDocument/2006/relationships/image" Target="../media/image388.emf"/><Relationship Id="rId2" Type="http://schemas.openxmlformats.org/officeDocument/2006/relationships/image" Target="../media/image383.emf"/><Relationship Id="rId1" Type="http://schemas.openxmlformats.org/officeDocument/2006/relationships/image" Target="../media/image382.emf"/><Relationship Id="rId6" Type="http://schemas.openxmlformats.org/officeDocument/2006/relationships/image" Target="../media/image387.emf"/><Relationship Id="rId5" Type="http://schemas.openxmlformats.org/officeDocument/2006/relationships/image" Target="../media/image386.emf"/><Relationship Id="rId4" Type="http://schemas.openxmlformats.org/officeDocument/2006/relationships/image" Target="../media/image385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3" Type="http://schemas.openxmlformats.org/officeDocument/2006/relationships/image" Target="../media/image392.emf"/><Relationship Id="rId7" Type="http://schemas.openxmlformats.org/officeDocument/2006/relationships/image" Target="../media/image396.emf"/><Relationship Id="rId2" Type="http://schemas.openxmlformats.org/officeDocument/2006/relationships/image" Target="../media/image391.emf"/><Relationship Id="rId1" Type="http://schemas.openxmlformats.org/officeDocument/2006/relationships/image" Target="../media/image390.emf"/><Relationship Id="rId6" Type="http://schemas.openxmlformats.org/officeDocument/2006/relationships/image" Target="../media/image395.emf"/><Relationship Id="rId5" Type="http://schemas.openxmlformats.org/officeDocument/2006/relationships/image" Target="../media/image394.emf"/><Relationship Id="rId4" Type="http://schemas.openxmlformats.org/officeDocument/2006/relationships/image" Target="../media/image393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emf"/><Relationship Id="rId3" Type="http://schemas.openxmlformats.org/officeDocument/2006/relationships/image" Target="../media/image400.emf"/><Relationship Id="rId7" Type="http://schemas.openxmlformats.org/officeDocument/2006/relationships/image" Target="../media/image404.emf"/><Relationship Id="rId2" Type="http://schemas.openxmlformats.org/officeDocument/2006/relationships/image" Target="../media/image399.emf"/><Relationship Id="rId1" Type="http://schemas.openxmlformats.org/officeDocument/2006/relationships/image" Target="../media/image398.emf"/><Relationship Id="rId6" Type="http://schemas.openxmlformats.org/officeDocument/2006/relationships/image" Target="../media/image403.emf"/><Relationship Id="rId11" Type="http://schemas.openxmlformats.org/officeDocument/2006/relationships/image" Target="../media/image408.emf"/><Relationship Id="rId5" Type="http://schemas.openxmlformats.org/officeDocument/2006/relationships/image" Target="../media/image402.emf"/><Relationship Id="rId10" Type="http://schemas.openxmlformats.org/officeDocument/2006/relationships/image" Target="../media/image407.emf"/><Relationship Id="rId4" Type="http://schemas.openxmlformats.org/officeDocument/2006/relationships/image" Target="../media/image401.emf"/><Relationship Id="rId9" Type="http://schemas.openxmlformats.org/officeDocument/2006/relationships/image" Target="../media/image406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emf"/><Relationship Id="rId3" Type="http://schemas.openxmlformats.org/officeDocument/2006/relationships/image" Target="../media/image411.emf"/><Relationship Id="rId7" Type="http://schemas.openxmlformats.org/officeDocument/2006/relationships/image" Target="../media/image415.emf"/><Relationship Id="rId12" Type="http://schemas.openxmlformats.org/officeDocument/2006/relationships/image" Target="../media/image400.emf"/><Relationship Id="rId2" Type="http://schemas.openxmlformats.org/officeDocument/2006/relationships/image" Target="../media/image410.emf"/><Relationship Id="rId1" Type="http://schemas.openxmlformats.org/officeDocument/2006/relationships/image" Target="../media/image409.emf"/><Relationship Id="rId6" Type="http://schemas.openxmlformats.org/officeDocument/2006/relationships/image" Target="../media/image414.emf"/><Relationship Id="rId11" Type="http://schemas.openxmlformats.org/officeDocument/2006/relationships/image" Target="../media/image399.emf"/><Relationship Id="rId5" Type="http://schemas.openxmlformats.org/officeDocument/2006/relationships/image" Target="../media/image413.emf"/><Relationship Id="rId10" Type="http://schemas.openxmlformats.org/officeDocument/2006/relationships/image" Target="../media/image418.emf"/><Relationship Id="rId4" Type="http://schemas.openxmlformats.org/officeDocument/2006/relationships/image" Target="../media/image412.emf"/><Relationship Id="rId9" Type="http://schemas.openxmlformats.org/officeDocument/2006/relationships/image" Target="../media/image417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emf"/><Relationship Id="rId3" Type="http://schemas.openxmlformats.org/officeDocument/2006/relationships/image" Target="../media/image421.emf"/><Relationship Id="rId7" Type="http://schemas.openxmlformats.org/officeDocument/2006/relationships/image" Target="../media/image425.emf"/><Relationship Id="rId12" Type="http://schemas.openxmlformats.org/officeDocument/2006/relationships/image" Target="../media/image400.emf"/><Relationship Id="rId2" Type="http://schemas.openxmlformats.org/officeDocument/2006/relationships/image" Target="../media/image420.emf"/><Relationship Id="rId1" Type="http://schemas.openxmlformats.org/officeDocument/2006/relationships/image" Target="../media/image419.emf"/><Relationship Id="rId6" Type="http://schemas.openxmlformats.org/officeDocument/2006/relationships/image" Target="../media/image424.emf"/><Relationship Id="rId11" Type="http://schemas.openxmlformats.org/officeDocument/2006/relationships/image" Target="../media/image399.emf"/><Relationship Id="rId5" Type="http://schemas.openxmlformats.org/officeDocument/2006/relationships/image" Target="../media/image423.emf"/><Relationship Id="rId10" Type="http://schemas.openxmlformats.org/officeDocument/2006/relationships/image" Target="../media/image428.emf"/><Relationship Id="rId4" Type="http://schemas.openxmlformats.org/officeDocument/2006/relationships/image" Target="../media/image422.emf"/><Relationship Id="rId9" Type="http://schemas.openxmlformats.org/officeDocument/2006/relationships/image" Target="../media/image42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emf"/><Relationship Id="rId3" Type="http://schemas.openxmlformats.org/officeDocument/2006/relationships/image" Target="../media/image431.emf"/><Relationship Id="rId7" Type="http://schemas.openxmlformats.org/officeDocument/2006/relationships/image" Target="../media/image435.emf"/><Relationship Id="rId2" Type="http://schemas.openxmlformats.org/officeDocument/2006/relationships/image" Target="../media/image430.emf"/><Relationship Id="rId1" Type="http://schemas.openxmlformats.org/officeDocument/2006/relationships/image" Target="../media/image429.emf"/><Relationship Id="rId6" Type="http://schemas.openxmlformats.org/officeDocument/2006/relationships/image" Target="../media/image434.emf"/><Relationship Id="rId5" Type="http://schemas.openxmlformats.org/officeDocument/2006/relationships/image" Target="../media/image433.emf"/><Relationship Id="rId10" Type="http://schemas.openxmlformats.org/officeDocument/2006/relationships/image" Target="../media/image438.emf"/><Relationship Id="rId4" Type="http://schemas.openxmlformats.org/officeDocument/2006/relationships/image" Target="../media/image432.emf"/><Relationship Id="rId9" Type="http://schemas.openxmlformats.org/officeDocument/2006/relationships/image" Target="../media/image437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emf"/><Relationship Id="rId7" Type="http://schemas.openxmlformats.org/officeDocument/2006/relationships/image" Target="../media/image445.wmf"/><Relationship Id="rId2" Type="http://schemas.openxmlformats.org/officeDocument/2006/relationships/image" Target="../media/image440.emf"/><Relationship Id="rId1" Type="http://schemas.openxmlformats.org/officeDocument/2006/relationships/image" Target="../media/image439.emf"/><Relationship Id="rId6" Type="http://schemas.openxmlformats.org/officeDocument/2006/relationships/image" Target="../media/image444.emf"/><Relationship Id="rId5" Type="http://schemas.openxmlformats.org/officeDocument/2006/relationships/image" Target="../media/image443.emf"/><Relationship Id="rId4" Type="http://schemas.openxmlformats.org/officeDocument/2006/relationships/image" Target="../media/image442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emf"/><Relationship Id="rId13" Type="http://schemas.openxmlformats.org/officeDocument/2006/relationships/image" Target="../media/image458.emf"/><Relationship Id="rId3" Type="http://schemas.openxmlformats.org/officeDocument/2006/relationships/image" Target="../media/image448.emf"/><Relationship Id="rId7" Type="http://schemas.openxmlformats.org/officeDocument/2006/relationships/image" Target="../media/image452.emf"/><Relationship Id="rId12" Type="http://schemas.openxmlformats.org/officeDocument/2006/relationships/image" Target="../media/image457.emf"/><Relationship Id="rId2" Type="http://schemas.openxmlformats.org/officeDocument/2006/relationships/image" Target="../media/image447.emf"/><Relationship Id="rId1" Type="http://schemas.openxmlformats.org/officeDocument/2006/relationships/image" Target="../media/image446.emf"/><Relationship Id="rId6" Type="http://schemas.openxmlformats.org/officeDocument/2006/relationships/image" Target="../media/image451.emf"/><Relationship Id="rId11" Type="http://schemas.openxmlformats.org/officeDocument/2006/relationships/image" Target="../media/image456.emf"/><Relationship Id="rId5" Type="http://schemas.openxmlformats.org/officeDocument/2006/relationships/image" Target="../media/image450.emf"/><Relationship Id="rId10" Type="http://schemas.openxmlformats.org/officeDocument/2006/relationships/image" Target="../media/image455.emf"/><Relationship Id="rId4" Type="http://schemas.openxmlformats.org/officeDocument/2006/relationships/image" Target="../media/image449.emf"/><Relationship Id="rId9" Type="http://schemas.openxmlformats.org/officeDocument/2006/relationships/image" Target="../media/image454.emf"/><Relationship Id="rId14" Type="http://schemas.openxmlformats.org/officeDocument/2006/relationships/image" Target="../media/image44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emf"/><Relationship Id="rId2" Type="http://schemas.openxmlformats.org/officeDocument/2006/relationships/image" Target="../media/image460.emf"/><Relationship Id="rId1" Type="http://schemas.openxmlformats.org/officeDocument/2006/relationships/image" Target="../media/image459.emf"/><Relationship Id="rId5" Type="http://schemas.openxmlformats.org/officeDocument/2006/relationships/image" Target="../media/image463.emf"/><Relationship Id="rId4" Type="http://schemas.openxmlformats.org/officeDocument/2006/relationships/image" Target="../media/image46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image" Target="../media/image82.emf"/><Relationship Id="rId18" Type="http://schemas.openxmlformats.org/officeDocument/2006/relationships/image" Target="../media/image8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12" Type="http://schemas.openxmlformats.org/officeDocument/2006/relationships/image" Target="../media/image81.emf"/><Relationship Id="rId17" Type="http://schemas.openxmlformats.org/officeDocument/2006/relationships/image" Target="../media/image86.emf"/><Relationship Id="rId2" Type="http://schemas.openxmlformats.org/officeDocument/2006/relationships/image" Target="../media/image71.emf"/><Relationship Id="rId16" Type="http://schemas.openxmlformats.org/officeDocument/2006/relationships/image" Target="../media/image85.emf"/><Relationship Id="rId20" Type="http://schemas.openxmlformats.org/officeDocument/2006/relationships/image" Target="../media/image89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11" Type="http://schemas.openxmlformats.org/officeDocument/2006/relationships/image" Target="../media/image80.emf"/><Relationship Id="rId5" Type="http://schemas.openxmlformats.org/officeDocument/2006/relationships/image" Target="../media/image74.emf"/><Relationship Id="rId15" Type="http://schemas.openxmlformats.org/officeDocument/2006/relationships/image" Target="../media/image84.emf"/><Relationship Id="rId10" Type="http://schemas.openxmlformats.org/officeDocument/2006/relationships/image" Target="../media/image79.emf"/><Relationship Id="rId19" Type="http://schemas.openxmlformats.org/officeDocument/2006/relationships/image" Target="../media/image88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Relationship Id="rId14" Type="http://schemas.openxmlformats.org/officeDocument/2006/relationships/image" Target="../media/image8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Arial" charset="0"/>
              </a:defRPr>
            </a:lvl1pPr>
          </a:lstStyle>
          <a:p>
            <a:r>
              <a:rPr lang="en-US" altLang="zh-CN"/>
              <a:t>Fundamentals of Advanced Mathematics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Arial" charset="0"/>
              </a:defRPr>
            </a:lvl1pPr>
          </a:lstStyle>
          <a:p>
            <a:r>
              <a:rPr lang="en-US" altLang="zh-CN"/>
              <a:t>BUPT                     Jianhua Yuan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Arial" charset="0"/>
              </a:defRPr>
            </a:lvl1pPr>
          </a:lstStyle>
          <a:p>
            <a:fld id="{7E78EF0D-6437-461C-B5DC-94E675C43C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569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Arial" charset="0"/>
              </a:defRPr>
            </a:lvl1pPr>
          </a:lstStyle>
          <a:p>
            <a:fld id="{28A7674E-56D1-4105-92B3-872F14DDCB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349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CE1DD-9CF3-41CD-B24B-E5EBFBBB1C1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proof can be easily established.</a:t>
            </a:r>
          </a:p>
        </p:txBody>
      </p:sp>
    </p:spTree>
    <p:extLst>
      <p:ext uri="{BB962C8B-B14F-4D97-AF65-F5344CB8AC3E}">
        <p14:creationId xmlns:p14="http://schemas.microsoft.com/office/powerpoint/2010/main" val="2886221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94D81-6874-4310-B11A-35D58003991D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17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8FFCF-8F24-400A-AAD3-60B0AA1AB3BC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22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E0BB8-B873-409C-80B1-F5C361F91421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48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9BFEE3-1DE7-43CD-B196-09DDA42BB8AB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90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65BC7-BF70-48F7-9F16-8ED86C8A0A8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56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2BF33-80AA-47EA-87B9-AA7F5A05A85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4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A9F2C-EEB9-4CBE-A213-2ED2127D9A6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60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A8373-FCD4-4008-A1AC-E6F3392D3879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83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9D8AD-A41D-4BC0-9BE2-7EF1824D9D7A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proof can be easily established.</a:t>
            </a:r>
          </a:p>
        </p:txBody>
      </p:sp>
    </p:spTree>
    <p:extLst>
      <p:ext uri="{BB962C8B-B14F-4D97-AF65-F5344CB8AC3E}">
        <p14:creationId xmlns:p14="http://schemas.microsoft.com/office/powerpoint/2010/main" val="1275153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9A69F-706F-441C-A75D-9C0A2A67C2A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proof can be easily established.</a:t>
            </a:r>
          </a:p>
        </p:txBody>
      </p:sp>
    </p:spTree>
    <p:extLst>
      <p:ext uri="{BB962C8B-B14F-4D97-AF65-F5344CB8AC3E}">
        <p14:creationId xmlns:p14="http://schemas.microsoft.com/office/powerpoint/2010/main" val="213991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4E2C0-3E79-46EE-A140-4F863476E39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8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5B35C-31F2-4A8E-ABCB-06F47A8EA95B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05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CC3F5-4115-47D7-B994-2891FCA4DF3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14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9456-69B3-4C1C-A44A-7FD0811B748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41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9456-69B3-4C1C-A44A-7FD0811B7482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63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D1F79-6EE8-419C-9E44-FE3E28877D6D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83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EFAFC-94A2-40FB-9215-EE20B83C29CE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97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17E80-E7FE-48B0-B3B9-63C37DBFF1D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84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0C644-4F92-418B-9A9F-E1758216B886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01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50949-CA36-4893-827A-84C84EC9DF88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67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6CF8C-C822-4373-ABFD-C610B8CDA2A0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4413" cy="2665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462" y="3374431"/>
            <a:ext cx="8187690" cy="31968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5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4E2C0-3E79-46EE-A140-4F863476E39B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99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6CF8C-C822-4373-ABFD-C610B8CDA2A0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4413" cy="2665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462" y="3374431"/>
            <a:ext cx="8187690" cy="31968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5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2AD62-772B-4F8E-8C69-7D25773B310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4413" cy="2665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462" y="3374431"/>
            <a:ext cx="8187690" cy="31968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533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40468-BDAE-468E-8CD8-AD3EE887972B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774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A00A7-2530-4491-9052-E65A4119442E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4413" cy="2665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462" y="3374431"/>
            <a:ext cx="8187690" cy="31968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38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F6B50-D22A-4349-924B-C46E4A0A93A8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4413" cy="2665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462" y="3374431"/>
            <a:ext cx="8187690" cy="31968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81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F6B50-D22A-4349-924B-C46E4A0A93A8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4413" cy="2665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462" y="3374431"/>
            <a:ext cx="8187690" cy="31968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19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1EAB-C5F5-4FA9-9F80-5F4010251FE8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663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B997C-80EB-4DDD-8BFB-513F24EBDBA2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86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6F637-F4B4-4601-8DCD-56D528510291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05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F09E7-A58E-4E80-95EF-FEEB03F64FD7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6FE5F-4B82-49CE-B7F1-8AB7073448C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93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4A917-A09F-4B31-A702-424559F0B4E9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02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03445-78EE-4EF1-BABD-FA19585570BE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95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75252-8012-4077-AC60-89726385E410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325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7674E-56D1-4105-92B3-872F14DDCB40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1670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00953-056E-4BEB-B998-55B1F9A2E1E2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9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02019-3D10-4076-A8BD-07F4C0EADF8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8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0A9A7-9687-43F0-8122-DDB88408D0F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F69BE-6EF8-48AC-A990-87CBA574A7C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83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5F509-613D-44CD-8609-2B5FA602165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1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2117C-3AAB-4EDA-8D76-5DD3B3F1EF1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4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zh-CN" altLang="en-US" sz="2800" b="1" cap="none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8F3296-1239-4044-AAB5-1C5ED440E53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2053-101C-4CBA-A19C-7FDE3C24206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1D2C-3364-4BC1-86FD-80A7A1E6073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9/18/2006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2E4FC298-E0CA-451D-8898-7849061ED0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9/18/2006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FD2CEE49-DBDC-45E6-9A92-D79CCADFF7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9/18/2006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9214F04E-8C59-4390-8654-2A8D4A5726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7416800" cy="896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46088" y="1700213"/>
            <a:ext cx="8229600" cy="4321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64892DB2-718D-4F5D-906A-EC4605BA59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09DD9">
                        <a:satMod val="155000"/>
                      </a:srgbClr>
                    </a:gs>
                    <a:gs pos="100000">
                      <a:srgbClr val="009DD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B</a:t>
            </a:r>
            <a:endParaRPr kumimoji="0" lang="zh-CN" altLang="en-US" sz="3200" b="1" i="0" u="none" strike="noStrike" kern="1200" cap="none" spc="50" normalizeH="0" baseline="0" noProof="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09DD9">
                        <a:satMod val="155000"/>
                      </a:srgbClr>
                    </a:gs>
                    <a:gs pos="100000">
                      <a:srgbClr val="009DD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U</a:t>
            </a:r>
            <a:endParaRPr kumimoji="0" lang="zh-CN" altLang="en-US" sz="1800" b="1" i="0" u="none" strike="noStrike" kern="1200" cap="none" spc="50" normalizeH="0" baseline="0" noProof="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09DD9">
                        <a:satMod val="155000"/>
                      </a:srgbClr>
                    </a:gs>
                    <a:gs pos="100000">
                      <a:srgbClr val="009DD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P</a:t>
            </a:r>
            <a:endParaRPr kumimoji="0" lang="zh-CN" altLang="en-US" sz="1800" b="1" i="0" u="none" strike="noStrike" kern="1200" cap="none" spc="50" normalizeH="0" baseline="0" noProof="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600" normalizeH="0" baseline="0" noProof="0" dirty="0">
                <a:ln w="11430"/>
                <a:gradFill>
                  <a:gsLst>
                    <a:gs pos="25000">
                      <a:srgbClr val="009DD9">
                        <a:satMod val="155000"/>
                      </a:srgbClr>
                    </a:gs>
                    <a:gs pos="100000">
                      <a:srgbClr val="009DD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T</a:t>
            </a:r>
            <a:endParaRPr kumimoji="0" lang="zh-CN" altLang="en-US" sz="2800" b="1" i="0" u="none" strike="noStrike" kern="1200" cap="none" spc="600" normalizeH="0" baseline="0" noProof="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774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>
            <a:normAutofit/>
          </a:bodyPr>
          <a:lstStyle>
            <a:lvl1pPr>
              <a:defRPr sz="4000" b="1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C54D40-F8F8-4FD9-935C-E8175B549E28}" type="slidenum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690350"/>
      </p:ext>
    </p:extLst>
  </p:cSld>
  <p:clrMapOvr>
    <a:masterClrMapping/>
  </p:clrMapOvr>
  <p:transition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6C7F5-61EE-4943-87CD-D198CF31A14B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3525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>
            <a:normAutofit/>
          </a:bodyPr>
          <a:lstStyle>
            <a:lvl1pPr>
              <a:defRPr sz="4000" b="1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fld id="{A6D4E9C8-B7D8-4186-9CB7-06FB8E69015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DBF5F9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BF5F9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F518C1-37EB-420D-847D-AA25132BA7BB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BF5F9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BF5F9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851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AC5FAB-9E86-44D1-B100-2F17DF492127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135502"/>
      </p:ext>
    </p:extLst>
  </p:cSld>
  <p:clrMapOvr>
    <a:masterClrMapping/>
  </p:clrMapOvr>
  <p:transition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4D5307-FEF8-4EAF-AB5C-29CB40C6E9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327685"/>
      </p:ext>
    </p:extLst>
  </p:cSld>
  <p:clrMapOvr>
    <a:masterClrMapping/>
  </p:clrMapOvr>
  <p:transition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028761-17C0-4DB9-8E28-15AB938A0830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536054"/>
      </p:ext>
    </p:extLst>
  </p:cSld>
  <p:clrMapOvr>
    <a:masterClrMapping/>
  </p:clrMapOvr>
  <p:transition>
    <p:pull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F1C999-DFEE-4CA2-B0AC-56E700BC3F65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67839"/>
      </p:ext>
    </p:extLst>
  </p:cSld>
  <p:clrMapOvr>
    <a:masterClrMapping/>
  </p:clrMapOvr>
  <p:transition>
    <p:pull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7016F9-6AC5-4A57-9F9D-28968D9E0D60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872327"/>
      </p:ext>
    </p:extLst>
  </p:cSld>
  <p:clrMapOvr>
    <a:masterClrMapping/>
  </p:clrMapOvr>
  <p:transition>
    <p:pull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F310F-7228-4893-B3E7-65DE03AD7542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</p:spTree>
    <p:extLst>
      <p:ext uri="{BB962C8B-B14F-4D97-AF65-F5344CB8AC3E}">
        <p14:creationId xmlns:p14="http://schemas.microsoft.com/office/powerpoint/2010/main" val="616169335"/>
      </p:ext>
    </p:extLst>
  </p:cSld>
  <p:clrMapOvr>
    <a:masterClrMapping/>
  </p:clrMapOvr>
  <p:transition>
    <p:pull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A9F627-C0C9-49B3-8261-E9BFB90D9F5E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897293"/>
      </p:ext>
    </p:extLst>
  </p:cSld>
  <p:clrMapOvr>
    <a:masterClrMapping/>
  </p:clrMapOvr>
  <p:transition>
    <p:pull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EF47FE-31B6-44C8-90F3-AF6C07FE87E0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411879"/>
      </p:ext>
    </p:extLst>
  </p:cSld>
  <p:clrMapOvr>
    <a:masterClrMapping/>
  </p:clrMapOvr>
  <p:transition>
    <p:pull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6C7F5-61EE-4943-87CD-D198CF31A14B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3509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F04E-8C59-4390-8654-2A8D4A5726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6C7F5-61EE-4943-87CD-D198CF31A14B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731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304800"/>
            <a:ext cx="74168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383830-9324-491A-901A-AECCC9FD2C2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584628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F59F-4476-40DC-9A99-F4122ED9C0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7CAF-B0C0-44E4-A895-F7007F92C6D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6F37-4EDD-4C3A-8254-0DD68BBE287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960-4A76-4D20-B57C-08B4B841727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8D2-57E8-4B90-99AF-E38F7A4C368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FF58-843E-43CE-AA39-2B3848395D9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/>
              <a:t>9/18/2006</a:t>
            </a: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14F04E-8C59-4390-8654-2A8D4A5726F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WordArt 40"/>
          <p:cNvSpPr>
            <a:spLocks noChangeArrowheads="1" noChangeShapeType="1" noTextEdit="1"/>
          </p:cNvSpPr>
          <p:nvPr userDrawn="1"/>
        </p:nvSpPr>
        <p:spPr bwMode="auto">
          <a:xfrm>
            <a:off x="8604250" y="115888"/>
            <a:ext cx="433388" cy="225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BUPT</a:t>
            </a:r>
            <a:endParaRPr lang="zh-CN" altLang="en-US" sz="3600" b="1" kern="1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 userDrawn="1"/>
        </p:nvSpPr>
        <p:spPr bwMode="auto">
          <a:xfrm>
            <a:off x="539750" y="59499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2400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9/18/2006</a:t>
            </a: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2007-2008,Yuan Jianhua,BUPT</a:t>
            </a:r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6C7F5-61EE-4943-87CD-D198CF31A14B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7" name="WordArt 40"/>
          <p:cNvSpPr>
            <a:spLocks noChangeArrowheads="1" noChangeShapeType="1" noTextEdit="1"/>
          </p:cNvSpPr>
          <p:nvPr userDrawn="1"/>
        </p:nvSpPr>
        <p:spPr bwMode="auto">
          <a:xfrm>
            <a:off x="8604250" y="115888"/>
            <a:ext cx="433388" cy="225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0" cap="none" spc="0" normalizeH="0" baseline="0" noProof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BUPT</a:t>
            </a:r>
            <a:endParaRPr kumimoji="0" lang="zh-CN" altLang="en-US" sz="3600" b="1" i="0" u="none" strike="noStrike" kern="10" cap="none" spc="0" normalizeH="0" baseline="0" noProof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行楷"/>
              <a:ea typeface="华文行楷"/>
              <a:cs typeface="+mn-cs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 userDrawn="1"/>
        </p:nvSpPr>
        <p:spPr bwMode="auto">
          <a:xfrm>
            <a:off x="539750" y="59499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ransition>
    <p:pull dir="d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8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5" Type="http://schemas.openxmlformats.org/officeDocument/2006/relationships/image" Target="../media/image69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6.emf"/><Relationship Id="rId14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emf"/><Relationship Id="rId18" Type="http://schemas.openxmlformats.org/officeDocument/2006/relationships/oleObject" Target="../embeddings/oleObject74.bin"/><Relationship Id="rId26" Type="http://schemas.openxmlformats.org/officeDocument/2006/relationships/oleObject" Target="../embeddings/oleObject78.bin"/><Relationship Id="rId39" Type="http://schemas.openxmlformats.org/officeDocument/2006/relationships/image" Target="../media/image87.emf"/><Relationship Id="rId21" Type="http://schemas.openxmlformats.org/officeDocument/2006/relationships/image" Target="../media/image78.emf"/><Relationship Id="rId34" Type="http://schemas.openxmlformats.org/officeDocument/2006/relationships/oleObject" Target="../embeddings/oleObject82.bin"/><Relationship Id="rId42" Type="http://schemas.openxmlformats.org/officeDocument/2006/relationships/oleObject" Target="../embeddings/oleObject86.bin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5.bin"/><Relationship Id="rId29" Type="http://schemas.openxmlformats.org/officeDocument/2006/relationships/image" Target="../media/image82.emf"/><Relationship Id="rId41" Type="http://schemas.openxmlformats.org/officeDocument/2006/relationships/image" Target="../media/image88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3.emf"/><Relationship Id="rId24" Type="http://schemas.openxmlformats.org/officeDocument/2006/relationships/oleObject" Target="../embeddings/oleObject77.bin"/><Relationship Id="rId32" Type="http://schemas.openxmlformats.org/officeDocument/2006/relationships/oleObject" Target="../embeddings/oleObject81.bin"/><Relationship Id="rId37" Type="http://schemas.openxmlformats.org/officeDocument/2006/relationships/image" Target="../media/image86.emf"/><Relationship Id="rId40" Type="http://schemas.openxmlformats.org/officeDocument/2006/relationships/oleObject" Target="../embeddings/oleObject85.bin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28" Type="http://schemas.openxmlformats.org/officeDocument/2006/relationships/oleObject" Target="../embeddings/oleObject79.bin"/><Relationship Id="rId36" Type="http://schemas.openxmlformats.org/officeDocument/2006/relationships/oleObject" Target="../embeddings/oleObject83.bin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77.emf"/><Relationship Id="rId31" Type="http://schemas.openxmlformats.org/officeDocument/2006/relationships/image" Target="../media/image83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72.bin"/><Relationship Id="rId22" Type="http://schemas.openxmlformats.org/officeDocument/2006/relationships/oleObject" Target="../embeddings/oleObject76.bin"/><Relationship Id="rId27" Type="http://schemas.openxmlformats.org/officeDocument/2006/relationships/image" Target="../media/image81.emf"/><Relationship Id="rId30" Type="http://schemas.openxmlformats.org/officeDocument/2006/relationships/oleObject" Target="../embeddings/oleObject80.bin"/><Relationship Id="rId35" Type="http://schemas.openxmlformats.org/officeDocument/2006/relationships/image" Target="../media/image85.emf"/><Relationship Id="rId43" Type="http://schemas.openxmlformats.org/officeDocument/2006/relationships/image" Target="../media/image89.emf"/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9.xml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6.emf"/><Relationship Id="rId25" Type="http://schemas.openxmlformats.org/officeDocument/2006/relationships/image" Target="../media/image80.emf"/><Relationship Id="rId33" Type="http://schemas.openxmlformats.org/officeDocument/2006/relationships/image" Target="../media/image84.emf"/><Relationship Id="rId38" Type="http://schemas.openxmlformats.org/officeDocument/2006/relationships/oleObject" Target="../embeddings/oleObject8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4.emf"/><Relationship Id="rId18" Type="http://schemas.openxmlformats.org/officeDocument/2006/relationships/oleObject" Target="../embeddings/oleObject94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98.emf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3.emf"/><Relationship Id="rId5" Type="http://schemas.openxmlformats.org/officeDocument/2006/relationships/image" Target="../media/image90.emf"/><Relationship Id="rId15" Type="http://schemas.openxmlformats.org/officeDocument/2006/relationships/image" Target="../media/image95.emf"/><Relationship Id="rId23" Type="http://schemas.openxmlformats.org/officeDocument/2006/relationships/image" Target="../media/image99.e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97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2.e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emf"/><Relationship Id="rId18" Type="http://schemas.openxmlformats.org/officeDocument/2006/relationships/oleObject" Target="../embeddings/oleObject104.bin"/><Relationship Id="rId26" Type="http://schemas.openxmlformats.org/officeDocument/2006/relationships/oleObject" Target="../embeddings/oleObject108.bin"/><Relationship Id="rId39" Type="http://schemas.openxmlformats.org/officeDocument/2006/relationships/image" Target="../media/image117.emf"/><Relationship Id="rId21" Type="http://schemas.openxmlformats.org/officeDocument/2006/relationships/image" Target="../media/image108.emf"/><Relationship Id="rId34" Type="http://schemas.openxmlformats.org/officeDocument/2006/relationships/oleObject" Target="../embeddings/oleObject112.bin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06.emf"/><Relationship Id="rId25" Type="http://schemas.openxmlformats.org/officeDocument/2006/relationships/image" Target="../media/image110.emf"/><Relationship Id="rId33" Type="http://schemas.openxmlformats.org/officeDocument/2006/relationships/image" Target="../media/image114.emf"/><Relationship Id="rId38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3.bin"/><Relationship Id="rId20" Type="http://schemas.openxmlformats.org/officeDocument/2006/relationships/oleObject" Target="../embeddings/oleObject105.bin"/><Relationship Id="rId29" Type="http://schemas.openxmlformats.org/officeDocument/2006/relationships/image" Target="../media/image112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3.emf"/><Relationship Id="rId24" Type="http://schemas.openxmlformats.org/officeDocument/2006/relationships/oleObject" Target="../embeddings/oleObject107.bin"/><Relationship Id="rId32" Type="http://schemas.openxmlformats.org/officeDocument/2006/relationships/oleObject" Target="../embeddings/oleObject111.bin"/><Relationship Id="rId37" Type="http://schemas.openxmlformats.org/officeDocument/2006/relationships/image" Target="../media/image116.emf"/><Relationship Id="rId5" Type="http://schemas.openxmlformats.org/officeDocument/2006/relationships/image" Target="../media/image100.emf"/><Relationship Id="rId15" Type="http://schemas.openxmlformats.org/officeDocument/2006/relationships/image" Target="../media/image105.emf"/><Relationship Id="rId23" Type="http://schemas.openxmlformats.org/officeDocument/2006/relationships/image" Target="../media/image109.emf"/><Relationship Id="rId28" Type="http://schemas.openxmlformats.org/officeDocument/2006/relationships/oleObject" Target="../embeddings/oleObject109.bin"/><Relationship Id="rId36" Type="http://schemas.openxmlformats.org/officeDocument/2006/relationships/oleObject" Target="../embeddings/oleObject113.bin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107.emf"/><Relationship Id="rId31" Type="http://schemas.openxmlformats.org/officeDocument/2006/relationships/image" Target="../media/image113.e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102.bin"/><Relationship Id="rId22" Type="http://schemas.openxmlformats.org/officeDocument/2006/relationships/oleObject" Target="../embeddings/oleObject106.bin"/><Relationship Id="rId27" Type="http://schemas.openxmlformats.org/officeDocument/2006/relationships/image" Target="../media/image111.emf"/><Relationship Id="rId30" Type="http://schemas.openxmlformats.org/officeDocument/2006/relationships/oleObject" Target="../embeddings/oleObject110.bin"/><Relationship Id="rId35" Type="http://schemas.openxmlformats.org/officeDocument/2006/relationships/image" Target="../media/image115.emf"/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emf"/><Relationship Id="rId18" Type="http://schemas.openxmlformats.org/officeDocument/2006/relationships/oleObject" Target="../embeddings/oleObject122.bin"/><Relationship Id="rId26" Type="http://schemas.openxmlformats.org/officeDocument/2006/relationships/oleObject" Target="../embeddings/oleObject126.bin"/><Relationship Id="rId39" Type="http://schemas.openxmlformats.org/officeDocument/2006/relationships/image" Target="../media/image135.emf"/><Relationship Id="rId21" Type="http://schemas.openxmlformats.org/officeDocument/2006/relationships/image" Target="../media/image126.emf"/><Relationship Id="rId34" Type="http://schemas.openxmlformats.org/officeDocument/2006/relationships/oleObject" Target="../embeddings/oleObject130.bin"/><Relationship Id="rId42" Type="http://schemas.openxmlformats.org/officeDocument/2006/relationships/oleObject" Target="../embeddings/oleObject134.bin"/><Relationship Id="rId47" Type="http://schemas.openxmlformats.org/officeDocument/2006/relationships/image" Target="../media/image139.emf"/><Relationship Id="rId50" Type="http://schemas.openxmlformats.org/officeDocument/2006/relationships/oleObject" Target="../embeddings/oleObject138.bin"/><Relationship Id="rId7" Type="http://schemas.openxmlformats.org/officeDocument/2006/relationships/image" Target="../media/image11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29" Type="http://schemas.openxmlformats.org/officeDocument/2006/relationships/image" Target="../media/image130.emf"/><Relationship Id="rId11" Type="http://schemas.openxmlformats.org/officeDocument/2006/relationships/image" Target="../media/image121.emf"/><Relationship Id="rId24" Type="http://schemas.openxmlformats.org/officeDocument/2006/relationships/oleObject" Target="../embeddings/oleObject125.bin"/><Relationship Id="rId32" Type="http://schemas.openxmlformats.org/officeDocument/2006/relationships/oleObject" Target="../embeddings/oleObject129.bin"/><Relationship Id="rId37" Type="http://schemas.openxmlformats.org/officeDocument/2006/relationships/image" Target="../media/image134.emf"/><Relationship Id="rId40" Type="http://schemas.openxmlformats.org/officeDocument/2006/relationships/oleObject" Target="../embeddings/oleObject133.bin"/><Relationship Id="rId45" Type="http://schemas.openxmlformats.org/officeDocument/2006/relationships/image" Target="../media/image138.emf"/><Relationship Id="rId5" Type="http://schemas.openxmlformats.org/officeDocument/2006/relationships/image" Target="../media/image118.emf"/><Relationship Id="rId15" Type="http://schemas.openxmlformats.org/officeDocument/2006/relationships/image" Target="../media/image123.emf"/><Relationship Id="rId23" Type="http://schemas.openxmlformats.org/officeDocument/2006/relationships/image" Target="../media/image127.emf"/><Relationship Id="rId28" Type="http://schemas.openxmlformats.org/officeDocument/2006/relationships/oleObject" Target="../embeddings/oleObject127.bin"/><Relationship Id="rId36" Type="http://schemas.openxmlformats.org/officeDocument/2006/relationships/oleObject" Target="../embeddings/oleObject131.bin"/><Relationship Id="rId49" Type="http://schemas.openxmlformats.org/officeDocument/2006/relationships/image" Target="../media/image140.e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25.emf"/><Relationship Id="rId31" Type="http://schemas.openxmlformats.org/officeDocument/2006/relationships/image" Target="../media/image131.emf"/><Relationship Id="rId44" Type="http://schemas.openxmlformats.org/officeDocument/2006/relationships/oleObject" Target="../embeddings/oleObject135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20.emf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4.bin"/><Relationship Id="rId27" Type="http://schemas.openxmlformats.org/officeDocument/2006/relationships/image" Target="../media/image129.emf"/><Relationship Id="rId30" Type="http://schemas.openxmlformats.org/officeDocument/2006/relationships/oleObject" Target="../embeddings/oleObject128.bin"/><Relationship Id="rId35" Type="http://schemas.openxmlformats.org/officeDocument/2006/relationships/image" Target="../media/image133.emf"/><Relationship Id="rId43" Type="http://schemas.openxmlformats.org/officeDocument/2006/relationships/image" Target="../media/image137.emf"/><Relationship Id="rId48" Type="http://schemas.openxmlformats.org/officeDocument/2006/relationships/oleObject" Target="../embeddings/oleObject137.bin"/><Relationship Id="rId8" Type="http://schemas.openxmlformats.org/officeDocument/2006/relationships/oleObject" Target="../embeddings/oleObject117.bin"/><Relationship Id="rId51" Type="http://schemas.openxmlformats.org/officeDocument/2006/relationships/image" Target="../media/image141.emf"/><Relationship Id="rId3" Type="http://schemas.openxmlformats.org/officeDocument/2006/relationships/notesSlide" Target="../notesSlides/notesSlide12.xml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24.emf"/><Relationship Id="rId25" Type="http://schemas.openxmlformats.org/officeDocument/2006/relationships/image" Target="../media/image128.emf"/><Relationship Id="rId33" Type="http://schemas.openxmlformats.org/officeDocument/2006/relationships/image" Target="../media/image132.emf"/><Relationship Id="rId38" Type="http://schemas.openxmlformats.org/officeDocument/2006/relationships/oleObject" Target="../embeddings/oleObject132.bin"/><Relationship Id="rId46" Type="http://schemas.openxmlformats.org/officeDocument/2006/relationships/oleObject" Target="../embeddings/oleObject136.bin"/><Relationship Id="rId20" Type="http://schemas.openxmlformats.org/officeDocument/2006/relationships/oleObject" Target="../embeddings/oleObject123.bin"/><Relationship Id="rId41" Type="http://schemas.openxmlformats.org/officeDocument/2006/relationships/image" Target="../media/image136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6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emf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0.bin"/><Relationship Id="rId39" Type="http://schemas.openxmlformats.org/officeDocument/2006/relationships/image" Target="../media/image159.emf"/><Relationship Id="rId21" Type="http://schemas.openxmlformats.org/officeDocument/2006/relationships/image" Target="../media/image150.emf"/><Relationship Id="rId34" Type="http://schemas.openxmlformats.org/officeDocument/2006/relationships/oleObject" Target="../embeddings/oleObject154.bin"/><Relationship Id="rId42" Type="http://schemas.openxmlformats.org/officeDocument/2006/relationships/oleObject" Target="../embeddings/oleObject158.bin"/><Relationship Id="rId47" Type="http://schemas.openxmlformats.org/officeDocument/2006/relationships/image" Target="../media/image163.emf"/><Relationship Id="rId50" Type="http://schemas.openxmlformats.org/officeDocument/2006/relationships/oleObject" Target="../embeddings/oleObject162.bin"/><Relationship Id="rId7" Type="http://schemas.openxmlformats.org/officeDocument/2006/relationships/image" Target="../media/image143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45.bin"/><Relationship Id="rId29" Type="http://schemas.openxmlformats.org/officeDocument/2006/relationships/image" Target="../media/image154.emf"/><Relationship Id="rId11" Type="http://schemas.openxmlformats.org/officeDocument/2006/relationships/image" Target="../media/image145.emf"/><Relationship Id="rId24" Type="http://schemas.openxmlformats.org/officeDocument/2006/relationships/oleObject" Target="../embeddings/oleObject149.bin"/><Relationship Id="rId32" Type="http://schemas.openxmlformats.org/officeDocument/2006/relationships/oleObject" Target="../embeddings/oleObject153.bin"/><Relationship Id="rId37" Type="http://schemas.openxmlformats.org/officeDocument/2006/relationships/image" Target="../media/image158.emf"/><Relationship Id="rId40" Type="http://schemas.openxmlformats.org/officeDocument/2006/relationships/oleObject" Target="../embeddings/oleObject157.bin"/><Relationship Id="rId45" Type="http://schemas.openxmlformats.org/officeDocument/2006/relationships/image" Target="../media/image162.emf"/><Relationship Id="rId5" Type="http://schemas.openxmlformats.org/officeDocument/2006/relationships/image" Target="../media/image142.emf"/><Relationship Id="rId15" Type="http://schemas.openxmlformats.org/officeDocument/2006/relationships/image" Target="../media/image147.emf"/><Relationship Id="rId23" Type="http://schemas.openxmlformats.org/officeDocument/2006/relationships/image" Target="../media/image151.emf"/><Relationship Id="rId28" Type="http://schemas.openxmlformats.org/officeDocument/2006/relationships/oleObject" Target="../embeddings/oleObject151.bin"/><Relationship Id="rId36" Type="http://schemas.openxmlformats.org/officeDocument/2006/relationships/oleObject" Target="../embeddings/oleObject155.bin"/><Relationship Id="rId49" Type="http://schemas.openxmlformats.org/officeDocument/2006/relationships/image" Target="../media/image164.e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49.emf"/><Relationship Id="rId31" Type="http://schemas.openxmlformats.org/officeDocument/2006/relationships/image" Target="../media/image155.emf"/><Relationship Id="rId44" Type="http://schemas.openxmlformats.org/officeDocument/2006/relationships/oleObject" Target="../embeddings/oleObject159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4.e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153.emf"/><Relationship Id="rId30" Type="http://schemas.openxmlformats.org/officeDocument/2006/relationships/oleObject" Target="../embeddings/oleObject152.bin"/><Relationship Id="rId35" Type="http://schemas.openxmlformats.org/officeDocument/2006/relationships/image" Target="../media/image157.emf"/><Relationship Id="rId43" Type="http://schemas.openxmlformats.org/officeDocument/2006/relationships/image" Target="../media/image161.emf"/><Relationship Id="rId48" Type="http://schemas.openxmlformats.org/officeDocument/2006/relationships/oleObject" Target="../embeddings/oleObject161.bin"/><Relationship Id="rId8" Type="http://schemas.openxmlformats.org/officeDocument/2006/relationships/oleObject" Target="../embeddings/oleObject141.bin"/><Relationship Id="rId51" Type="http://schemas.openxmlformats.org/officeDocument/2006/relationships/image" Target="../media/image165.emf"/><Relationship Id="rId3" Type="http://schemas.openxmlformats.org/officeDocument/2006/relationships/notesSlide" Target="../notesSlides/notesSlide13.xml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48.emf"/><Relationship Id="rId25" Type="http://schemas.openxmlformats.org/officeDocument/2006/relationships/image" Target="../media/image152.emf"/><Relationship Id="rId33" Type="http://schemas.openxmlformats.org/officeDocument/2006/relationships/image" Target="../media/image156.emf"/><Relationship Id="rId38" Type="http://schemas.openxmlformats.org/officeDocument/2006/relationships/oleObject" Target="../embeddings/oleObject156.bin"/><Relationship Id="rId46" Type="http://schemas.openxmlformats.org/officeDocument/2006/relationships/oleObject" Target="../embeddings/oleObject160.bin"/><Relationship Id="rId20" Type="http://schemas.openxmlformats.org/officeDocument/2006/relationships/oleObject" Target="../embeddings/oleObject147.bin"/><Relationship Id="rId41" Type="http://schemas.openxmlformats.org/officeDocument/2006/relationships/image" Target="../media/image160.e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0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0.emf"/><Relationship Id="rId18" Type="http://schemas.openxmlformats.org/officeDocument/2006/relationships/oleObject" Target="../embeddings/oleObject170.bin"/><Relationship Id="rId26" Type="http://schemas.openxmlformats.org/officeDocument/2006/relationships/oleObject" Target="../embeddings/oleObject174.bin"/><Relationship Id="rId39" Type="http://schemas.openxmlformats.org/officeDocument/2006/relationships/image" Target="../media/image183.emf"/><Relationship Id="rId21" Type="http://schemas.openxmlformats.org/officeDocument/2006/relationships/image" Target="../media/image174.emf"/><Relationship Id="rId34" Type="http://schemas.openxmlformats.org/officeDocument/2006/relationships/oleObject" Target="../embeddings/oleObject178.bin"/><Relationship Id="rId42" Type="http://schemas.openxmlformats.org/officeDocument/2006/relationships/oleObject" Target="../embeddings/oleObject182.bin"/><Relationship Id="rId7" Type="http://schemas.openxmlformats.org/officeDocument/2006/relationships/image" Target="../media/image16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29" Type="http://schemas.openxmlformats.org/officeDocument/2006/relationships/image" Target="../media/image178.emf"/><Relationship Id="rId41" Type="http://schemas.openxmlformats.org/officeDocument/2006/relationships/image" Target="../media/image184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69.emf"/><Relationship Id="rId24" Type="http://schemas.openxmlformats.org/officeDocument/2006/relationships/oleObject" Target="../embeddings/oleObject173.bin"/><Relationship Id="rId32" Type="http://schemas.openxmlformats.org/officeDocument/2006/relationships/oleObject" Target="../embeddings/oleObject177.bin"/><Relationship Id="rId37" Type="http://schemas.openxmlformats.org/officeDocument/2006/relationships/image" Target="../media/image182.emf"/><Relationship Id="rId40" Type="http://schemas.openxmlformats.org/officeDocument/2006/relationships/oleObject" Target="../embeddings/oleObject181.bin"/><Relationship Id="rId5" Type="http://schemas.openxmlformats.org/officeDocument/2006/relationships/image" Target="../media/image166.emf"/><Relationship Id="rId15" Type="http://schemas.openxmlformats.org/officeDocument/2006/relationships/image" Target="../media/image171.emf"/><Relationship Id="rId23" Type="http://schemas.openxmlformats.org/officeDocument/2006/relationships/image" Target="../media/image175.emf"/><Relationship Id="rId28" Type="http://schemas.openxmlformats.org/officeDocument/2006/relationships/oleObject" Target="../embeddings/oleObject175.bin"/><Relationship Id="rId36" Type="http://schemas.openxmlformats.org/officeDocument/2006/relationships/oleObject" Target="../embeddings/oleObject179.bin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73.emf"/><Relationship Id="rId31" Type="http://schemas.openxmlformats.org/officeDocument/2006/relationships/image" Target="../media/image179.e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68.e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177.emf"/><Relationship Id="rId30" Type="http://schemas.openxmlformats.org/officeDocument/2006/relationships/oleObject" Target="../embeddings/oleObject176.bin"/><Relationship Id="rId35" Type="http://schemas.openxmlformats.org/officeDocument/2006/relationships/image" Target="../media/image181.emf"/><Relationship Id="rId43" Type="http://schemas.openxmlformats.org/officeDocument/2006/relationships/image" Target="../media/image185.emf"/><Relationship Id="rId8" Type="http://schemas.openxmlformats.org/officeDocument/2006/relationships/oleObject" Target="../embeddings/oleObject165.bin"/><Relationship Id="rId3" Type="http://schemas.openxmlformats.org/officeDocument/2006/relationships/notesSlide" Target="../notesSlides/notesSlide14.xml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72.emf"/><Relationship Id="rId25" Type="http://schemas.openxmlformats.org/officeDocument/2006/relationships/image" Target="../media/image176.emf"/><Relationship Id="rId33" Type="http://schemas.openxmlformats.org/officeDocument/2006/relationships/image" Target="../media/image180.emf"/><Relationship Id="rId38" Type="http://schemas.openxmlformats.org/officeDocument/2006/relationships/oleObject" Target="../embeddings/oleObject18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6.e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8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emf"/><Relationship Id="rId18" Type="http://schemas.openxmlformats.org/officeDocument/2006/relationships/oleObject" Target="../embeddings/oleObject192.bin"/><Relationship Id="rId26" Type="http://schemas.openxmlformats.org/officeDocument/2006/relationships/oleObject" Target="../embeddings/oleObject196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97.emf"/><Relationship Id="rId7" Type="http://schemas.openxmlformats.org/officeDocument/2006/relationships/image" Target="../media/image190.e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195.emf"/><Relationship Id="rId25" Type="http://schemas.openxmlformats.org/officeDocument/2006/relationships/image" Target="../media/image199.emf"/><Relationship Id="rId33" Type="http://schemas.openxmlformats.org/officeDocument/2006/relationships/image" Target="../media/image20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1.bin"/><Relationship Id="rId20" Type="http://schemas.openxmlformats.org/officeDocument/2006/relationships/oleObject" Target="../embeddings/oleObject193.bin"/><Relationship Id="rId29" Type="http://schemas.openxmlformats.org/officeDocument/2006/relationships/image" Target="../media/image201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92.emf"/><Relationship Id="rId24" Type="http://schemas.openxmlformats.org/officeDocument/2006/relationships/oleObject" Target="../embeddings/oleObject195.bin"/><Relationship Id="rId32" Type="http://schemas.openxmlformats.org/officeDocument/2006/relationships/oleObject" Target="../embeddings/oleObject199.bin"/><Relationship Id="rId5" Type="http://schemas.openxmlformats.org/officeDocument/2006/relationships/image" Target="../media/image189.emf"/><Relationship Id="rId15" Type="http://schemas.openxmlformats.org/officeDocument/2006/relationships/image" Target="../media/image194.emf"/><Relationship Id="rId23" Type="http://schemas.openxmlformats.org/officeDocument/2006/relationships/image" Target="../media/image198.emf"/><Relationship Id="rId28" Type="http://schemas.openxmlformats.org/officeDocument/2006/relationships/oleObject" Target="../embeddings/oleObject197.bin"/><Relationship Id="rId10" Type="http://schemas.openxmlformats.org/officeDocument/2006/relationships/oleObject" Target="../embeddings/oleObject188.bin"/><Relationship Id="rId19" Type="http://schemas.openxmlformats.org/officeDocument/2006/relationships/image" Target="../media/image196.emf"/><Relationship Id="rId31" Type="http://schemas.openxmlformats.org/officeDocument/2006/relationships/image" Target="../media/image202.emf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91.emf"/><Relationship Id="rId14" Type="http://schemas.openxmlformats.org/officeDocument/2006/relationships/oleObject" Target="../embeddings/oleObject190.bin"/><Relationship Id="rId22" Type="http://schemas.openxmlformats.org/officeDocument/2006/relationships/oleObject" Target="../embeddings/oleObject194.bin"/><Relationship Id="rId27" Type="http://schemas.openxmlformats.org/officeDocument/2006/relationships/image" Target="../media/image200.emf"/><Relationship Id="rId30" Type="http://schemas.openxmlformats.org/officeDocument/2006/relationships/oleObject" Target="../embeddings/oleObject198.bin"/><Relationship Id="rId8" Type="http://schemas.openxmlformats.org/officeDocument/2006/relationships/oleObject" Target="../embeddings/oleObject187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8.emf"/><Relationship Id="rId18" Type="http://schemas.openxmlformats.org/officeDocument/2006/relationships/oleObject" Target="../embeddings/oleObject207.bin"/><Relationship Id="rId26" Type="http://schemas.openxmlformats.org/officeDocument/2006/relationships/oleObject" Target="../embeddings/oleObject211.bin"/><Relationship Id="rId39" Type="http://schemas.openxmlformats.org/officeDocument/2006/relationships/image" Target="../media/image221.emf"/><Relationship Id="rId21" Type="http://schemas.openxmlformats.org/officeDocument/2006/relationships/image" Target="../media/image212.emf"/><Relationship Id="rId34" Type="http://schemas.openxmlformats.org/officeDocument/2006/relationships/oleObject" Target="../embeddings/oleObject215.bin"/><Relationship Id="rId7" Type="http://schemas.openxmlformats.org/officeDocument/2006/relationships/image" Target="../media/image205.emf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210.emf"/><Relationship Id="rId25" Type="http://schemas.openxmlformats.org/officeDocument/2006/relationships/image" Target="../media/image214.emf"/><Relationship Id="rId33" Type="http://schemas.openxmlformats.org/officeDocument/2006/relationships/image" Target="../media/image218.emf"/><Relationship Id="rId38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8.bin"/><Relationship Id="rId29" Type="http://schemas.openxmlformats.org/officeDocument/2006/relationships/image" Target="../media/image216.e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207.emf"/><Relationship Id="rId24" Type="http://schemas.openxmlformats.org/officeDocument/2006/relationships/oleObject" Target="../embeddings/oleObject210.bin"/><Relationship Id="rId32" Type="http://schemas.openxmlformats.org/officeDocument/2006/relationships/oleObject" Target="../embeddings/oleObject214.bin"/><Relationship Id="rId37" Type="http://schemas.openxmlformats.org/officeDocument/2006/relationships/image" Target="../media/image220.emf"/><Relationship Id="rId5" Type="http://schemas.openxmlformats.org/officeDocument/2006/relationships/image" Target="../media/image204.emf"/><Relationship Id="rId15" Type="http://schemas.openxmlformats.org/officeDocument/2006/relationships/image" Target="../media/image209.wmf"/><Relationship Id="rId23" Type="http://schemas.openxmlformats.org/officeDocument/2006/relationships/image" Target="../media/image213.emf"/><Relationship Id="rId28" Type="http://schemas.openxmlformats.org/officeDocument/2006/relationships/oleObject" Target="../embeddings/oleObject212.bin"/><Relationship Id="rId36" Type="http://schemas.openxmlformats.org/officeDocument/2006/relationships/oleObject" Target="../embeddings/oleObject216.bin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211.emf"/><Relationship Id="rId31" Type="http://schemas.openxmlformats.org/officeDocument/2006/relationships/image" Target="../media/image217.emf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206.emf"/><Relationship Id="rId14" Type="http://schemas.openxmlformats.org/officeDocument/2006/relationships/oleObject" Target="../embeddings/oleObject205.bin"/><Relationship Id="rId22" Type="http://schemas.openxmlformats.org/officeDocument/2006/relationships/oleObject" Target="../embeddings/oleObject209.bin"/><Relationship Id="rId27" Type="http://schemas.openxmlformats.org/officeDocument/2006/relationships/image" Target="../media/image215.emf"/><Relationship Id="rId30" Type="http://schemas.openxmlformats.org/officeDocument/2006/relationships/oleObject" Target="../embeddings/oleObject213.bin"/><Relationship Id="rId35" Type="http://schemas.openxmlformats.org/officeDocument/2006/relationships/image" Target="../media/image219.emf"/><Relationship Id="rId8" Type="http://schemas.openxmlformats.org/officeDocument/2006/relationships/oleObject" Target="../embeddings/oleObject202.bin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26.emf"/><Relationship Id="rId18" Type="http://schemas.openxmlformats.org/officeDocument/2006/relationships/oleObject" Target="../embeddings/oleObject225.bin"/><Relationship Id="rId26" Type="http://schemas.openxmlformats.org/officeDocument/2006/relationships/oleObject" Target="../embeddings/oleObject229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230.emf"/><Relationship Id="rId7" Type="http://schemas.openxmlformats.org/officeDocument/2006/relationships/image" Target="../media/image223.emf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228.emf"/><Relationship Id="rId25" Type="http://schemas.openxmlformats.org/officeDocument/2006/relationships/image" Target="../media/image23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4.bin"/><Relationship Id="rId20" Type="http://schemas.openxmlformats.org/officeDocument/2006/relationships/oleObject" Target="../embeddings/oleObject226.bin"/><Relationship Id="rId29" Type="http://schemas.openxmlformats.org/officeDocument/2006/relationships/image" Target="../media/image234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25.emf"/><Relationship Id="rId24" Type="http://schemas.openxmlformats.org/officeDocument/2006/relationships/oleObject" Target="../embeddings/oleObject228.bin"/><Relationship Id="rId5" Type="http://schemas.openxmlformats.org/officeDocument/2006/relationships/image" Target="../media/image222.emf"/><Relationship Id="rId15" Type="http://schemas.openxmlformats.org/officeDocument/2006/relationships/image" Target="../media/image227.emf"/><Relationship Id="rId23" Type="http://schemas.openxmlformats.org/officeDocument/2006/relationships/image" Target="../media/image231.emf"/><Relationship Id="rId28" Type="http://schemas.openxmlformats.org/officeDocument/2006/relationships/oleObject" Target="../embeddings/oleObject230.bin"/><Relationship Id="rId10" Type="http://schemas.openxmlformats.org/officeDocument/2006/relationships/oleObject" Target="../embeddings/oleObject221.bin"/><Relationship Id="rId19" Type="http://schemas.openxmlformats.org/officeDocument/2006/relationships/image" Target="../media/image229.emf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24.emf"/><Relationship Id="rId14" Type="http://schemas.openxmlformats.org/officeDocument/2006/relationships/oleObject" Target="../embeddings/oleObject223.bin"/><Relationship Id="rId22" Type="http://schemas.openxmlformats.org/officeDocument/2006/relationships/oleObject" Target="../embeddings/oleObject227.bin"/><Relationship Id="rId27" Type="http://schemas.openxmlformats.org/officeDocument/2006/relationships/image" Target="../media/image23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oleObject" Target="../embeddings/oleObject235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5.e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37.emf"/><Relationship Id="rId4" Type="http://schemas.openxmlformats.org/officeDocument/2006/relationships/image" Target="../media/image240.e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3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45.emf"/><Relationship Id="rId18" Type="http://schemas.openxmlformats.org/officeDocument/2006/relationships/oleObject" Target="../embeddings/oleObject243.bin"/><Relationship Id="rId26" Type="http://schemas.openxmlformats.org/officeDocument/2006/relationships/oleObject" Target="../embeddings/oleObject247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249.emf"/><Relationship Id="rId7" Type="http://schemas.openxmlformats.org/officeDocument/2006/relationships/image" Target="../media/image242.emf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247.emf"/><Relationship Id="rId25" Type="http://schemas.openxmlformats.org/officeDocument/2006/relationships/image" Target="../media/image25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2.bin"/><Relationship Id="rId20" Type="http://schemas.openxmlformats.org/officeDocument/2006/relationships/oleObject" Target="../embeddings/oleObject244.bin"/><Relationship Id="rId29" Type="http://schemas.openxmlformats.org/officeDocument/2006/relationships/image" Target="../media/image253.e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44.emf"/><Relationship Id="rId24" Type="http://schemas.openxmlformats.org/officeDocument/2006/relationships/oleObject" Target="../embeddings/oleObject246.bin"/><Relationship Id="rId5" Type="http://schemas.openxmlformats.org/officeDocument/2006/relationships/image" Target="../media/image241.emf"/><Relationship Id="rId15" Type="http://schemas.openxmlformats.org/officeDocument/2006/relationships/image" Target="../media/image246.emf"/><Relationship Id="rId23" Type="http://schemas.openxmlformats.org/officeDocument/2006/relationships/image" Target="../media/image250.emf"/><Relationship Id="rId28" Type="http://schemas.openxmlformats.org/officeDocument/2006/relationships/oleObject" Target="../embeddings/oleObject248.bin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248.emf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43.emf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5.bin"/><Relationship Id="rId27" Type="http://schemas.openxmlformats.org/officeDocument/2006/relationships/image" Target="../media/image25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58.emf"/><Relationship Id="rId18" Type="http://schemas.openxmlformats.org/officeDocument/2006/relationships/oleObject" Target="../embeddings/oleObject256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262.emf"/><Relationship Id="rId7" Type="http://schemas.openxmlformats.org/officeDocument/2006/relationships/image" Target="../media/image255.e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6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57.emf"/><Relationship Id="rId5" Type="http://schemas.openxmlformats.org/officeDocument/2006/relationships/image" Target="../media/image254.emf"/><Relationship Id="rId15" Type="http://schemas.openxmlformats.org/officeDocument/2006/relationships/image" Target="../media/image259.emf"/><Relationship Id="rId23" Type="http://schemas.openxmlformats.org/officeDocument/2006/relationships/image" Target="../media/image263.emf"/><Relationship Id="rId10" Type="http://schemas.openxmlformats.org/officeDocument/2006/relationships/oleObject" Target="../embeddings/oleObject252.bin"/><Relationship Id="rId19" Type="http://schemas.openxmlformats.org/officeDocument/2006/relationships/image" Target="../media/image261.e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56.emf"/><Relationship Id="rId14" Type="http://schemas.openxmlformats.org/officeDocument/2006/relationships/oleObject" Target="../embeddings/oleObject254.bin"/><Relationship Id="rId22" Type="http://schemas.openxmlformats.org/officeDocument/2006/relationships/oleObject" Target="../embeddings/oleObject25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4.wmf"/><Relationship Id="rId4" Type="http://schemas.openxmlformats.org/officeDocument/2006/relationships/oleObject" Target="../embeddings/oleObject25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268.emf"/><Relationship Id="rId5" Type="http://schemas.openxmlformats.org/officeDocument/2006/relationships/image" Target="../media/image265.emf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26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13" Type="http://schemas.openxmlformats.org/officeDocument/2006/relationships/image" Target="../media/image273.e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70.emf"/><Relationship Id="rId12" Type="http://schemas.openxmlformats.org/officeDocument/2006/relationships/oleObject" Target="../embeddings/oleObject268.bin"/><Relationship Id="rId17" Type="http://schemas.openxmlformats.org/officeDocument/2006/relationships/image" Target="../media/image27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0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272.emf"/><Relationship Id="rId5" Type="http://schemas.openxmlformats.org/officeDocument/2006/relationships/image" Target="../media/image269.emf"/><Relationship Id="rId15" Type="http://schemas.openxmlformats.org/officeDocument/2006/relationships/image" Target="../media/image274.emf"/><Relationship Id="rId10" Type="http://schemas.openxmlformats.org/officeDocument/2006/relationships/oleObject" Target="../embeddings/oleObject267.bin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271.emf"/><Relationship Id="rId14" Type="http://schemas.openxmlformats.org/officeDocument/2006/relationships/oleObject" Target="../embeddings/oleObject26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7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72.bin"/><Relationship Id="rId5" Type="http://schemas.openxmlformats.org/officeDocument/2006/relationships/image" Target="../media/image276.emf"/><Relationship Id="rId4" Type="http://schemas.openxmlformats.org/officeDocument/2006/relationships/oleObject" Target="../embeddings/oleObject27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L:\06-07&#35838;&#20214;\Math\Lecture9\&#36861;&#20987;&#38382;&#39064;(3-6).AVI" TargetMode="External"/><Relationship Id="rId5" Type="http://schemas.openxmlformats.org/officeDocument/2006/relationships/image" Target="../media/image279.png"/><Relationship Id="rId4" Type="http://schemas.openxmlformats.org/officeDocument/2006/relationships/image" Target="../media/image278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3.emf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4.emf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8.e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49" Type="http://schemas.openxmlformats.org/officeDocument/2006/relationships/image" Target="../media/image24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oleObject" Target="../embeddings/oleObject23.bin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13" Type="http://schemas.openxmlformats.org/officeDocument/2006/relationships/image" Target="../media/image284.emf"/><Relationship Id="rId18" Type="http://schemas.openxmlformats.org/officeDocument/2006/relationships/oleObject" Target="../embeddings/oleObject280.bin"/><Relationship Id="rId26" Type="http://schemas.openxmlformats.org/officeDocument/2006/relationships/oleObject" Target="../embeddings/oleObject284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288.emf"/><Relationship Id="rId7" Type="http://schemas.openxmlformats.org/officeDocument/2006/relationships/image" Target="../media/image281.emf"/><Relationship Id="rId12" Type="http://schemas.openxmlformats.org/officeDocument/2006/relationships/oleObject" Target="../embeddings/oleObject277.bin"/><Relationship Id="rId17" Type="http://schemas.openxmlformats.org/officeDocument/2006/relationships/image" Target="../media/image286.emf"/><Relationship Id="rId25" Type="http://schemas.openxmlformats.org/officeDocument/2006/relationships/image" Target="../media/image29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9.bin"/><Relationship Id="rId20" Type="http://schemas.openxmlformats.org/officeDocument/2006/relationships/oleObject" Target="../embeddings/oleObject281.bin"/><Relationship Id="rId29" Type="http://schemas.openxmlformats.org/officeDocument/2006/relationships/image" Target="../media/image292.e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74.bin"/><Relationship Id="rId11" Type="http://schemas.openxmlformats.org/officeDocument/2006/relationships/image" Target="../media/image283.emf"/><Relationship Id="rId24" Type="http://schemas.openxmlformats.org/officeDocument/2006/relationships/oleObject" Target="../embeddings/oleObject283.bin"/><Relationship Id="rId5" Type="http://schemas.openxmlformats.org/officeDocument/2006/relationships/image" Target="../media/image280.emf"/><Relationship Id="rId15" Type="http://schemas.openxmlformats.org/officeDocument/2006/relationships/image" Target="../media/image285.emf"/><Relationship Id="rId23" Type="http://schemas.openxmlformats.org/officeDocument/2006/relationships/image" Target="../media/image289.emf"/><Relationship Id="rId28" Type="http://schemas.openxmlformats.org/officeDocument/2006/relationships/oleObject" Target="../embeddings/oleObject285.bin"/><Relationship Id="rId10" Type="http://schemas.openxmlformats.org/officeDocument/2006/relationships/oleObject" Target="../embeddings/oleObject276.bin"/><Relationship Id="rId19" Type="http://schemas.openxmlformats.org/officeDocument/2006/relationships/image" Target="../media/image287.emf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82.emf"/><Relationship Id="rId14" Type="http://schemas.openxmlformats.org/officeDocument/2006/relationships/oleObject" Target="../embeddings/oleObject278.bin"/><Relationship Id="rId22" Type="http://schemas.openxmlformats.org/officeDocument/2006/relationships/oleObject" Target="../embeddings/oleObject282.bin"/><Relationship Id="rId27" Type="http://schemas.openxmlformats.org/officeDocument/2006/relationships/image" Target="../media/image29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297.emf"/><Relationship Id="rId18" Type="http://schemas.openxmlformats.org/officeDocument/2006/relationships/oleObject" Target="../embeddings/oleObject29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94.emf"/><Relationship Id="rId12" Type="http://schemas.openxmlformats.org/officeDocument/2006/relationships/oleObject" Target="../embeddings/oleObject290.bin"/><Relationship Id="rId17" Type="http://schemas.openxmlformats.org/officeDocument/2006/relationships/image" Target="../media/image29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2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296.emf"/><Relationship Id="rId5" Type="http://schemas.openxmlformats.org/officeDocument/2006/relationships/image" Target="../media/image293.emf"/><Relationship Id="rId15" Type="http://schemas.openxmlformats.org/officeDocument/2006/relationships/image" Target="../media/image298.emf"/><Relationship Id="rId10" Type="http://schemas.openxmlformats.org/officeDocument/2006/relationships/oleObject" Target="../embeddings/oleObject289.bin"/><Relationship Id="rId19" Type="http://schemas.openxmlformats.org/officeDocument/2006/relationships/image" Target="../media/image300.emf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295.emf"/><Relationship Id="rId14" Type="http://schemas.openxmlformats.org/officeDocument/2006/relationships/oleObject" Target="../embeddings/oleObject29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97.emf"/><Relationship Id="rId18" Type="http://schemas.openxmlformats.org/officeDocument/2006/relationships/oleObject" Target="../embeddings/oleObject301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94.emf"/><Relationship Id="rId12" Type="http://schemas.openxmlformats.org/officeDocument/2006/relationships/oleObject" Target="../embeddings/oleObject298.bin"/><Relationship Id="rId17" Type="http://schemas.openxmlformats.org/officeDocument/2006/relationships/image" Target="../media/image29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0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96.emf"/><Relationship Id="rId5" Type="http://schemas.openxmlformats.org/officeDocument/2006/relationships/image" Target="../media/image293.emf"/><Relationship Id="rId15" Type="http://schemas.openxmlformats.org/officeDocument/2006/relationships/image" Target="../media/image298.emf"/><Relationship Id="rId10" Type="http://schemas.openxmlformats.org/officeDocument/2006/relationships/oleObject" Target="../embeddings/oleObject297.bin"/><Relationship Id="rId19" Type="http://schemas.openxmlformats.org/officeDocument/2006/relationships/image" Target="../media/image300.emf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95.emf"/><Relationship Id="rId14" Type="http://schemas.openxmlformats.org/officeDocument/2006/relationships/oleObject" Target="../embeddings/oleObject29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13" Type="http://schemas.openxmlformats.org/officeDocument/2006/relationships/image" Target="../media/image305.emf"/><Relationship Id="rId18" Type="http://schemas.openxmlformats.org/officeDocument/2006/relationships/oleObject" Target="../embeddings/oleObject309.bin"/><Relationship Id="rId26" Type="http://schemas.openxmlformats.org/officeDocument/2006/relationships/oleObject" Target="../embeddings/oleObject313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309.emf"/><Relationship Id="rId7" Type="http://schemas.openxmlformats.org/officeDocument/2006/relationships/image" Target="../media/image302.wmf"/><Relationship Id="rId12" Type="http://schemas.openxmlformats.org/officeDocument/2006/relationships/oleObject" Target="../embeddings/oleObject306.bin"/><Relationship Id="rId17" Type="http://schemas.openxmlformats.org/officeDocument/2006/relationships/image" Target="../media/image307.emf"/><Relationship Id="rId25" Type="http://schemas.openxmlformats.org/officeDocument/2006/relationships/image" Target="../media/image31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03.bin"/><Relationship Id="rId11" Type="http://schemas.openxmlformats.org/officeDocument/2006/relationships/image" Target="../media/image304.wmf"/><Relationship Id="rId24" Type="http://schemas.openxmlformats.org/officeDocument/2006/relationships/oleObject" Target="../embeddings/oleObject312.bin"/><Relationship Id="rId5" Type="http://schemas.openxmlformats.org/officeDocument/2006/relationships/image" Target="../media/image301.emf"/><Relationship Id="rId15" Type="http://schemas.openxmlformats.org/officeDocument/2006/relationships/image" Target="../media/image306.emf"/><Relationship Id="rId23" Type="http://schemas.openxmlformats.org/officeDocument/2006/relationships/image" Target="../media/image310.emf"/><Relationship Id="rId10" Type="http://schemas.openxmlformats.org/officeDocument/2006/relationships/oleObject" Target="../embeddings/oleObject305.bin"/><Relationship Id="rId19" Type="http://schemas.openxmlformats.org/officeDocument/2006/relationships/image" Target="../media/image308.emf"/><Relationship Id="rId4" Type="http://schemas.openxmlformats.org/officeDocument/2006/relationships/oleObject" Target="../embeddings/oleObject302.bin"/><Relationship Id="rId9" Type="http://schemas.openxmlformats.org/officeDocument/2006/relationships/image" Target="../media/image303.wmf"/><Relationship Id="rId14" Type="http://schemas.openxmlformats.org/officeDocument/2006/relationships/oleObject" Target="../embeddings/oleObject307.bin"/><Relationship Id="rId22" Type="http://schemas.openxmlformats.org/officeDocument/2006/relationships/oleObject" Target="../embeddings/oleObject311.bin"/><Relationship Id="rId27" Type="http://schemas.openxmlformats.org/officeDocument/2006/relationships/image" Target="../media/image312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2.wmf"/><Relationship Id="rId18" Type="http://schemas.openxmlformats.org/officeDocument/2006/relationships/oleObject" Target="../embeddings/oleObject321.bin"/><Relationship Id="rId26" Type="http://schemas.openxmlformats.org/officeDocument/2006/relationships/oleObject" Target="../embeddings/oleObject325.bin"/><Relationship Id="rId39" Type="http://schemas.openxmlformats.org/officeDocument/2006/relationships/image" Target="../media/image326.emf"/><Relationship Id="rId21" Type="http://schemas.openxmlformats.org/officeDocument/2006/relationships/image" Target="../media/image318.emf"/><Relationship Id="rId34" Type="http://schemas.openxmlformats.org/officeDocument/2006/relationships/oleObject" Target="../embeddings/oleObject329.bin"/><Relationship Id="rId42" Type="http://schemas.openxmlformats.org/officeDocument/2006/relationships/oleObject" Target="../embeddings/oleObject333.bin"/><Relationship Id="rId47" Type="http://schemas.openxmlformats.org/officeDocument/2006/relationships/image" Target="../media/image330.emf"/><Relationship Id="rId50" Type="http://schemas.openxmlformats.org/officeDocument/2006/relationships/oleObject" Target="../embeddings/oleObject337.bin"/><Relationship Id="rId55" Type="http://schemas.openxmlformats.org/officeDocument/2006/relationships/image" Target="../media/image334.emf"/><Relationship Id="rId7" Type="http://schemas.openxmlformats.org/officeDocument/2006/relationships/image" Target="../media/image31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0.bin"/><Relationship Id="rId29" Type="http://schemas.openxmlformats.org/officeDocument/2006/relationships/image" Target="../media/image322.emf"/><Relationship Id="rId11" Type="http://schemas.openxmlformats.org/officeDocument/2006/relationships/image" Target="../media/image316.emf"/><Relationship Id="rId24" Type="http://schemas.openxmlformats.org/officeDocument/2006/relationships/oleObject" Target="../embeddings/oleObject324.bin"/><Relationship Id="rId32" Type="http://schemas.openxmlformats.org/officeDocument/2006/relationships/oleObject" Target="../embeddings/oleObject328.bin"/><Relationship Id="rId37" Type="http://schemas.openxmlformats.org/officeDocument/2006/relationships/image" Target="../media/image325.emf"/><Relationship Id="rId40" Type="http://schemas.openxmlformats.org/officeDocument/2006/relationships/oleObject" Target="../embeddings/oleObject332.bin"/><Relationship Id="rId45" Type="http://schemas.openxmlformats.org/officeDocument/2006/relationships/image" Target="../media/image329.emf"/><Relationship Id="rId53" Type="http://schemas.openxmlformats.org/officeDocument/2006/relationships/image" Target="../media/image333.emf"/><Relationship Id="rId5" Type="http://schemas.openxmlformats.org/officeDocument/2006/relationships/image" Target="../media/image313.emf"/><Relationship Id="rId10" Type="http://schemas.openxmlformats.org/officeDocument/2006/relationships/oleObject" Target="../embeddings/oleObject317.bin"/><Relationship Id="rId19" Type="http://schemas.openxmlformats.org/officeDocument/2006/relationships/image" Target="../media/image317.emf"/><Relationship Id="rId31" Type="http://schemas.openxmlformats.org/officeDocument/2006/relationships/image" Target="../media/image323.emf"/><Relationship Id="rId44" Type="http://schemas.openxmlformats.org/officeDocument/2006/relationships/oleObject" Target="../embeddings/oleObject334.bin"/><Relationship Id="rId52" Type="http://schemas.openxmlformats.org/officeDocument/2006/relationships/oleObject" Target="../embeddings/oleObject338.bin"/><Relationship Id="rId4" Type="http://schemas.openxmlformats.org/officeDocument/2006/relationships/oleObject" Target="../embeddings/oleObject314.bin"/><Relationship Id="rId9" Type="http://schemas.openxmlformats.org/officeDocument/2006/relationships/image" Target="../media/image315.emf"/><Relationship Id="rId14" Type="http://schemas.openxmlformats.org/officeDocument/2006/relationships/oleObject" Target="../embeddings/oleObject319.bin"/><Relationship Id="rId22" Type="http://schemas.openxmlformats.org/officeDocument/2006/relationships/oleObject" Target="../embeddings/oleObject323.bin"/><Relationship Id="rId27" Type="http://schemas.openxmlformats.org/officeDocument/2006/relationships/image" Target="../media/image321.emf"/><Relationship Id="rId30" Type="http://schemas.openxmlformats.org/officeDocument/2006/relationships/oleObject" Target="../embeddings/oleObject327.bin"/><Relationship Id="rId35" Type="http://schemas.openxmlformats.org/officeDocument/2006/relationships/image" Target="../media/image324.emf"/><Relationship Id="rId43" Type="http://schemas.openxmlformats.org/officeDocument/2006/relationships/image" Target="../media/image328.emf"/><Relationship Id="rId48" Type="http://schemas.openxmlformats.org/officeDocument/2006/relationships/oleObject" Target="../embeddings/oleObject336.bin"/><Relationship Id="rId8" Type="http://schemas.openxmlformats.org/officeDocument/2006/relationships/oleObject" Target="../embeddings/oleObject316.bin"/><Relationship Id="rId51" Type="http://schemas.openxmlformats.org/officeDocument/2006/relationships/image" Target="../media/image332.emf"/><Relationship Id="rId3" Type="http://schemas.openxmlformats.org/officeDocument/2006/relationships/notesSlide" Target="../notesSlides/notesSlide32.xml"/><Relationship Id="rId12" Type="http://schemas.openxmlformats.org/officeDocument/2006/relationships/oleObject" Target="../embeddings/oleObject318.bin"/><Relationship Id="rId17" Type="http://schemas.openxmlformats.org/officeDocument/2006/relationships/image" Target="../media/image304.wmf"/><Relationship Id="rId25" Type="http://schemas.openxmlformats.org/officeDocument/2006/relationships/image" Target="../media/image320.emf"/><Relationship Id="rId33" Type="http://schemas.openxmlformats.org/officeDocument/2006/relationships/image" Target="../media/image312.wmf"/><Relationship Id="rId38" Type="http://schemas.openxmlformats.org/officeDocument/2006/relationships/oleObject" Target="../embeddings/oleObject331.bin"/><Relationship Id="rId46" Type="http://schemas.openxmlformats.org/officeDocument/2006/relationships/oleObject" Target="../embeddings/oleObject335.bin"/><Relationship Id="rId20" Type="http://schemas.openxmlformats.org/officeDocument/2006/relationships/oleObject" Target="../embeddings/oleObject322.bin"/><Relationship Id="rId41" Type="http://schemas.openxmlformats.org/officeDocument/2006/relationships/image" Target="../media/image327.emf"/><Relationship Id="rId54" Type="http://schemas.openxmlformats.org/officeDocument/2006/relationships/oleObject" Target="../embeddings/oleObject339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15.bin"/><Relationship Id="rId15" Type="http://schemas.openxmlformats.org/officeDocument/2006/relationships/image" Target="../media/image303.wmf"/><Relationship Id="rId23" Type="http://schemas.openxmlformats.org/officeDocument/2006/relationships/image" Target="../media/image319.emf"/><Relationship Id="rId28" Type="http://schemas.openxmlformats.org/officeDocument/2006/relationships/oleObject" Target="../embeddings/oleObject326.bin"/><Relationship Id="rId36" Type="http://schemas.openxmlformats.org/officeDocument/2006/relationships/oleObject" Target="../embeddings/oleObject330.bin"/><Relationship Id="rId49" Type="http://schemas.openxmlformats.org/officeDocument/2006/relationships/image" Target="../media/image331.e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9.emf"/><Relationship Id="rId18" Type="http://schemas.openxmlformats.org/officeDocument/2006/relationships/oleObject" Target="../embeddings/oleObject347.bin"/><Relationship Id="rId26" Type="http://schemas.openxmlformats.org/officeDocument/2006/relationships/oleObject" Target="../embeddings/oleObject351.bin"/><Relationship Id="rId39" Type="http://schemas.openxmlformats.org/officeDocument/2006/relationships/image" Target="../media/image348.emf"/><Relationship Id="rId21" Type="http://schemas.openxmlformats.org/officeDocument/2006/relationships/image" Target="../media/image304.wmf"/><Relationship Id="rId34" Type="http://schemas.openxmlformats.org/officeDocument/2006/relationships/oleObject" Target="../embeddings/oleObject355.bin"/><Relationship Id="rId42" Type="http://schemas.openxmlformats.org/officeDocument/2006/relationships/oleObject" Target="../embeddings/oleObject359.bin"/><Relationship Id="rId7" Type="http://schemas.openxmlformats.org/officeDocument/2006/relationships/image" Target="../media/image33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6.bin"/><Relationship Id="rId20" Type="http://schemas.openxmlformats.org/officeDocument/2006/relationships/oleObject" Target="../embeddings/oleObject348.bin"/><Relationship Id="rId29" Type="http://schemas.openxmlformats.org/officeDocument/2006/relationships/image" Target="../media/image344.emf"/><Relationship Id="rId41" Type="http://schemas.openxmlformats.org/officeDocument/2006/relationships/image" Target="../media/image349.w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41.bin"/><Relationship Id="rId11" Type="http://schemas.openxmlformats.org/officeDocument/2006/relationships/image" Target="../media/image338.emf"/><Relationship Id="rId24" Type="http://schemas.openxmlformats.org/officeDocument/2006/relationships/oleObject" Target="../embeddings/oleObject350.bin"/><Relationship Id="rId32" Type="http://schemas.openxmlformats.org/officeDocument/2006/relationships/oleObject" Target="../embeddings/oleObject354.bin"/><Relationship Id="rId37" Type="http://schemas.openxmlformats.org/officeDocument/2006/relationships/image" Target="../media/image312.wmf"/><Relationship Id="rId40" Type="http://schemas.openxmlformats.org/officeDocument/2006/relationships/oleObject" Target="../embeddings/oleObject358.bin"/><Relationship Id="rId5" Type="http://schemas.openxmlformats.org/officeDocument/2006/relationships/image" Target="../media/image335.emf"/><Relationship Id="rId15" Type="http://schemas.openxmlformats.org/officeDocument/2006/relationships/image" Target="../media/image340.emf"/><Relationship Id="rId23" Type="http://schemas.openxmlformats.org/officeDocument/2006/relationships/image" Target="../media/image341.emf"/><Relationship Id="rId28" Type="http://schemas.openxmlformats.org/officeDocument/2006/relationships/oleObject" Target="../embeddings/oleObject352.bin"/><Relationship Id="rId36" Type="http://schemas.openxmlformats.org/officeDocument/2006/relationships/oleObject" Target="../embeddings/oleObject356.bin"/><Relationship Id="rId10" Type="http://schemas.openxmlformats.org/officeDocument/2006/relationships/oleObject" Target="../embeddings/oleObject343.bin"/><Relationship Id="rId19" Type="http://schemas.openxmlformats.org/officeDocument/2006/relationships/image" Target="../media/image303.wmf"/><Relationship Id="rId31" Type="http://schemas.openxmlformats.org/officeDocument/2006/relationships/image" Target="../media/image345.emf"/><Relationship Id="rId4" Type="http://schemas.openxmlformats.org/officeDocument/2006/relationships/oleObject" Target="../embeddings/oleObject340.bin"/><Relationship Id="rId9" Type="http://schemas.openxmlformats.org/officeDocument/2006/relationships/image" Target="../media/image337.emf"/><Relationship Id="rId14" Type="http://schemas.openxmlformats.org/officeDocument/2006/relationships/oleObject" Target="../embeddings/oleObject345.bin"/><Relationship Id="rId22" Type="http://schemas.openxmlformats.org/officeDocument/2006/relationships/oleObject" Target="../embeddings/oleObject349.bin"/><Relationship Id="rId27" Type="http://schemas.openxmlformats.org/officeDocument/2006/relationships/image" Target="../media/image343.emf"/><Relationship Id="rId30" Type="http://schemas.openxmlformats.org/officeDocument/2006/relationships/oleObject" Target="../embeddings/oleObject353.bin"/><Relationship Id="rId35" Type="http://schemas.openxmlformats.org/officeDocument/2006/relationships/image" Target="../media/image347.emf"/><Relationship Id="rId43" Type="http://schemas.openxmlformats.org/officeDocument/2006/relationships/image" Target="../media/image350.emf"/><Relationship Id="rId8" Type="http://schemas.openxmlformats.org/officeDocument/2006/relationships/oleObject" Target="../embeddings/oleObject342.bin"/><Relationship Id="rId3" Type="http://schemas.openxmlformats.org/officeDocument/2006/relationships/notesSlide" Target="../notesSlides/notesSlide33.xml"/><Relationship Id="rId12" Type="http://schemas.openxmlformats.org/officeDocument/2006/relationships/oleObject" Target="../embeddings/oleObject344.bin"/><Relationship Id="rId17" Type="http://schemas.openxmlformats.org/officeDocument/2006/relationships/image" Target="../media/image302.wmf"/><Relationship Id="rId25" Type="http://schemas.openxmlformats.org/officeDocument/2006/relationships/image" Target="../media/image342.emf"/><Relationship Id="rId33" Type="http://schemas.openxmlformats.org/officeDocument/2006/relationships/image" Target="../media/image346.emf"/><Relationship Id="rId38" Type="http://schemas.openxmlformats.org/officeDocument/2006/relationships/oleObject" Target="../embeddings/oleObject357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5.bin"/><Relationship Id="rId18" Type="http://schemas.openxmlformats.org/officeDocument/2006/relationships/image" Target="../media/image356.emf"/><Relationship Id="rId26" Type="http://schemas.openxmlformats.org/officeDocument/2006/relationships/image" Target="../media/image360.emf"/><Relationship Id="rId21" Type="http://schemas.openxmlformats.org/officeDocument/2006/relationships/oleObject" Target="../embeddings/oleObject369.bin"/><Relationship Id="rId34" Type="http://schemas.openxmlformats.org/officeDocument/2006/relationships/image" Target="../media/image363.emf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302.wmf"/><Relationship Id="rId17" Type="http://schemas.openxmlformats.org/officeDocument/2006/relationships/oleObject" Target="../embeddings/oleObject367.bin"/><Relationship Id="rId25" Type="http://schemas.openxmlformats.org/officeDocument/2006/relationships/oleObject" Target="../embeddings/oleObject371.bin"/><Relationship Id="rId33" Type="http://schemas.openxmlformats.org/officeDocument/2006/relationships/oleObject" Target="../embeddings/oleObject375.bin"/><Relationship Id="rId38" Type="http://schemas.openxmlformats.org/officeDocument/2006/relationships/image" Target="../media/image36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5.wmf"/><Relationship Id="rId20" Type="http://schemas.openxmlformats.org/officeDocument/2006/relationships/image" Target="../media/image357.emf"/><Relationship Id="rId29" Type="http://schemas.openxmlformats.org/officeDocument/2006/relationships/oleObject" Target="../embeddings/oleObject37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52.emf"/><Relationship Id="rId11" Type="http://schemas.openxmlformats.org/officeDocument/2006/relationships/oleObject" Target="../embeddings/oleObject364.bin"/><Relationship Id="rId24" Type="http://schemas.openxmlformats.org/officeDocument/2006/relationships/image" Target="../media/image359.emf"/><Relationship Id="rId32" Type="http://schemas.openxmlformats.org/officeDocument/2006/relationships/image" Target="../media/image312.wmf"/><Relationship Id="rId37" Type="http://schemas.openxmlformats.org/officeDocument/2006/relationships/oleObject" Target="../embeddings/oleObject377.bin"/><Relationship Id="rId5" Type="http://schemas.openxmlformats.org/officeDocument/2006/relationships/oleObject" Target="../embeddings/oleObject361.bin"/><Relationship Id="rId15" Type="http://schemas.openxmlformats.org/officeDocument/2006/relationships/oleObject" Target="../embeddings/oleObject366.bin"/><Relationship Id="rId23" Type="http://schemas.openxmlformats.org/officeDocument/2006/relationships/oleObject" Target="../embeddings/oleObject370.bin"/><Relationship Id="rId28" Type="http://schemas.openxmlformats.org/officeDocument/2006/relationships/image" Target="../media/image361.emf"/><Relationship Id="rId36" Type="http://schemas.openxmlformats.org/officeDocument/2006/relationships/image" Target="../media/image349.wmf"/><Relationship Id="rId10" Type="http://schemas.openxmlformats.org/officeDocument/2006/relationships/image" Target="../media/image354.emf"/><Relationship Id="rId19" Type="http://schemas.openxmlformats.org/officeDocument/2006/relationships/oleObject" Target="../embeddings/oleObject368.bin"/><Relationship Id="rId31" Type="http://schemas.openxmlformats.org/officeDocument/2006/relationships/oleObject" Target="../embeddings/oleObject374.bin"/><Relationship Id="rId4" Type="http://schemas.openxmlformats.org/officeDocument/2006/relationships/image" Target="../media/image351.e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303.wmf"/><Relationship Id="rId22" Type="http://schemas.openxmlformats.org/officeDocument/2006/relationships/image" Target="../media/image358.emf"/><Relationship Id="rId27" Type="http://schemas.openxmlformats.org/officeDocument/2006/relationships/oleObject" Target="../embeddings/oleObject372.bin"/><Relationship Id="rId30" Type="http://schemas.openxmlformats.org/officeDocument/2006/relationships/image" Target="../media/image362.emf"/><Relationship Id="rId35" Type="http://schemas.openxmlformats.org/officeDocument/2006/relationships/oleObject" Target="../embeddings/oleObject376.bin"/><Relationship Id="rId8" Type="http://schemas.openxmlformats.org/officeDocument/2006/relationships/image" Target="../media/image353.emf"/><Relationship Id="rId3" Type="http://schemas.openxmlformats.org/officeDocument/2006/relationships/oleObject" Target="../embeddings/oleObject36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5.emf"/><Relationship Id="rId4" Type="http://schemas.openxmlformats.org/officeDocument/2006/relationships/oleObject" Target="../embeddings/oleObject378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emf"/><Relationship Id="rId18" Type="http://schemas.openxmlformats.org/officeDocument/2006/relationships/oleObject" Target="../embeddings/oleObject386.bin"/><Relationship Id="rId26" Type="http://schemas.openxmlformats.org/officeDocument/2006/relationships/oleObject" Target="../embeddings/oleObject390.bin"/><Relationship Id="rId39" Type="http://schemas.openxmlformats.org/officeDocument/2006/relationships/image" Target="../media/image381.emf"/><Relationship Id="rId21" Type="http://schemas.openxmlformats.org/officeDocument/2006/relationships/image" Target="../media/image374.wmf"/><Relationship Id="rId34" Type="http://schemas.openxmlformats.org/officeDocument/2006/relationships/oleObject" Target="../embeddings/oleObject396.bin"/><Relationship Id="rId7" Type="http://schemas.openxmlformats.org/officeDocument/2006/relationships/image" Target="../media/image367.emf"/><Relationship Id="rId12" Type="http://schemas.openxmlformats.org/officeDocument/2006/relationships/oleObject" Target="../embeddings/oleObject383.bin"/><Relationship Id="rId17" Type="http://schemas.openxmlformats.org/officeDocument/2006/relationships/image" Target="../media/image372.emf"/><Relationship Id="rId25" Type="http://schemas.openxmlformats.org/officeDocument/2006/relationships/image" Target="../media/image376.wmf"/><Relationship Id="rId33" Type="http://schemas.openxmlformats.org/officeDocument/2006/relationships/oleObject" Target="../embeddings/oleObject395.bin"/><Relationship Id="rId38" Type="http://schemas.openxmlformats.org/officeDocument/2006/relationships/oleObject" Target="../embeddings/oleObject39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5.bin"/><Relationship Id="rId20" Type="http://schemas.openxmlformats.org/officeDocument/2006/relationships/oleObject" Target="../embeddings/oleObject387.bin"/><Relationship Id="rId29" Type="http://schemas.openxmlformats.org/officeDocument/2006/relationships/image" Target="../media/image378.e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80.bin"/><Relationship Id="rId11" Type="http://schemas.openxmlformats.org/officeDocument/2006/relationships/image" Target="../media/image369.emf"/><Relationship Id="rId24" Type="http://schemas.openxmlformats.org/officeDocument/2006/relationships/oleObject" Target="../embeddings/oleObject389.bin"/><Relationship Id="rId32" Type="http://schemas.openxmlformats.org/officeDocument/2006/relationships/oleObject" Target="../embeddings/oleObject394.bin"/><Relationship Id="rId37" Type="http://schemas.openxmlformats.org/officeDocument/2006/relationships/image" Target="../media/image380.emf"/><Relationship Id="rId5" Type="http://schemas.openxmlformats.org/officeDocument/2006/relationships/image" Target="../media/image366.emf"/><Relationship Id="rId15" Type="http://schemas.openxmlformats.org/officeDocument/2006/relationships/image" Target="../media/image371.emf"/><Relationship Id="rId23" Type="http://schemas.openxmlformats.org/officeDocument/2006/relationships/image" Target="../media/image375.wmf"/><Relationship Id="rId28" Type="http://schemas.openxmlformats.org/officeDocument/2006/relationships/oleObject" Target="../embeddings/oleObject391.bin"/><Relationship Id="rId36" Type="http://schemas.openxmlformats.org/officeDocument/2006/relationships/oleObject" Target="../embeddings/oleObject397.bin"/><Relationship Id="rId10" Type="http://schemas.openxmlformats.org/officeDocument/2006/relationships/oleObject" Target="../embeddings/oleObject382.bin"/><Relationship Id="rId19" Type="http://schemas.openxmlformats.org/officeDocument/2006/relationships/image" Target="../media/image373.emf"/><Relationship Id="rId31" Type="http://schemas.openxmlformats.org/officeDocument/2006/relationships/oleObject" Target="../embeddings/oleObject393.bin"/><Relationship Id="rId4" Type="http://schemas.openxmlformats.org/officeDocument/2006/relationships/oleObject" Target="../embeddings/oleObject379.bin"/><Relationship Id="rId9" Type="http://schemas.openxmlformats.org/officeDocument/2006/relationships/image" Target="../media/image368.emf"/><Relationship Id="rId14" Type="http://schemas.openxmlformats.org/officeDocument/2006/relationships/oleObject" Target="../embeddings/oleObject384.bin"/><Relationship Id="rId22" Type="http://schemas.openxmlformats.org/officeDocument/2006/relationships/oleObject" Target="../embeddings/oleObject388.bin"/><Relationship Id="rId27" Type="http://schemas.openxmlformats.org/officeDocument/2006/relationships/image" Target="../media/image377.wmf"/><Relationship Id="rId30" Type="http://schemas.openxmlformats.org/officeDocument/2006/relationships/oleObject" Target="../embeddings/oleObject392.bin"/><Relationship Id="rId35" Type="http://schemas.openxmlformats.org/officeDocument/2006/relationships/image" Target="../media/image379.emf"/><Relationship Id="rId8" Type="http://schemas.openxmlformats.org/officeDocument/2006/relationships/oleObject" Target="../embeddings/oleObject381.bin"/><Relationship Id="rId3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2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1.bin"/><Relationship Id="rId13" Type="http://schemas.openxmlformats.org/officeDocument/2006/relationships/image" Target="../media/image386.emf"/><Relationship Id="rId18" Type="http://schemas.openxmlformats.org/officeDocument/2006/relationships/oleObject" Target="../embeddings/oleObject406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83.emf"/><Relationship Id="rId12" Type="http://schemas.openxmlformats.org/officeDocument/2006/relationships/oleObject" Target="../embeddings/oleObject403.bin"/><Relationship Id="rId17" Type="http://schemas.openxmlformats.org/officeDocument/2006/relationships/image" Target="../media/image38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5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00.bin"/><Relationship Id="rId11" Type="http://schemas.openxmlformats.org/officeDocument/2006/relationships/image" Target="../media/image385.emf"/><Relationship Id="rId5" Type="http://schemas.openxmlformats.org/officeDocument/2006/relationships/image" Target="../media/image382.emf"/><Relationship Id="rId15" Type="http://schemas.openxmlformats.org/officeDocument/2006/relationships/image" Target="../media/image387.emf"/><Relationship Id="rId10" Type="http://schemas.openxmlformats.org/officeDocument/2006/relationships/oleObject" Target="../embeddings/oleObject402.bin"/><Relationship Id="rId19" Type="http://schemas.openxmlformats.org/officeDocument/2006/relationships/image" Target="../media/image389.emf"/><Relationship Id="rId4" Type="http://schemas.openxmlformats.org/officeDocument/2006/relationships/oleObject" Target="../embeddings/oleObject399.bin"/><Relationship Id="rId9" Type="http://schemas.openxmlformats.org/officeDocument/2006/relationships/image" Target="../media/image384.emf"/><Relationship Id="rId14" Type="http://schemas.openxmlformats.org/officeDocument/2006/relationships/oleObject" Target="../embeddings/oleObject40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emf"/><Relationship Id="rId13" Type="http://schemas.openxmlformats.org/officeDocument/2006/relationships/oleObject" Target="../embeddings/oleObject412.bin"/><Relationship Id="rId18" Type="http://schemas.openxmlformats.org/officeDocument/2006/relationships/image" Target="../media/image397.wmf"/><Relationship Id="rId3" Type="http://schemas.openxmlformats.org/officeDocument/2006/relationships/oleObject" Target="../embeddings/oleObject407.bin"/><Relationship Id="rId7" Type="http://schemas.openxmlformats.org/officeDocument/2006/relationships/oleObject" Target="../embeddings/oleObject409.bin"/><Relationship Id="rId12" Type="http://schemas.openxmlformats.org/officeDocument/2006/relationships/image" Target="../media/image394.emf"/><Relationship Id="rId17" Type="http://schemas.openxmlformats.org/officeDocument/2006/relationships/oleObject" Target="../embeddings/oleObject4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6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91.emf"/><Relationship Id="rId11" Type="http://schemas.openxmlformats.org/officeDocument/2006/relationships/oleObject" Target="../embeddings/oleObject411.bin"/><Relationship Id="rId5" Type="http://schemas.openxmlformats.org/officeDocument/2006/relationships/oleObject" Target="../embeddings/oleObject408.bin"/><Relationship Id="rId15" Type="http://schemas.openxmlformats.org/officeDocument/2006/relationships/oleObject" Target="../embeddings/oleObject413.bin"/><Relationship Id="rId10" Type="http://schemas.openxmlformats.org/officeDocument/2006/relationships/image" Target="../media/image393.emf"/><Relationship Id="rId4" Type="http://schemas.openxmlformats.org/officeDocument/2006/relationships/image" Target="../media/image390.emf"/><Relationship Id="rId9" Type="http://schemas.openxmlformats.org/officeDocument/2006/relationships/oleObject" Target="../embeddings/oleObject410.bin"/><Relationship Id="rId14" Type="http://schemas.openxmlformats.org/officeDocument/2006/relationships/image" Target="../media/image395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7.bin"/><Relationship Id="rId13" Type="http://schemas.openxmlformats.org/officeDocument/2006/relationships/image" Target="../media/image402.emf"/><Relationship Id="rId18" Type="http://schemas.openxmlformats.org/officeDocument/2006/relationships/oleObject" Target="../embeddings/oleObject422.bin"/><Relationship Id="rId3" Type="http://schemas.openxmlformats.org/officeDocument/2006/relationships/notesSlide" Target="../notesSlides/notesSlide37.xml"/><Relationship Id="rId21" Type="http://schemas.openxmlformats.org/officeDocument/2006/relationships/image" Target="../media/image406.emf"/><Relationship Id="rId7" Type="http://schemas.openxmlformats.org/officeDocument/2006/relationships/image" Target="../media/image399.emf"/><Relationship Id="rId12" Type="http://schemas.openxmlformats.org/officeDocument/2006/relationships/oleObject" Target="../embeddings/oleObject419.bin"/><Relationship Id="rId17" Type="http://schemas.openxmlformats.org/officeDocument/2006/relationships/image" Target="../media/image404.emf"/><Relationship Id="rId25" Type="http://schemas.openxmlformats.org/officeDocument/2006/relationships/image" Target="../media/image40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1.bin"/><Relationship Id="rId20" Type="http://schemas.openxmlformats.org/officeDocument/2006/relationships/oleObject" Target="../embeddings/oleObject423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16.bin"/><Relationship Id="rId11" Type="http://schemas.openxmlformats.org/officeDocument/2006/relationships/image" Target="../media/image401.emf"/><Relationship Id="rId24" Type="http://schemas.openxmlformats.org/officeDocument/2006/relationships/oleObject" Target="../embeddings/oleObject425.bin"/><Relationship Id="rId5" Type="http://schemas.openxmlformats.org/officeDocument/2006/relationships/image" Target="../media/image398.emf"/><Relationship Id="rId15" Type="http://schemas.openxmlformats.org/officeDocument/2006/relationships/image" Target="../media/image403.emf"/><Relationship Id="rId23" Type="http://schemas.openxmlformats.org/officeDocument/2006/relationships/image" Target="../media/image407.emf"/><Relationship Id="rId10" Type="http://schemas.openxmlformats.org/officeDocument/2006/relationships/oleObject" Target="../embeddings/oleObject418.bin"/><Relationship Id="rId19" Type="http://schemas.openxmlformats.org/officeDocument/2006/relationships/image" Target="../media/image405.emf"/><Relationship Id="rId4" Type="http://schemas.openxmlformats.org/officeDocument/2006/relationships/oleObject" Target="../embeddings/oleObject415.bin"/><Relationship Id="rId9" Type="http://schemas.openxmlformats.org/officeDocument/2006/relationships/image" Target="../media/image400.emf"/><Relationship Id="rId14" Type="http://schemas.openxmlformats.org/officeDocument/2006/relationships/oleObject" Target="../embeddings/oleObject420.bin"/><Relationship Id="rId22" Type="http://schemas.openxmlformats.org/officeDocument/2006/relationships/oleObject" Target="../embeddings/oleObject42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8.bin"/><Relationship Id="rId13" Type="http://schemas.openxmlformats.org/officeDocument/2006/relationships/image" Target="../media/image413.emf"/><Relationship Id="rId18" Type="http://schemas.openxmlformats.org/officeDocument/2006/relationships/oleObject" Target="../embeddings/oleObject433.bin"/><Relationship Id="rId26" Type="http://schemas.openxmlformats.org/officeDocument/2006/relationships/oleObject" Target="../embeddings/oleObject437.bin"/><Relationship Id="rId3" Type="http://schemas.openxmlformats.org/officeDocument/2006/relationships/notesSlide" Target="../notesSlides/notesSlide38.xml"/><Relationship Id="rId21" Type="http://schemas.openxmlformats.org/officeDocument/2006/relationships/image" Target="../media/image417.emf"/><Relationship Id="rId7" Type="http://schemas.openxmlformats.org/officeDocument/2006/relationships/image" Target="../media/image410.emf"/><Relationship Id="rId12" Type="http://schemas.openxmlformats.org/officeDocument/2006/relationships/oleObject" Target="../embeddings/oleObject430.bin"/><Relationship Id="rId17" Type="http://schemas.openxmlformats.org/officeDocument/2006/relationships/image" Target="../media/image415.emf"/><Relationship Id="rId25" Type="http://schemas.openxmlformats.org/officeDocument/2006/relationships/image" Target="../media/image39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2.bin"/><Relationship Id="rId20" Type="http://schemas.openxmlformats.org/officeDocument/2006/relationships/oleObject" Target="../embeddings/oleObject434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427.bin"/><Relationship Id="rId11" Type="http://schemas.openxmlformats.org/officeDocument/2006/relationships/image" Target="../media/image412.emf"/><Relationship Id="rId24" Type="http://schemas.openxmlformats.org/officeDocument/2006/relationships/oleObject" Target="../embeddings/oleObject436.bin"/><Relationship Id="rId5" Type="http://schemas.openxmlformats.org/officeDocument/2006/relationships/image" Target="../media/image409.emf"/><Relationship Id="rId15" Type="http://schemas.openxmlformats.org/officeDocument/2006/relationships/image" Target="../media/image414.emf"/><Relationship Id="rId23" Type="http://schemas.openxmlformats.org/officeDocument/2006/relationships/image" Target="../media/image418.emf"/><Relationship Id="rId10" Type="http://schemas.openxmlformats.org/officeDocument/2006/relationships/oleObject" Target="../embeddings/oleObject429.bin"/><Relationship Id="rId19" Type="http://schemas.openxmlformats.org/officeDocument/2006/relationships/image" Target="../media/image416.emf"/><Relationship Id="rId4" Type="http://schemas.openxmlformats.org/officeDocument/2006/relationships/oleObject" Target="../embeddings/oleObject426.bin"/><Relationship Id="rId9" Type="http://schemas.openxmlformats.org/officeDocument/2006/relationships/image" Target="../media/image411.emf"/><Relationship Id="rId14" Type="http://schemas.openxmlformats.org/officeDocument/2006/relationships/oleObject" Target="../embeddings/oleObject431.bin"/><Relationship Id="rId22" Type="http://schemas.openxmlformats.org/officeDocument/2006/relationships/oleObject" Target="../embeddings/oleObject435.bin"/><Relationship Id="rId27" Type="http://schemas.openxmlformats.org/officeDocument/2006/relationships/image" Target="../media/image40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0.bin"/><Relationship Id="rId13" Type="http://schemas.openxmlformats.org/officeDocument/2006/relationships/image" Target="../media/image423.emf"/><Relationship Id="rId18" Type="http://schemas.openxmlformats.org/officeDocument/2006/relationships/oleObject" Target="../embeddings/oleObject445.bin"/><Relationship Id="rId26" Type="http://schemas.openxmlformats.org/officeDocument/2006/relationships/oleObject" Target="../embeddings/oleObject449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427.emf"/><Relationship Id="rId7" Type="http://schemas.openxmlformats.org/officeDocument/2006/relationships/image" Target="../media/image420.emf"/><Relationship Id="rId12" Type="http://schemas.openxmlformats.org/officeDocument/2006/relationships/oleObject" Target="../embeddings/oleObject442.bin"/><Relationship Id="rId17" Type="http://schemas.openxmlformats.org/officeDocument/2006/relationships/image" Target="../media/image425.emf"/><Relationship Id="rId25" Type="http://schemas.openxmlformats.org/officeDocument/2006/relationships/image" Target="../media/image39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4.bin"/><Relationship Id="rId20" Type="http://schemas.openxmlformats.org/officeDocument/2006/relationships/oleObject" Target="../embeddings/oleObject446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39.bin"/><Relationship Id="rId11" Type="http://schemas.openxmlformats.org/officeDocument/2006/relationships/image" Target="../media/image422.emf"/><Relationship Id="rId24" Type="http://schemas.openxmlformats.org/officeDocument/2006/relationships/oleObject" Target="../embeddings/oleObject448.bin"/><Relationship Id="rId5" Type="http://schemas.openxmlformats.org/officeDocument/2006/relationships/image" Target="../media/image419.emf"/><Relationship Id="rId15" Type="http://schemas.openxmlformats.org/officeDocument/2006/relationships/image" Target="../media/image424.emf"/><Relationship Id="rId23" Type="http://schemas.openxmlformats.org/officeDocument/2006/relationships/image" Target="../media/image428.emf"/><Relationship Id="rId10" Type="http://schemas.openxmlformats.org/officeDocument/2006/relationships/oleObject" Target="../embeddings/oleObject441.bin"/><Relationship Id="rId19" Type="http://schemas.openxmlformats.org/officeDocument/2006/relationships/image" Target="../media/image426.emf"/><Relationship Id="rId4" Type="http://schemas.openxmlformats.org/officeDocument/2006/relationships/oleObject" Target="../embeddings/oleObject438.bin"/><Relationship Id="rId9" Type="http://schemas.openxmlformats.org/officeDocument/2006/relationships/image" Target="../media/image421.emf"/><Relationship Id="rId14" Type="http://schemas.openxmlformats.org/officeDocument/2006/relationships/oleObject" Target="../embeddings/oleObject443.bin"/><Relationship Id="rId22" Type="http://schemas.openxmlformats.org/officeDocument/2006/relationships/oleObject" Target="../embeddings/oleObject447.bin"/><Relationship Id="rId27" Type="http://schemas.openxmlformats.org/officeDocument/2006/relationships/image" Target="../media/image400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emf"/><Relationship Id="rId13" Type="http://schemas.openxmlformats.org/officeDocument/2006/relationships/oleObject" Target="../embeddings/oleObject455.bin"/><Relationship Id="rId18" Type="http://schemas.openxmlformats.org/officeDocument/2006/relationships/image" Target="../media/image436.emf"/><Relationship Id="rId3" Type="http://schemas.openxmlformats.org/officeDocument/2006/relationships/oleObject" Target="../embeddings/oleObject450.bin"/><Relationship Id="rId21" Type="http://schemas.openxmlformats.org/officeDocument/2006/relationships/oleObject" Target="../embeddings/oleObject459.bin"/><Relationship Id="rId7" Type="http://schemas.openxmlformats.org/officeDocument/2006/relationships/oleObject" Target="../embeddings/oleObject452.bin"/><Relationship Id="rId12" Type="http://schemas.openxmlformats.org/officeDocument/2006/relationships/image" Target="../media/image433.emf"/><Relationship Id="rId17" Type="http://schemas.openxmlformats.org/officeDocument/2006/relationships/oleObject" Target="../embeddings/oleObject4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5.emf"/><Relationship Id="rId20" Type="http://schemas.openxmlformats.org/officeDocument/2006/relationships/image" Target="../media/image437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30.emf"/><Relationship Id="rId11" Type="http://schemas.openxmlformats.org/officeDocument/2006/relationships/oleObject" Target="../embeddings/oleObject454.bin"/><Relationship Id="rId5" Type="http://schemas.openxmlformats.org/officeDocument/2006/relationships/oleObject" Target="../embeddings/oleObject451.bin"/><Relationship Id="rId15" Type="http://schemas.openxmlformats.org/officeDocument/2006/relationships/oleObject" Target="../embeddings/oleObject456.bin"/><Relationship Id="rId10" Type="http://schemas.openxmlformats.org/officeDocument/2006/relationships/image" Target="../media/image432.emf"/><Relationship Id="rId19" Type="http://schemas.openxmlformats.org/officeDocument/2006/relationships/oleObject" Target="../embeddings/oleObject458.bin"/><Relationship Id="rId4" Type="http://schemas.openxmlformats.org/officeDocument/2006/relationships/image" Target="../media/image429.emf"/><Relationship Id="rId9" Type="http://schemas.openxmlformats.org/officeDocument/2006/relationships/oleObject" Target="../embeddings/oleObject453.bin"/><Relationship Id="rId14" Type="http://schemas.openxmlformats.org/officeDocument/2006/relationships/image" Target="../media/image434.emf"/><Relationship Id="rId22" Type="http://schemas.openxmlformats.org/officeDocument/2006/relationships/image" Target="../media/image43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2.bin"/><Relationship Id="rId13" Type="http://schemas.openxmlformats.org/officeDocument/2006/relationships/image" Target="../media/image443.e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40.emf"/><Relationship Id="rId12" Type="http://schemas.openxmlformats.org/officeDocument/2006/relationships/oleObject" Target="../embeddings/oleObject464.bin"/><Relationship Id="rId17" Type="http://schemas.openxmlformats.org/officeDocument/2006/relationships/image" Target="../media/image44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6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461.bin"/><Relationship Id="rId11" Type="http://schemas.openxmlformats.org/officeDocument/2006/relationships/image" Target="../media/image442.emf"/><Relationship Id="rId5" Type="http://schemas.openxmlformats.org/officeDocument/2006/relationships/image" Target="../media/image439.emf"/><Relationship Id="rId15" Type="http://schemas.openxmlformats.org/officeDocument/2006/relationships/image" Target="../media/image444.emf"/><Relationship Id="rId10" Type="http://schemas.openxmlformats.org/officeDocument/2006/relationships/oleObject" Target="../embeddings/oleObject463.bin"/><Relationship Id="rId4" Type="http://schemas.openxmlformats.org/officeDocument/2006/relationships/oleObject" Target="../embeddings/oleObject460.bin"/><Relationship Id="rId9" Type="http://schemas.openxmlformats.org/officeDocument/2006/relationships/image" Target="../media/image441.emf"/><Relationship Id="rId14" Type="http://schemas.openxmlformats.org/officeDocument/2006/relationships/oleObject" Target="../embeddings/oleObject46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9.bin"/><Relationship Id="rId13" Type="http://schemas.openxmlformats.org/officeDocument/2006/relationships/image" Target="../media/image450.emf"/><Relationship Id="rId18" Type="http://schemas.openxmlformats.org/officeDocument/2006/relationships/oleObject" Target="../embeddings/oleObject474.bin"/><Relationship Id="rId26" Type="http://schemas.openxmlformats.org/officeDocument/2006/relationships/oleObject" Target="../embeddings/oleObject478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454.emf"/><Relationship Id="rId7" Type="http://schemas.openxmlformats.org/officeDocument/2006/relationships/image" Target="../media/image447.emf"/><Relationship Id="rId12" Type="http://schemas.openxmlformats.org/officeDocument/2006/relationships/oleObject" Target="../embeddings/oleObject471.bin"/><Relationship Id="rId17" Type="http://schemas.openxmlformats.org/officeDocument/2006/relationships/image" Target="../media/image452.emf"/><Relationship Id="rId25" Type="http://schemas.openxmlformats.org/officeDocument/2006/relationships/image" Target="../media/image45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3.bin"/><Relationship Id="rId20" Type="http://schemas.openxmlformats.org/officeDocument/2006/relationships/oleObject" Target="../embeddings/oleObject475.bin"/><Relationship Id="rId29" Type="http://schemas.openxmlformats.org/officeDocument/2006/relationships/image" Target="../media/image458.e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68.bin"/><Relationship Id="rId11" Type="http://schemas.openxmlformats.org/officeDocument/2006/relationships/image" Target="../media/image449.emf"/><Relationship Id="rId24" Type="http://schemas.openxmlformats.org/officeDocument/2006/relationships/oleObject" Target="../embeddings/oleObject477.bin"/><Relationship Id="rId5" Type="http://schemas.openxmlformats.org/officeDocument/2006/relationships/image" Target="../media/image446.emf"/><Relationship Id="rId15" Type="http://schemas.openxmlformats.org/officeDocument/2006/relationships/image" Target="../media/image451.emf"/><Relationship Id="rId23" Type="http://schemas.openxmlformats.org/officeDocument/2006/relationships/image" Target="../media/image455.emf"/><Relationship Id="rId28" Type="http://schemas.openxmlformats.org/officeDocument/2006/relationships/oleObject" Target="../embeddings/oleObject479.bin"/><Relationship Id="rId10" Type="http://schemas.openxmlformats.org/officeDocument/2006/relationships/oleObject" Target="../embeddings/oleObject470.bin"/><Relationship Id="rId19" Type="http://schemas.openxmlformats.org/officeDocument/2006/relationships/image" Target="../media/image453.emf"/><Relationship Id="rId31" Type="http://schemas.openxmlformats.org/officeDocument/2006/relationships/image" Target="../media/image445.wmf"/><Relationship Id="rId4" Type="http://schemas.openxmlformats.org/officeDocument/2006/relationships/oleObject" Target="../embeddings/oleObject467.bin"/><Relationship Id="rId9" Type="http://schemas.openxmlformats.org/officeDocument/2006/relationships/image" Target="../media/image448.emf"/><Relationship Id="rId14" Type="http://schemas.openxmlformats.org/officeDocument/2006/relationships/oleObject" Target="../embeddings/oleObject472.bin"/><Relationship Id="rId22" Type="http://schemas.openxmlformats.org/officeDocument/2006/relationships/oleObject" Target="../embeddings/oleObject476.bin"/><Relationship Id="rId27" Type="http://schemas.openxmlformats.org/officeDocument/2006/relationships/image" Target="../media/image457.emf"/><Relationship Id="rId30" Type="http://schemas.openxmlformats.org/officeDocument/2006/relationships/oleObject" Target="../embeddings/oleObject48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3.bin"/><Relationship Id="rId13" Type="http://schemas.openxmlformats.org/officeDocument/2006/relationships/image" Target="../media/image463.em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460.emf"/><Relationship Id="rId12" Type="http://schemas.openxmlformats.org/officeDocument/2006/relationships/oleObject" Target="../embeddings/oleObject4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82.bin"/><Relationship Id="rId11" Type="http://schemas.openxmlformats.org/officeDocument/2006/relationships/image" Target="../media/image462.emf"/><Relationship Id="rId5" Type="http://schemas.openxmlformats.org/officeDocument/2006/relationships/image" Target="../media/image459.emf"/><Relationship Id="rId10" Type="http://schemas.openxmlformats.org/officeDocument/2006/relationships/oleObject" Target="../embeddings/oleObject484.bin"/><Relationship Id="rId4" Type="http://schemas.openxmlformats.org/officeDocument/2006/relationships/oleObject" Target="../embeddings/oleObject481.bin"/><Relationship Id="rId9" Type="http://schemas.openxmlformats.org/officeDocument/2006/relationships/image" Target="../media/image46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64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png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3.emf"/><Relationship Id="rId18" Type="http://schemas.openxmlformats.org/officeDocument/2006/relationships/oleObject" Target="../embeddings/oleObject44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7.emf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6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5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0.emf"/><Relationship Id="rId12" Type="http://schemas.openxmlformats.org/officeDocument/2006/relationships/image" Target="../media/image56.png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5" Type="http://schemas.openxmlformats.org/officeDocument/2006/relationships/oleObject" Target="../embeddings/oleObject52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1.emf"/><Relationship Id="rId14" Type="http://schemas.openxmlformats.org/officeDocument/2006/relationships/image" Target="../media/image5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1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3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 smtClean="0"/>
              <a:t>3.4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Monotonicity, Extreme Values, Global Maxima and Minima of Functions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4217770"/>
      </p:ext>
    </p:extLst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charset="-122"/>
              </a:rPr>
              <a:t>Monotonicity</a:t>
            </a:r>
            <a:r>
              <a:rPr lang="en-US" altLang="zh-CN" b="1" dirty="0">
                <a:ea typeface="宋体" charset="-122"/>
              </a:rPr>
              <a:t> of Functions</a:t>
            </a:r>
            <a:endParaRPr lang="zh-CN" altLang="en-US" b="1" dirty="0">
              <a:ea typeface="宋体" charset="-122"/>
            </a:endParaRPr>
          </a:p>
        </p:txBody>
      </p:sp>
      <p:sp>
        <p:nvSpPr>
          <p:cNvPr id="2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0D72-324E-4F6B-BF3C-68F81DCA4C62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688139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57752" y="2017713"/>
          <a:ext cx="4038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77" name="Equation" r:id="rId4" imgW="4711680" imgH="469800" progId="Equation.DSMT4">
                  <p:embed/>
                </p:oleObj>
              </mc:Choice>
              <mc:Fallback>
                <p:oleObj name="Equation" r:id="rId4" imgW="471168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017713"/>
                        <a:ext cx="4038600" cy="403225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43" name="Object 1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43313" y="2793995"/>
          <a:ext cx="5746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78" name="Equation" r:id="rId6" imgW="901440" imgH="419040" progId="Equation.DSMT4">
                  <p:embed/>
                </p:oleObj>
              </mc:Choice>
              <mc:Fallback>
                <p:oleObj name="Equation" r:id="rId6" imgW="9014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2793995"/>
                        <a:ext cx="5746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50" name="Object 2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14612" y="4648204"/>
          <a:ext cx="34575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79" name="Equation" r:id="rId8" imgW="4241520" imgH="393480" progId="Equation.DSMT4">
                  <p:embed/>
                </p:oleObj>
              </mc:Choice>
              <mc:Fallback>
                <p:oleObj name="Equation" r:id="rId8" imgW="424152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648204"/>
                        <a:ext cx="34575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3" name="Object 5"/>
          <p:cNvGraphicFramePr>
            <a:graphicFrameLocks noChangeAspect="1"/>
          </p:cNvGraphicFramePr>
          <p:nvPr/>
        </p:nvGraphicFramePr>
        <p:xfrm>
          <a:off x="2627313" y="3578220"/>
          <a:ext cx="34655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80" name="Equation" r:id="rId10" imgW="4381200" imgH="406080" progId="Equation.DSMT4">
                  <p:embed/>
                </p:oleObj>
              </mc:Choice>
              <mc:Fallback>
                <p:oleObj name="Equation" r:id="rId10" imgW="438120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78220"/>
                        <a:ext cx="346551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4" name="Object 6"/>
          <p:cNvGraphicFramePr>
            <a:graphicFrameLocks noChangeAspect="1"/>
          </p:cNvGraphicFramePr>
          <p:nvPr/>
        </p:nvGraphicFramePr>
        <p:xfrm>
          <a:off x="2195513" y="5307007"/>
          <a:ext cx="4038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81" name="Equation" r:id="rId12" imgW="5105160" imgH="469800" progId="Equation.DSMT4">
                  <p:embed/>
                </p:oleObj>
              </mc:Choice>
              <mc:Fallback>
                <p:oleObj name="Equation" r:id="rId12" imgW="510516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07007"/>
                        <a:ext cx="40386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827088" y="227647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宋体" charset="-122"/>
              </a:rPr>
              <a:t>Proof (continued)</a:t>
            </a:r>
            <a:endParaRPr lang="zh-CN" altLang="en-US" b="1">
              <a:ea typeface="宋体" charset="-122"/>
            </a:endParaRP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1476375" y="2714620"/>
            <a:ext cx="2222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By Theorem 2.7.1,  </a:t>
            </a:r>
          </a:p>
        </p:txBody>
      </p:sp>
      <p:sp>
        <p:nvSpPr>
          <p:cNvPr id="688145" name="Rectangle 17"/>
          <p:cNvSpPr>
            <a:spLocks noChangeArrowheads="1"/>
          </p:cNvSpPr>
          <p:nvPr/>
        </p:nvSpPr>
        <p:spPr bwMode="auto">
          <a:xfrm>
            <a:off x="4211638" y="2714620"/>
            <a:ext cx="433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is strictly monotone decreasing on [0,1). </a:t>
            </a:r>
          </a:p>
        </p:txBody>
      </p:sp>
      <p:sp>
        <p:nvSpPr>
          <p:cNvPr id="688146" name="Rectangle 18"/>
          <p:cNvSpPr>
            <a:spLocks noChangeArrowheads="1"/>
          </p:cNvSpPr>
          <p:nvPr/>
        </p:nvSpPr>
        <p:spPr bwMode="auto">
          <a:xfrm>
            <a:off x="900113" y="3219445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Thus </a:t>
            </a:r>
          </a:p>
        </p:txBody>
      </p:sp>
      <p:sp>
        <p:nvSpPr>
          <p:cNvPr id="688147" name="Rectangle 19"/>
          <p:cNvSpPr>
            <a:spLocks noChangeArrowheads="1"/>
          </p:cNvSpPr>
          <p:nvPr/>
        </p:nvSpPr>
        <p:spPr bwMode="auto">
          <a:xfrm>
            <a:off x="1547813" y="4154482"/>
            <a:ext cx="4533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Again from Theorem 2.7.1, we know that  </a:t>
            </a:r>
          </a:p>
        </p:txBody>
      </p:sp>
      <p:sp>
        <p:nvSpPr>
          <p:cNvPr id="688154" name="Rectangle 26"/>
          <p:cNvSpPr>
            <a:spLocks noChangeArrowheads="1"/>
          </p:cNvSpPr>
          <p:nvPr/>
        </p:nvSpPr>
        <p:spPr bwMode="auto">
          <a:xfrm>
            <a:off x="971550" y="4875207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or  </a:t>
            </a:r>
          </a:p>
        </p:txBody>
      </p:sp>
      <p:sp>
        <p:nvSpPr>
          <p:cNvPr id="688155" name="Rectangle 27"/>
          <p:cNvSpPr>
            <a:spLocks noChangeArrowheads="1"/>
          </p:cNvSpPr>
          <p:nvPr/>
        </p:nvSpPr>
        <p:spPr bwMode="auto">
          <a:xfrm>
            <a:off x="971550" y="5773732"/>
            <a:ext cx="332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This is the desired conclusion. </a:t>
            </a:r>
          </a:p>
        </p:txBody>
      </p:sp>
      <p:sp>
        <p:nvSpPr>
          <p:cNvPr id="688156" name="Rectangle 28"/>
          <p:cNvSpPr>
            <a:spLocks noChangeArrowheads="1"/>
          </p:cNvSpPr>
          <p:nvPr/>
        </p:nvSpPr>
        <p:spPr bwMode="auto">
          <a:xfrm>
            <a:off x="4211638" y="5773732"/>
            <a:ext cx="94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 </a:t>
            </a:r>
          </a:p>
        </p:txBody>
      </p: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714375" y="1357298"/>
            <a:ext cx="5384803" cy="627062"/>
            <a:chOff x="619" y="994"/>
            <a:chExt cx="3392" cy="395"/>
          </a:xfrm>
        </p:grpSpPr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619" y="1049"/>
              <a:ext cx="17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dirty="0"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Prove that</a:t>
              </a:r>
            </a:p>
          </p:txBody>
        </p:sp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2391" y="994"/>
            <a:ext cx="162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82" name="Equation" r:id="rId14" imgW="3492360" imgH="850680" progId="Equation.DSMT4">
                    <p:embed/>
                  </p:oleObj>
                </mc:Choice>
                <mc:Fallback>
                  <p:oleObj name="Equation" r:id="rId14" imgW="3492360" imgH="8506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" y="994"/>
                          <a:ext cx="1620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8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8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8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8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8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8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42" grpId="0"/>
      <p:bldP spid="688145" grpId="0"/>
      <p:bldP spid="688146" grpId="0"/>
      <p:bldP spid="688147" grpId="0"/>
      <p:bldP spid="688154" grpId="0"/>
      <p:bldP spid="688155" grpId="0"/>
      <p:bldP spid="6881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186A-EA7C-46F8-8C1B-2E70D457012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41046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Extreme Values of Functions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733550" y="4213246"/>
            <a:ext cx="5791200" cy="2144712"/>
            <a:chOff x="1008" y="1152"/>
            <a:chExt cx="3648" cy="1351"/>
          </a:xfrm>
        </p:grpSpPr>
        <p:sp>
          <p:nvSpPr>
            <p:cNvPr id="641055" name="Line 31"/>
            <p:cNvSpPr>
              <a:spLocks noChangeShapeType="1"/>
            </p:cNvSpPr>
            <p:nvPr/>
          </p:nvSpPr>
          <p:spPr bwMode="auto">
            <a:xfrm>
              <a:off x="1008" y="2304"/>
              <a:ext cx="3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1056" name="Line 32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1057" name="Object 33"/>
            <p:cNvGraphicFramePr>
              <a:graphicFrameLocks noChangeAspect="1"/>
            </p:cNvGraphicFramePr>
            <p:nvPr/>
          </p:nvGraphicFramePr>
          <p:xfrm>
            <a:off x="1737" y="2352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38" name="公式" r:id="rId4" imgW="215640" imgH="241200" progId="Equation.3">
                    <p:embed/>
                  </p:oleObj>
                </mc:Choice>
                <mc:Fallback>
                  <p:oleObj name="公式" r:id="rId4" imgW="215640" imgH="2412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2352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1058" name="Object 34"/>
            <p:cNvGraphicFramePr>
              <a:graphicFrameLocks noChangeAspect="1"/>
            </p:cNvGraphicFramePr>
            <p:nvPr/>
          </p:nvGraphicFramePr>
          <p:xfrm>
            <a:off x="4528" y="2368"/>
            <a:ext cx="127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39" name="Equation" r:id="rId6" imgW="203040" imgH="190440" progId="Equation.DSMT4">
                    <p:embed/>
                  </p:oleObj>
                </mc:Choice>
                <mc:Fallback>
                  <p:oleObj name="Equation" r:id="rId6" imgW="203040" imgH="1904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2368"/>
                          <a:ext cx="127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1059" name="Object 35"/>
            <p:cNvGraphicFramePr>
              <a:graphicFrameLocks noChangeAspect="1"/>
            </p:cNvGraphicFramePr>
            <p:nvPr/>
          </p:nvGraphicFramePr>
          <p:xfrm>
            <a:off x="1733" y="1169"/>
            <a:ext cx="11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40" name="Equation" r:id="rId8" imgW="190440" imgH="241200" progId="Equation.DSMT4">
                    <p:embed/>
                  </p:oleObj>
                </mc:Choice>
                <mc:Fallback>
                  <p:oleObj name="Equation" r:id="rId8" imgW="190440" imgH="2412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" y="1169"/>
                          <a:ext cx="119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101850" y="4213246"/>
            <a:ext cx="4506913" cy="2144712"/>
            <a:chOff x="1240" y="1152"/>
            <a:chExt cx="2839" cy="1351"/>
          </a:xfrm>
        </p:grpSpPr>
        <p:sp>
          <p:nvSpPr>
            <p:cNvPr id="641061" name="Line 37"/>
            <p:cNvSpPr>
              <a:spLocks noChangeShapeType="1"/>
            </p:cNvSpPr>
            <p:nvPr/>
          </p:nvSpPr>
          <p:spPr bwMode="auto">
            <a:xfrm>
              <a:off x="1296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1062" name="Line 38"/>
            <p:cNvSpPr>
              <a:spLocks noChangeShapeType="1"/>
            </p:cNvSpPr>
            <p:nvPr/>
          </p:nvSpPr>
          <p:spPr bwMode="auto">
            <a:xfrm>
              <a:off x="4032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1063" name="Object 39"/>
            <p:cNvGraphicFramePr>
              <a:graphicFrameLocks noChangeAspect="1"/>
            </p:cNvGraphicFramePr>
            <p:nvPr/>
          </p:nvGraphicFramePr>
          <p:xfrm>
            <a:off x="1240" y="2361"/>
            <a:ext cx="112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41" name="Equation" r:id="rId10" imgW="177480" imgH="190440" progId="Equation.DSMT4">
                    <p:embed/>
                  </p:oleObj>
                </mc:Choice>
                <mc:Fallback>
                  <p:oleObj name="Equation" r:id="rId10" imgW="17748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361"/>
                          <a:ext cx="112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1064" name="Object 40"/>
            <p:cNvGraphicFramePr>
              <a:graphicFrameLocks noChangeAspect="1"/>
            </p:cNvGraphicFramePr>
            <p:nvPr/>
          </p:nvGraphicFramePr>
          <p:xfrm>
            <a:off x="3976" y="2352"/>
            <a:ext cx="103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42" name="Equation" r:id="rId12" imgW="164880" imgH="241200" progId="Equation.DSMT4">
                    <p:embed/>
                  </p:oleObj>
                </mc:Choice>
                <mc:Fallback>
                  <p:oleObj name="Equation" r:id="rId12" imgW="16488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2352"/>
                          <a:ext cx="103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2190750" y="4213246"/>
            <a:ext cx="4343400" cy="1498600"/>
            <a:chOff x="1296" y="1152"/>
            <a:chExt cx="2736" cy="944"/>
          </a:xfrm>
        </p:grpSpPr>
        <p:sp>
          <p:nvSpPr>
            <p:cNvPr id="641066" name="Freeform 42"/>
            <p:cNvSpPr>
              <a:spLocks/>
            </p:cNvSpPr>
            <p:nvPr/>
          </p:nvSpPr>
          <p:spPr bwMode="auto">
            <a:xfrm>
              <a:off x="1296" y="1152"/>
              <a:ext cx="2736" cy="944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144" y="912"/>
                </a:cxn>
                <a:cxn ang="0">
                  <a:pos x="384" y="672"/>
                </a:cxn>
                <a:cxn ang="0">
                  <a:pos x="672" y="432"/>
                </a:cxn>
                <a:cxn ang="0">
                  <a:pos x="960" y="576"/>
                </a:cxn>
                <a:cxn ang="0">
                  <a:pos x="1056" y="624"/>
                </a:cxn>
                <a:cxn ang="0">
                  <a:pos x="1248" y="816"/>
                </a:cxn>
                <a:cxn ang="0">
                  <a:pos x="1440" y="912"/>
                </a:cxn>
                <a:cxn ang="0">
                  <a:pos x="1632" y="624"/>
                </a:cxn>
                <a:cxn ang="0">
                  <a:pos x="1872" y="192"/>
                </a:cxn>
                <a:cxn ang="0">
                  <a:pos x="2016" y="96"/>
                </a:cxn>
                <a:cxn ang="0">
                  <a:pos x="2208" y="240"/>
                </a:cxn>
                <a:cxn ang="0">
                  <a:pos x="2352" y="288"/>
                </a:cxn>
                <a:cxn ang="0">
                  <a:pos x="2496" y="144"/>
                </a:cxn>
                <a:cxn ang="0">
                  <a:pos x="2544" y="0"/>
                </a:cxn>
              </a:cxnLst>
              <a:rect l="0" t="0" r="r" b="b"/>
              <a:pathLst>
                <a:path w="2544" h="944">
                  <a:moveTo>
                    <a:pt x="0" y="720"/>
                  </a:moveTo>
                  <a:cubicBezTo>
                    <a:pt x="40" y="820"/>
                    <a:pt x="80" y="920"/>
                    <a:pt x="144" y="912"/>
                  </a:cubicBezTo>
                  <a:cubicBezTo>
                    <a:pt x="208" y="904"/>
                    <a:pt x="296" y="752"/>
                    <a:pt x="384" y="672"/>
                  </a:cubicBezTo>
                  <a:cubicBezTo>
                    <a:pt x="472" y="592"/>
                    <a:pt x="576" y="448"/>
                    <a:pt x="672" y="432"/>
                  </a:cubicBezTo>
                  <a:cubicBezTo>
                    <a:pt x="768" y="416"/>
                    <a:pt x="896" y="544"/>
                    <a:pt x="960" y="576"/>
                  </a:cubicBezTo>
                  <a:cubicBezTo>
                    <a:pt x="1024" y="608"/>
                    <a:pt x="1008" y="584"/>
                    <a:pt x="1056" y="624"/>
                  </a:cubicBezTo>
                  <a:cubicBezTo>
                    <a:pt x="1104" y="664"/>
                    <a:pt x="1184" y="768"/>
                    <a:pt x="1248" y="816"/>
                  </a:cubicBezTo>
                  <a:cubicBezTo>
                    <a:pt x="1312" y="864"/>
                    <a:pt x="1376" y="944"/>
                    <a:pt x="1440" y="912"/>
                  </a:cubicBezTo>
                  <a:cubicBezTo>
                    <a:pt x="1504" y="880"/>
                    <a:pt x="1560" y="744"/>
                    <a:pt x="1632" y="624"/>
                  </a:cubicBezTo>
                  <a:cubicBezTo>
                    <a:pt x="1704" y="504"/>
                    <a:pt x="1808" y="280"/>
                    <a:pt x="1872" y="192"/>
                  </a:cubicBezTo>
                  <a:cubicBezTo>
                    <a:pt x="1936" y="104"/>
                    <a:pt x="1960" y="88"/>
                    <a:pt x="2016" y="96"/>
                  </a:cubicBezTo>
                  <a:cubicBezTo>
                    <a:pt x="2072" y="104"/>
                    <a:pt x="2152" y="208"/>
                    <a:pt x="2208" y="240"/>
                  </a:cubicBezTo>
                  <a:cubicBezTo>
                    <a:pt x="2264" y="272"/>
                    <a:pt x="2304" y="304"/>
                    <a:pt x="2352" y="288"/>
                  </a:cubicBezTo>
                  <a:cubicBezTo>
                    <a:pt x="2400" y="272"/>
                    <a:pt x="2464" y="192"/>
                    <a:pt x="2496" y="144"/>
                  </a:cubicBezTo>
                  <a:cubicBezTo>
                    <a:pt x="2528" y="96"/>
                    <a:pt x="2536" y="24"/>
                    <a:pt x="254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1067" name="Object 43"/>
            <p:cNvGraphicFramePr>
              <a:graphicFrameLocks noChangeAspect="1"/>
            </p:cNvGraphicFramePr>
            <p:nvPr/>
          </p:nvGraphicFramePr>
          <p:xfrm>
            <a:off x="2576" y="1488"/>
            <a:ext cx="416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43" name="Equation" r:id="rId14" imgW="990360" imgH="291960" progId="Equation.DSMT4">
                    <p:embed/>
                  </p:oleObj>
                </mc:Choice>
                <mc:Fallback>
                  <p:oleObj name="Equation" r:id="rId14" imgW="990360" imgH="29196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1488"/>
                          <a:ext cx="416" cy="1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2266950" y="5661050"/>
            <a:ext cx="381000" cy="685801"/>
            <a:chOff x="1344" y="2064"/>
            <a:chExt cx="240" cy="432"/>
          </a:xfrm>
        </p:grpSpPr>
        <p:sp>
          <p:nvSpPr>
            <p:cNvPr id="641069" name="Line 45"/>
            <p:cNvSpPr>
              <a:spLocks noChangeShapeType="1"/>
            </p:cNvSpPr>
            <p:nvPr/>
          </p:nvSpPr>
          <p:spPr bwMode="auto">
            <a:xfrm>
              <a:off x="1344" y="2064"/>
              <a:ext cx="240" cy="0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1070" name="Line 46"/>
            <p:cNvSpPr>
              <a:spLocks noChangeShapeType="1"/>
            </p:cNvSpPr>
            <p:nvPr/>
          </p:nvSpPr>
          <p:spPr bwMode="auto">
            <a:xfrm>
              <a:off x="1440" y="2064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1071" name="Object 47"/>
            <p:cNvGraphicFramePr>
              <a:graphicFrameLocks noChangeAspect="1"/>
            </p:cNvGraphicFramePr>
            <p:nvPr/>
          </p:nvGraphicFramePr>
          <p:xfrm>
            <a:off x="1379" y="2327"/>
            <a:ext cx="15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44" name="Equation" r:id="rId16" imgW="380880" imgH="419040" progId="Equation.DSMT4">
                    <p:embed/>
                  </p:oleObj>
                </mc:Choice>
                <mc:Fallback>
                  <p:oleObj name="Equation" r:id="rId16" imgW="380880" imgH="419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2327"/>
                          <a:ext cx="152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3181350" y="4879996"/>
            <a:ext cx="381000" cy="1466850"/>
            <a:chOff x="1920" y="1572"/>
            <a:chExt cx="240" cy="924"/>
          </a:xfrm>
        </p:grpSpPr>
        <p:sp>
          <p:nvSpPr>
            <p:cNvPr id="641073" name="Line 49"/>
            <p:cNvSpPr>
              <a:spLocks noChangeShapeType="1"/>
            </p:cNvSpPr>
            <p:nvPr/>
          </p:nvSpPr>
          <p:spPr bwMode="auto">
            <a:xfrm>
              <a:off x="1920" y="1572"/>
              <a:ext cx="2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1074" name="Line 50"/>
            <p:cNvSpPr>
              <a:spLocks noChangeShapeType="1"/>
            </p:cNvSpPr>
            <p:nvPr/>
          </p:nvSpPr>
          <p:spPr bwMode="auto">
            <a:xfrm>
              <a:off x="2028" y="1584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1075" name="Object 51"/>
            <p:cNvGraphicFramePr>
              <a:graphicFrameLocks noChangeAspect="1"/>
            </p:cNvGraphicFramePr>
            <p:nvPr/>
          </p:nvGraphicFramePr>
          <p:xfrm>
            <a:off x="1954" y="2328"/>
            <a:ext cx="16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45" name="Equation" r:id="rId18" imgW="419040" imgH="419040" progId="Equation.DSMT4">
                    <p:embed/>
                  </p:oleObj>
                </mc:Choice>
                <mc:Fallback>
                  <p:oleObj name="Equation" r:id="rId18" imgW="419040" imgH="419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2328"/>
                          <a:ext cx="167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3733800" y="5146696"/>
            <a:ext cx="381000" cy="1238250"/>
            <a:chOff x="2268" y="1740"/>
            <a:chExt cx="240" cy="780"/>
          </a:xfrm>
        </p:grpSpPr>
        <p:sp>
          <p:nvSpPr>
            <p:cNvPr id="641077" name="Line 53"/>
            <p:cNvSpPr>
              <a:spLocks noChangeShapeType="1"/>
            </p:cNvSpPr>
            <p:nvPr/>
          </p:nvSpPr>
          <p:spPr bwMode="auto">
            <a:xfrm>
              <a:off x="2268" y="1752"/>
              <a:ext cx="240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1078" name="Line 54"/>
            <p:cNvSpPr>
              <a:spLocks noChangeShapeType="1"/>
            </p:cNvSpPr>
            <p:nvPr/>
          </p:nvSpPr>
          <p:spPr bwMode="auto">
            <a:xfrm>
              <a:off x="2376" y="174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1079" name="Object 55"/>
            <p:cNvGraphicFramePr>
              <a:graphicFrameLocks noChangeAspect="1"/>
            </p:cNvGraphicFramePr>
            <p:nvPr/>
          </p:nvGraphicFramePr>
          <p:xfrm>
            <a:off x="2306" y="2352"/>
            <a:ext cx="16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46" name="Equation" r:id="rId20" imgW="419040" imgH="419040" progId="Equation.DSMT4">
                    <p:embed/>
                  </p:oleObj>
                </mc:Choice>
                <mc:Fallback>
                  <p:oleObj name="Equation" r:id="rId20" imgW="419040" imgH="419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6" y="2352"/>
                          <a:ext cx="166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4400550" y="5680096"/>
            <a:ext cx="381000" cy="704850"/>
            <a:chOff x="2688" y="2076"/>
            <a:chExt cx="240" cy="444"/>
          </a:xfrm>
        </p:grpSpPr>
        <p:sp>
          <p:nvSpPr>
            <p:cNvPr id="641081" name="Line 57"/>
            <p:cNvSpPr>
              <a:spLocks noChangeShapeType="1"/>
            </p:cNvSpPr>
            <p:nvPr/>
          </p:nvSpPr>
          <p:spPr bwMode="auto">
            <a:xfrm>
              <a:off x="2688" y="2076"/>
              <a:ext cx="240" cy="0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1082" name="Line 58"/>
            <p:cNvSpPr>
              <a:spLocks noChangeShapeType="1"/>
            </p:cNvSpPr>
            <p:nvPr/>
          </p:nvSpPr>
          <p:spPr bwMode="auto">
            <a:xfrm>
              <a:off x="2808" y="2076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1083" name="Object 59"/>
            <p:cNvGraphicFramePr>
              <a:graphicFrameLocks noChangeAspect="1"/>
            </p:cNvGraphicFramePr>
            <p:nvPr/>
          </p:nvGraphicFramePr>
          <p:xfrm>
            <a:off x="2725" y="2351"/>
            <a:ext cx="161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47" name="Equation" r:id="rId22" imgW="406080" imgH="419040" progId="Equation.DSMT4">
                    <p:embed/>
                  </p:oleObj>
                </mc:Choice>
                <mc:Fallback>
                  <p:oleObj name="Equation" r:id="rId22" imgW="406080" imgH="4190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" y="2351"/>
                          <a:ext cx="161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5410200" y="4346596"/>
            <a:ext cx="381000" cy="2038350"/>
            <a:chOff x="3324" y="1236"/>
            <a:chExt cx="240" cy="1284"/>
          </a:xfrm>
        </p:grpSpPr>
        <p:sp>
          <p:nvSpPr>
            <p:cNvPr id="641085" name="Line 61"/>
            <p:cNvSpPr>
              <a:spLocks noChangeShapeType="1"/>
            </p:cNvSpPr>
            <p:nvPr/>
          </p:nvSpPr>
          <p:spPr bwMode="auto">
            <a:xfrm>
              <a:off x="3324" y="1236"/>
              <a:ext cx="2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1086" name="Line 62"/>
            <p:cNvSpPr>
              <a:spLocks noChangeShapeType="1"/>
            </p:cNvSpPr>
            <p:nvPr/>
          </p:nvSpPr>
          <p:spPr bwMode="auto">
            <a:xfrm>
              <a:off x="3456" y="124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1087" name="Object 63"/>
            <p:cNvGraphicFramePr>
              <a:graphicFrameLocks noChangeAspect="1"/>
            </p:cNvGraphicFramePr>
            <p:nvPr/>
          </p:nvGraphicFramePr>
          <p:xfrm>
            <a:off x="3397" y="2353"/>
            <a:ext cx="16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48" name="Equation" r:id="rId24" imgW="406080" imgH="419040" progId="Equation.DSMT4">
                    <p:embed/>
                  </p:oleObj>
                </mc:Choice>
                <mc:Fallback>
                  <p:oleObj name="Equation" r:id="rId24" imgW="406080" imgH="419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2353"/>
                          <a:ext cx="162" cy="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5962650" y="4670446"/>
            <a:ext cx="381000" cy="1714500"/>
            <a:chOff x="3672" y="1440"/>
            <a:chExt cx="240" cy="1080"/>
          </a:xfrm>
        </p:grpSpPr>
        <p:sp>
          <p:nvSpPr>
            <p:cNvPr id="641089" name="Line 65"/>
            <p:cNvSpPr>
              <a:spLocks noChangeShapeType="1"/>
            </p:cNvSpPr>
            <p:nvPr/>
          </p:nvSpPr>
          <p:spPr bwMode="auto">
            <a:xfrm>
              <a:off x="3672" y="1452"/>
              <a:ext cx="240" cy="0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1090" name="Line 66"/>
            <p:cNvSpPr>
              <a:spLocks noChangeShapeType="1"/>
            </p:cNvSpPr>
            <p:nvPr/>
          </p:nvSpPr>
          <p:spPr bwMode="auto">
            <a:xfrm>
              <a:off x="3792" y="1440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1091" name="Object 67"/>
            <p:cNvGraphicFramePr>
              <a:graphicFrameLocks noChangeAspect="1"/>
            </p:cNvGraphicFramePr>
            <p:nvPr/>
          </p:nvGraphicFramePr>
          <p:xfrm>
            <a:off x="3733" y="2352"/>
            <a:ext cx="16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49" name="Equation" r:id="rId26" imgW="406080" imgH="419040" progId="Equation.DSMT4">
                    <p:embed/>
                  </p:oleObj>
                </mc:Choice>
                <mc:Fallback>
                  <p:oleObj name="Equation" r:id="rId26" imgW="406080" imgH="419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2352"/>
                          <a:ext cx="161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" name="组合 66"/>
          <p:cNvGrpSpPr/>
          <p:nvPr/>
        </p:nvGrpSpPr>
        <p:grpSpPr>
          <a:xfrm>
            <a:off x="357158" y="1214422"/>
            <a:ext cx="8572560" cy="3001678"/>
            <a:chOff x="357158" y="1284578"/>
            <a:chExt cx="8572560" cy="3001678"/>
          </a:xfrm>
        </p:grpSpPr>
        <p:sp>
          <p:nvSpPr>
            <p:cNvPr id="66" name="矩形 65"/>
            <p:cNvSpPr/>
            <p:nvPr/>
          </p:nvSpPr>
          <p:spPr>
            <a:xfrm>
              <a:off x="357158" y="1357298"/>
              <a:ext cx="8572560" cy="29289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41026" name="Object 2"/>
            <p:cNvGraphicFramePr>
              <a:graphicFrameLocks noChangeAspect="1"/>
            </p:cNvGraphicFramePr>
            <p:nvPr/>
          </p:nvGraphicFramePr>
          <p:xfrm>
            <a:off x="7713689" y="1395699"/>
            <a:ext cx="64452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50" name="Equation" r:id="rId28" imgW="647640" imgH="279360" progId="Equation.DSMT4">
                    <p:embed/>
                  </p:oleObj>
                </mc:Choice>
                <mc:Fallback>
                  <p:oleObj name="Equation" r:id="rId28" imgW="647640" imgH="2793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3689" y="1395699"/>
                          <a:ext cx="644525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395302" y="1284578"/>
              <a:ext cx="5462582" cy="468313"/>
              <a:chOff x="460" y="1253"/>
              <a:chExt cx="3441" cy="295"/>
            </a:xfrm>
          </p:grpSpPr>
          <p:graphicFrame>
            <p:nvGraphicFramePr>
              <p:cNvPr id="641028" name="Object 4"/>
              <p:cNvGraphicFramePr>
                <a:graphicFrameLocks noChangeAspect="1"/>
              </p:cNvGraphicFramePr>
              <p:nvPr/>
            </p:nvGraphicFramePr>
            <p:xfrm>
              <a:off x="2506" y="1329"/>
              <a:ext cx="827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851" name="Equation" r:id="rId30" imgW="1307880" imgH="342720" progId="Equation.DSMT4">
                      <p:embed/>
                    </p:oleObj>
                  </mc:Choice>
                  <mc:Fallback>
                    <p:oleObj name="Equation" r:id="rId30" imgW="1307880" imgH="342720" progId="Equation.DSMT4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6" y="1329"/>
                            <a:ext cx="827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1029" name="Object 5"/>
              <p:cNvGraphicFramePr>
                <a:graphicFrameLocks noChangeAspect="1"/>
              </p:cNvGraphicFramePr>
              <p:nvPr/>
            </p:nvGraphicFramePr>
            <p:xfrm>
              <a:off x="3373" y="1314"/>
              <a:ext cx="528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852" name="Equation" r:id="rId32" imgW="838080" imgH="368280" progId="Equation.DSMT4">
                      <p:embed/>
                    </p:oleObj>
                  </mc:Choice>
                  <mc:Fallback>
                    <p:oleObj name="Equation" r:id="rId32" imgW="838080" imgH="368280" progId="Equation.DSMT4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3" y="1314"/>
                            <a:ext cx="528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1030" name="Rectangle 6"/>
              <p:cNvSpPr>
                <a:spLocks noChangeArrowheads="1"/>
              </p:cNvSpPr>
              <p:nvPr/>
            </p:nvSpPr>
            <p:spPr bwMode="auto">
              <a:xfrm>
                <a:off x="460" y="1253"/>
                <a:ext cx="208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Definition</a:t>
                </a:r>
                <a:r>
                  <a:rPr lang="en-US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 </a:t>
                </a:r>
                <a:r>
                  <a:rPr lang="en-US" altLang="zh-CN" sz="2400" b="1" dirty="0"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Suppose that </a:t>
                </a:r>
              </a:p>
            </p:txBody>
          </p:sp>
        </p:grpSp>
        <p:sp>
          <p:nvSpPr>
            <p:cNvPr id="641032" name="Rectangle 8"/>
            <p:cNvSpPr>
              <a:spLocks noChangeArrowheads="1"/>
            </p:cNvSpPr>
            <p:nvPr/>
          </p:nvSpPr>
          <p:spPr bwMode="auto">
            <a:xfrm>
              <a:off x="6142053" y="1291224"/>
              <a:ext cx="16530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If there is a </a:t>
              </a:r>
            </a:p>
          </p:txBody>
        </p:sp>
        <p:sp>
          <p:nvSpPr>
            <p:cNvPr id="641033" name="Rectangle 9"/>
            <p:cNvSpPr>
              <a:spLocks noChangeArrowheads="1"/>
            </p:cNvSpPr>
            <p:nvPr/>
          </p:nvSpPr>
          <p:spPr bwMode="auto">
            <a:xfrm>
              <a:off x="357158" y="1752889"/>
              <a:ext cx="136287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such that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708159" y="2038644"/>
              <a:ext cx="3935411" cy="500063"/>
              <a:chOff x="1179" y="1530"/>
              <a:chExt cx="2479" cy="315"/>
            </a:xfrm>
          </p:grpSpPr>
          <p:graphicFrame>
            <p:nvGraphicFramePr>
              <p:cNvPr id="641035" name="Object 11"/>
              <p:cNvGraphicFramePr>
                <a:graphicFrameLocks noChangeAspect="1"/>
              </p:cNvGraphicFramePr>
              <p:nvPr/>
            </p:nvGraphicFramePr>
            <p:xfrm>
              <a:off x="1179" y="1604"/>
              <a:ext cx="1054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853" name="Equation" r:id="rId34" imgW="1676160" imgH="368280" progId="Equation.DSMT4">
                      <p:embed/>
                    </p:oleObj>
                  </mc:Choice>
                  <mc:Fallback>
                    <p:oleObj name="Equation" r:id="rId34" imgW="1676160" imgH="368280" progId="Equation.DSMT4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9" y="1604"/>
                            <a:ext cx="1054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1036" name="Object 12"/>
              <p:cNvGraphicFramePr>
                <a:graphicFrameLocks noChangeAspect="1"/>
              </p:cNvGraphicFramePr>
              <p:nvPr/>
            </p:nvGraphicFramePr>
            <p:xfrm>
              <a:off x="2323" y="1604"/>
              <a:ext cx="1054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854" name="Equation" r:id="rId36" imgW="1676160" imgH="368280" progId="Equation.DSMT4">
                      <p:embed/>
                    </p:oleObj>
                  </mc:Choice>
                  <mc:Fallback>
                    <p:oleObj name="Equation" r:id="rId36" imgW="1676160" imgH="368280" progId="Equation.DSMT4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3" y="1604"/>
                            <a:ext cx="1054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1037" name="Rectangle 13"/>
              <p:cNvSpPr>
                <a:spLocks noChangeArrowheads="1"/>
              </p:cNvSpPr>
              <p:nvPr/>
            </p:nvSpPr>
            <p:spPr bwMode="auto">
              <a:xfrm>
                <a:off x="2162" y="1530"/>
                <a:ext cx="22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(</a:t>
                </a:r>
              </a:p>
            </p:txBody>
          </p:sp>
          <p:sp>
            <p:nvSpPr>
              <p:cNvPr id="641038" name="Rectangle 14"/>
              <p:cNvSpPr>
                <a:spLocks noChangeArrowheads="1"/>
              </p:cNvSpPr>
              <p:nvPr/>
            </p:nvSpPr>
            <p:spPr bwMode="auto">
              <a:xfrm>
                <a:off x="3332" y="1554"/>
                <a:ext cx="32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) , </a:t>
                </a:r>
              </a:p>
            </p:txBody>
          </p:sp>
        </p:grpSp>
        <p:sp>
          <p:nvSpPr>
            <p:cNvPr id="641039" name="Rectangle 15"/>
            <p:cNvSpPr>
              <a:spLocks noChangeArrowheads="1"/>
            </p:cNvSpPr>
            <p:nvPr/>
          </p:nvSpPr>
          <p:spPr bwMode="auto">
            <a:xfrm>
              <a:off x="428596" y="2538707"/>
              <a:ext cx="42481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tabLst>
                  <a:tab pos="4064000" algn="ctr"/>
                  <a:tab pos="8128000" algn="r"/>
                </a:tabLst>
              </a:pP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then we say that the function   </a:t>
              </a:r>
              <a:r>
                <a:rPr lang="en-US" altLang="zh-CN" sz="2400" b="1" i="1" dirty="0">
                  <a:solidFill>
                    <a:srgbClr val="0000FF"/>
                  </a:solidFill>
                  <a:ea typeface="宋体" charset="-122"/>
                </a:rPr>
                <a:t>f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449796" y="2576810"/>
              <a:ext cx="4408484" cy="461963"/>
              <a:chOff x="1853" y="1707"/>
              <a:chExt cx="2777" cy="291"/>
            </a:xfrm>
          </p:grpSpPr>
          <p:graphicFrame>
            <p:nvGraphicFramePr>
              <p:cNvPr id="641041" name="Object 17"/>
              <p:cNvGraphicFramePr>
                <a:graphicFrameLocks noChangeAspect="1"/>
              </p:cNvGraphicFramePr>
              <p:nvPr/>
            </p:nvGraphicFramePr>
            <p:xfrm>
              <a:off x="4382" y="1761"/>
              <a:ext cx="248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855" name="Equation" r:id="rId38" imgW="393480" imgH="355320" progId="Equation.DSMT4">
                      <p:embed/>
                    </p:oleObj>
                  </mc:Choice>
                  <mc:Fallback>
                    <p:oleObj name="Equation" r:id="rId38" imgW="393480" imgH="355320" progId="Equation.DSMT4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" y="1761"/>
                            <a:ext cx="248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1042" name="Rectangle 18"/>
              <p:cNvSpPr>
                <a:spLocks noChangeArrowheads="1"/>
              </p:cNvSpPr>
              <p:nvPr/>
            </p:nvSpPr>
            <p:spPr bwMode="auto">
              <a:xfrm>
                <a:off x="1853" y="1707"/>
                <a:ext cx="262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has a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charset="-122"/>
                  </a:rPr>
                  <a:t>maximum (minimum)</a:t>
                </a:r>
                <a:r>
                  <a:rPr lang="en-US" altLang="zh-CN" sz="2400" b="1" dirty="0"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at </a:t>
                </a:r>
              </a:p>
            </p:txBody>
          </p:sp>
        </p:grpSp>
        <p:sp>
          <p:nvSpPr>
            <p:cNvPr id="641043" name="Rectangle 19"/>
            <p:cNvSpPr>
              <a:spLocks noChangeArrowheads="1"/>
            </p:cNvSpPr>
            <p:nvPr/>
          </p:nvSpPr>
          <p:spPr bwMode="auto">
            <a:xfrm>
              <a:off x="357158" y="2928934"/>
              <a:ext cx="850112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 Maximum and minimum values are given a joint name</a:t>
              </a:r>
              <a:r>
                <a:rPr lang="en-US" altLang="zh-CN" sz="2400" dirty="0">
                  <a:ea typeface="宋体" charset="-122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extreme value[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极值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]</a:t>
              </a:r>
              <a:r>
                <a:rPr lang="en-US" altLang="zh-CN" sz="2400" b="1" dirty="0">
                  <a:solidFill>
                    <a:srgbClr val="0000FF"/>
                  </a:solidFill>
                  <a:ea typeface="宋体" charset="-122"/>
                </a:rPr>
                <a:t>, </a:t>
              </a:r>
            </a:p>
          </p:txBody>
        </p:sp>
        <p:sp>
          <p:nvSpPr>
            <p:cNvPr id="641044" name="Rectangle 20"/>
            <p:cNvSpPr>
              <a:spLocks noChangeArrowheads="1"/>
            </p:cNvSpPr>
            <p:nvPr/>
          </p:nvSpPr>
          <p:spPr bwMode="auto">
            <a:xfrm>
              <a:off x="4557591" y="3319161"/>
              <a:ext cx="40863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is called a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maximal (minimal)</a:t>
              </a:r>
              <a:endParaRPr lang="en-US" altLang="zh-CN" sz="2400" b="1" dirty="0">
                <a:ea typeface="宋体" charset="-122"/>
              </a:endParaRPr>
            </a:p>
          </p:txBody>
        </p:sp>
        <p:graphicFrame>
          <p:nvGraphicFramePr>
            <p:cNvPr id="641048" name="Object 24"/>
            <p:cNvGraphicFramePr>
              <a:graphicFrameLocks noChangeAspect="1"/>
            </p:cNvGraphicFramePr>
            <p:nvPr/>
          </p:nvGraphicFramePr>
          <p:xfrm>
            <a:off x="5518173" y="2181517"/>
            <a:ext cx="226853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56" name="Equation" r:id="rId40" imgW="2273040" imgH="368280" progId="Equation.DSMT4">
                    <p:embed/>
                  </p:oleObj>
                </mc:Choice>
                <mc:Fallback>
                  <p:oleObj name="Equation" r:id="rId40" imgW="2273040" imgH="36828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8173" y="2181517"/>
                          <a:ext cx="2268537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2325684" y="3285823"/>
              <a:ext cx="2103440" cy="461963"/>
              <a:chOff x="3834" y="2003"/>
              <a:chExt cx="1325" cy="291"/>
            </a:xfrm>
          </p:grpSpPr>
          <p:graphicFrame>
            <p:nvGraphicFramePr>
              <p:cNvPr id="641052" name="Object 28"/>
              <p:cNvGraphicFramePr>
                <a:graphicFrameLocks noChangeAspect="1"/>
              </p:cNvGraphicFramePr>
              <p:nvPr/>
            </p:nvGraphicFramePr>
            <p:xfrm>
              <a:off x="4959" y="2068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857" name="Equation" r:id="rId42" imgW="317160" imgH="355320" progId="Equation.DSMT4">
                      <p:embed/>
                    </p:oleObj>
                  </mc:Choice>
                  <mc:Fallback>
                    <p:oleObj name="Equation" r:id="rId42" imgW="317160" imgH="355320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9" y="2068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1053" name="Rectangle 29"/>
              <p:cNvSpPr>
                <a:spLocks noChangeArrowheads="1"/>
              </p:cNvSpPr>
              <p:nvPr/>
            </p:nvSpPr>
            <p:spPr bwMode="auto">
              <a:xfrm>
                <a:off x="3834" y="2003"/>
                <a:ext cx="11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and the point </a:t>
                </a:r>
              </a:p>
            </p:txBody>
          </p:sp>
        </p:grp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57158" y="3824591"/>
              <a:ext cx="43036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point</a:t>
              </a:r>
              <a:r>
                <a:rPr lang="en-US" altLang="zh-CN" sz="2400" dirty="0"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or</a:t>
              </a:r>
              <a:r>
                <a:rPr lang="en-US" altLang="zh-CN" sz="2400" dirty="0">
                  <a:ea typeface="宋体" charset="-122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extreme point[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极值点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]</a:t>
              </a:r>
              <a:r>
                <a:rPr lang="en-US" altLang="zh-CN" sz="2400" dirty="0">
                  <a:ea typeface="宋体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8D8-89F1-4555-98D1-8EF6803C877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Extreme Values of Functions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612775" y="1557338"/>
            <a:ext cx="770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Note </a:t>
            </a:r>
            <a:r>
              <a:rPr lang="en-US" altLang="zh-CN" dirty="0">
                <a:ea typeface="宋体" charset="-122"/>
              </a:rPr>
              <a:t> The maximum (or minimum) is only a local concept. It is different from the global maximum of the function in  </a:t>
            </a:r>
            <a:r>
              <a:rPr lang="en-US" altLang="zh-CN" b="1" i="1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2565400"/>
            <a:ext cx="7800975" cy="396875"/>
            <a:chOff x="385" y="1616"/>
            <a:chExt cx="4914" cy="25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5" y="1616"/>
              <a:ext cx="4763" cy="250"/>
              <a:chOff x="385" y="1616"/>
              <a:chExt cx="4763" cy="250"/>
            </a:xfrm>
          </p:grpSpPr>
          <p:graphicFrame>
            <p:nvGraphicFramePr>
              <p:cNvPr id="643078" name="Object 6"/>
              <p:cNvGraphicFramePr>
                <a:graphicFrameLocks noChangeAspect="1"/>
              </p:cNvGraphicFramePr>
              <p:nvPr/>
            </p:nvGraphicFramePr>
            <p:xfrm>
              <a:off x="4980" y="1632"/>
              <a:ext cx="16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692" name="Equation" r:id="rId4" imgW="266584" imgH="330057" progId="Equation.DSMT4">
                      <p:embed/>
                    </p:oleObj>
                  </mc:Choice>
                  <mc:Fallback>
                    <p:oleObj name="Equation" r:id="rId4" imgW="266584" imgH="330057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0" y="1632"/>
                            <a:ext cx="16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85" y="1616"/>
                <a:ext cx="1655" cy="250"/>
                <a:chOff x="406" y="1616"/>
                <a:chExt cx="1655" cy="250"/>
              </a:xfrm>
            </p:grpSpPr>
            <p:graphicFrame>
              <p:nvGraphicFramePr>
                <p:cNvPr id="643080" name="Object 8"/>
                <p:cNvGraphicFramePr>
                  <a:graphicFrameLocks noChangeAspect="1"/>
                </p:cNvGraphicFramePr>
                <p:nvPr/>
              </p:nvGraphicFramePr>
              <p:xfrm>
                <a:off x="1701" y="1656"/>
                <a:ext cx="360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9693" name="Equation" r:id="rId6" imgW="571252" imgH="291973" progId="Equation.DSMT4">
                        <p:embed/>
                      </p:oleObj>
                    </mc:Choice>
                    <mc:Fallback>
                      <p:oleObj name="Equation" r:id="rId6" imgW="571252" imgH="291973" progId="Equation.DSMT4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1" y="1656"/>
                              <a:ext cx="360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43081" name="Rectangle 9"/>
                <p:cNvSpPr>
                  <a:spLocks noChangeArrowheads="1"/>
                </p:cNvSpPr>
                <p:nvPr/>
              </p:nvSpPr>
              <p:spPr bwMode="auto">
                <a:xfrm>
                  <a:off x="406" y="1616"/>
                  <a:ext cx="134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en-US" altLang="zh-CN" b="1" dirty="0">
                      <a:solidFill>
                        <a:srgbClr val="CC0000"/>
                      </a:solidFill>
                      <a:ea typeface="宋体" charset="-122"/>
                    </a:rPr>
                    <a:t>Note</a:t>
                  </a:r>
                  <a:r>
                    <a:rPr lang="en-US" altLang="zh-CN" b="1" dirty="0">
                      <a:solidFill>
                        <a:srgbClr val="000000"/>
                      </a:solidFill>
                      <a:ea typeface="宋体" charset="-122"/>
                    </a:rPr>
                    <a:t> </a:t>
                  </a:r>
                  <a:r>
                    <a:rPr lang="en-US" altLang="zh-CN" b="1" dirty="0">
                      <a:ea typeface="宋体" charset="-122"/>
                    </a:rPr>
                    <a:t> </a:t>
                  </a:r>
                  <a:r>
                    <a:rPr lang="en-US" altLang="zh-CN" dirty="0">
                      <a:ea typeface="宋体" charset="-122"/>
                    </a:rPr>
                    <a:t>If a function </a:t>
                  </a:r>
                </a:p>
              </p:txBody>
            </p:sp>
          </p:grpSp>
          <p:sp>
            <p:nvSpPr>
              <p:cNvPr id="643082" name="Rectangle 10"/>
              <p:cNvSpPr>
                <a:spLocks noChangeArrowheads="1"/>
              </p:cNvSpPr>
              <p:nvPr/>
            </p:nvSpPr>
            <p:spPr bwMode="auto">
              <a:xfrm>
                <a:off x="1973" y="1616"/>
                <a:ext cx="30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</a:rPr>
                  <a:t> </a:t>
                </a:r>
                <a:r>
                  <a:rPr lang="en-US" altLang="zh-CN">
                    <a:ea typeface="宋体" charset="-122"/>
                  </a:rPr>
                  <a:t>attains the maximum (minimum) at the point </a:t>
                </a:r>
              </a:p>
            </p:txBody>
          </p:sp>
        </p:grpSp>
        <p:sp>
          <p:nvSpPr>
            <p:cNvPr id="643083" name="Rectangle 11"/>
            <p:cNvSpPr>
              <a:spLocks noChangeArrowheads="1"/>
            </p:cNvSpPr>
            <p:nvPr/>
          </p:nvSpPr>
          <p:spPr bwMode="auto">
            <a:xfrm>
              <a:off x="5103" y="16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333500" y="2924175"/>
            <a:ext cx="5059363" cy="433388"/>
            <a:chOff x="842" y="1819"/>
            <a:chExt cx="3187" cy="273"/>
          </a:xfrm>
        </p:grpSpPr>
        <p:graphicFrame>
          <p:nvGraphicFramePr>
            <p:cNvPr id="643085" name="Object 13"/>
            <p:cNvGraphicFramePr>
              <a:graphicFrameLocks noChangeAspect="1"/>
            </p:cNvGraphicFramePr>
            <p:nvPr/>
          </p:nvGraphicFramePr>
          <p:xfrm>
            <a:off x="842" y="1888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94" name="Equation" r:id="rId8" imgW="571252" imgH="291973" progId="Equation.DSMT4">
                    <p:embed/>
                  </p:oleObj>
                </mc:Choice>
                <mc:Fallback>
                  <p:oleObj name="Equation" r:id="rId8" imgW="571252" imgH="291973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1888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3086" name="Object 14"/>
            <p:cNvGraphicFramePr>
              <a:graphicFrameLocks noChangeAspect="1"/>
            </p:cNvGraphicFramePr>
            <p:nvPr/>
          </p:nvGraphicFramePr>
          <p:xfrm>
            <a:off x="3696" y="1859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95" name="Equation" r:id="rId10" imgW="266584" imgH="330057" progId="Equation.DSMT4">
                    <p:embed/>
                  </p:oleObj>
                </mc:Choice>
                <mc:Fallback>
                  <p:oleObj name="Equation" r:id="rId10" imgW="266584" imgH="330057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859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3087" name="Rectangle 15"/>
            <p:cNvSpPr>
              <a:spLocks noChangeArrowheads="1"/>
            </p:cNvSpPr>
            <p:nvPr/>
          </p:nvSpPr>
          <p:spPr bwMode="auto">
            <a:xfrm>
              <a:off x="1156" y="1842"/>
              <a:ext cx="25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must be defined in a neighborhood of </a:t>
              </a:r>
            </a:p>
          </p:txBody>
        </p:sp>
        <p:sp>
          <p:nvSpPr>
            <p:cNvPr id="643088" name="Rectangle 16"/>
            <p:cNvSpPr>
              <a:spLocks noChangeArrowheads="1"/>
            </p:cNvSpPr>
            <p:nvPr/>
          </p:nvSpPr>
          <p:spPr bwMode="auto">
            <a:xfrm>
              <a:off x="3833" y="181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345238" y="2960688"/>
            <a:ext cx="1522412" cy="396875"/>
            <a:chOff x="4042" y="1865"/>
            <a:chExt cx="959" cy="250"/>
          </a:xfrm>
        </p:grpSpPr>
        <p:graphicFrame>
          <p:nvGraphicFramePr>
            <p:cNvPr id="643090" name="Object 18"/>
            <p:cNvGraphicFramePr>
              <a:graphicFrameLocks noChangeAspect="1"/>
            </p:cNvGraphicFramePr>
            <p:nvPr/>
          </p:nvGraphicFramePr>
          <p:xfrm>
            <a:off x="4042" y="1888"/>
            <a:ext cx="42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96" name="Equation" r:id="rId12" imgW="672808" imgH="330057" progId="Equation.DSMT4">
                    <p:embed/>
                  </p:oleObj>
                </mc:Choice>
                <mc:Fallback>
                  <p:oleObj name="Equation" r:id="rId12" imgW="672808" imgH="330057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2" y="1888"/>
                          <a:ext cx="42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3091" name="Rectangle 19"/>
            <p:cNvSpPr>
              <a:spLocks noChangeArrowheads="1"/>
            </p:cNvSpPr>
            <p:nvPr/>
          </p:nvSpPr>
          <p:spPr bwMode="auto">
            <a:xfrm>
              <a:off x="4454" y="1865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 ,  and </a:t>
              </a:r>
            </a:p>
          </p:txBody>
        </p:sp>
      </p:grpSp>
      <p:sp>
        <p:nvSpPr>
          <p:cNvPr id="643092" name="Rectangle 20"/>
          <p:cNvSpPr>
            <a:spLocks noChangeArrowheads="1"/>
          </p:cNvSpPr>
          <p:nvPr/>
        </p:nvSpPr>
        <p:spPr bwMode="auto">
          <a:xfrm>
            <a:off x="539750" y="3860800"/>
            <a:ext cx="7631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value must be a local maximum or local minimum, by Fermat lemma, we</a:t>
            </a:r>
          </a:p>
        </p:txBody>
      </p:sp>
      <p:sp>
        <p:nvSpPr>
          <p:cNvPr id="643093" name="Rectangle 21"/>
          <p:cNvSpPr>
            <a:spLocks noChangeArrowheads="1"/>
          </p:cNvSpPr>
          <p:nvPr/>
        </p:nvSpPr>
        <p:spPr bwMode="auto">
          <a:xfrm>
            <a:off x="468313" y="4652963"/>
            <a:ext cx="7916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point</a:t>
            </a:r>
            <a:r>
              <a:rPr lang="en-US" altLang="zh-CN" dirty="0">
                <a:ea typeface="宋体" charset="-122"/>
              </a:rPr>
              <a:t> of a function. Therefore, an extreme point of a differentiable function</a:t>
            </a:r>
          </a:p>
        </p:txBody>
      </p:sp>
      <p:sp>
        <p:nvSpPr>
          <p:cNvPr id="643094" name="Rectangle 22"/>
          <p:cNvSpPr>
            <a:spLocks noChangeArrowheads="1"/>
          </p:cNvSpPr>
          <p:nvPr/>
        </p:nvSpPr>
        <p:spPr bwMode="auto">
          <a:xfrm>
            <a:off x="539750" y="2960688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then, 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12775" y="3463925"/>
            <a:ext cx="4856163" cy="433388"/>
            <a:chOff x="431" y="2182"/>
            <a:chExt cx="3059" cy="273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31" y="2182"/>
              <a:ext cx="2951" cy="250"/>
              <a:chOff x="431" y="2182"/>
              <a:chExt cx="2951" cy="250"/>
            </a:xfrm>
          </p:grpSpPr>
          <p:graphicFrame>
            <p:nvGraphicFramePr>
              <p:cNvPr id="643097" name="Object 25"/>
              <p:cNvGraphicFramePr>
                <a:graphicFrameLocks noChangeAspect="1"/>
              </p:cNvGraphicFramePr>
              <p:nvPr/>
            </p:nvGraphicFramePr>
            <p:xfrm>
              <a:off x="431" y="2205"/>
              <a:ext cx="91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697" name="Equation" r:id="rId14" imgW="1459866" imgH="330057" progId="Equation.DSMT4">
                      <p:embed/>
                    </p:oleObj>
                  </mc:Choice>
                  <mc:Fallback>
                    <p:oleObj name="Equation" r:id="rId14" imgW="1459866" imgH="330057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" y="2205"/>
                            <a:ext cx="91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3098" name="Object 26"/>
              <p:cNvGraphicFramePr>
                <a:graphicFrameLocks noChangeAspect="1"/>
              </p:cNvGraphicFramePr>
              <p:nvPr/>
            </p:nvGraphicFramePr>
            <p:xfrm>
              <a:off x="1474" y="2205"/>
              <a:ext cx="91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698" name="Equation" r:id="rId16" imgW="1459866" imgH="330057" progId="Equation.DSMT4">
                      <p:embed/>
                    </p:oleObj>
                  </mc:Choice>
                  <mc:Fallback>
                    <p:oleObj name="Equation" r:id="rId16" imgW="1459866" imgH="330057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2205"/>
                            <a:ext cx="91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3099" name="Object 27"/>
              <p:cNvGraphicFramePr>
                <a:graphicFrameLocks noChangeAspect="1"/>
              </p:cNvGraphicFramePr>
              <p:nvPr/>
            </p:nvGraphicFramePr>
            <p:xfrm>
              <a:off x="2608" y="2222"/>
              <a:ext cx="77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699" name="Equation" r:id="rId18" imgW="1231366" imgH="330057" progId="Equation.DSMT4">
                      <p:embed/>
                    </p:oleObj>
                  </mc:Choice>
                  <mc:Fallback>
                    <p:oleObj name="Equation" r:id="rId18" imgW="1231366" imgH="330057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8" y="2222"/>
                            <a:ext cx="774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3100" name="Rectangle 28"/>
              <p:cNvSpPr>
                <a:spLocks noChangeArrowheads="1"/>
              </p:cNvSpPr>
              <p:nvPr/>
            </p:nvSpPr>
            <p:spPr bwMode="auto">
              <a:xfrm>
                <a:off x="1292" y="2182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</a:rPr>
                  <a:t> </a:t>
                </a:r>
                <a:r>
                  <a:rPr lang="en-US" altLang="zh-CN">
                    <a:ea typeface="宋体" charset="-122"/>
                  </a:rPr>
                  <a:t>(</a:t>
                </a:r>
              </a:p>
            </p:txBody>
          </p:sp>
          <p:sp>
            <p:nvSpPr>
              <p:cNvPr id="643101" name="Rectangle 29"/>
              <p:cNvSpPr>
                <a:spLocks noChangeArrowheads="1"/>
              </p:cNvSpPr>
              <p:nvPr/>
            </p:nvSpPr>
            <p:spPr bwMode="auto">
              <a:xfrm>
                <a:off x="2381" y="2182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), </a:t>
                </a:r>
              </a:p>
            </p:txBody>
          </p:sp>
        </p:grpSp>
        <p:sp>
          <p:nvSpPr>
            <p:cNvPr id="643102" name="Rectangle 30"/>
            <p:cNvSpPr>
              <a:spLocks noChangeArrowheads="1"/>
            </p:cNvSpPr>
            <p:nvPr/>
          </p:nvSpPr>
          <p:spPr bwMode="auto">
            <a:xfrm>
              <a:off x="3334" y="220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643103" name="Rectangle 31"/>
          <p:cNvSpPr>
            <a:spLocks noChangeArrowheads="1"/>
          </p:cNvSpPr>
          <p:nvPr/>
        </p:nvSpPr>
        <p:spPr bwMode="auto">
          <a:xfrm>
            <a:off x="5292725" y="3500438"/>
            <a:ext cx="304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This means that the extreme</a:t>
            </a:r>
            <a:endParaRPr lang="zh-CN" altLang="en-US">
              <a:ea typeface="宋体" charset="-122"/>
            </a:endParaRP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39750" y="4221163"/>
            <a:ext cx="4137025" cy="404812"/>
            <a:chOff x="385" y="2659"/>
            <a:chExt cx="2606" cy="255"/>
          </a:xfrm>
        </p:grpSpPr>
        <p:graphicFrame>
          <p:nvGraphicFramePr>
            <p:cNvPr id="643105" name="Object 33"/>
            <p:cNvGraphicFramePr>
              <a:graphicFrameLocks noChangeAspect="1"/>
            </p:cNvGraphicFramePr>
            <p:nvPr/>
          </p:nvGraphicFramePr>
          <p:xfrm>
            <a:off x="2154" y="2704"/>
            <a:ext cx="70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00" name="Equation" r:id="rId20" imgW="1117600" imgH="330200" progId="Equation.DSMT4">
                    <p:embed/>
                  </p:oleObj>
                </mc:Choice>
                <mc:Fallback>
                  <p:oleObj name="Equation" r:id="rId20" imgW="1117600" imgH="330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70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3106" name="Rectangle 34"/>
            <p:cNvSpPr>
              <a:spLocks noChangeArrowheads="1"/>
            </p:cNvSpPr>
            <p:nvPr/>
          </p:nvSpPr>
          <p:spPr bwMode="auto">
            <a:xfrm>
              <a:off x="385" y="2659"/>
              <a:ext cx="18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know that there must have </a:t>
              </a:r>
            </a:p>
          </p:txBody>
        </p:sp>
        <p:sp>
          <p:nvSpPr>
            <p:cNvPr id="643107" name="Rectangle 35"/>
            <p:cNvSpPr>
              <a:spLocks noChangeArrowheads="1"/>
            </p:cNvSpPr>
            <p:nvPr/>
          </p:nvSpPr>
          <p:spPr bwMode="auto">
            <a:xfrm>
              <a:off x="2835" y="265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4711701" y="4221163"/>
            <a:ext cx="3582988" cy="400050"/>
            <a:chOff x="3013" y="2659"/>
            <a:chExt cx="2257" cy="252"/>
          </a:xfrm>
        </p:grpSpPr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013" y="2659"/>
              <a:ext cx="757" cy="250"/>
              <a:chOff x="2894" y="2659"/>
              <a:chExt cx="757" cy="250"/>
            </a:xfrm>
          </p:grpSpPr>
          <p:graphicFrame>
            <p:nvGraphicFramePr>
              <p:cNvPr id="643110" name="Object 38"/>
              <p:cNvGraphicFramePr>
                <a:graphicFrameLocks noChangeAspect="1"/>
              </p:cNvGraphicFramePr>
              <p:nvPr/>
            </p:nvGraphicFramePr>
            <p:xfrm>
              <a:off x="3483" y="2676"/>
              <a:ext cx="16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701" name="Equation" r:id="rId22" imgW="266584" imgH="330057" progId="Equation.DSMT4">
                      <p:embed/>
                    </p:oleObj>
                  </mc:Choice>
                  <mc:Fallback>
                    <p:oleObj name="Equation" r:id="rId22" imgW="266584" imgH="330057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3" y="2676"/>
                            <a:ext cx="16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3111" name="Rectangle 39"/>
              <p:cNvSpPr>
                <a:spLocks noChangeArrowheads="1"/>
              </p:cNvSpPr>
              <p:nvPr/>
            </p:nvSpPr>
            <p:spPr bwMode="auto">
              <a:xfrm>
                <a:off x="2894" y="2659"/>
                <a:ext cx="6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A point </a:t>
                </a:r>
              </a:p>
            </p:txBody>
          </p:sp>
        </p:grpSp>
        <p:sp>
          <p:nvSpPr>
            <p:cNvPr id="643112" name="Rectangle 40"/>
            <p:cNvSpPr>
              <a:spLocks noChangeArrowheads="1"/>
            </p:cNvSpPr>
            <p:nvPr/>
          </p:nvSpPr>
          <p:spPr bwMode="auto">
            <a:xfrm>
              <a:off x="3770" y="2659"/>
              <a:ext cx="15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is called a </a:t>
              </a:r>
              <a:r>
                <a:rPr lang="en-US" altLang="zh-CN" b="1" dirty="0">
                  <a:solidFill>
                    <a:srgbClr val="FF0000"/>
                  </a:solidFill>
                  <a:ea typeface="宋体" charset="-122"/>
                </a:rPr>
                <a:t>stationary</a:t>
              </a:r>
              <a:endParaRPr lang="zh-CN" altLang="en-US" b="1" dirty="0">
                <a:ea typeface="宋体" charset="-122"/>
              </a:endParaRPr>
            </a:p>
          </p:txBody>
        </p:sp>
      </p:grpSp>
      <p:sp>
        <p:nvSpPr>
          <p:cNvPr id="643113" name="Rectangle 41"/>
          <p:cNvSpPr>
            <a:spLocks noChangeArrowheads="1"/>
          </p:cNvSpPr>
          <p:nvPr/>
        </p:nvSpPr>
        <p:spPr bwMode="auto">
          <a:xfrm>
            <a:off x="490538" y="5084763"/>
            <a:ext cx="4548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must be a stationary point of the function.  </a:t>
            </a:r>
            <a:endParaRPr lang="en-US" altLang="zh-CN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643114" name="Rectangle 42"/>
          <p:cNvSpPr>
            <a:spLocks noChangeArrowheads="1"/>
          </p:cNvSpPr>
          <p:nvPr/>
        </p:nvSpPr>
        <p:spPr bwMode="auto">
          <a:xfrm>
            <a:off x="539750" y="5516563"/>
            <a:ext cx="25320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ea typeface="宋体" charset="-122"/>
              </a:rPr>
              <a:t>necessarily true.</a:t>
            </a:r>
            <a:endParaRPr lang="zh-CN" altLang="en-US" b="1" dirty="0">
              <a:solidFill>
                <a:srgbClr val="7030A0"/>
              </a:solidFill>
              <a:ea typeface="宋体" charset="-122"/>
            </a:endParaRPr>
          </a:p>
        </p:txBody>
      </p:sp>
      <p:sp>
        <p:nvSpPr>
          <p:cNvPr id="643115" name="Rectangle 43"/>
          <p:cNvSpPr>
            <a:spLocks noChangeArrowheads="1"/>
          </p:cNvSpPr>
          <p:nvPr/>
        </p:nvSpPr>
        <p:spPr bwMode="auto">
          <a:xfrm>
            <a:off x="5002214" y="5084763"/>
            <a:ext cx="4141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ea typeface="宋体" charset="-122"/>
              </a:rPr>
              <a:t>But the converse is not</a:t>
            </a:r>
            <a:endParaRPr lang="zh-CN" altLang="en-US" b="1" dirty="0">
              <a:solidFill>
                <a:srgbClr val="7030A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6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4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4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4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4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6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92" grpId="0"/>
      <p:bldP spid="643093" grpId="0"/>
      <p:bldP spid="643094" grpId="0"/>
      <p:bldP spid="643103" grpId="0"/>
      <p:bldP spid="643113" grpId="0"/>
      <p:bldP spid="643114" grpId="0"/>
      <p:bldP spid="643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57158" y="1214422"/>
            <a:ext cx="8572560" cy="4570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94D-89EF-46CC-BAC1-924D956F920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Extreme Values of Functions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57224" y="2832115"/>
            <a:ext cx="5903913" cy="400050"/>
            <a:chOff x="-68" y="1706"/>
            <a:chExt cx="3719" cy="252"/>
          </a:xfrm>
        </p:grpSpPr>
        <p:graphicFrame>
          <p:nvGraphicFramePr>
            <p:cNvPr id="645131" name="Object 11"/>
            <p:cNvGraphicFramePr>
              <a:graphicFrameLocks noChangeAspect="1"/>
            </p:cNvGraphicFramePr>
            <p:nvPr/>
          </p:nvGraphicFramePr>
          <p:xfrm>
            <a:off x="567" y="1752"/>
            <a:ext cx="6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52" name="Equation" r:id="rId4" imgW="1015559" imgH="304668" progId="Equation.DSMT4">
                    <p:embed/>
                  </p:oleObj>
                </mc:Choice>
                <mc:Fallback>
                  <p:oleObj name="Equation" r:id="rId4" imgW="1015559" imgH="304668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752"/>
                          <a:ext cx="6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32" name="Object 12"/>
            <p:cNvGraphicFramePr>
              <a:graphicFrameLocks noChangeAspect="1"/>
            </p:cNvGraphicFramePr>
            <p:nvPr/>
          </p:nvGraphicFramePr>
          <p:xfrm>
            <a:off x="1519" y="1723"/>
            <a:ext cx="4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53" name="Equation" r:id="rId6" imgW="685800" imgH="330200" progId="Equation.DSMT4">
                    <p:embed/>
                  </p:oleObj>
                </mc:Choice>
                <mc:Fallback>
                  <p:oleObj name="Equation" r:id="rId6" imgW="685800" imgH="33020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723"/>
                          <a:ext cx="43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33" name="Object 13"/>
            <p:cNvGraphicFramePr>
              <a:graphicFrameLocks noChangeAspect="1"/>
            </p:cNvGraphicFramePr>
            <p:nvPr/>
          </p:nvGraphicFramePr>
          <p:xfrm>
            <a:off x="2290" y="1752"/>
            <a:ext cx="6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54" name="Equation" r:id="rId8" imgW="1015559" imgH="304668" progId="Equation.DSMT4">
                    <p:embed/>
                  </p:oleObj>
                </mc:Choice>
                <mc:Fallback>
                  <p:oleObj name="Equation" r:id="rId8" imgW="1015559" imgH="304668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752"/>
                          <a:ext cx="6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34" name="Object 14"/>
            <p:cNvGraphicFramePr>
              <a:graphicFrameLocks noChangeAspect="1"/>
            </p:cNvGraphicFramePr>
            <p:nvPr/>
          </p:nvGraphicFramePr>
          <p:xfrm>
            <a:off x="3219" y="1706"/>
            <a:ext cx="4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55" name="Equation" r:id="rId10" imgW="685800" imgH="330200" progId="Equation.DSMT4">
                    <p:embed/>
                  </p:oleObj>
                </mc:Choice>
                <mc:Fallback>
                  <p:oleObj name="Equation" r:id="rId10" imgW="685800" imgH="3302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1706"/>
                          <a:ext cx="43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35" name="Rectangle 15"/>
            <p:cNvSpPr>
              <a:spLocks noChangeArrowheads="1"/>
            </p:cNvSpPr>
            <p:nvPr/>
          </p:nvSpPr>
          <p:spPr bwMode="auto">
            <a:xfrm>
              <a:off x="-68" y="1706"/>
              <a:ext cx="6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indent="266700" eaLnBrk="0" hangingPunct="0"/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(1) If </a:t>
              </a:r>
            </a:p>
          </p:txBody>
        </p:sp>
        <p:sp>
          <p:nvSpPr>
            <p:cNvPr id="645136" name="Rectangle 16"/>
            <p:cNvSpPr>
              <a:spLocks noChangeArrowheads="1"/>
            </p:cNvSpPr>
            <p:nvPr/>
          </p:nvSpPr>
          <p:spPr bwMode="auto">
            <a:xfrm>
              <a:off x="1202" y="1706"/>
              <a:ext cx="34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for </a:t>
              </a:r>
            </a:p>
          </p:txBody>
        </p:sp>
        <p:sp>
          <p:nvSpPr>
            <p:cNvPr id="645137" name="Rectangle 17"/>
            <p:cNvSpPr>
              <a:spLocks noChangeArrowheads="1"/>
            </p:cNvSpPr>
            <p:nvPr/>
          </p:nvSpPr>
          <p:spPr bwMode="auto">
            <a:xfrm>
              <a:off x="1908" y="1706"/>
              <a:ext cx="4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and </a:t>
              </a:r>
            </a:p>
          </p:txBody>
        </p:sp>
        <p:sp>
          <p:nvSpPr>
            <p:cNvPr id="645138" name="Rectangle 18"/>
            <p:cNvSpPr>
              <a:spLocks noChangeArrowheads="1"/>
            </p:cNvSpPr>
            <p:nvPr/>
          </p:nvSpPr>
          <p:spPr bwMode="auto">
            <a:xfrm>
              <a:off x="2906" y="1706"/>
              <a:ext cx="38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for </a:t>
              </a:r>
            </a:p>
          </p:txBody>
        </p:sp>
      </p:grpSp>
      <p:sp>
        <p:nvSpPr>
          <p:cNvPr id="645139" name="Rectangle 19"/>
          <p:cNvSpPr>
            <a:spLocks noChangeArrowheads="1"/>
          </p:cNvSpPr>
          <p:nvPr/>
        </p:nvSpPr>
        <p:spPr bwMode="auto">
          <a:xfrm>
            <a:off x="5916674" y="2760678"/>
            <a:ext cx="1095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, then  </a:t>
            </a:r>
            <a:r>
              <a:rPr lang="en-US" altLang="zh-CN" b="1" i="1">
                <a:solidFill>
                  <a:srgbClr val="0000FF"/>
                </a:solidFill>
                <a:ea typeface="宋体" charset="-122"/>
              </a:rPr>
              <a:t>f  </a:t>
            </a:r>
          </a:p>
        </p:txBody>
      </p:sp>
      <p:sp>
        <p:nvSpPr>
          <p:cNvPr id="645140" name="Rectangle 20"/>
          <p:cNvSpPr>
            <a:spLocks noChangeArrowheads="1"/>
          </p:cNvSpPr>
          <p:nvPr/>
        </p:nvSpPr>
        <p:spPr bwMode="auto">
          <a:xfrm>
            <a:off x="6853299" y="2760678"/>
            <a:ext cx="2005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has a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maximum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57224" y="3768740"/>
            <a:ext cx="5937250" cy="436563"/>
            <a:chOff x="319" y="2273"/>
            <a:chExt cx="3740" cy="275"/>
          </a:xfrm>
        </p:grpSpPr>
        <p:graphicFrame>
          <p:nvGraphicFramePr>
            <p:cNvPr id="645142" name="Object 22"/>
            <p:cNvGraphicFramePr>
              <a:graphicFrameLocks noChangeAspect="1"/>
            </p:cNvGraphicFramePr>
            <p:nvPr/>
          </p:nvGraphicFramePr>
          <p:xfrm>
            <a:off x="975" y="2341"/>
            <a:ext cx="6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56" name="Equation" r:id="rId12" imgW="1015559" imgH="304668" progId="Equation.DSMT4">
                    <p:embed/>
                  </p:oleObj>
                </mc:Choice>
                <mc:Fallback>
                  <p:oleObj name="Equation" r:id="rId12" imgW="1015559" imgH="304668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341"/>
                          <a:ext cx="6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43" name="Object 23"/>
            <p:cNvGraphicFramePr>
              <a:graphicFrameLocks noChangeAspect="1"/>
            </p:cNvGraphicFramePr>
            <p:nvPr/>
          </p:nvGraphicFramePr>
          <p:xfrm>
            <a:off x="1927" y="2313"/>
            <a:ext cx="4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57" name="Equation" r:id="rId14" imgW="685800" imgH="330200" progId="Equation.DSMT4">
                    <p:embed/>
                  </p:oleObj>
                </mc:Choice>
                <mc:Fallback>
                  <p:oleObj name="Equation" r:id="rId14" imgW="685800" imgH="3302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313"/>
                          <a:ext cx="43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44" name="Object 24"/>
            <p:cNvGraphicFramePr>
              <a:graphicFrameLocks noChangeAspect="1"/>
            </p:cNvGraphicFramePr>
            <p:nvPr/>
          </p:nvGraphicFramePr>
          <p:xfrm>
            <a:off x="2699" y="2318"/>
            <a:ext cx="6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58" name="Equation" r:id="rId16" imgW="1015559" imgH="304668" progId="Equation.DSMT4">
                    <p:embed/>
                  </p:oleObj>
                </mc:Choice>
                <mc:Fallback>
                  <p:oleObj name="Equation" r:id="rId16" imgW="1015559" imgH="304668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318"/>
                          <a:ext cx="6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45" name="Object 25"/>
            <p:cNvGraphicFramePr>
              <a:graphicFrameLocks noChangeAspect="1"/>
            </p:cNvGraphicFramePr>
            <p:nvPr/>
          </p:nvGraphicFramePr>
          <p:xfrm>
            <a:off x="3627" y="2290"/>
            <a:ext cx="4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59" name="Equation" r:id="rId18" imgW="685800" imgH="330200" progId="Equation.DSMT4">
                    <p:embed/>
                  </p:oleObj>
                </mc:Choice>
                <mc:Fallback>
                  <p:oleObj name="Equation" r:id="rId18" imgW="685800" imgH="3302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2290"/>
                          <a:ext cx="43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46" name="Rectangle 26"/>
            <p:cNvSpPr>
              <a:spLocks noChangeArrowheads="1"/>
            </p:cNvSpPr>
            <p:nvPr/>
          </p:nvSpPr>
          <p:spPr bwMode="auto">
            <a:xfrm>
              <a:off x="319" y="2296"/>
              <a:ext cx="62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indent="266700" eaLnBrk="0" hangingPunct="0"/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(2) If</a:t>
              </a:r>
            </a:p>
          </p:txBody>
        </p:sp>
        <p:sp>
          <p:nvSpPr>
            <p:cNvPr id="645147" name="Rectangle 27"/>
            <p:cNvSpPr>
              <a:spLocks noChangeArrowheads="1"/>
            </p:cNvSpPr>
            <p:nvPr/>
          </p:nvSpPr>
          <p:spPr bwMode="auto">
            <a:xfrm>
              <a:off x="1429" y="2296"/>
              <a:ext cx="5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  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for </a:t>
              </a:r>
            </a:p>
          </p:txBody>
        </p:sp>
        <p:sp>
          <p:nvSpPr>
            <p:cNvPr id="645148" name="Rectangle 28"/>
            <p:cNvSpPr>
              <a:spLocks noChangeArrowheads="1"/>
            </p:cNvSpPr>
            <p:nvPr/>
          </p:nvSpPr>
          <p:spPr bwMode="auto">
            <a:xfrm>
              <a:off x="2154" y="2273"/>
              <a:ext cx="5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   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and </a:t>
              </a:r>
            </a:p>
          </p:txBody>
        </p:sp>
        <p:sp>
          <p:nvSpPr>
            <p:cNvPr id="645149" name="Rectangle 29"/>
            <p:cNvSpPr>
              <a:spLocks noChangeArrowheads="1"/>
            </p:cNvSpPr>
            <p:nvPr/>
          </p:nvSpPr>
          <p:spPr bwMode="auto">
            <a:xfrm>
              <a:off x="3107" y="2273"/>
              <a:ext cx="5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    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for </a:t>
              </a:r>
            </a:p>
          </p:txBody>
        </p:sp>
      </p:grpSp>
      <p:sp>
        <p:nvSpPr>
          <p:cNvPr id="645150" name="Rectangle 30"/>
          <p:cNvSpPr>
            <a:spLocks noChangeArrowheads="1"/>
          </p:cNvSpPr>
          <p:nvPr/>
        </p:nvSpPr>
        <p:spPr bwMode="auto">
          <a:xfrm>
            <a:off x="5959537" y="3697303"/>
            <a:ext cx="1095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, then  </a:t>
            </a:r>
            <a:r>
              <a:rPr lang="en-US" altLang="zh-CN" b="1" i="1">
                <a:solidFill>
                  <a:srgbClr val="0000FF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  </a:t>
            </a:r>
          </a:p>
        </p:txBody>
      </p:sp>
      <p:sp>
        <p:nvSpPr>
          <p:cNvPr id="645151" name="Rectangle 31"/>
          <p:cNvSpPr>
            <a:spLocks noChangeArrowheads="1"/>
          </p:cNvSpPr>
          <p:nvPr/>
        </p:nvSpPr>
        <p:spPr bwMode="auto">
          <a:xfrm>
            <a:off x="6873937" y="3697303"/>
            <a:ext cx="1962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has a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minimum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73124" y="5172090"/>
            <a:ext cx="4751388" cy="400050"/>
            <a:chOff x="68" y="3180"/>
            <a:chExt cx="2993" cy="252"/>
          </a:xfrm>
        </p:grpSpPr>
        <p:graphicFrame>
          <p:nvGraphicFramePr>
            <p:cNvPr id="645153" name="Object 33"/>
            <p:cNvGraphicFramePr>
              <a:graphicFrameLocks noChangeAspect="1"/>
            </p:cNvGraphicFramePr>
            <p:nvPr/>
          </p:nvGraphicFramePr>
          <p:xfrm>
            <a:off x="1247" y="3203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60" name="Equation" r:id="rId20" imgW="266584" imgH="330057" progId="Equation.DSMT4">
                    <p:embed/>
                  </p:oleObj>
                </mc:Choice>
                <mc:Fallback>
                  <p:oleObj name="Equation" r:id="rId20" imgW="266584" imgH="330057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203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54" name="Rectangle 34"/>
            <p:cNvSpPr>
              <a:spLocks noChangeArrowheads="1"/>
            </p:cNvSpPr>
            <p:nvPr/>
          </p:nvSpPr>
          <p:spPr bwMode="auto">
            <a:xfrm>
              <a:off x="68" y="3180"/>
              <a:ext cx="11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   then the point </a:t>
              </a:r>
            </a:p>
          </p:txBody>
        </p:sp>
        <p:sp>
          <p:nvSpPr>
            <p:cNvPr id="645155" name="Rectangle 35"/>
            <p:cNvSpPr>
              <a:spLocks noChangeArrowheads="1"/>
            </p:cNvSpPr>
            <p:nvPr/>
          </p:nvSpPr>
          <p:spPr bwMode="auto">
            <a:xfrm>
              <a:off x="1234" y="3180"/>
              <a:ext cx="18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   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is not an extreme point.</a:t>
              </a:r>
            </a:p>
          </p:txBody>
        </p:sp>
      </p:grpSp>
      <p:sp>
        <p:nvSpPr>
          <p:cNvPr id="645156" name="Rectangle 36"/>
          <p:cNvSpPr>
            <a:spLocks noChangeArrowheads="1"/>
          </p:cNvSpPr>
          <p:nvPr/>
        </p:nvSpPr>
        <p:spPr bwMode="auto">
          <a:xfrm>
            <a:off x="376237" y="1285860"/>
            <a:ext cx="1766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Theorem</a:t>
            </a:r>
            <a:endParaRPr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28596" y="1785926"/>
            <a:ext cx="8421687" cy="1000138"/>
            <a:chOff x="428596" y="1785926"/>
            <a:chExt cx="8421687" cy="1000138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428596" y="1785926"/>
              <a:ext cx="8421687" cy="474663"/>
              <a:chOff x="1027" y="1162"/>
              <a:chExt cx="5305" cy="299"/>
            </a:xfrm>
          </p:grpSpPr>
          <p:graphicFrame>
            <p:nvGraphicFramePr>
              <p:cNvPr id="645125" name="Object 5"/>
              <p:cNvGraphicFramePr>
                <a:graphicFrameLocks noChangeAspect="1"/>
              </p:cNvGraphicFramePr>
              <p:nvPr/>
            </p:nvGraphicFramePr>
            <p:xfrm>
              <a:off x="6076" y="1206"/>
              <a:ext cx="25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861" name="Equation" r:id="rId22" imgW="406080" imgH="355320" progId="Equation.DSMT4">
                      <p:embed/>
                    </p:oleObj>
                  </mc:Choice>
                  <mc:Fallback>
                    <p:oleObj name="Equation" r:id="rId22" imgW="406080" imgH="355320" progId="Equation.DSMT4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76" y="1206"/>
                            <a:ext cx="256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126" name="Rectangle 6"/>
              <p:cNvSpPr>
                <a:spLocks noChangeArrowheads="1"/>
              </p:cNvSpPr>
              <p:nvPr/>
            </p:nvSpPr>
            <p:spPr bwMode="auto">
              <a:xfrm>
                <a:off x="1027" y="1162"/>
                <a:ext cx="522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Let the function 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ea typeface="宋体" charset="-122"/>
                  </a:rPr>
                  <a:t>f 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be differentiable in a neighborhood of a point</a:t>
                </a:r>
                <a:r>
                  <a:rPr lang="en-US" altLang="zh-CN" sz="2400" b="1" i="1" dirty="0">
                    <a:solidFill>
                      <a:srgbClr val="0000FF"/>
                    </a:solidFill>
                    <a:ea typeface="宋体" charset="-122"/>
                  </a:rPr>
                  <a:t> </a:t>
                </a:r>
              </a:p>
            </p:txBody>
          </p:sp>
          <p:sp>
            <p:nvSpPr>
              <p:cNvPr id="645127" name="Rectangle 7"/>
              <p:cNvSpPr>
                <a:spLocks noChangeArrowheads="1"/>
              </p:cNvSpPr>
              <p:nvPr/>
            </p:nvSpPr>
            <p:spPr bwMode="auto">
              <a:xfrm>
                <a:off x="2520" y="117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ea typeface="宋体" charset="-122"/>
                  </a:rPr>
                  <a:t>  </a:t>
                </a:r>
                <a:endParaRPr lang="en-US" altLang="zh-CN" sz="2400" dirty="0">
                  <a:ea typeface="宋体" charset="-122"/>
                </a:endParaRPr>
              </a:p>
            </p:txBody>
          </p:sp>
        </p:grpSp>
        <p:graphicFrame>
          <p:nvGraphicFramePr>
            <p:cNvPr id="645129" name="Object 9"/>
            <p:cNvGraphicFramePr>
              <a:graphicFrameLocks noChangeAspect="1"/>
            </p:cNvGraphicFramePr>
            <p:nvPr/>
          </p:nvGraphicFramePr>
          <p:xfrm>
            <a:off x="488950" y="2387587"/>
            <a:ext cx="77946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62" name="Equation" r:id="rId24" imgW="774360" imgH="368280" progId="Equation.DSMT4">
                    <p:embed/>
                  </p:oleObj>
                </mc:Choice>
                <mc:Fallback>
                  <p:oleObj name="Equation" r:id="rId24" imgW="774360" imgH="3682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950" y="2387587"/>
                          <a:ext cx="779463" cy="373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1187450" y="2311401"/>
              <a:ext cx="2098676" cy="474663"/>
              <a:chOff x="748" y="1501"/>
              <a:chExt cx="1322" cy="299"/>
            </a:xfrm>
          </p:grpSpPr>
          <p:graphicFrame>
            <p:nvGraphicFramePr>
              <p:cNvPr id="645158" name="Object 38"/>
              <p:cNvGraphicFramePr>
                <a:graphicFrameLocks noChangeAspect="1"/>
              </p:cNvGraphicFramePr>
              <p:nvPr/>
            </p:nvGraphicFramePr>
            <p:xfrm>
              <a:off x="1224" y="1566"/>
              <a:ext cx="846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863" name="Equation" r:id="rId26" imgW="1346040" imgH="368280" progId="Equation.DSMT4">
                      <p:embed/>
                    </p:oleObj>
                  </mc:Choice>
                  <mc:Fallback>
                    <p:oleObj name="Equation" r:id="rId26" imgW="1346040" imgH="36828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4" y="1566"/>
                            <a:ext cx="846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159" name="Rectangle 39"/>
              <p:cNvSpPr>
                <a:spLocks noChangeArrowheads="1"/>
              </p:cNvSpPr>
              <p:nvPr/>
            </p:nvSpPr>
            <p:spPr bwMode="auto">
              <a:xfrm>
                <a:off x="748" y="1501"/>
                <a:ext cx="54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, and </a:t>
                </a:r>
              </a:p>
            </p:txBody>
          </p:sp>
        </p:grp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74762" y="3155965"/>
            <a:ext cx="2551113" cy="438150"/>
            <a:chOff x="321" y="1955"/>
            <a:chExt cx="1607" cy="276"/>
          </a:xfrm>
        </p:grpSpPr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321" y="1955"/>
              <a:ext cx="1457" cy="252"/>
              <a:chOff x="321" y="1955"/>
              <a:chExt cx="1457" cy="252"/>
            </a:xfrm>
          </p:grpSpPr>
          <p:graphicFrame>
            <p:nvGraphicFramePr>
              <p:cNvPr id="645163" name="Object 43"/>
              <p:cNvGraphicFramePr>
                <a:graphicFrameLocks noChangeAspect="1"/>
              </p:cNvGraphicFramePr>
              <p:nvPr/>
            </p:nvGraphicFramePr>
            <p:xfrm>
              <a:off x="321" y="1979"/>
              <a:ext cx="42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864" name="Equation" r:id="rId28" imgW="672808" imgH="330057" progId="Equation.DSMT4">
                      <p:embed/>
                    </p:oleObj>
                  </mc:Choice>
                  <mc:Fallback>
                    <p:oleObj name="Equation" r:id="rId28" imgW="672808" imgH="330057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1979"/>
                            <a:ext cx="426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164" name="Object 44"/>
              <p:cNvGraphicFramePr>
                <a:graphicFrameLocks noChangeAspect="1"/>
              </p:cNvGraphicFramePr>
              <p:nvPr/>
            </p:nvGraphicFramePr>
            <p:xfrm>
              <a:off x="1610" y="1979"/>
              <a:ext cx="16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865" name="Equation" r:id="rId30" imgW="266584" imgH="330057" progId="Equation.DSMT4">
                      <p:embed/>
                    </p:oleObj>
                  </mc:Choice>
                  <mc:Fallback>
                    <p:oleObj name="Equation" r:id="rId30" imgW="266584" imgH="330057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" y="1979"/>
                            <a:ext cx="16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165" name="Rectangle 45"/>
              <p:cNvSpPr>
                <a:spLocks noChangeArrowheads="1"/>
              </p:cNvSpPr>
              <p:nvPr/>
            </p:nvSpPr>
            <p:spPr bwMode="auto">
              <a:xfrm>
                <a:off x="741" y="1955"/>
                <a:ext cx="92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solidFill>
                      <a:srgbClr val="0000FF"/>
                    </a:solidFill>
                    <a:ea typeface="宋体" charset="-122"/>
                  </a:rPr>
                  <a:t> </a:t>
                </a:r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at the point </a:t>
                </a:r>
              </a:p>
            </p:txBody>
          </p:sp>
        </p:grpSp>
        <p:sp>
          <p:nvSpPr>
            <p:cNvPr id="645166" name="Rectangle 46"/>
            <p:cNvSpPr>
              <a:spLocks noChangeArrowheads="1"/>
            </p:cNvSpPr>
            <p:nvPr/>
          </p:nvSpPr>
          <p:spPr bwMode="auto">
            <a:xfrm>
              <a:off x="1767" y="1979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;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157224" y="4705376"/>
            <a:ext cx="8529638" cy="400051"/>
            <a:chOff x="68" y="2931"/>
            <a:chExt cx="5373" cy="252"/>
          </a:xfrm>
        </p:grpSpPr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68" y="2931"/>
              <a:ext cx="5242" cy="252"/>
              <a:chOff x="314" y="2931"/>
              <a:chExt cx="5242" cy="252"/>
            </a:xfrm>
          </p:grpSpPr>
          <p:graphicFrame>
            <p:nvGraphicFramePr>
              <p:cNvPr id="645169" name="Object 49"/>
              <p:cNvGraphicFramePr>
                <a:graphicFrameLocks noChangeAspect="1"/>
              </p:cNvGraphicFramePr>
              <p:nvPr/>
            </p:nvGraphicFramePr>
            <p:xfrm>
              <a:off x="975" y="2966"/>
              <a:ext cx="40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866" name="Equation" r:id="rId32" imgW="634725" imgH="304668" progId="Equation.DSMT4">
                      <p:embed/>
                    </p:oleObj>
                  </mc:Choice>
                  <mc:Fallback>
                    <p:oleObj name="Equation" r:id="rId32" imgW="634725" imgH="304668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2966"/>
                            <a:ext cx="40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170" name="Object 50"/>
              <p:cNvGraphicFramePr>
                <a:graphicFrameLocks noChangeAspect="1"/>
              </p:cNvGraphicFramePr>
              <p:nvPr/>
            </p:nvGraphicFramePr>
            <p:xfrm>
              <a:off x="5388" y="2948"/>
              <a:ext cx="16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867" name="Equation" r:id="rId34" imgW="266584" imgH="330057" progId="Equation.DSMT4">
                      <p:embed/>
                    </p:oleObj>
                  </mc:Choice>
                  <mc:Fallback>
                    <p:oleObj name="Equation" r:id="rId34" imgW="266584" imgH="330057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8" y="2948"/>
                            <a:ext cx="16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171" name="Rectangle 51"/>
              <p:cNvSpPr>
                <a:spLocks noChangeArrowheads="1"/>
              </p:cNvSpPr>
              <p:nvPr/>
            </p:nvSpPr>
            <p:spPr bwMode="auto">
              <a:xfrm>
                <a:off x="314" y="2931"/>
                <a:ext cx="66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 eaLnBrk="0" hangingPunct="0"/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(3) If </a:t>
                </a:r>
              </a:p>
            </p:txBody>
          </p:sp>
          <p:sp>
            <p:nvSpPr>
              <p:cNvPr id="645172" name="Rectangle 52"/>
              <p:cNvSpPr>
                <a:spLocks noChangeArrowheads="1"/>
              </p:cNvSpPr>
              <p:nvPr/>
            </p:nvSpPr>
            <p:spPr bwMode="auto">
              <a:xfrm>
                <a:off x="1202" y="2931"/>
                <a:ext cx="427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solidFill>
                      <a:srgbClr val="0000FF"/>
                    </a:solidFill>
                    <a:ea typeface="宋体" charset="-122"/>
                  </a:rPr>
                  <a:t>     </a:t>
                </a:r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has the same sign on both the left and right sides of the point </a:t>
                </a:r>
              </a:p>
            </p:txBody>
          </p:sp>
        </p:grpSp>
        <p:sp>
          <p:nvSpPr>
            <p:cNvPr id="645173" name="Rectangle 53"/>
            <p:cNvSpPr>
              <a:spLocks noChangeArrowheads="1"/>
            </p:cNvSpPr>
            <p:nvPr/>
          </p:nvSpPr>
          <p:spPr bwMode="auto">
            <a:xfrm>
              <a:off x="5284" y="2931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,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804924" y="4198953"/>
            <a:ext cx="2551113" cy="438150"/>
            <a:chOff x="321" y="1955"/>
            <a:chExt cx="1607" cy="276"/>
          </a:xfrm>
        </p:grpSpPr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321" y="1955"/>
              <a:ext cx="1457" cy="252"/>
              <a:chOff x="321" y="1955"/>
              <a:chExt cx="1457" cy="252"/>
            </a:xfrm>
          </p:grpSpPr>
          <p:graphicFrame>
            <p:nvGraphicFramePr>
              <p:cNvPr id="645176" name="Object 56"/>
              <p:cNvGraphicFramePr>
                <a:graphicFrameLocks noChangeAspect="1"/>
              </p:cNvGraphicFramePr>
              <p:nvPr/>
            </p:nvGraphicFramePr>
            <p:xfrm>
              <a:off x="321" y="1979"/>
              <a:ext cx="42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868" name="Equation" r:id="rId36" imgW="672808" imgH="330057" progId="Equation.DSMT4">
                      <p:embed/>
                    </p:oleObj>
                  </mc:Choice>
                  <mc:Fallback>
                    <p:oleObj name="Equation" r:id="rId36" imgW="672808" imgH="330057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1979"/>
                            <a:ext cx="426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177" name="Object 57"/>
              <p:cNvGraphicFramePr>
                <a:graphicFrameLocks noChangeAspect="1"/>
              </p:cNvGraphicFramePr>
              <p:nvPr/>
            </p:nvGraphicFramePr>
            <p:xfrm>
              <a:off x="1610" y="1979"/>
              <a:ext cx="16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869" name="Equation" r:id="rId38" imgW="266584" imgH="330057" progId="Equation.DSMT4">
                      <p:embed/>
                    </p:oleObj>
                  </mc:Choice>
                  <mc:Fallback>
                    <p:oleObj name="Equation" r:id="rId38" imgW="266584" imgH="330057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" y="1979"/>
                            <a:ext cx="16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178" name="Rectangle 58"/>
              <p:cNvSpPr>
                <a:spLocks noChangeArrowheads="1"/>
              </p:cNvSpPr>
              <p:nvPr/>
            </p:nvSpPr>
            <p:spPr bwMode="auto">
              <a:xfrm>
                <a:off x="741" y="1955"/>
                <a:ext cx="92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solidFill>
                      <a:srgbClr val="0000FF"/>
                    </a:solidFill>
                    <a:ea typeface="宋体" charset="-122"/>
                  </a:rPr>
                  <a:t> </a:t>
                </a:r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at the point </a:t>
                </a:r>
              </a:p>
            </p:txBody>
          </p:sp>
        </p:grpSp>
        <p:sp>
          <p:nvSpPr>
            <p:cNvPr id="645179" name="Rectangle 59"/>
            <p:cNvSpPr>
              <a:spLocks noChangeArrowheads="1"/>
            </p:cNvSpPr>
            <p:nvPr/>
          </p:nvSpPr>
          <p:spPr bwMode="auto">
            <a:xfrm>
              <a:off x="1767" y="1979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;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4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39" grpId="0"/>
      <p:bldP spid="645140" grpId="0"/>
      <p:bldP spid="645150" grpId="0"/>
      <p:bldP spid="645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0F98-8E40-4972-A6B9-6FCACF4B965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Extreme Values of Functions</a:t>
            </a:r>
          </a:p>
        </p:txBody>
      </p:sp>
      <p:sp>
        <p:nvSpPr>
          <p:cNvPr id="647171" name="Freeform 3"/>
          <p:cNvSpPr>
            <a:spLocks/>
          </p:cNvSpPr>
          <p:nvPr/>
        </p:nvSpPr>
        <p:spPr bwMode="auto">
          <a:xfrm>
            <a:off x="2557463" y="2179638"/>
            <a:ext cx="11557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336" y="0"/>
              </a:cxn>
              <a:cxn ang="0">
                <a:pos x="672" y="192"/>
              </a:cxn>
            </a:cxnLst>
            <a:rect l="0" t="0" r="r" b="b"/>
            <a:pathLst>
              <a:path w="672" h="192">
                <a:moveTo>
                  <a:pt x="0" y="192"/>
                </a:moveTo>
                <a:cubicBezTo>
                  <a:pt x="112" y="96"/>
                  <a:pt x="224" y="0"/>
                  <a:pt x="336" y="0"/>
                </a:cubicBezTo>
                <a:cubicBezTo>
                  <a:pt x="448" y="0"/>
                  <a:pt x="608" y="160"/>
                  <a:pt x="672" y="19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2624138" y="2165350"/>
            <a:ext cx="10287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12950" y="1798638"/>
            <a:ext cx="2386013" cy="1447800"/>
            <a:chOff x="801" y="2784"/>
            <a:chExt cx="1503" cy="912"/>
          </a:xfrm>
        </p:grpSpPr>
        <p:sp>
          <p:nvSpPr>
            <p:cNvPr id="647174" name="Line 6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75" name="Line 7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7176" name="Object 8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78" name="公式" r:id="rId4" imgW="253800" imgH="241200" progId="Equation.3">
                    <p:embed/>
                  </p:oleObj>
                </mc:Choice>
                <mc:Fallback>
                  <p:oleObj name="公式" r:id="rId4" imgW="253800" imgH="2412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177" name="Object 9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79" name="公式" r:id="rId6" imgW="253800" imgH="317160" progId="Equation.3">
                    <p:embed/>
                  </p:oleObj>
                </mc:Choice>
                <mc:Fallback>
                  <p:oleObj name="公式" r:id="rId6" imgW="253800" imgH="31716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178" name="Object 10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80" name="公式" r:id="rId8" imgW="215640" imgH="241200" progId="Equation.3">
                    <p:embed/>
                  </p:oleObj>
                </mc:Choice>
                <mc:Fallback>
                  <p:oleObj name="公式" r:id="rId8" imgW="215640" imgH="2412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7179" name="Freeform 11"/>
          <p:cNvSpPr>
            <a:spLocks/>
          </p:cNvSpPr>
          <p:nvPr/>
        </p:nvSpPr>
        <p:spPr bwMode="auto">
          <a:xfrm>
            <a:off x="5503863" y="2179638"/>
            <a:ext cx="1320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240"/>
              </a:cxn>
              <a:cxn ang="0">
                <a:pos x="768" y="0"/>
              </a:cxn>
            </a:cxnLst>
            <a:rect l="0" t="0" r="r" b="b"/>
            <a:pathLst>
              <a:path w="768" h="240">
                <a:moveTo>
                  <a:pt x="0" y="0"/>
                </a:moveTo>
                <a:cubicBezTo>
                  <a:pt x="128" y="120"/>
                  <a:pt x="256" y="240"/>
                  <a:pt x="384" y="240"/>
                </a:cubicBezTo>
                <a:cubicBezTo>
                  <a:pt x="512" y="240"/>
                  <a:pt x="640" y="120"/>
                  <a:pt x="76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180" name="Line 12"/>
          <p:cNvSpPr>
            <a:spLocks noChangeShapeType="1"/>
          </p:cNvSpPr>
          <p:nvPr/>
        </p:nvSpPr>
        <p:spPr bwMode="auto">
          <a:xfrm>
            <a:off x="5694363" y="2574925"/>
            <a:ext cx="9842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84750" y="1798638"/>
            <a:ext cx="2386013" cy="1447800"/>
            <a:chOff x="801" y="2784"/>
            <a:chExt cx="1503" cy="912"/>
          </a:xfrm>
        </p:grpSpPr>
        <p:sp>
          <p:nvSpPr>
            <p:cNvPr id="647182" name="Line 14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3" name="Line 15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7184" name="Object 16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81" name="公式" r:id="rId10" imgW="253800" imgH="241200" progId="Equation.3">
                    <p:embed/>
                  </p:oleObj>
                </mc:Choice>
                <mc:Fallback>
                  <p:oleObj name="公式" r:id="rId10" imgW="253800" imgH="2412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185" name="Object 17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82" name="公式" r:id="rId12" imgW="253800" imgH="317160" progId="Equation.3">
                    <p:embed/>
                  </p:oleObj>
                </mc:Choice>
                <mc:Fallback>
                  <p:oleObj name="公式" r:id="rId12" imgW="253800" imgH="31716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186" name="Object 18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83" name="公式" r:id="rId14" imgW="215640" imgH="241200" progId="Equation.3">
                    <p:embed/>
                  </p:oleObj>
                </mc:Choice>
                <mc:Fallback>
                  <p:oleObj name="公式" r:id="rId14" imgW="215640" imgH="2412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979738" y="2179638"/>
            <a:ext cx="290512" cy="1096962"/>
            <a:chOff x="1410" y="3144"/>
            <a:chExt cx="183" cy="691"/>
          </a:xfrm>
        </p:grpSpPr>
        <p:sp>
          <p:nvSpPr>
            <p:cNvPr id="647188" name="Line 20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7189" name="Object 21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84" name="公式" r:id="rId16" imgW="291960" imgH="393480" progId="Equation.3">
                    <p:embed/>
                  </p:oleObj>
                </mc:Choice>
                <mc:Fallback>
                  <p:oleObj name="公式" r:id="rId16" imgW="291960" imgH="39348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032500" y="2560638"/>
            <a:ext cx="290513" cy="723900"/>
            <a:chOff x="3765" y="3384"/>
            <a:chExt cx="183" cy="456"/>
          </a:xfrm>
        </p:grpSpPr>
        <p:sp>
          <p:nvSpPr>
            <p:cNvPr id="647191" name="Line 23"/>
            <p:cNvSpPr>
              <a:spLocks noChangeShapeType="1"/>
            </p:cNvSpPr>
            <p:nvPr/>
          </p:nvSpPr>
          <p:spPr bwMode="auto">
            <a:xfrm>
              <a:off x="3848" y="3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7192" name="Object 24"/>
            <p:cNvGraphicFramePr>
              <a:graphicFrameLocks noChangeAspect="1"/>
            </p:cNvGraphicFramePr>
            <p:nvPr/>
          </p:nvGraphicFramePr>
          <p:xfrm>
            <a:off x="3765" y="3612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85" name="公式" r:id="rId18" imgW="291960" imgH="393480" progId="Equation.3">
                    <p:embed/>
                  </p:oleObj>
                </mc:Choice>
                <mc:Fallback>
                  <p:oleObj name="公式" r:id="rId18" imgW="291960" imgH="39348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3612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7193" name="Object 25"/>
          <p:cNvGraphicFramePr>
            <a:graphicFrameLocks noChangeAspect="1"/>
          </p:cNvGraphicFramePr>
          <p:nvPr/>
        </p:nvGraphicFramePr>
        <p:xfrm>
          <a:off x="2722563" y="2370138"/>
          <a:ext cx="25241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86" name="公式" r:id="rId20" imgW="253800" imgH="241200" progId="Equation.3">
                  <p:embed/>
                </p:oleObj>
              </mc:Choice>
              <mc:Fallback>
                <p:oleObj name="公式" r:id="rId20" imgW="253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2370138"/>
                        <a:ext cx="252412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94" name="Object 26"/>
          <p:cNvGraphicFramePr>
            <a:graphicFrameLocks noChangeAspect="1"/>
          </p:cNvGraphicFramePr>
          <p:nvPr/>
        </p:nvGraphicFramePr>
        <p:xfrm>
          <a:off x="3255963" y="2465388"/>
          <a:ext cx="239712" cy="8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87" name="公式" r:id="rId22" imgW="241200" imgH="88560" progId="Equation.3">
                  <p:embed/>
                </p:oleObj>
              </mc:Choice>
              <mc:Fallback>
                <p:oleObj name="公式" r:id="rId22" imgW="241200" imgH="88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2465388"/>
                        <a:ext cx="239712" cy="8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95" name="Object 27"/>
          <p:cNvGraphicFramePr>
            <a:graphicFrameLocks noChangeAspect="1"/>
          </p:cNvGraphicFramePr>
          <p:nvPr/>
        </p:nvGraphicFramePr>
        <p:xfrm>
          <a:off x="5389563" y="2370138"/>
          <a:ext cx="239712" cy="8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88" name="公式" r:id="rId24" imgW="241200" imgH="88560" progId="Equation.3">
                  <p:embed/>
                </p:oleObj>
              </mc:Choice>
              <mc:Fallback>
                <p:oleObj name="公式" r:id="rId24" imgW="241200" imgH="88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2370138"/>
                        <a:ext cx="239712" cy="8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96" name="Object 28"/>
          <p:cNvGraphicFramePr>
            <a:graphicFrameLocks noChangeAspect="1"/>
          </p:cNvGraphicFramePr>
          <p:nvPr/>
        </p:nvGraphicFramePr>
        <p:xfrm>
          <a:off x="6761163" y="2293938"/>
          <a:ext cx="25241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89" name="公式" r:id="rId26" imgW="253800" imgH="241200" progId="Equation.3">
                  <p:embed/>
                </p:oleObj>
              </mc:Choice>
              <mc:Fallback>
                <p:oleObj name="公式" r:id="rId26" imgW="2538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63" y="2293938"/>
                        <a:ext cx="252412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97" name="Line 29"/>
          <p:cNvSpPr>
            <a:spLocks noChangeShapeType="1"/>
          </p:cNvSpPr>
          <p:nvPr/>
        </p:nvSpPr>
        <p:spPr bwMode="auto">
          <a:xfrm>
            <a:off x="2603500" y="4421188"/>
            <a:ext cx="11557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198" name="Freeform 30"/>
          <p:cNvSpPr>
            <a:spLocks/>
          </p:cNvSpPr>
          <p:nvPr/>
        </p:nvSpPr>
        <p:spPr bwMode="auto">
          <a:xfrm>
            <a:off x="2451100" y="4021138"/>
            <a:ext cx="1403350" cy="7620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144" y="192"/>
              </a:cxn>
              <a:cxn ang="0">
                <a:pos x="480" y="144"/>
              </a:cxn>
              <a:cxn ang="0">
                <a:pos x="720" y="96"/>
              </a:cxn>
              <a:cxn ang="0">
                <a:pos x="816" y="0"/>
              </a:cxn>
            </a:cxnLst>
            <a:rect l="0" t="0" r="r" b="b"/>
            <a:pathLst>
              <a:path w="816" h="288">
                <a:moveTo>
                  <a:pt x="0" y="288"/>
                </a:moveTo>
                <a:cubicBezTo>
                  <a:pt x="32" y="252"/>
                  <a:pt x="64" y="216"/>
                  <a:pt x="144" y="192"/>
                </a:cubicBezTo>
                <a:cubicBezTo>
                  <a:pt x="224" y="168"/>
                  <a:pt x="384" y="160"/>
                  <a:pt x="480" y="144"/>
                </a:cubicBezTo>
                <a:cubicBezTo>
                  <a:pt x="576" y="128"/>
                  <a:pt x="664" y="120"/>
                  <a:pt x="720" y="96"/>
                </a:cubicBezTo>
                <a:cubicBezTo>
                  <a:pt x="776" y="72"/>
                  <a:pt x="796" y="36"/>
                  <a:pt x="81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199" name="Freeform 31"/>
          <p:cNvSpPr>
            <a:spLocks/>
          </p:cNvSpPr>
          <p:nvPr/>
        </p:nvSpPr>
        <p:spPr bwMode="auto">
          <a:xfrm>
            <a:off x="5527675" y="3944938"/>
            <a:ext cx="14478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288" y="144"/>
              </a:cxn>
              <a:cxn ang="0">
                <a:pos x="528" y="192"/>
              </a:cxn>
              <a:cxn ang="0">
                <a:pos x="672" y="288"/>
              </a:cxn>
            </a:cxnLst>
            <a:rect l="0" t="0" r="r" b="b"/>
            <a:pathLst>
              <a:path w="672" h="288">
                <a:moveTo>
                  <a:pt x="0" y="0"/>
                </a:moveTo>
                <a:cubicBezTo>
                  <a:pt x="24" y="36"/>
                  <a:pt x="48" y="72"/>
                  <a:pt x="96" y="96"/>
                </a:cubicBezTo>
                <a:cubicBezTo>
                  <a:pt x="144" y="120"/>
                  <a:pt x="216" y="128"/>
                  <a:pt x="288" y="144"/>
                </a:cubicBezTo>
                <a:cubicBezTo>
                  <a:pt x="360" y="160"/>
                  <a:pt x="464" y="168"/>
                  <a:pt x="528" y="192"/>
                </a:cubicBezTo>
                <a:cubicBezTo>
                  <a:pt x="592" y="216"/>
                  <a:pt x="648" y="272"/>
                  <a:pt x="672" y="2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970088" y="3716338"/>
            <a:ext cx="2386012" cy="1752600"/>
            <a:chOff x="816" y="528"/>
            <a:chExt cx="1503" cy="1104"/>
          </a:xfrm>
        </p:grpSpPr>
        <p:sp>
          <p:nvSpPr>
            <p:cNvPr id="647201" name="Line 33"/>
            <p:cNvSpPr>
              <a:spLocks noChangeShapeType="1"/>
            </p:cNvSpPr>
            <p:nvPr/>
          </p:nvSpPr>
          <p:spPr bwMode="auto">
            <a:xfrm flipV="1">
              <a:off x="994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02" name="Line 34"/>
            <p:cNvSpPr>
              <a:spLocks noChangeShapeType="1"/>
            </p:cNvSpPr>
            <p:nvPr/>
          </p:nvSpPr>
          <p:spPr bwMode="auto">
            <a:xfrm>
              <a:off x="831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7203" name="Object 35"/>
            <p:cNvGraphicFramePr>
              <a:graphicFrameLocks noChangeAspect="1"/>
            </p:cNvGraphicFramePr>
            <p:nvPr/>
          </p:nvGraphicFramePr>
          <p:xfrm>
            <a:off x="2175" y="149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90" name="公式" r:id="rId28" imgW="253800" imgH="241200" progId="Equation.3">
                    <p:embed/>
                  </p:oleObj>
                </mc:Choice>
                <mc:Fallback>
                  <p:oleObj name="公式" r:id="rId28" imgW="253800" imgH="2412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1495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204" name="Object 36"/>
            <p:cNvGraphicFramePr>
              <a:graphicFrameLocks noChangeAspect="1"/>
            </p:cNvGraphicFramePr>
            <p:nvPr/>
          </p:nvGraphicFramePr>
          <p:xfrm>
            <a:off x="816" y="576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91" name="公式" r:id="rId30" imgW="253800" imgH="317160" progId="Equation.3">
                    <p:embed/>
                  </p:oleObj>
                </mc:Choice>
                <mc:Fallback>
                  <p:oleObj name="公式" r:id="rId30" imgW="253800" imgH="31716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4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205" name="Object 37"/>
            <p:cNvGraphicFramePr>
              <a:graphicFrameLocks noChangeAspect="1"/>
            </p:cNvGraphicFramePr>
            <p:nvPr/>
          </p:nvGraphicFramePr>
          <p:xfrm>
            <a:off x="843" y="146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92" name="公式" r:id="rId32" imgW="215640" imgH="241200" progId="Equation.3">
                    <p:embed/>
                  </p:oleObj>
                </mc:Choice>
                <mc:Fallback>
                  <p:oleObj name="公式" r:id="rId32" imgW="215640" imgH="2412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464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994275" y="3716338"/>
            <a:ext cx="2386013" cy="1752600"/>
            <a:chOff x="3087" y="528"/>
            <a:chExt cx="1503" cy="1104"/>
          </a:xfrm>
        </p:grpSpPr>
        <p:sp>
          <p:nvSpPr>
            <p:cNvPr id="647207" name="Line 39"/>
            <p:cNvSpPr>
              <a:spLocks noChangeShapeType="1"/>
            </p:cNvSpPr>
            <p:nvPr/>
          </p:nvSpPr>
          <p:spPr bwMode="auto">
            <a:xfrm flipV="1">
              <a:off x="3265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08" name="Line 40"/>
            <p:cNvSpPr>
              <a:spLocks noChangeShapeType="1"/>
            </p:cNvSpPr>
            <p:nvPr/>
          </p:nvSpPr>
          <p:spPr bwMode="auto">
            <a:xfrm>
              <a:off x="3102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7209" name="Object 41"/>
            <p:cNvGraphicFramePr>
              <a:graphicFrameLocks noChangeAspect="1"/>
            </p:cNvGraphicFramePr>
            <p:nvPr/>
          </p:nvGraphicFramePr>
          <p:xfrm>
            <a:off x="4446" y="149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93" name="公式" r:id="rId34" imgW="253800" imgH="241200" progId="Equation.3">
                    <p:embed/>
                  </p:oleObj>
                </mc:Choice>
                <mc:Fallback>
                  <p:oleObj name="公式" r:id="rId34" imgW="253800" imgH="2412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1495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210" name="Object 42"/>
            <p:cNvGraphicFramePr>
              <a:graphicFrameLocks noChangeAspect="1"/>
            </p:cNvGraphicFramePr>
            <p:nvPr/>
          </p:nvGraphicFramePr>
          <p:xfrm>
            <a:off x="3087" y="576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94" name="公式" r:id="rId36" imgW="253800" imgH="317160" progId="Equation.3">
                    <p:embed/>
                  </p:oleObj>
                </mc:Choice>
                <mc:Fallback>
                  <p:oleObj name="公式" r:id="rId36" imgW="253800" imgH="31716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576"/>
                          <a:ext cx="14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211" name="Object 43"/>
            <p:cNvGraphicFramePr>
              <a:graphicFrameLocks noChangeAspect="1"/>
            </p:cNvGraphicFramePr>
            <p:nvPr/>
          </p:nvGraphicFramePr>
          <p:xfrm>
            <a:off x="3114" y="146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95" name="公式" r:id="rId38" imgW="215640" imgH="241200" progId="Equation.3">
                    <p:embed/>
                  </p:oleObj>
                </mc:Choice>
                <mc:Fallback>
                  <p:oleObj name="公式" r:id="rId38" imgW="215640" imgH="2412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1464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2998788" y="4448175"/>
            <a:ext cx="290512" cy="1096963"/>
            <a:chOff x="1410" y="3144"/>
            <a:chExt cx="183" cy="691"/>
          </a:xfrm>
        </p:grpSpPr>
        <p:sp>
          <p:nvSpPr>
            <p:cNvPr id="647213" name="Line 45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7214" name="Object 46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96" name="公式" r:id="rId40" imgW="291960" imgH="393480" progId="Equation.3">
                    <p:embed/>
                  </p:oleObj>
                </mc:Choice>
                <mc:Fallback>
                  <p:oleObj name="公式" r:id="rId40" imgW="291960" imgH="3934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061075" y="4402138"/>
            <a:ext cx="290513" cy="1096962"/>
            <a:chOff x="1410" y="3144"/>
            <a:chExt cx="183" cy="691"/>
          </a:xfrm>
        </p:grpSpPr>
        <p:sp>
          <p:nvSpPr>
            <p:cNvPr id="647216" name="Line 48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7217" name="Object 49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97" name="公式" r:id="rId42" imgW="291960" imgH="393480" progId="Equation.3">
                    <p:embed/>
                  </p:oleObj>
                </mc:Choice>
                <mc:Fallback>
                  <p:oleObj name="公式" r:id="rId42" imgW="291960" imgH="393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7218" name="Line 50"/>
          <p:cNvSpPr>
            <a:spLocks noChangeShapeType="1"/>
          </p:cNvSpPr>
          <p:nvPr/>
        </p:nvSpPr>
        <p:spPr bwMode="auto">
          <a:xfrm>
            <a:off x="5527675" y="4383088"/>
            <a:ext cx="13208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7219" name="Object 51"/>
          <p:cNvGraphicFramePr>
            <a:graphicFrameLocks noChangeAspect="1"/>
          </p:cNvGraphicFramePr>
          <p:nvPr/>
        </p:nvGraphicFramePr>
        <p:xfrm>
          <a:off x="2679700" y="4630738"/>
          <a:ext cx="252413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98" name="公式" r:id="rId44" imgW="253800" imgH="241200" progId="Equation.3">
                  <p:embed/>
                </p:oleObj>
              </mc:Choice>
              <mc:Fallback>
                <p:oleObj name="公式" r:id="rId44" imgW="2538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630738"/>
                        <a:ext cx="252413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0" name="Object 52"/>
          <p:cNvGraphicFramePr>
            <a:graphicFrameLocks noChangeAspect="1"/>
          </p:cNvGraphicFramePr>
          <p:nvPr/>
        </p:nvGraphicFramePr>
        <p:xfrm>
          <a:off x="5756275" y="4021138"/>
          <a:ext cx="239713" cy="8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99" name="公式" r:id="rId46" imgW="241200" imgH="88560" progId="Equation.3">
                  <p:embed/>
                </p:oleObj>
              </mc:Choice>
              <mc:Fallback>
                <p:oleObj name="公式" r:id="rId46" imgW="241200" imgH="88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4021138"/>
                        <a:ext cx="239713" cy="8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1" name="Object 53"/>
          <p:cNvGraphicFramePr>
            <a:graphicFrameLocks noChangeAspect="1"/>
          </p:cNvGraphicFramePr>
          <p:nvPr/>
        </p:nvGraphicFramePr>
        <p:xfrm>
          <a:off x="6442075" y="4630738"/>
          <a:ext cx="239713" cy="8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00" name="公式" r:id="rId48" imgW="241200" imgH="88560" progId="Equation.3">
                  <p:embed/>
                </p:oleObj>
              </mc:Choice>
              <mc:Fallback>
                <p:oleObj name="公式" r:id="rId48" imgW="241200" imgH="88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4630738"/>
                        <a:ext cx="239713" cy="8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2" name="Object 54"/>
          <p:cNvGraphicFramePr>
            <a:graphicFrameLocks noChangeAspect="1"/>
          </p:cNvGraphicFramePr>
          <p:nvPr/>
        </p:nvGraphicFramePr>
        <p:xfrm>
          <a:off x="3441700" y="3944938"/>
          <a:ext cx="252413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01" name="公式" r:id="rId50" imgW="253800" imgH="241200" progId="Equation.3">
                  <p:embed/>
                </p:oleObj>
              </mc:Choice>
              <mc:Fallback>
                <p:oleObj name="公式" r:id="rId50" imgW="2538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944938"/>
                        <a:ext cx="252413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4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4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4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4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animBg="1"/>
      <p:bldP spid="647172" grpId="0" animBg="1"/>
      <p:bldP spid="647179" grpId="0" animBg="1"/>
      <p:bldP spid="647180" grpId="0" animBg="1"/>
      <p:bldP spid="647197" grpId="0" animBg="1"/>
      <p:bldP spid="647198" grpId="0" animBg="1"/>
      <p:bldP spid="647199" grpId="0" animBg="1"/>
      <p:bldP spid="6472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F6AF-3777-4DFA-86D5-721662013C3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CN" sz="4000" b="1" dirty="0">
                <a:ea typeface="宋体" charset="-122"/>
              </a:rPr>
              <a:t>Extreme Values of Functions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58" y="1357298"/>
            <a:ext cx="8405818" cy="481013"/>
            <a:chOff x="295" y="923"/>
            <a:chExt cx="5295" cy="303"/>
          </a:xfrm>
        </p:grpSpPr>
        <p:sp>
          <p:nvSpPr>
            <p:cNvPr id="649220" name="Rectangle 4"/>
            <p:cNvSpPr>
              <a:spLocks noChangeArrowheads="1"/>
            </p:cNvSpPr>
            <p:nvPr/>
          </p:nvSpPr>
          <p:spPr bwMode="auto">
            <a:xfrm>
              <a:off x="295" y="935"/>
              <a:ext cx="403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 Find the extreme values of the function </a:t>
              </a:r>
            </a:p>
          </p:txBody>
        </p:sp>
        <p:graphicFrame>
          <p:nvGraphicFramePr>
            <p:cNvPr id="649221" name="Object 5"/>
            <p:cNvGraphicFramePr>
              <a:graphicFrameLocks noChangeAspect="1"/>
            </p:cNvGraphicFramePr>
            <p:nvPr/>
          </p:nvGraphicFramePr>
          <p:xfrm>
            <a:off x="4172" y="923"/>
            <a:ext cx="14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02" name="Equation" r:id="rId4" imgW="2247840" imgH="444240" progId="Equation.DSMT4">
                    <p:embed/>
                  </p:oleObj>
                </mc:Choice>
                <mc:Fallback>
                  <p:oleObj name="Equation" r:id="rId4" imgW="2247840" imgH="44424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923"/>
                          <a:ext cx="141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9223" name="Object 7"/>
          <p:cNvGraphicFramePr>
            <a:graphicFrameLocks noChangeAspect="1"/>
          </p:cNvGraphicFramePr>
          <p:nvPr/>
        </p:nvGraphicFramePr>
        <p:xfrm>
          <a:off x="1476375" y="2565400"/>
          <a:ext cx="2286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03" name="Equation" r:id="rId6" imgW="2286000" imgH="749300" progId="Equation.DSMT4">
                  <p:embed/>
                </p:oleObj>
              </mc:Choice>
              <mc:Fallback>
                <p:oleObj name="Equation" r:id="rId6" imgW="2286000" imgH="749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5400"/>
                        <a:ext cx="22860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4" name="Rectangle 8"/>
          <p:cNvSpPr>
            <a:spLocks noChangeArrowheads="1"/>
          </p:cNvSpPr>
          <p:nvPr/>
        </p:nvSpPr>
        <p:spPr bwMode="auto">
          <a:xfrm>
            <a:off x="3635375" y="1000108"/>
            <a:ext cx="5205413" cy="406400"/>
          </a:xfrm>
          <a:prstGeom prst="rect">
            <a:avLst/>
          </a:prstGeom>
          <a:solidFill>
            <a:srgbClr val="FFFFC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en-US" altLang="zh-CN">
                <a:ea typeface="宋体" charset="-122"/>
              </a:rPr>
              <a:t>We need three steps to discuss this problem.    </a:t>
            </a:r>
          </a:p>
        </p:txBody>
      </p:sp>
      <p:sp>
        <p:nvSpPr>
          <p:cNvPr id="649225" name="Rectangle 9"/>
          <p:cNvSpPr>
            <a:spLocks noChangeArrowheads="1"/>
          </p:cNvSpPr>
          <p:nvPr/>
        </p:nvSpPr>
        <p:spPr bwMode="auto">
          <a:xfrm>
            <a:off x="3851275" y="2671763"/>
            <a:ext cx="430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it is obvious that the stationary point is 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219700" y="3213100"/>
            <a:ext cx="1974850" cy="396875"/>
            <a:chOff x="3334" y="2659"/>
            <a:chExt cx="1244" cy="250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334" y="2659"/>
              <a:ext cx="1134" cy="250"/>
              <a:chOff x="2154" y="3022"/>
              <a:chExt cx="1134" cy="250"/>
            </a:xfrm>
          </p:grpSpPr>
          <p:graphicFrame>
            <p:nvGraphicFramePr>
              <p:cNvPr id="649228" name="Object 12"/>
              <p:cNvGraphicFramePr>
                <a:graphicFrameLocks noChangeAspect="1"/>
              </p:cNvGraphicFramePr>
              <p:nvPr/>
            </p:nvGraphicFramePr>
            <p:xfrm>
              <a:off x="2154" y="3067"/>
              <a:ext cx="366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004" name="Equation" r:id="rId8" imgW="583947" imgH="241195" progId="Equation.DSMT4">
                      <p:embed/>
                    </p:oleObj>
                  </mc:Choice>
                  <mc:Fallback>
                    <p:oleObj name="Equation" r:id="rId8" imgW="583947" imgH="241195" progId="Equation.DSMT4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3067"/>
                            <a:ext cx="366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9229" name="Object 13"/>
              <p:cNvGraphicFramePr>
                <a:graphicFrameLocks noChangeAspect="1"/>
              </p:cNvGraphicFramePr>
              <p:nvPr/>
            </p:nvGraphicFramePr>
            <p:xfrm>
              <a:off x="2922" y="3067"/>
              <a:ext cx="366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005" name="Equation" r:id="rId10" imgW="583947" imgH="241195" progId="Equation.DSMT4">
                      <p:embed/>
                    </p:oleObj>
                  </mc:Choice>
                  <mc:Fallback>
                    <p:oleObj name="Equation" r:id="rId10" imgW="583947" imgH="241195" progId="Equation.DSMT4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2" y="3067"/>
                            <a:ext cx="366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9230" name="Rectangle 14"/>
              <p:cNvSpPr>
                <a:spLocks noChangeArrowheads="1"/>
              </p:cNvSpPr>
              <p:nvPr/>
            </p:nvSpPr>
            <p:spPr bwMode="auto">
              <a:xfrm>
                <a:off x="2517" y="3022"/>
                <a:ext cx="4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</a:rPr>
                  <a:t> </a:t>
                </a:r>
                <a:r>
                  <a:rPr lang="en-US" altLang="zh-CN">
                    <a:ea typeface="宋体" charset="-122"/>
                  </a:rPr>
                  <a:t>and </a:t>
                </a:r>
              </a:p>
            </p:txBody>
          </p:sp>
        </p:grpSp>
        <p:sp>
          <p:nvSpPr>
            <p:cNvPr id="649231" name="Rectangle 15"/>
            <p:cNvSpPr>
              <a:spLocks noChangeArrowheads="1"/>
            </p:cNvSpPr>
            <p:nvPr/>
          </p:nvSpPr>
          <p:spPr bwMode="auto">
            <a:xfrm>
              <a:off x="4422" y="265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sp>
        <p:nvSpPr>
          <p:cNvPr id="649232" name="Rectangle 16"/>
          <p:cNvSpPr>
            <a:spLocks noChangeArrowheads="1"/>
          </p:cNvSpPr>
          <p:nvPr/>
        </p:nvSpPr>
        <p:spPr bwMode="auto">
          <a:xfrm>
            <a:off x="755650" y="2708275"/>
            <a:ext cx="81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Since </a:t>
            </a:r>
          </a:p>
        </p:txBody>
      </p:sp>
      <p:sp>
        <p:nvSpPr>
          <p:cNvPr id="649233" name="Rectangle 17"/>
          <p:cNvSpPr>
            <a:spLocks noChangeArrowheads="1"/>
          </p:cNvSpPr>
          <p:nvPr/>
        </p:nvSpPr>
        <p:spPr bwMode="auto">
          <a:xfrm>
            <a:off x="539750" y="177323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4925" y="2133600"/>
            <a:ext cx="8580438" cy="396875"/>
            <a:chOff x="197" y="1661"/>
            <a:chExt cx="5405" cy="250"/>
          </a:xfrm>
        </p:grpSpPr>
        <p:sp>
          <p:nvSpPr>
            <p:cNvPr id="649235" name="Rectangle 19"/>
            <p:cNvSpPr>
              <a:spLocks noChangeArrowheads="1"/>
            </p:cNvSpPr>
            <p:nvPr/>
          </p:nvSpPr>
          <p:spPr bwMode="auto">
            <a:xfrm>
              <a:off x="197" y="1661"/>
              <a:ext cx="54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indent="266700" eaLnBrk="0" hangingPunct="0"/>
              <a:r>
                <a:rPr lang="en-US" altLang="zh-CN">
                  <a:ea typeface="宋体" charset="-122"/>
                </a:rPr>
                <a:t>(1) Find the stationary points and points where the function is not differentiable.</a:t>
              </a:r>
            </a:p>
          </p:txBody>
        </p:sp>
        <p:sp>
          <p:nvSpPr>
            <p:cNvPr id="649236" name="Line 20"/>
            <p:cNvSpPr>
              <a:spLocks noChangeShapeType="1"/>
            </p:cNvSpPr>
            <p:nvPr/>
          </p:nvSpPr>
          <p:spPr bwMode="auto">
            <a:xfrm>
              <a:off x="476" y="1888"/>
              <a:ext cx="5035" cy="0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55650" y="3213100"/>
            <a:ext cx="4473575" cy="396875"/>
            <a:chOff x="521" y="2659"/>
            <a:chExt cx="2818" cy="250"/>
          </a:xfrm>
        </p:grpSpPr>
        <p:sp>
          <p:nvSpPr>
            <p:cNvPr id="649238" name="Rectangle 22"/>
            <p:cNvSpPr>
              <a:spLocks noChangeArrowheads="1"/>
            </p:cNvSpPr>
            <p:nvPr/>
          </p:nvSpPr>
          <p:spPr bwMode="auto">
            <a:xfrm>
              <a:off x="1655" y="2659"/>
              <a:ext cx="16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non-differentiability are </a:t>
              </a:r>
            </a:p>
          </p:txBody>
        </p:sp>
        <p:sp>
          <p:nvSpPr>
            <p:cNvPr id="649239" name="Rectangle 23"/>
            <p:cNvSpPr>
              <a:spLocks noChangeArrowheads="1"/>
            </p:cNvSpPr>
            <p:nvPr/>
          </p:nvSpPr>
          <p:spPr bwMode="auto">
            <a:xfrm>
              <a:off x="521" y="2659"/>
              <a:ext cx="1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and the points of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8101013" y="2671763"/>
            <a:ext cx="750887" cy="396875"/>
            <a:chOff x="5103" y="2160"/>
            <a:chExt cx="473" cy="250"/>
          </a:xfrm>
        </p:grpSpPr>
        <p:graphicFrame>
          <p:nvGraphicFramePr>
            <p:cNvPr id="649241" name="Object 25"/>
            <p:cNvGraphicFramePr>
              <a:graphicFrameLocks noChangeAspect="1"/>
            </p:cNvGraphicFramePr>
            <p:nvPr/>
          </p:nvGraphicFramePr>
          <p:xfrm>
            <a:off x="5103" y="2205"/>
            <a:ext cx="36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06" name="Equation" r:id="rId12" imgW="583947" imgH="241195" progId="Equation.DSMT4">
                    <p:embed/>
                  </p:oleObj>
                </mc:Choice>
                <mc:Fallback>
                  <p:oleObj name="Equation" r:id="rId12" imgW="583947" imgH="241195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205"/>
                          <a:ext cx="36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9242" name="Rectangle 26"/>
            <p:cNvSpPr>
              <a:spLocks noChangeArrowheads="1"/>
            </p:cNvSpPr>
            <p:nvPr/>
          </p:nvSpPr>
          <p:spPr bwMode="auto">
            <a:xfrm>
              <a:off x="5420" y="216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79388" y="3573463"/>
            <a:ext cx="8737600" cy="396875"/>
            <a:chOff x="143" y="2545"/>
            <a:chExt cx="5504" cy="250"/>
          </a:xfrm>
        </p:grpSpPr>
        <p:sp>
          <p:nvSpPr>
            <p:cNvPr id="649244" name="Line 28"/>
            <p:cNvSpPr>
              <a:spLocks noChangeShapeType="1"/>
            </p:cNvSpPr>
            <p:nvPr/>
          </p:nvSpPr>
          <p:spPr bwMode="auto">
            <a:xfrm>
              <a:off x="1292" y="2795"/>
              <a:ext cx="4264" cy="0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43" y="2545"/>
              <a:ext cx="5504" cy="250"/>
              <a:chOff x="703" y="799"/>
              <a:chExt cx="5504" cy="250"/>
            </a:xfrm>
          </p:grpSpPr>
          <p:graphicFrame>
            <p:nvGraphicFramePr>
              <p:cNvPr id="649246" name="Object 30"/>
              <p:cNvGraphicFramePr>
                <a:graphicFrameLocks noChangeAspect="1"/>
              </p:cNvGraphicFramePr>
              <p:nvPr/>
            </p:nvGraphicFramePr>
            <p:xfrm>
              <a:off x="3288" y="834"/>
              <a:ext cx="40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007" name="Equation" r:id="rId14" imgW="634725" imgH="304668" progId="Equation.DSMT4">
                      <p:embed/>
                    </p:oleObj>
                  </mc:Choice>
                  <mc:Fallback>
                    <p:oleObj name="Equation" r:id="rId14" imgW="634725" imgH="304668" progId="Equation.DSMT4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834"/>
                            <a:ext cx="40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9247" name="Rectangle 31"/>
              <p:cNvSpPr>
                <a:spLocks noChangeArrowheads="1"/>
              </p:cNvSpPr>
              <p:nvPr/>
            </p:nvSpPr>
            <p:spPr bwMode="auto">
              <a:xfrm>
                <a:off x="703" y="799"/>
                <a:ext cx="25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   (2) In order to determine the sign of </a:t>
                </a:r>
              </a:p>
            </p:txBody>
          </p:sp>
          <p:sp>
            <p:nvSpPr>
              <p:cNvPr id="649248" name="Rectangle 32"/>
              <p:cNvSpPr>
                <a:spLocks noChangeArrowheads="1"/>
              </p:cNvSpPr>
              <p:nvPr/>
            </p:nvSpPr>
            <p:spPr bwMode="auto">
              <a:xfrm>
                <a:off x="3651" y="799"/>
                <a:ext cx="25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a typeface="宋体" charset="-122"/>
                  </a:rPr>
                  <a:t> </a:t>
                </a:r>
                <a:r>
                  <a:rPr lang="en-US" altLang="zh-CN">
                    <a:ea typeface="宋体" charset="-122"/>
                  </a:rPr>
                  <a:t>in the neighborhoods of these points, </a:t>
                </a: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6725" y="4041775"/>
            <a:ext cx="7345363" cy="396875"/>
            <a:chOff x="-386" y="1389"/>
            <a:chExt cx="4627" cy="250"/>
          </a:xfrm>
        </p:grpSpPr>
        <p:graphicFrame>
          <p:nvGraphicFramePr>
            <p:cNvPr id="649250" name="Object 34"/>
            <p:cNvGraphicFramePr>
              <a:graphicFrameLocks noChangeAspect="1"/>
            </p:cNvGraphicFramePr>
            <p:nvPr/>
          </p:nvGraphicFramePr>
          <p:xfrm>
            <a:off x="3623" y="1434"/>
            <a:ext cx="6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08" name="Equation" r:id="rId16" imgW="977476" imgH="291973" progId="Equation.DSMT4">
                    <p:embed/>
                  </p:oleObj>
                </mc:Choice>
                <mc:Fallback>
                  <p:oleObj name="Equation" r:id="rId16" imgW="977476" imgH="291973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1434"/>
                          <a:ext cx="61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9251" name="Rectangle 35"/>
            <p:cNvSpPr>
              <a:spLocks noChangeArrowheads="1"/>
            </p:cNvSpPr>
            <p:nvPr/>
          </p:nvSpPr>
          <p:spPr bwMode="auto">
            <a:xfrm>
              <a:off x="-386" y="1389"/>
              <a:ext cx="40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    we partition the interval of definition of the given function </a:t>
              </a:r>
            </a:p>
          </p:txBody>
        </p:sp>
      </p:grpSp>
      <p:sp>
        <p:nvSpPr>
          <p:cNvPr id="649252" name="Rectangle 36"/>
          <p:cNvSpPr>
            <a:spLocks noChangeArrowheads="1"/>
          </p:cNvSpPr>
          <p:nvPr/>
        </p:nvSpPr>
        <p:spPr bwMode="auto">
          <a:xfrm>
            <a:off x="474663" y="4400550"/>
            <a:ext cx="416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en-US" altLang="zh-CN">
                <a:ea typeface="宋体" charset="-122"/>
              </a:rPr>
              <a:t>points and make a table as following</a:t>
            </a:r>
          </a:p>
        </p:txBody>
      </p:sp>
      <p:sp>
        <p:nvSpPr>
          <p:cNvPr id="649253" name="Rectangle 37"/>
          <p:cNvSpPr>
            <a:spLocks noChangeArrowheads="1"/>
          </p:cNvSpPr>
          <p:nvPr/>
        </p:nvSpPr>
        <p:spPr bwMode="auto">
          <a:xfrm>
            <a:off x="7740650" y="4041775"/>
            <a:ext cx="1163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by those 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649254" name="Group 38"/>
          <p:cNvGraphicFramePr>
            <a:graphicFrameLocks noGrp="1"/>
          </p:cNvGraphicFramePr>
          <p:nvPr/>
        </p:nvGraphicFramePr>
        <p:xfrm>
          <a:off x="466725" y="4868863"/>
          <a:ext cx="8569325" cy="1924050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9296" name="Object 80"/>
          <p:cNvGraphicFramePr>
            <a:graphicFrameLocks noChangeAspect="1"/>
          </p:cNvGraphicFramePr>
          <p:nvPr/>
        </p:nvGraphicFramePr>
        <p:xfrm>
          <a:off x="2974975" y="5483225"/>
          <a:ext cx="228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09" name="Equation" r:id="rId18" imgW="228402" imgH="177646" progId="Equation.DSMT4">
                  <p:embed/>
                </p:oleObj>
              </mc:Choice>
              <mc:Fallback>
                <p:oleObj name="Equation" r:id="rId18" imgW="228402" imgH="17764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5483225"/>
                        <a:ext cx="2286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97" name="Object 81"/>
          <p:cNvGraphicFramePr>
            <a:graphicFrameLocks noChangeAspect="1"/>
          </p:cNvGraphicFramePr>
          <p:nvPr/>
        </p:nvGraphicFramePr>
        <p:xfrm>
          <a:off x="1649413" y="4941888"/>
          <a:ext cx="762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10" name="Equation" r:id="rId20" imgW="761669" imgH="291973" progId="Equation.DSMT4">
                  <p:embed/>
                </p:oleObj>
              </mc:Choice>
              <mc:Fallback>
                <p:oleObj name="Equation" r:id="rId20" imgW="761669" imgH="29197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4941888"/>
                        <a:ext cx="7620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98" name="Object 82"/>
          <p:cNvGraphicFramePr>
            <a:graphicFrameLocks noChangeAspect="1"/>
          </p:cNvGraphicFramePr>
          <p:nvPr/>
        </p:nvGraphicFramePr>
        <p:xfrm>
          <a:off x="8202613" y="4941888"/>
          <a:ext cx="762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11" name="Equation" r:id="rId22" imgW="761669" imgH="291973" progId="Equation.DSMT4">
                  <p:embed/>
                </p:oleObj>
              </mc:Choice>
              <mc:Fallback>
                <p:oleObj name="Equation" r:id="rId22" imgW="761669" imgH="29197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613" y="4941888"/>
                        <a:ext cx="7620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99" name="Object 83"/>
          <p:cNvGraphicFramePr>
            <a:graphicFrameLocks noChangeAspect="1"/>
          </p:cNvGraphicFramePr>
          <p:nvPr/>
        </p:nvGraphicFramePr>
        <p:xfrm>
          <a:off x="611188" y="5445125"/>
          <a:ext cx="638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12" name="Equation" r:id="rId24" imgW="634725" imgH="304668" progId="Equation.DSMT4">
                  <p:embed/>
                </p:oleObj>
              </mc:Choice>
              <mc:Fallback>
                <p:oleObj name="Equation" r:id="rId24" imgW="634725" imgH="30466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45125"/>
                        <a:ext cx="6381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00" name="Object 84"/>
          <p:cNvGraphicFramePr>
            <a:graphicFrameLocks noChangeAspect="1"/>
          </p:cNvGraphicFramePr>
          <p:nvPr/>
        </p:nvGraphicFramePr>
        <p:xfrm>
          <a:off x="7235825" y="5516563"/>
          <a:ext cx="228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13" name="Equation" r:id="rId26" imgW="228402" imgH="177646" progId="Equation.DSMT4">
                  <p:embed/>
                </p:oleObj>
              </mc:Choice>
              <mc:Fallback>
                <p:oleObj name="Equation" r:id="rId26" imgW="228402" imgH="177646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516563"/>
                        <a:ext cx="2286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01" name="Object 85"/>
          <p:cNvGraphicFramePr>
            <a:graphicFrameLocks noChangeAspect="1"/>
          </p:cNvGraphicFramePr>
          <p:nvPr/>
        </p:nvGraphicFramePr>
        <p:xfrm>
          <a:off x="3851275" y="4941888"/>
          <a:ext cx="5461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14" name="Equation" r:id="rId28" imgW="545760" imgH="291960" progId="Equation.DSMT4">
                  <p:embed/>
                </p:oleObj>
              </mc:Choice>
              <mc:Fallback>
                <p:oleObj name="Equation" r:id="rId28" imgW="545760" imgH="291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941888"/>
                        <a:ext cx="54610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02" name="Object 86"/>
          <p:cNvGraphicFramePr>
            <a:graphicFrameLocks noChangeAspect="1"/>
          </p:cNvGraphicFramePr>
          <p:nvPr/>
        </p:nvGraphicFramePr>
        <p:xfrm>
          <a:off x="611188" y="6229350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15" name="Equation" r:id="rId30" imgW="571252" imgH="291973" progId="Equation.DSMT4">
                  <p:embed/>
                </p:oleObj>
              </mc:Choice>
              <mc:Fallback>
                <p:oleObj name="Equation" r:id="rId30" imgW="571252" imgH="291973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29350"/>
                        <a:ext cx="571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03" name="Object 87"/>
          <p:cNvGraphicFramePr>
            <a:graphicFrameLocks noChangeAspect="1"/>
          </p:cNvGraphicFramePr>
          <p:nvPr/>
        </p:nvGraphicFramePr>
        <p:xfrm>
          <a:off x="3851275" y="6019800"/>
          <a:ext cx="6953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16" name="Equation" r:id="rId32" imgW="279360" imgH="291960" progId="Equation.DSMT4">
                  <p:embed/>
                </p:oleObj>
              </mc:Choice>
              <mc:Fallback>
                <p:oleObj name="Equation" r:id="rId32" imgW="279360" imgH="2919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6019800"/>
                        <a:ext cx="69532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04" name="Object 88"/>
          <p:cNvGraphicFramePr>
            <a:graphicFrameLocks noChangeAspect="1"/>
          </p:cNvGraphicFramePr>
          <p:nvPr/>
        </p:nvGraphicFramePr>
        <p:xfrm>
          <a:off x="1619250" y="6019800"/>
          <a:ext cx="6270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17" name="Equation" r:id="rId34" imgW="279360" imgH="291960" progId="Equation.DSMT4">
                  <p:embed/>
                </p:oleObj>
              </mc:Choice>
              <mc:Fallback>
                <p:oleObj name="Equation" r:id="rId34" imgW="279360" imgH="2919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019800"/>
                        <a:ext cx="627063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05" name="Object 89"/>
          <p:cNvGraphicFramePr>
            <a:graphicFrameLocks noChangeAspect="1"/>
          </p:cNvGraphicFramePr>
          <p:nvPr/>
        </p:nvGraphicFramePr>
        <p:xfrm>
          <a:off x="5867400" y="6019800"/>
          <a:ext cx="6238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18" name="Equation" r:id="rId36" imgW="279360" imgH="291960" progId="Equation.DSMT4">
                  <p:embed/>
                </p:oleObj>
              </mc:Choice>
              <mc:Fallback>
                <p:oleObj name="Equation" r:id="rId36" imgW="279360" imgH="291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019800"/>
                        <a:ext cx="623888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06" name="Object 90"/>
          <p:cNvGraphicFramePr>
            <a:graphicFrameLocks noChangeAspect="1"/>
          </p:cNvGraphicFramePr>
          <p:nvPr/>
        </p:nvGraphicFramePr>
        <p:xfrm>
          <a:off x="5940425" y="4941888"/>
          <a:ext cx="5508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19" name="Equation" r:id="rId38" imgW="545760" imgH="291960" progId="Equation.DSMT4">
                  <p:embed/>
                </p:oleObj>
              </mc:Choice>
              <mc:Fallback>
                <p:oleObj name="Equation" r:id="rId38" imgW="545760" imgH="2919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941888"/>
                        <a:ext cx="550863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07" name="Object 91"/>
          <p:cNvGraphicFramePr>
            <a:graphicFrameLocks noChangeAspect="1"/>
          </p:cNvGraphicFramePr>
          <p:nvPr/>
        </p:nvGraphicFramePr>
        <p:xfrm>
          <a:off x="1906588" y="5535613"/>
          <a:ext cx="28892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20" name="Equation" r:id="rId40" imgW="190440" imgH="126720" progId="Equation.DSMT4">
                  <p:embed/>
                </p:oleObj>
              </mc:Choice>
              <mc:Fallback>
                <p:oleObj name="Equation" r:id="rId40" imgW="190440" imgH="1267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5535613"/>
                        <a:ext cx="288925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08" name="Object 92"/>
          <p:cNvGraphicFramePr>
            <a:graphicFrameLocks noChangeAspect="1"/>
          </p:cNvGraphicFramePr>
          <p:nvPr/>
        </p:nvGraphicFramePr>
        <p:xfrm>
          <a:off x="4029075" y="5445125"/>
          <a:ext cx="255588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21" name="Equation" r:id="rId42" imgW="190440" imgH="190440" progId="Equation.DSMT4">
                  <p:embed/>
                </p:oleObj>
              </mc:Choice>
              <mc:Fallback>
                <p:oleObj name="Equation" r:id="rId42" imgW="190440" imgH="1904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5445125"/>
                        <a:ext cx="255588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309" name="Text Box 93"/>
          <p:cNvSpPr txBox="1">
            <a:spLocks noChangeArrowheads="1"/>
          </p:cNvSpPr>
          <p:nvPr/>
        </p:nvSpPr>
        <p:spPr bwMode="auto">
          <a:xfrm>
            <a:off x="2843213" y="49037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649310" name="Text Box 94"/>
          <p:cNvSpPr txBox="1">
            <a:spLocks noChangeArrowheads="1"/>
          </p:cNvSpPr>
          <p:nvPr/>
        </p:nvSpPr>
        <p:spPr bwMode="auto">
          <a:xfrm>
            <a:off x="4932363" y="48688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4</a:t>
            </a:r>
          </a:p>
        </p:txBody>
      </p:sp>
      <p:graphicFrame>
        <p:nvGraphicFramePr>
          <p:cNvPr id="649311" name="Object 95"/>
          <p:cNvGraphicFramePr>
            <a:graphicFrameLocks noChangeAspect="1"/>
          </p:cNvGraphicFramePr>
          <p:nvPr/>
        </p:nvGraphicFramePr>
        <p:xfrm>
          <a:off x="8196263" y="6092825"/>
          <a:ext cx="62388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22" name="Equation" r:id="rId44" imgW="279360" imgH="291960" progId="Equation.DSMT4">
                  <p:embed/>
                </p:oleObj>
              </mc:Choice>
              <mc:Fallback>
                <p:oleObj name="Equation" r:id="rId44" imgW="279360" imgH="2919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263" y="6092825"/>
                        <a:ext cx="623887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312" name="Text Box 96"/>
          <p:cNvSpPr txBox="1">
            <a:spLocks noChangeArrowheads="1"/>
          </p:cNvSpPr>
          <p:nvPr/>
        </p:nvSpPr>
        <p:spPr bwMode="auto">
          <a:xfrm>
            <a:off x="7235825" y="48688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649313" name="Text Box 97"/>
          <p:cNvSpPr txBox="1">
            <a:spLocks noChangeArrowheads="1"/>
          </p:cNvSpPr>
          <p:nvPr/>
        </p:nvSpPr>
        <p:spPr bwMode="auto">
          <a:xfrm>
            <a:off x="4932363" y="5372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0</a:t>
            </a:r>
          </a:p>
        </p:txBody>
      </p:sp>
      <p:graphicFrame>
        <p:nvGraphicFramePr>
          <p:cNvPr id="649314" name="Object 98"/>
          <p:cNvGraphicFramePr>
            <a:graphicFrameLocks noChangeAspect="1"/>
          </p:cNvGraphicFramePr>
          <p:nvPr/>
        </p:nvGraphicFramePr>
        <p:xfrm>
          <a:off x="8459788" y="5516563"/>
          <a:ext cx="28892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23" name="Equation" r:id="rId46" imgW="190440" imgH="126720" progId="Equation.DSMT4">
                  <p:embed/>
                </p:oleObj>
              </mc:Choice>
              <mc:Fallback>
                <p:oleObj name="Equation" r:id="rId46" imgW="190440" imgH="12672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5516563"/>
                        <a:ext cx="288925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15" name="Object 99"/>
          <p:cNvGraphicFramePr>
            <a:graphicFrameLocks noChangeAspect="1"/>
          </p:cNvGraphicFramePr>
          <p:nvPr/>
        </p:nvGraphicFramePr>
        <p:xfrm>
          <a:off x="6084888" y="5516563"/>
          <a:ext cx="28892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24" name="Equation" r:id="rId48" imgW="190440" imgH="126720" progId="Equation.DSMT4">
                  <p:embed/>
                </p:oleObj>
              </mc:Choice>
              <mc:Fallback>
                <p:oleObj name="Equation" r:id="rId48" imgW="190440" imgH="1267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516563"/>
                        <a:ext cx="288925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316" name="Text Box 100"/>
          <p:cNvSpPr txBox="1">
            <a:spLocks noChangeArrowheads="1"/>
          </p:cNvSpPr>
          <p:nvPr/>
        </p:nvSpPr>
        <p:spPr bwMode="auto">
          <a:xfrm>
            <a:off x="2484438" y="6019800"/>
            <a:ext cx="1171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Minimal Point</a:t>
            </a:r>
          </a:p>
        </p:txBody>
      </p:sp>
      <p:sp>
        <p:nvSpPr>
          <p:cNvPr id="649317" name="Text Box 101"/>
          <p:cNvSpPr txBox="1">
            <a:spLocks noChangeArrowheads="1"/>
          </p:cNvSpPr>
          <p:nvPr/>
        </p:nvSpPr>
        <p:spPr bwMode="auto">
          <a:xfrm>
            <a:off x="4572000" y="6019800"/>
            <a:ext cx="1152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Maximal Point</a:t>
            </a:r>
          </a:p>
        </p:txBody>
      </p:sp>
      <p:sp>
        <p:nvSpPr>
          <p:cNvPr id="649318" name="Text Box 102"/>
          <p:cNvSpPr txBox="1">
            <a:spLocks noChangeArrowheads="1"/>
          </p:cNvSpPr>
          <p:nvPr/>
        </p:nvSpPr>
        <p:spPr bwMode="auto">
          <a:xfrm>
            <a:off x="6661150" y="6019800"/>
            <a:ext cx="1655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Non-extreme Point</a:t>
            </a:r>
          </a:p>
        </p:txBody>
      </p:sp>
      <p:graphicFrame>
        <p:nvGraphicFramePr>
          <p:cNvPr id="649319" name="Object 103"/>
          <p:cNvGraphicFramePr>
            <a:graphicFrameLocks noChangeAspect="1"/>
          </p:cNvGraphicFramePr>
          <p:nvPr/>
        </p:nvGraphicFramePr>
        <p:xfrm>
          <a:off x="839788" y="5013325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25" name="Equation" r:id="rId50" imgW="203112" imgH="190417" progId="Equation.DSMT4">
                  <p:embed/>
                </p:oleObj>
              </mc:Choice>
              <mc:Fallback>
                <p:oleObj name="Equation" r:id="rId50" imgW="203112" imgH="190417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013325"/>
                        <a:ext cx="2032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4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4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4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4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4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4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4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4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4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4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4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4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4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4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4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4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4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64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4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4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64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4" grpId="0" animBg="1"/>
      <p:bldP spid="649225" grpId="0"/>
      <p:bldP spid="649232" grpId="0"/>
      <p:bldP spid="649233" grpId="0"/>
      <p:bldP spid="649252" grpId="0"/>
      <p:bldP spid="649253" grpId="0"/>
      <p:bldP spid="649309" grpId="0"/>
      <p:bldP spid="649310" grpId="0"/>
      <p:bldP spid="649312" grpId="0"/>
      <p:bldP spid="649313" grpId="0"/>
      <p:bldP spid="649316" grpId="0"/>
      <p:bldP spid="649317" grpId="0"/>
      <p:bldP spid="6493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EC4-D218-4C8C-91A7-4AB7AC25B5C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325424" y="2000240"/>
            <a:ext cx="2389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ea typeface="宋体" charset="-122"/>
              </a:rPr>
              <a:t>Solution (continued)</a:t>
            </a:r>
            <a:endParaRPr lang="zh-CN" altLang="en-US" b="1" dirty="0">
              <a:ea typeface="宋体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0825" y="4292600"/>
            <a:ext cx="8569325" cy="1920875"/>
            <a:chOff x="430" y="3203"/>
            <a:chExt cx="5398" cy="1210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30" y="3203"/>
              <a:ext cx="5398" cy="1210"/>
              <a:chOff x="430" y="3203"/>
              <a:chExt cx="5398" cy="1210"/>
            </a:xfrm>
          </p:grpSpPr>
          <p:sp>
            <p:nvSpPr>
              <p:cNvPr id="651273" name="Rectangle 9"/>
              <p:cNvSpPr>
                <a:spLocks noChangeArrowheads="1"/>
              </p:cNvSpPr>
              <p:nvPr/>
            </p:nvSpPr>
            <p:spPr bwMode="auto">
              <a:xfrm>
                <a:off x="5284" y="3777"/>
                <a:ext cx="544" cy="636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1274" name="Rectangle 10"/>
              <p:cNvSpPr>
                <a:spLocks noChangeArrowheads="1"/>
              </p:cNvSpPr>
              <p:nvPr/>
            </p:nvSpPr>
            <p:spPr bwMode="auto">
              <a:xfrm>
                <a:off x="4376" y="3777"/>
                <a:ext cx="908" cy="636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75" name="Rectangle 11"/>
              <p:cNvSpPr>
                <a:spLocks noChangeArrowheads="1"/>
              </p:cNvSpPr>
              <p:nvPr/>
            </p:nvSpPr>
            <p:spPr bwMode="auto">
              <a:xfrm>
                <a:off x="3741" y="3777"/>
                <a:ext cx="635" cy="636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1276" name="Rectangle 12"/>
              <p:cNvSpPr>
                <a:spLocks noChangeArrowheads="1"/>
              </p:cNvSpPr>
              <p:nvPr/>
            </p:nvSpPr>
            <p:spPr bwMode="auto">
              <a:xfrm>
                <a:off x="3061" y="3777"/>
                <a:ext cx="680" cy="636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77" name="Rectangle 13"/>
              <p:cNvSpPr>
                <a:spLocks noChangeArrowheads="1"/>
              </p:cNvSpPr>
              <p:nvPr/>
            </p:nvSpPr>
            <p:spPr bwMode="auto">
              <a:xfrm>
                <a:off x="2454" y="3777"/>
                <a:ext cx="607" cy="636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1278" name="Rectangle 14"/>
              <p:cNvSpPr>
                <a:spLocks noChangeArrowheads="1"/>
              </p:cNvSpPr>
              <p:nvPr/>
            </p:nvSpPr>
            <p:spPr bwMode="auto">
              <a:xfrm>
                <a:off x="1779" y="3777"/>
                <a:ext cx="675" cy="636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79" name="Rectangle 15"/>
              <p:cNvSpPr>
                <a:spLocks noChangeArrowheads="1"/>
              </p:cNvSpPr>
              <p:nvPr/>
            </p:nvSpPr>
            <p:spPr bwMode="auto">
              <a:xfrm>
                <a:off x="1105" y="3777"/>
                <a:ext cx="674" cy="636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1280" name="Rectangle 16"/>
              <p:cNvSpPr>
                <a:spLocks noChangeArrowheads="1"/>
              </p:cNvSpPr>
              <p:nvPr/>
            </p:nvSpPr>
            <p:spPr bwMode="auto">
              <a:xfrm>
                <a:off x="430" y="3777"/>
                <a:ext cx="675" cy="636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1281" name="Rectangle 17"/>
              <p:cNvSpPr>
                <a:spLocks noChangeArrowheads="1"/>
              </p:cNvSpPr>
              <p:nvPr/>
            </p:nvSpPr>
            <p:spPr bwMode="auto">
              <a:xfrm>
                <a:off x="5284" y="3490"/>
                <a:ext cx="544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82" name="Rectangle 18"/>
              <p:cNvSpPr>
                <a:spLocks noChangeArrowheads="1"/>
              </p:cNvSpPr>
              <p:nvPr/>
            </p:nvSpPr>
            <p:spPr bwMode="auto">
              <a:xfrm>
                <a:off x="4376" y="3490"/>
                <a:ext cx="908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1283" name="Rectangle 19"/>
              <p:cNvSpPr>
                <a:spLocks noChangeArrowheads="1"/>
              </p:cNvSpPr>
              <p:nvPr/>
            </p:nvSpPr>
            <p:spPr bwMode="auto">
              <a:xfrm>
                <a:off x="3741" y="3490"/>
                <a:ext cx="635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84" name="Rectangle 20"/>
              <p:cNvSpPr>
                <a:spLocks noChangeArrowheads="1"/>
              </p:cNvSpPr>
              <p:nvPr/>
            </p:nvSpPr>
            <p:spPr bwMode="auto">
              <a:xfrm>
                <a:off x="3061" y="3490"/>
                <a:ext cx="680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85" name="Rectangle 21"/>
              <p:cNvSpPr>
                <a:spLocks noChangeArrowheads="1"/>
              </p:cNvSpPr>
              <p:nvPr/>
            </p:nvSpPr>
            <p:spPr bwMode="auto">
              <a:xfrm>
                <a:off x="2454" y="3490"/>
                <a:ext cx="607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86" name="Rectangle 22"/>
              <p:cNvSpPr>
                <a:spLocks noChangeArrowheads="1"/>
              </p:cNvSpPr>
              <p:nvPr/>
            </p:nvSpPr>
            <p:spPr bwMode="auto">
              <a:xfrm>
                <a:off x="1779" y="3490"/>
                <a:ext cx="675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1287" name="Rectangle 23"/>
              <p:cNvSpPr>
                <a:spLocks noChangeArrowheads="1"/>
              </p:cNvSpPr>
              <p:nvPr/>
            </p:nvSpPr>
            <p:spPr bwMode="auto">
              <a:xfrm>
                <a:off x="1105" y="3490"/>
                <a:ext cx="674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88" name="Rectangle 24"/>
              <p:cNvSpPr>
                <a:spLocks noChangeArrowheads="1"/>
              </p:cNvSpPr>
              <p:nvPr/>
            </p:nvSpPr>
            <p:spPr bwMode="auto">
              <a:xfrm>
                <a:off x="430" y="3490"/>
                <a:ext cx="675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1289" name="Rectangle 25"/>
              <p:cNvSpPr>
                <a:spLocks noChangeArrowheads="1"/>
              </p:cNvSpPr>
              <p:nvPr/>
            </p:nvSpPr>
            <p:spPr bwMode="auto">
              <a:xfrm>
                <a:off x="5284" y="3203"/>
                <a:ext cx="544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1290" name="Rectangle 26"/>
              <p:cNvSpPr>
                <a:spLocks noChangeArrowheads="1"/>
              </p:cNvSpPr>
              <p:nvPr/>
            </p:nvSpPr>
            <p:spPr bwMode="auto">
              <a:xfrm>
                <a:off x="4376" y="3203"/>
                <a:ext cx="908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91" name="Rectangle 27"/>
              <p:cNvSpPr>
                <a:spLocks noChangeArrowheads="1"/>
              </p:cNvSpPr>
              <p:nvPr/>
            </p:nvSpPr>
            <p:spPr bwMode="auto">
              <a:xfrm>
                <a:off x="3741" y="3203"/>
                <a:ext cx="635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92" name="Rectangle 28"/>
              <p:cNvSpPr>
                <a:spLocks noChangeArrowheads="1"/>
              </p:cNvSpPr>
              <p:nvPr/>
            </p:nvSpPr>
            <p:spPr bwMode="auto">
              <a:xfrm>
                <a:off x="3061" y="3203"/>
                <a:ext cx="680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93" name="Rectangle 29"/>
              <p:cNvSpPr>
                <a:spLocks noChangeArrowheads="1"/>
              </p:cNvSpPr>
              <p:nvPr/>
            </p:nvSpPr>
            <p:spPr bwMode="auto">
              <a:xfrm>
                <a:off x="2454" y="3203"/>
                <a:ext cx="607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94" name="Rectangle 30"/>
              <p:cNvSpPr>
                <a:spLocks noChangeArrowheads="1"/>
              </p:cNvSpPr>
              <p:nvPr/>
            </p:nvSpPr>
            <p:spPr bwMode="auto">
              <a:xfrm>
                <a:off x="1779" y="3203"/>
                <a:ext cx="675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/>
                <a:endParaRPr lang="en-US" altLang="zh-CN">
                  <a:ea typeface="宋体" charset="-122"/>
                </a:endParaRPr>
              </a:p>
            </p:txBody>
          </p:sp>
          <p:sp>
            <p:nvSpPr>
              <p:cNvPr id="651295" name="Rectangle 31"/>
              <p:cNvSpPr>
                <a:spLocks noChangeArrowheads="1"/>
              </p:cNvSpPr>
              <p:nvPr/>
            </p:nvSpPr>
            <p:spPr bwMode="auto">
              <a:xfrm>
                <a:off x="1105" y="3203"/>
                <a:ext cx="674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1296" name="Rectangle 32"/>
              <p:cNvSpPr>
                <a:spLocks noChangeArrowheads="1"/>
              </p:cNvSpPr>
              <p:nvPr/>
            </p:nvSpPr>
            <p:spPr bwMode="auto">
              <a:xfrm>
                <a:off x="430" y="3203"/>
                <a:ext cx="675" cy="287"/>
              </a:xfrm>
              <a:prstGeom prst="rect">
                <a:avLst/>
              </a:prstGeom>
              <a:solidFill>
                <a:srgbClr val="FFFF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1297" name="Line 33"/>
              <p:cNvSpPr>
                <a:spLocks noChangeShapeType="1"/>
              </p:cNvSpPr>
              <p:nvPr/>
            </p:nvSpPr>
            <p:spPr bwMode="auto">
              <a:xfrm>
                <a:off x="430" y="3203"/>
                <a:ext cx="53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298" name="Line 34"/>
              <p:cNvSpPr>
                <a:spLocks noChangeShapeType="1"/>
              </p:cNvSpPr>
              <p:nvPr/>
            </p:nvSpPr>
            <p:spPr bwMode="auto">
              <a:xfrm>
                <a:off x="430" y="4413"/>
                <a:ext cx="53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299" name="Line 35"/>
              <p:cNvSpPr>
                <a:spLocks noChangeShapeType="1"/>
              </p:cNvSpPr>
              <p:nvPr/>
            </p:nvSpPr>
            <p:spPr bwMode="auto">
              <a:xfrm>
                <a:off x="430" y="3203"/>
                <a:ext cx="0" cy="287"/>
              </a:xfrm>
              <a:prstGeom prst="line">
                <a:avLst/>
              </a:prstGeom>
              <a:noFill/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00" name="Line 36"/>
              <p:cNvSpPr>
                <a:spLocks noChangeShapeType="1"/>
              </p:cNvSpPr>
              <p:nvPr/>
            </p:nvSpPr>
            <p:spPr bwMode="auto">
              <a:xfrm>
                <a:off x="5828" y="3203"/>
                <a:ext cx="0" cy="287"/>
              </a:xfrm>
              <a:prstGeom prst="line">
                <a:avLst/>
              </a:prstGeom>
              <a:noFill/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01" name="Line 37"/>
              <p:cNvSpPr>
                <a:spLocks noChangeShapeType="1"/>
              </p:cNvSpPr>
              <p:nvPr/>
            </p:nvSpPr>
            <p:spPr bwMode="auto">
              <a:xfrm>
                <a:off x="430" y="3490"/>
                <a:ext cx="53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02" name="Line 38"/>
              <p:cNvSpPr>
                <a:spLocks noChangeShapeType="1"/>
              </p:cNvSpPr>
              <p:nvPr/>
            </p:nvSpPr>
            <p:spPr bwMode="auto">
              <a:xfrm>
                <a:off x="1105" y="3203"/>
                <a:ext cx="0" cy="1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03" name="Line 39"/>
              <p:cNvSpPr>
                <a:spLocks noChangeShapeType="1"/>
              </p:cNvSpPr>
              <p:nvPr/>
            </p:nvSpPr>
            <p:spPr bwMode="auto">
              <a:xfrm>
                <a:off x="1779" y="3203"/>
                <a:ext cx="0" cy="1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04" name="Line 40"/>
              <p:cNvSpPr>
                <a:spLocks noChangeShapeType="1"/>
              </p:cNvSpPr>
              <p:nvPr/>
            </p:nvSpPr>
            <p:spPr bwMode="auto">
              <a:xfrm>
                <a:off x="2454" y="3203"/>
                <a:ext cx="0" cy="1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05" name="Line 41"/>
              <p:cNvSpPr>
                <a:spLocks noChangeShapeType="1"/>
              </p:cNvSpPr>
              <p:nvPr/>
            </p:nvSpPr>
            <p:spPr bwMode="auto">
              <a:xfrm>
                <a:off x="3061" y="3203"/>
                <a:ext cx="0" cy="1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06" name="Line 42"/>
              <p:cNvSpPr>
                <a:spLocks noChangeShapeType="1"/>
              </p:cNvSpPr>
              <p:nvPr/>
            </p:nvSpPr>
            <p:spPr bwMode="auto">
              <a:xfrm>
                <a:off x="3741" y="3203"/>
                <a:ext cx="0" cy="1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07" name="Line 43"/>
              <p:cNvSpPr>
                <a:spLocks noChangeShapeType="1"/>
              </p:cNvSpPr>
              <p:nvPr/>
            </p:nvSpPr>
            <p:spPr bwMode="auto">
              <a:xfrm>
                <a:off x="4376" y="3203"/>
                <a:ext cx="0" cy="1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08" name="Line 44"/>
              <p:cNvSpPr>
                <a:spLocks noChangeShapeType="1"/>
              </p:cNvSpPr>
              <p:nvPr/>
            </p:nvSpPr>
            <p:spPr bwMode="auto">
              <a:xfrm>
                <a:off x="5284" y="3203"/>
                <a:ext cx="0" cy="1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09" name="Line 45"/>
              <p:cNvSpPr>
                <a:spLocks noChangeShapeType="1"/>
              </p:cNvSpPr>
              <p:nvPr/>
            </p:nvSpPr>
            <p:spPr bwMode="auto">
              <a:xfrm>
                <a:off x="430" y="3777"/>
                <a:ext cx="53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10" name="Line 46"/>
              <p:cNvSpPr>
                <a:spLocks noChangeShapeType="1"/>
              </p:cNvSpPr>
              <p:nvPr/>
            </p:nvSpPr>
            <p:spPr bwMode="auto">
              <a:xfrm>
                <a:off x="430" y="3490"/>
                <a:ext cx="0" cy="287"/>
              </a:xfrm>
              <a:prstGeom prst="line">
                <a:avLst/>
              </a:prstGeom>
              <a:noFill/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11" name="Line 47"/>
              <p:cNvSpPr>
                <a:spLocks noChangeShapeType="1"/>
              </p:cNvSpPr>
              <p:nvPr/>
            </p:nvSpPr>
            <p:spPr bwMode="auto">
              <a:xfrm>
                <a:off x="5828" y="3490"/>
                <a:ext cx="0" cy="287"/>
              </a:xfrm>
              <a:prstGeom prst="line">
                <a:avLst/>
              </a:prstGeom>
              <a:noFill/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12" name="Line 48"/>
              <p:cNvSpPr>
                <a:spLocks noChangeShapeType="1"/>
              </p:cNvSpPr>
              <p:nvPr/>
            </p:nvSpPr>
            <p:spPr bwMode="auto">
              <a:xfrm>
                <a:off x="430" y="3777"/>
                <a:ext cx="0" cy="636"/>
              </a:xfrm>
              <a:prstGeom prst="line">
                <a:avLst/>
              </a:prstGeom>
              <a:noFill/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313" name="Line 49"/>
              <p:cNvSpPr>
                <a:spLocks noChangeShapeType="1"/>
              </p:cNvSpPr>
              <p:nvPr/>
            </p:nvSpPr>
            <p:spPr bwMode="auto">
              <a:xfrm>
                <a:off x="5828" y="3777"/>
                <a:ext cx="0" cy="636"/>
              </a:xfrm>
              <a:prstGeom prst="line">
                <a:avLst/>
              </a:prstGeom>
              <a:noFill/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51314" name="Object 50"/>
            <p:cNvGraphicFramePr>
              <a:graphicFrameLocks noChangeAspect="1"/>
            </p:cNvGraphicFramePr>
            <p:nvPr/>
          </p:nvGraphicFramePr>
          <p:xfrm>
            <a:off x="2010" y="3590"/>
            <a:ext cx="14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59" name="Equation" r:id="rId4" imgW="228402" imgH="177646" progId="Equation.DSMT4">
                    <p:embed/>
                  </p:oleObj>
                </mc:Choice>
                <mc:Fallback>
                  <p:oleObj name="Equation" r:id="rId4" imgW="228402" imgH="177646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3590"/>
                          <a:ext cx="144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15" name="Object 51"/>
            <p:cNvGraphicFramePr>
              <a:graphicFrameLocks noChangeAspect="1"/>
            </p:cNvGraphicFramePr>
            <p:nvPr/>
          </p:nvGraphicFramePr>
          <p:xfrm>
            <a:off x="1175" y="3249"/>
            <a:ext cx="48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60" name="Equation" r:id="rId6" imgW="761669" imgH="291973" progId="Equation.DSMT4">
                    <p:embed/>
                  </p:oleObj>
                </mc:Choice>
                <mc:Fallback>
                  <p:oleObj name="Equation" r:id="rId6" imgW="761669" imgH="291973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3249"/>
                          <a:ext cx="48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16" name="Object 52"/>
            <p:cNvGraphicFramePr>
              <a:graphicFrameLocks noChangeAspect="1"/>
            </p:cNvGraphicFramePr>
            <p:nvPr/>
          </p:nvGraphicFramePr>
          <p:xfrm>
            <a:off x="5303" y="3249"/>
            <a:ext cx="48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61" name="Equation" r:id="rId8" imgW="761669" imgH="291973" progId="Equation.DSMT4">
                    <p:embed/>
                  </p:oleObj>
                </mc:Choice>
                <mc:Fallback>
                  <p:oleObj name="Equation" r:id="rId8" imgW="761669" imgH="291973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3" y="3249"/>
                          <a:ext cx="48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17" name="Object 53"/>
            <p:cNvGraphicFramePr>
              <a:graphicFrameLocks noChangeAspect="1"/>
            </p:cNvGraphicFramePr>
            <p:nvPr/>
          </p:nvGraphicFramePr>
          <p:xfrm>
            <a:off x="521" y="3566"/>
            <a:ext cx="4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62" name="Equation" r:id="rId10" imgW="634725" imgH="304668" progId="Equation.DSMT4">
                    <p:embed/>
                  </p:oleObj>
                </mc:Choice>
                <mc:Fallback>
                  <p:oleObj name="Equation" r:id="rId10" imgW="634725" imgH="304668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566"/>
                          <a:ext cx="40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18" name="Object 54"/>
            <p:cNvGraphicFramePr>
              <a:graphicFrameLocks noChangeAspect="1"/>
            </p:cNvGraphicFramePr>
            <p:nvPr/>
          </p:nvGraphicFramePr>
          <p:xfrm>
            <a:off x="4694" y="3611"/>
            <a:ext cx="144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63" name="Equation" r:id="rId12" imgW="228402" imgH="177646" progId="Equation.DSMT4">
                    <p:embed/>
                  </p:oleObj>
                </mc:Choice>
                <mc:Fallback>
                  <p:oleObj name="Equation" r:id="rId12" imgW="228402" imgH="177646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611"/>
                          <a:ext cx="144" cy="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19" name="Object 55"/>
            <p:cNvGraphicFramePr>
              <a:graphicFrameLocks noChangeAspect="1"/>
            </p:cNvGraphicFramePr>
            <p:nvPr/>
          </p:nvGraphicFramePr>
          <p:xfrm>
            <a:off x="2562" y="3249"/>
            <a:ext cx="34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64" name="Equation" r:id="rId14" imgW="545760" imgH="291960" progId="Equation.DSMT4">
                    <p:embed/>
                  </p:oleObj>
                </mc:Choice>
                <mc:Fallback>
                  <p:oleObj name="Equation" r:id="rId14" imgW="545760" imgH="29196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249"/>
                          <a:ext cx="344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20" name="Object 56"/>
            <p:cNvGraphicFramePr>
              <a:graphicFrameLocks noChangeAspect="1"/>
            </p:cNvGraphicFramePr>
            <p:nvPr/>
          </p:nvGraphicFramePr>
          <p:xfrm>
            <a:off x="521" y="4060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65" name="Equation" r:id="rId16" imgW="571252" imgH="291973" progId="Equation.DSMT4">
                    <p:embed/>
                  </p:oleObj>
                </mc:Choice>
                <mc:Fallback>
                  <p:oleObj name="Equation" r:id="rId16" imgW="571252" imgH="291973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4060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21" name="Object 57"/>
            <p:cNvGraphicFramePr>
              <a:graphicFrameLocks noChangeAspect="1"/>
            </p:cNvGraphicFramePr>
            <p:nvPr/>
          </p:nvGraphicFramePr>
          <p:xfrm>
            <a:off x="2562" y="3928"/>
            <a:ext cx="438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66" name="Equation" r:id="rId18" imgW="279360" imgH="291960" progId="Equation.DSMT4">
                    <p:embed/>
                  </p:oleObj>
                </mc:Choice>
                <mc:Fallback>
                  <p:oleObj name="Equation" r:id="rId18" imgW="279360" imgH="29196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928"/>
                          <a:ext cx="438" cy="4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22" name="Object 58"/>
            <p:cNvGraphicFramePr>
              <a:graphicFrameLocks noChangeAspect="1"/>
            </p:cNvGraphicFramePr>
            <p:nvPr/>
          </p:nvGraphicFramePr>
          <p:xfrm>
            <a:off x="1156" y="3928"/>
            <a:ext cx="39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67" name="Equation" r:id="rId20" imgW="279360" imgH="291960" progId="Equation.DSMT4">
                    <p:embed/>
                  </p:oleObj>
                </mc:Choice>
                <mc:Fallback>
                  <p:oleObj name="Equation" r:id="rId20" imgW="279360" imgH="29196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928"/>
                          <a:ext cx="395" cy="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23" name="Object 59"/>
            <p:cNvGraphicFramePr>
              <a:graphicFrameLocks noChangeAspect="1"/>
            </p:cNvGraphicFramePr>
            <p:nvPr/>
          </p:nvGraphicFramePr>
          <p:xfrm>
            <a:off x="3832" y="3928"/>
            <a:ext cx="393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68" name="Equation" r:id="rId22" imgW="279360" imgH="291960" progId="Equation.DSMT4">
                    <p:embed/>
                  </p:oleObj>
                </mc:Choice>
                <mc:Fallback>
                  <p:oleObj name="Equation" r:id="rId22" imgW="279360" imgH="29196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928"/>
                          <a:ext cx="393" cy="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24" name="Object 60"/>
            <p:cNvGraphicFramePr>
              <a:graphicFrameLocks noChangeAspect="1"/>
            </p:cNvGraphicFramePr>
            <p:nvPr/>
          </p:nvGraphicFramePr>
          <p:xfrm>
            <a:off x="3878" y="3249"/>
            <a:ext cx="34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69" name="Equation" r:id="rId24" imgW="545760" imgH="291960" progId="Equation.DSMT4">
                    <p:embed/>
                  </p:oleObj>
                </mc:Choice>
                <mc:Fallback>
                  <p:oleObj name="Equation" r:id="rId24" imgW="545760" imgH="29196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249"/>
                          <a:ext cx="347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25" name="Object 61"/>
            <p:cNvGraphicFramePr>
              <a:graphicFrameLocks noChangeAspect="1"/>
            </p:cNvGraphicFramePr>
            <p:nvPr/>
          </p:nvGraphicFramePr>
          <p:xfrm>
            <a:off x="1337" y="3623"/>
            <a:ext cx="182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70" name="Equation" r:id="rId26" imgW="190440" imgH="126720" progId="Equation.DSMT4">
                    <p:embed/>
                  </p:oleObj>
                </mc:Choice>
                <mc:Fallback>
                  <p:oleObj name="Equation" r:id="rId26" imgW="190440" imgH="12672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3623"/>
                          <a:ext cx="182" cy="1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26" name="Object 62"/>
            <p:cNvGraphicFramePr>
              <a:graphicFrameLocks noChangeAspect="1"/>
            </p:cNvGraphicFramePr>
            <p:nvPr/>
          </p:nvGraphicFramePr>
          <p:xfrm>
            <a:off x="2674" y="3566"/>
            <a:ext cx="16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71" name="Equation" r:id="rId28" imgW="190440" imgH="190440" progId="Equation.DSMT4">
                    <p:embed/>
                  </p:oleObj>
                </mc:Choice>
                <mc:Fallback>
                  <p:oleObj name="Equation" r:id="rId28" imgW="190440" imgH="19044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" y="3566"/>
                          <a:ext cx="161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1327" name="Text Box 63"/>
            <p:cNvSpPr txBox="1">
              <a:spLocks noChangeArrowheads="1"/>
            </p:cNvSpPr>
            <p:nvPr/>
          </p:nvSpPr>
          <p:spPr bwMode="auto">
            <a:xfrm>
              <a:off x="1927" y="3225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0</a:t>
              </a:r>
            </a:p>
          </p:txBody>
        </p:sp>
        <p:sp>
          <p:nvSpPr>
            <p:cNvPr id="651328" name="Text Box 64"/>
            <p:cNvSpPr txBox="1">
              <a:spLocks noChangeArrowheads="1"/>
            </p:cNvSpPr>
            <p:nvPr/>
          </p:nvSpPr>
          <p:spPr bwMode="auto">
            <a:xfrm>
              <a:off x="3243" y="32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4</a:t>
              </a:r>
            </a:p>
          </p:txBody>
        </p:sp>
        <p:graphicFrame>
          <p:nvGraphicFramePr>
            <p:cNvPr id="651329" name="Object 65"/>
            <p:cNvGraphicFramePr>
              <a:graphicFrameLocks noChangeAspect="1"/>
            </p:cNvGraphicFramePr>
            <p:nvPr/>
          </p:nvGraphicFramePr>
          <p:xfrm>
            <a:off x="5299" y="3974"/>
            <a:ext cx="393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72" name="Equation" r:id="rId30" imgW="279360" imgH="291960" progId="Equation.DSMT4">
                    <p:embed/>
                  </p:oleObj>
                </mc:Choice>
                <mc:Fallback>
                  <p:oleObj name="Equation" r:id="rId30" imgW="279360" imgH="29196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9" y="3974"/>
                          <a:ext cx="393" cy="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1330" name="Text Box 66"/>
            <p:cNvSpPr txBox="1">
              <a:spLocks noChangeArrowheads="1"/>
            </p:cNvSpPr>
            <p:nvPr/>
          </p:nvSpPr>
          <p:spPr bwMode="auto">
            <a:xfrm>
              <a:off x="4694" y="32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6</a:t>
              </a:r>
            </a:p>
          </p:txBody>
        </p:sp>
        <p:sp>
          <p:nvSpPr>
            <p:cNvPr id="651331" name="Text Box 67"/>
            <p:cNvSpPr txBox="1">
              <a:spLocks noChangeArrowheads="1"/>
            </p:cNvSpPr>
            <p:nvPr/>
          </p:nvSpPr>
          <p:spPr bwMode="auto">
            <a:xfrm>
              <a:off x="3243" y="35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0</a:t>
              </a:r>
            </a:p>
          </p:txBody>
        </p:sp>
        <p:graphicFrame>
          <p:nvGraphicFramePr>
            <p:cNvPr id="651332" name="Object 68"/>
            <p:cNvGraphicFramePr>
              <a:graphicFrameLocks noChangeAspect="1"/>
            </p:cNvGraphicFramePr>
            <p:nvPr/>
          </p:nvGraphicFramePr>
          <p:xfrm>
            <a:off x="5465" y="3611"/>
            <a:ext cx="182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73" name="Equation" r:id="rId32" imgW="190440" imgH="126720" progId="Equation.DSMT4">
                    <p:embed/>
                  </p:oleObj>
                </mc:Choice>
                <mc:Fallback>
                  <p:oleObj name="Equation" r:id="rId32" imgW="190440" imgH="12672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" y="3611"/>
                          <a:ext cx="182" cy="1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1333" name="Object 69"/>
            <p:cNvGraphicFramePr>
              <a:graphicFrameLocks noChangeAspect="1"/>
            </p:cNvGraphicFramePr>
            <p:nvPr/>
          </p:nvGraphicFramePr>
          <p:xfrm>
            <a:off x="3969" y="3611"/>
            <a:ext cx="182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74" name="Equation" r:id="rId34" imgW="190440" imgH="126720" progId="Equation.DSMT4">
                    <p:embed/>
                  </p:oleObj>
                </mc:Choice>
                <mc:Fallback>
                  <p:oleObj name="Equation" r:id="rId34" imgW="190440" imgH="12672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611"/>
                          <a:ext cx="182" cy="1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1334" name="Text Box 70"/>
            <p:cNvSpPr txBox="1">
              <a:spLocks noChangeArrowheads="1"/>
            </p:cNvSpPr>
            <p:nvPr/>
          </p:nvSpPr>
          <p:spPr bwMode="auto">
            <a:xfrm>
              <a:off x="1701" y="3928"/>
              <a:ext cx="7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Minimal Point</a:t>
              </a:r>
            </a:p>
          </p:txBody>
        </p:sp>
        <p:sp>
          <p:nvSpPr>
            <p:cNvPr id="651335" name="Text Box 71"/>
            <p:cNvSpPr txBox="1">
              <a:spLocks noChangeArrowheads="1"/>
            </p:cNvSpPr>
            <p:nvPr/>
          </p:nvSpPr>
          <p:spPr bwMode="auto">
            <a:xfrm>
              <a:off x="3016" y="3928"/>
              <a:ext cx="72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Maximal Point</a:t>
              </a:r>
            </a:p>
          </p:txBody>
        </p:sp>
        <p:sp>
          <p:nvSpPr>
            <p:cNvPr id="651336" name="Text Box 72"/>
            <p:cNvSpPr txBox="1">
              <a:spLocks noChangeArrowheads="1"/>
            </p:cNvSpPr>
            <p:nvPr/>
          </p:nvSpPr>
          <p:spPr bwMode="auto">
            <a:xfrm>
              <a:off x="4332" y="3928"/>
              <a:ext cx="104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Non-extreme Point</a:t>
              </a:r>
            </a:p>
          </p:txBody>
        </p:sp>
        <p:graphicFrame>
          <p:nvGraphicFramePr>
            <p:cNvPr id="651337" name="Object 73"/>
            <p:cNvGraphicFramePr>
              <a:graphicFrameLocks noChangeAspect="1"/>
            </p:cNvGraphicFramePr>
            <p:nvPr/>
          </p:nvGraphicFramePr>
          <p:xfrm>
            <a:off x="665" y="3294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75" name="Equation" r:id="rId36" imgW="203112" imgH="190417" progId="Equation.DSMT4">
                    <p:embed/>
                  </p:oleObj>
                </mc:Choice>
                <mc:Fallback>
                  <p:oleObj name="Equation" r:id="rId36" imgW="203112" imgH="190417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3294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1338" name="Rectangle 74"/>
          <p:cNvSpPr>
            <a:spLocks noChangeArrowheads="1"/>
          </p:cNvSpPr>
          <p:nvPr/>
        </p:nvSpPr>
        <p:spPr bwMode="auto">
          <a:xfrm>
            <a:off x="250825" y="3675067"/>
            <a:ext cx="1147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Finish.</a:t>
            </a:r>
          </a:p>
        </p:txBody>
      </p:sp>
      <p:sp>
        <p:nvSpPr>
          <p:cNvPr id="651339" name="Rectangle 75"/>
          <p:cNvSpPr>
            <a:spLocks noChangeArrowheads="1"/>
          </p:cNvSpPr>
          <p:nvPr/>
        </p:nvSpPr>
        <p:spPr bwMode="auto">
          <a:xfrm>
            <a:off x="250825" y="2809879"/>
            <a:ext cx="666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From the table we may see that the maximum of the function is </a:t>
            </a: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250825" y="2416179"/>
            <a:ext cx="3744913" cy="431800"/>
            <a:chOff x="1519" y="1434"/>
            <a:chExt cx="2359" cy="272"/>
          </a:xfrm>
        </p:grpSpPr>
        <p:sp>
          <p:nvSpPr>
            <p:cNvPr id="651341" name="Rectangle 77"/>
            <p:cNvSpPr>
              <a:spLocks noChangeArrowheads="1"/>
            </p:cNvSpPr>
            <p:nvPr/>
          </p:nvSpPr>
          <p:spPr bwMode="auto">
            <a:xfrm>
              <a:off x="1519" y="1434"/>
              <a:ext cx="23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(3) Determine the extreme values. </a:t>
              </a:r>
            </a:p>
          </p:txBody>
        </p:sp>
        <p:sp>
          <p:nvSpPr>
            <p:cNvPr id="651342" name="Line 78"/>
            <p:cNvSpPr>
              <a:spLocks noChangeShapeType="1"/>
            </p:cNvSpPr>
            <p:nvPr/>
          </p:nvSpPr>
          <p:spPr bwMode="auto">
            <a:xfrm>
              <a:off x="1973" y="1706"/>
              <a:ext cx="1905" cy="0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6948488" y="2809879"/>
            <a:ext cx="1423987" cy="396875"/>
            <a:chOff x="4498" y="1706"/>
            <a:chExt cx="897" cy="250"/>
          </a:xfrm>
        </p:grpSpPr>
        <p:graphicFrame>
          <p:nvGraphicFramePr>
            <p:cNvPr id="651344" name="Object 80"/>
            <p:cNvGraphicFramePr>
              <a:graphicFrameLocks noChangeAspect="1"/>
            </p:cNvGraphicFramePr>
            <p:nvPr/>
          </p:nvGraphicFramePr>
          <p:xfrm>
            <a:off x="4498" y="1706"/>
            <a:ext cx="78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76" name="Equation" r:id="rId38" imgW="1244600" imgH="368300" progId="Equation.DSMT4">
                    <p:embed/>
                  </p:oleObj>
                </mc:Choice>
                <mc:Fallback>
                  <p:oleObj name="Equation" r:id="rId38" imgW="1244600" imgH="3683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1706"/>
                          <a:ext cx="786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1345" name="Rectangle 81"/>
            <p:cNvSpPr>
              <a:spLocks noChangeArrowheads="1"/>
            </p:cNvSpPr>
            <p:nvPr/>
          </p:nvSpPr>
          <p:spPr bwMode="auto">
            <a:xfrm>
              <a:off x="5239" y="170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0" y="3143248"/>
            <a:ext cx="3552825" cy="434975"/>
            <a:chOff x="150" y="1955"/>
            <a:chExt cx="2238" cy="274"/>
          </a:xfrm>
        </p:grpSpPr>
        <p:graphicFrame>
          <p:nvGraphicFramePr>
            <p:cNvPr id="651347" name="Object 83"/>
            <p:cNvGraphicFramePr>
              <a:graphicFrameLocks noChangeAspect="1"/>
            </p:cNvGraphicFramePr>
            <p:nvPr/>
          </p:nvGraphicFramePr>
          <p:xfrm>
            <a:off x="1701" y="2019"/>
            <a:ext cx="58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77" name="Equation" r:id="rId40" imgW="927100" imgH="292100" progId="Equation.DSMT4">
                    <p:embed/>
                  </p:oleObj>
                </mc:Choice>
                <mc:Fallback>
                  <p:oleObj name="Equation" r:id="rId40" imgW="927100" imgH="2921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019"/>
                          <a:ext cx="58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1348" name="Rectangle 84"/>
            <p:cNvSpPr>
              <a:spLocks noChangeArrowheads="1"/>
            </p:cNvSpPr>
            <p:nvPr/>
          </p:nvSpPr>
          <p:spPr bwMode="auto">
            <a:xfrm>
              <a:off x="150" y="1979"/>
              <a:ext cx="1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    and the minimum is </a:t>
              </a:r>
            </a:p>
          </p:txBody>
        </p:sp>
        <p:sp>
          <p:nvSpPr>
            <p:cNvPr id="651349" name="Rectangle 85"/>
            <p:cNvSpPr>
              <a:spLocks noChangeArrowheads="1"/>
            </p:cNvSpPr>
            <p:nvPr/>
          </p:nvSpPr>
          <p:spPr bwMode="auto">
            <a:xfrm>
              <a:off x="2064" y="1955"/>
              <a:ext cx="3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    .</a:t>
              </a:r>
            </a:p>
          </p:txBody>
        </p:sp>
      </p:grpSp>
      <p:sp>
        <p:nvSpPr>
          <p:cNvPr id="651353" name="Rectangle 8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Extreme Values of Functions</a:t>
            </a:r>
          </a:p>
        </p:txBody>
      </p:sp>
      <p:grpSp>
        <p:nvGrpSpPr>
          <p:cNvPr id="89" name="Group 3"/>
          <p:cNvGrpSpPr>
            <a:grpSpLocks/>
          </p:cNvGrpSpPr>
          <p:nvPr/>
        </p:nvGrpSpPr>
        <p:grpSpPr bwMode="auto">
          <a:xfrm>
            <a:off x="357158" y="1357298"/>
            <a:ext cx="8405818" cy="481013"/>
            <a:chOff x="295" y="923"/>
            <a:chExt cx="5295" cy="303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295" y="935"/>
              <a:ext cx="403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 Find the extreme values of the function </a:t>
              </a:r>
            </a:p>
          </p:txBody>
        </p:sp>
        <p:graphicFrame>
          <p:nvGraphicFramePr>
            <p:cNvPr id="91" name="Object 5"/>
            <p:cNvGraphicFramePr>
              <a:graphicFrameLocks noChangeAspect="1"/>
            </p:cNvGraphicFramePr>
            <p:nvPr/>
          </p:nvGraphicFramePr>
          <p:xfrm>
            <a:off x="4172" y="923"/>
            <a:ext cx="14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78" name="Equation" r:id="rId42" imgW="2247840" imgH="444240" progId="Equation.DSMT4">
                    <p:embed/>
                  </p:oleObj>
                </mc:Choice>
                <mc:Fallback>
                  <p:oleObj name="Equation" r:id="rId42" imgW="2247840" imgH="44424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923"/>
                          <a:ext cx="141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338" grpId="0"/>
      <p:bldP spid="6513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ED1E-ECA6-437F-B098-EA1B7666358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Extreme Values of Functions</a:t>
            </a:r>
            <a:endParaRPr lang="zh-CN" altLang="en-US">
              <a:ea typeface="宋体" charset="-122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79613" y="2781300"/>
            <a:ext cx="5680620" cy="2952750"/>
            <a:chOff x="1882" y="2166"/>
            <a:chExt cx="3074" cy="1672"/>
          </a:xfrm>
        </p:grpSpPr>
        <p:pic>
          <p:nvPicPr>
            <p:cNvPr id="665609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82" y="2166"/>
              <a:ext cx="2722" cy="1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665610" name="Object 10"/>
            <p:cNvGraphicFramePr>
              <a:graphicFrameLocks noChangeAspect="1"/>
            </p:cNvGraphicFramePr>
            <p:nvPr/>
          </p:nvGraphicFramePr>
          <p:xfrm>
            <a:off x="3746" y="2478"/>
            <a:ext cx="121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77" name="Equation" r:id="rId5" imgW="1917360" imgH="406080" progId="Equation.DSMT4">
                    <p:embed/>
                  </p:oleObj>
                </mc:Choice>
                <mc:Fallback>
                  <p:oleObj name="Equation" r:id="rId5" imgW="1917360" imgH="4060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6" y="2478"/>
                          <a:ext cx="1210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357158" y="1357298"/>
            <a:ext cx="8405818" cy="481013"/>
            <a:chOff x="295" y="923"/>
            <a:chExt cx="5295" cy="303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295" y="935"/>
              <a:ext cx="403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 Find the extreme values of the function </a:t>
              </a:r>
            </a:p>
          </p:txBody>
        </p:sp>
        <p:graphicFrame>
          <p:nvGraphicFramePr>
            <p:cNvPr id="14" name="Object 5"/>
            <p:cNvGraphicFramePr>
              <a:graphicFrameLocks noChangeAspect="1"/>
            </p:cNvGraphicFramePr>
            <p:nvPr/>
          </p:nvGraphicFramePr>
          <p:xfrm>
            <a:off x="4172" y="923"/>
            <a:ext cx="14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78" name="Equation" r:id="rId7" imgW="2247840" imgH="444240" progId="Equation.DSMT4">
                    <p:embed/>
                  </p:oleObj>
                </mc:Choice>
                <mc:Fallback>
                  <p:oleObj name="Equation" r:id="rId7" imgW="2247840" imgH="4442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923"/>
                          <a:ext cx="141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6ECC-470E-4C4F-A245-A2EA7F973F6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Extreme Values of Functions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357158" y="1285860"/>
            <a:ext cx="8451850" cy="1311275"/>
            <a:chOff x="395288" y="1470025"/>
            <a:chExt cx="8451850" cy="1311275"/>
          </a:xfrm>
        </p:grpSpPr>
        <p:sp>
          <p:nvSpPr>
            <p:cNvPr id="653314" name="Text Box 2"/>
            <p:cNvSpPr txBox="1">
              <a:spLocks noChangeArrowheads="1"/>
            </p:cNvSpPr>
            <p:nvPr/>
          </p:nvSpPr>
          <p:spPr bwMode="auto">
            <a:xfrm>
              <a:off x="395288" y="1470025"/>
              <a:ext cx="8424862" cy="13112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  <p:graphicFrame>
          <p:nvGraphicFramePr>
            <p:cNvPr id="653316" name="Object 4"/>
            <p:cNvGraphicFramePr>
              <a:graphicFrameLocks noChangeAspect="1"/>
            </p:cNvGraphicFramePr>
            <p:nvPr/>
          </p:nvGraphicFramePr>
          <p:xfrm>
            <a:off x="4514881" y="1612900"/>
            <a:ext cx="23812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21" name="Equation" r:id="rId4" imgW="241200" imgH="291960" progId="Equation.DSMT4">
                    <p:embed/>
                  </p:oleObj>
                </mc:Choice>
                <mc:Fallback>
                  <p:oleObj name="Equation" r:id="rId4" imgW="241200" imgH="2919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81" y="1612900"/>
                          <a:ext cx="238125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3317" name="Rectangle 5"/>
            <p:cNvSpPr>
              <a:spLocks noChangeArrowheads="1"/>
            </p:cNvSpPr>
            <p:nvPr/>
          </p:nvSpPr>
          <p:spPr bwMode="auto">
            <a:xfrm>
              <a:off x="468313" y="1541463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Theorem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endParaRPr>
            </a:p>
          </p:txBody>
        </p:sp>
        <p:sp>
          <p:nvSpPr>
            <p:cNvPr id="653318" name="Rectangle 6"/>
            <p:cNvSpPr>
              <a:spLocks noChangeArrowheads="1"/>
            </p:cNvSpPr>
            <p:nvPr/>
          </p:nvSpPr>
          <p:spPr bwMode="auto">
            <a:xfrm>
              <a:off x="4722841" y="1541463"/>
              <a:ext cx="36766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has a second derivative at a point </a:t>
              </a:r>
            </a:p>
          </p:txBody>
        </p:sp>
        <p:grpSp>
          <p:nvGrpSpPr>
            <p:cNvPr id="2" name="Group 7"/>
            <p:cNvGrpSpPr>
              <a:grpSpLocks/>
            </p:cNvGrpSpPr>
            <p:nvPr/>
          </p:nvGrpSpPr>
          <p:grpSpPr bwMode="auto">
            <a:xfrm>
              <a:off x="468313" y="1901825"/>
              <a:ext cx="1822450" cy="396875"/>
              <a:chOff x="340" y="1117"/>
              <a:chExt cx="1148" cy="250"/>
            </a:xfrm>
          </p:grpSpPr>
          <p:graphicFrame>
            <p:nvGraphicFramePr>
              <p:cNvPr id="653320" name="Object 8"/>
              <p:cNvGraphicFramePr>
                <a:graphicFrameLocks noChangeAspect="1"/>
              </p:cNvGraphicFramePr>
              <p:nvPr/>
            </p:nvGraphicFramePr>
            <p:xfrm>
              <a:off x="653" y="1134"/>
              <a:ext cx="710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22" name="Equation" r:id="rId6" imgW="1130040" imgH="330120" progId="Equation.DSMT4">
                      <p:embed/>
                    </p:oleObj>
                  </mc:Choice>
                  <mc:Fallback>
                    <p:oleObj name="Equation" r:id="rId6" imgW="1130040" imgH="330120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3" y="1134"/>
                            <a:ext cx="710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3321" name="Rectangle 9"/>
              <p:cNvSpPr>
                <a:spLocks noChangeArrowheads="1"/>
              </p:cNvSpPr>
              <p:nvPr/>
            </p:nvSpPr>
            <p:spPr bwMode="auto">
              <a:xfrm>
                <a:off x="340" y="1117"/>
                <a:ext cx="3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and </a:t>
                </a:r>
              </a:p>
            </p:txBody>
          </p:sp>
          <p:sp>
            <p:nvSpPr>
              <p:cNvPr id="653322" name="Rectangle 10"/>
              <p:cNvSpPr>
                <a:spLocks noChangeArrowheads="1"/>
              </p:cNvSpPr>
              <p:nvPr/>
            </p:nvSpPr>
            <p:spPr bwMode="auto">
              <a:xfrm>
                <a:off x="1292" y="111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, </a:t>
                </a:r>
              </a:p>
            </p:txBody>
          </p:sp>
        </p:grp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563938" y="1865313"/>
              <a:ext cx="5283200" cy="396875"/>
              <a:chOff x="2245" y="1094"/>
              <a:chExt cx="3328" cy="250"/>
            </a:xfrm>
          </p:grpSpPr>
          <p:graphicFrame>
            <p:nvGraphicFramePr>
              <p:cNvPr id="653324" name="Object 12"/>
              <p:cNvGraphicFramePr>
                <a:graphicFrameLocks noChangeAspect="1"/>
              </p:cNvGraphicFramePr>
              <p:nvPr/>
            </p:nvGraphicFramePr>
            <p:xfrm>
              <a:off x="3540" y="1128"/>
              <a:ext cx="15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23" name="Equation" r:id="rId8" imgW="241195" imgH="291973" progId="Equation.DSMT4">
                      <p:embed/>
                    </p:oleObj>
                  </mc:Choice>
                  <mc:Fallback>
                    <p:oleObj name="Equation" r:id="rId8" imgW="241195" imgH="291973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0" y="1128"/>
                            <a:ext cx="15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3325" name="Rectangle 13"/>
              <p:cNvSpPr>
                <a:spLocks noChangeArrowheads="1"/>
              </p:cNvSpPr>
              <p:nvPr/>
            </p:nvSpPr>
            <p:spPr bwMode="auto">
              <a:xfrm>
                <a:off x="2245" y="1094"/>
                <a:ext cx="12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Then the function </a:t>
                </a:r>
              </a:p>
            </p:txBody>
          </p:sp>
          <p:sp>
            <p:nvSpPr>
              <p:cNvPr id="653326" name="Rectangle 14"/>
              <p:cNvSpPr>
                <a:spLocks noChangeArrowheads="1"/>
              </p:cNvSpPr>
              <p:nvPr/>
            </p:nvSpPr>
            <p:spPr bwMode="auto">
              <a:xfrm>
                <a:off x="3600" y="1094"/>
                <a:ext cx="19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has a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maximum (minimum) </a:t>
                </a:r>
              </a:p>
            </p:txBody>
          </p:sp>
        </p:grpSp>
        <p:sp>
          <p:nvSpPr>
            <p:cNvPr id="653327" name="Rectangle 15"/>
            <p:cNvSpPr>
              <a:spLocks noChangeArrowheads="1"/>
            </p:cNvSpPr>
            <p:nvPr/>
          </p:nvSpPr>
          <p:spPr bwMode="auto">
            <a:xfrm>
              <a:off x="2700338" y="2262188"/>
              <a:ext cx="4651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if 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095625" y="2214563"/>
              <a:ext cx="2816224" cy="406400"/>
              <a:chOff x="1451" y="2205"/>
              <a:chExt cx="1774" cy="256"/>
            </a:xfrm>
          </p:grpSpPr>
          <p:graphicFrame>
            <p:nvGraphicFramePr>
              <p:cNvPr id="653329" name="Object 17"/>
              <p:cNvGraphicFramePr>
                <a:graphicFrameLocks noChangeAspect="1"/>
              </p:cNvGraphicFramePr>
              <p:nvPr/>
            </p:nvGraphicFramePr>
            <p:xfrm>
              <a:off x="1451" y="2251"/>
              <a:ext cx="773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24" name="Equation" r:id="rId10" imgW="1231560" imgH="330120" progId="Equation.DSMT4">
                      <p:embed/>
                    </p:oleObj>
                  </mc:Choice>
                  <mc:Fallback>
                    <p:oleObj name="Equation" r:id="rId10" imgW="1231560" imgH="33012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1" y="2251"/>
                            <a:ext cx="773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3330" name="Object 18"/>
              <p:cNvGraphicFramePr>
                <a:graphicFrameLocks noChangeAspect="1"/>
              </p:cNvGraphicFramePr>
              <p:nvPr/>
            </p:nvGraphicFramePr>
            <p:xfrm>
              <a:off x="2312" y="2251"/>
              <a:ext cx="77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25" name="Equation" r:id="rId12" imgW="1231560" imgH="330120" progId="Equation.DSMT4">
                      <p:embed/>
                    </p:oleObj>
                  </mc:Choice>
                  <mc:Fallback>
                    <p:oleObj name="Equation" r:id="rId12" imgW="1231560" imgH="33012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2" y="2251"/>
                            <a:ext cx="774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3331" name="Rectangle 19"/>
              <p:cNvSpPr>
                <a:spLocks noChangeArrowheads="1"/>
              </p:cNvSpPr>
              <p:nvPr/>
            </p:nvSpPr>
            <p:spPr bwMode="auto">
              <a:xfrm>
                <a:off x="2154" y="2205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(</a:t>
                </a:r>
              </a:p>
            </p:txBody>
          </p:sp>
          <p:sp>
            <p:nvSpPr>
              <p:cNvPr id="653332" name="Rectangle 20"/>
              <p:cNvSpPr>
                <a:spLocks noChangeArrowheads="1"/>
              </p:cNvSpPr>
              <p:nvPr/>
            </p:nvSpPr>
            <p:spPr bwMode="auto">
              <a:xfrm>
                <a:off x="3016" y="2205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).</a:t>
                </a:r>
              </a:p>
            </p:txBody>
          </p:sp>
        </p:grpSp>
        <p:sp>
          <p:nvSpPr>
            <p:cNvPr id="653333" name="Rectangle 21"/>
            <p:cNvSpPr>
              <a:spLocks noChangeArrowheads="1"/>
            </p:cNvSpPr>
            <p:nvPr/>
          </p:nvSpPr>
          <p:spPr bwMode="auto">
            <a:xfrm>
              <a:off x="1619250" y="1541463"/>
              <a:ext cx="2768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Suppose that the function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8343919" y="1541463"/>
              <a:ext cx="409575" cy="396875"/>
              <a:chOff x="5161" y="890"/>
              <a:chExt cx="258" cy="250"/>
            </a:xfrm>
          </p:grpSpPr>
          <p:graphicFrame>
            <p:nvGraphicFramePr>
              <p:cNvPr id="653335" name="Object 23"/>
              <p:cNvGraphicFramePr>
                <a:graphicFrameLocks noChangeAspect="1"/>
              </p:cNvGraphicFramePr>
              <p:nvPr/>
            </p:nvGraphicFramePr>
            <p:xfrm>
              <a:off x="5161" y="907"/>
              <a:ext cx="16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26" name="Equation" r:id="rId14" imgW="266400" imgH="330120" progId="Equation.DSMT4">
                      <p:embed/>
                    </p:oleObj>
                  </mc:Choice>
                  <mc:Fallback>
                    <p:oleObj name="Equation" r:id="rId14" imgW="266400" imgH="33012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1" y="907"/>
                            <a:ext cx="16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3336" name="Rectangle 24"/>
              <p:cNvSpPr>
                <a:spLocks noChangeArrowheads="1"/>
              </p:cNvSpPr>
              <p:nvPr/>
            </p:nvSpPr>
            <p:spPr bwMode="auto">
              <a:xfrm>
                <a:off x="5263" y="890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,</a:t>
                </a:r>
                <a:endParaRPr lang="zh-CN" altLang="en-US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2268538" y="1901825"/>
              <a:ext cx="1333500" cy="396875"/>
              <a:chOff x="1470" y="1117"/>
              <a:chExt cx="840" cy="250"/>
            </a:xfrm>
          </p:grpSpPr>
          <p:graphicFrame>
            <p:nvGraphicFramePr>
              <p:cNvPr id="653338" name="Object 26"/>
              <p:cNvGraphicFramePr>
                <a:graphicFrameLocks noChangeAspect="1"/>
              </p:cNvGraphicFramePr>
              <p:nvPr/>
            </p:nvGraphicFramePr>
            <p:xfrm>
              <a:off x="1470" y="1134"/>
              <a:ext cx="73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27" name="Equation" r:id="rId16" imgW="1168200" imgH="330120" progId="Equation.DSMT4">
                      <p:embed/>
                    </p:oleObj>
                  </mc:Choice>
                  <mc:Fallback>
                    <p:oleObj name="Equation" r:id="rId16" imgW="1168200" imgH="33012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0" y="1134"/>
                            <a:ext cx="734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3339" name="Rectangle 27"/>
              <p:cNvSpPr>
                <a:spLocks noChangeArrowheads="1"/>
              </p:cNvSpPr>
              <p:nvPr/>
            </p:nvSpPr>
            <p:spPr bwMode="auto">
              <a:xfrm>
                <a:off x="2154" y="1117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.</a:t>
                </a:r>
                <a:endParaRPr lang="zh-CN" altLang="en-US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466725" y="2262188"/>
              <a:ext cx="2479675" cy="431800"/>
              <a:chOff x="249" y="1344"/>
              <a:chExt cx="1562" cy="272"/>
            </a:xfrm>
          </p:grpSpPr>
          <p:graphicFrame>
            <p:nvGraphicFramePr>
              <p:cNvPr id="653341" name="Object 29"/>
              <p:cNvGraphicFramePr>
                <a:graphicFrameLocks noChangeAspect="1"/>
              </p:cNvGraphicFramePr>
              <p:nvPr/>
            </p:nvGraphicFramePr>
            <p:xfrm>
              <a:off x="249" y="1385"/>
              <a:ext cx="45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28" name="Equation" r:id="rId18" imgW="723600" imgH="330120" progId="Equation.DSMT4">
                      <p:embed/>
                    </p:oleObj>
                  </mc:Choice>
                  <mc:Fallback>
                    <p:oleObj name="Equation" r:id="rId18" imgW="723600" imgH="33012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" y="1385"/>
                            <a:ext cx="45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3342" name="Object 30"/>
              <p:cNvGraphicFramePr>
                <a:graphicFrameLocks noChangeAspect="1"/>
              </p:cNvGraphicFramePr>
              <p:nvPr/>
            </p:nvGraphicFramePr>
            <p:xfrm>
              <a:off x="1533" y="1360"/>
              <a:ext cx="16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29" name="Equation" r:id="rId20" imgW="266584" imgH="330057" progId="Equation.DSMT4">
                      <p:embed/>
                    </p:oleObj>
                  </mc:Choice>
                  <mc:Fallback>
                    <p:oleObj name="Equation" r:id="rId20" imgW="266584" imgH="330057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3" y="1360"/>
                            <a:ext cx="16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3343" name="Rectangle 31"/>
              <p:cNvSpPr>
                <a:spLocks noChangeArrowheads="1"/>
              </p:cNvSpPr>
              <p:nvPr/>
            </p:nvSpPr>
            <p:spPr bwMode="auto">
              <a:xfrm>
                <a:off x="657" y="1344"/>
                <a:ext cx="9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solidFill>
                      <a:srgbClr val="0000FF"/>
                    </a:solidFill>
                    <a:ea typeface="宋体" charset="-122"/>
                  </a:rPr>
                  <a:t> </a:t>
                </a:r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at the point </a:t>
                </a:r>
              </a:p>
            </p:txBody>
          </p:sp>
          <p:sp>
            <p:nvSpPr>
              <p:cNvPr id="653344" name="Rectangle 32"/>
              <p:cNvSpPr>
                <a:spLocks noChangeArrowheads="1"/>
              </p:cNvSpPr>
              <p:nvPr/>
            </p:nvSpPr>
            <p:spPr bwMode="auto">
              <a:xfrm>
                <a:off x="1655" y="1366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 </a:t>
                </a:r>
                <a:endParaRPr lang="zh-CN" altLang="en-US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</p:grpSp>
      <p:graphicFrame>
        <p:nvGraphicFramePr>
          <p:cNvPr id="653345" name="Object 33"/>
          <p:cNvGraphicFramePr>
            <a:graphicFrameLocks noChangeAspect="1"/>
          </p:cNvGraphicFramePr>
          <p:nvPr/>
        </p:nvGraphicFramePr>
        <p:xfrm>
          <a:off x="395288" y="4149725"/>
          <a:ext cx="6858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30" name="Equation" r:id="rId22" imgW="6858000" imgH="622300" progId="Equation.DSMT4">
                  <p:embed/>
                </p:oleObj>
              </mc:Choice>
              <mc:Fallback>
                <p:oleObj name="Equation" r:id="rId22" imgW="6858000" imgH="622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149725"/>
                        <a:ext cx="68580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46" name="Object 34"/>
          <p:cNvGraphicFramePr>
            <a:graphicFrameLocks noChangeAspect="1"/>
          </p:cNvGraphicFramePr>
          <p:nvPr/>
        </p:nvGraphicFramePr>
        <p:xfrm>
          <a:off x="1258888" y="4797425"/>
          <a:ext cx="1114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31" name="Equation" r:id="rId24" imgW="1117600" imgH="330200" progId="Equation.DSMT4">
                  <p:embed/>
                </p:oleObj>
              </mc:Choice>
              <mc:Fallback>
                <p:oleObj name="Equation" r:id="rId24" imgW="1117600" imgH="33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97425"/>
                        <a:ext cx="11144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258888" y="2924175"/>
            <a:ext cx="4516437" cy="396875"/>
            <a:chOff x="793" y="1842"/>
            <a:chExt cx="2845" cy="250"/>
          </a:xfrm>
        </p:grpSpPr>
        <p:graphicFrame>
          <p:nvGraphicFramePr>
            <p:cNvPr id="653348" name="Object 36"/>
            <p:cNvGraphicFramePr>
              <a:graphicFrameLocks noChangeAspect="1"/>
            </p:cNvGraphicFramePr>
            <p:nvPr/>
          </p:nvGraphicFramePr>
          <p:xfrm>
            <a:off x="3470" y="1859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32" name="Equation" r:id="rId26" imgW="266584" imgH="330057" progId="Equation.DSMT4">
                    <p:embed/>
                  </p:oleObj>
                </mc:Choice>
                <mc:Fallback>
                  <p:oleObj name="Equation" r:id="rId26" imgW="266584" imgH="330057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859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3349" name="Rectangle 37"/>
            <p:cNvSpPr>
              <a:spLocks noChangeArrowheads="1"/>
            </p:cNvSpPr>
            <p:nvPr/>
          </p:nvSpPr>
          <p:spPr bwMode="auto">
            <a:xfrm>
              <a:off x="793" y="1842"/>
              <a:ext cx="27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Since  </a:t>
              </a:r>
              <a:r>
                <a:rPr lang="en-US" altLang="zh-CN" b="1" i="1">
                  <a:ea typeface="宋体" charset="-122"/>
                </a:rPr>
                <a:t>f</a:t>
              </a:r>
              <a:r>
                <a:rPr lang="en-US" altLang="zh-CN">
                  <a:ea typeface="宋体" charset="-122"/>
                </a:rPr>
                <a:t>  has a second derivative at point 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724525" y="2924175"/>
            <a:ext cx="3024188" cy="396875"/>
            <a:chOff x="3606" y="1842"/>
            <a:chExt cx="1905" cy="250"/>
          </a:xfrm>
        </p:grpSpPr>
        <p:graphicFrame>
          <p:nvGraphicFramePr>
            <p:cNvPr id="653351" name="Object 39"/>
            <p:cNvGraphicFramePr>
              <a:graphicFrameLocks noChangeAspect="1"/>
            </p:cNvGraphicFramePr>
            <p:nvPr/>
          </p:nvGraphicFramePr>
          <p:xfrm>
            <a:off x="5085" y="1859"/>
            <a:ext cx="42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33" name="Equation" r:id="rId28" imgW="672808" imgH="330057" progId="Equation.DSMT4">
                    <p:embed/>
                  </p:oleObj>
                </mc:Choice>
                <mc:Fallback>
                  <p:oleObj name="Equation" r:id="rId28" imgW="672808" imgH="330057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1859"/>
                          <a:ext cx="42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3352" name="Rectangle 40"/>
            <p:cNvSpPr>
              <a:spLocks noChangeArrowheads="1"/>
            </p:cNvSpPr>
            <p:nvPr/>
          </p:nvSpPr>
          <p:spPr bwMode="auto">
            <a:xfrm>
              <a:off x="3606" y="1842"/>
              <a:ext cx="15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in the neighborhood </a:t>
              </a:r>
            </a:p>
          </p:txBody>
        </p:sp>
      </p:grpSp>
      <p:sp>
        <p:nvSpPr>
          <p:cNvPr id="653353" name="Rectangle 41"/>
          <p:cNvSpPr>
            <a:spLocks noChangeArrowheads="1"/>
          </p:cNvSpPr>
          <p:nvPr/>
        </p:nvSpPr>
        <p:spPr bwMode="auto">
          <a:xfrm>
            <a:off x="395288" y="3357563"/>
            <a:ext cx="851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the Taylor formula of the function   </a:t>
            </a:r>
            <a:r>
              <a:rPr lang="en-US" altLang="zh-CN" b="1" i="1">
                <a:ea typeface="宋体" charset="-122"/>
              </a:rPr>
              <a:t>f  </a:t>
            </a:r>
            <a:r>
              <a:rPr lang="en-US" altLang="zh-CN">
                <a:ea typeface="宋体" charset="-122"/>
              </a:rPr>
              <a:t>with the second order and Peano remainder</a:t>
            </a: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7164388" y="4256088"/>
            <a:ext cx="1933575" cy="396875"/>
            <a:chOff x="4558" y="2659"/>
            <a:chExt cx="1218" cy="250"/>
          </a:xfrm>
        </p:grpSpPr>
        <p:graphicFrame>
          <p:nvGraphicFramePr>
            <p:cNvPr id="653355" name="Object 43"/>
            <p:cNvGraphicFramePr>
              <a:graphicFrameLocks noChangeAspect="1"/>
            </p:cNvGraphicFramePr>
            <p:nvPr/>
          </p:nvGraphicFramePr>
          <p:xfrm>
            <a:off x="5066" y="2676"/>
            <a:ext cx="71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34" name="Equation" r:id="rId30" imgW="1130040" imgH="330120" progId="Equation.DSMT4">
                    <p:embed/>
                  </p:oleObj>
                </mc:Choice>
                <mc:Fallback>
                  <p:oleObj name="Equation" r:id="rId30" imgW="1130040" imgH="3301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6" y="2676"/>
                          <a:ext cx="71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3356" name="Rectangle 44"/>
            <p:cNvSpPr>
              <a:spLocks noChangeArrowheads="1"/>
            </p:cNvSpPr>
            <p:nvPr/>
          </p:nvSpPr>
          <p:spPr bwMode="auto">
            <a:xfrm>
              <a:off x="4558" y="2659"/>
              <a:ext cx="5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 where </a:t>
              </a:r>
            </a:p>
          </p:txBody>
        </p:sp>
      </p:grpSp>
      <p:sp>
        <p:nvSpPr>
          <p:cNvPr id="653357" name="Rectangle 45"/>
          <p:cNvSpPr>
            <a:spLocks noChangeArrowheads="1"/>
          </p:cNvSpPr>
          <p:nvPr/>
        </p:nvSpPr>
        <p:spPr bwMode="auto">
          <a:xfrm>
            <a:off x="468313" y="4760913"/>
            <a:ext cx="811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Since </a:t>
            </a:r>
          </a:p>
        </p:txBody>
      </p:sp>
      <p:sp>
        <p:nvSpPr>
          <p:cNvPr id="653358" name="Rectangle 46"/>
          <p:cNvSpPr>
            <a:spLocks noChangeArrowheads="1"/>
          </p:cNvSpPr>
          <p:nvPr/>
        </p:nvSpPr>
        <p:spPr bwMode="auto">
          <a:xfrm>
            <a:off x="2339975" y="4760913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we have</a:t>
            </a: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1292225" y="5229225"/>
            <a:ext cx="6592888" cy="619125"/>
            <a:chOff x="814" y="3294"/>
            <a:chExt cx="4153" cy="390"/>
          </a:xfrm>
        </p:grpSpPr>
        <p:graphicFrame>
          <p:nvGraphicFramePr>
            <p:cNvPr id="653360" name="Object 48"/>
            <p:cNvGraphicFramePr>
              <a:graphicFrameLocks noChangeAspect="1"/>
            </p:cNvGraphicFramePr>
            <p:nvPr/>
          </p:nvGraphicFramePr>
          <p:xfrm>
            <a:off x="814" y="3294"/>
            <a:ext cx="406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35" name="Equation" r:id="rId32" imgW="6451600" imgH="622300" progId="Equation.DSMT4">
                    <p:embed/>
                  </p:oleObj>
                </mc:Choice>
                <mc:Fallback>
                  <p:oleObj name="Equation" r:id="rId32" imgW="6451600" imgH="6223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3294"/>
                          <a:ext cx="406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3361" name="Rectangle 49"/>
            <p:cNvSpPr>
              <a:spLocks noChangeArrowheads="1"/>
            </p:cNvSpPr>
            <p:nvPr/>
          </p:nvSpPr>
          <p:spPr bwMode="auto">
            <a:xfrm>
              <a:off x="4811" y="338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sp>
        <p:nvSpPr>
          <p:cNvPr id="653362" name="Rectangle 50"/>
          <p:cNvSpPr>
            <a:spLocks noChangeArrowheads="1"/>
          </p:cNvSpPr>
          <p:nvPr/>
        </p:nvSpPr>
        <p:spPr bwMode="auto">
          <a:xfrm>
            <a:off x="468313" y="292417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  <a:endParaRPr lang="zh-CN" altLang="en-US" b="1">
              <a:ea typeface="宋体" charset="-122"/>
            </a:endParaRPr>
          </a:p>
        </p:txBody>
      </p:sp>
      <p:sp>
        <p:nvSpPr>
          <p:cNvPr id="653363" name="Rectangle 51"/>
          <p:cNvSpPr>
            <a:spLocks noChangeArrowheads="1"/>
          </p:cNvSpPr>
          <p:nvPr/>
        </p:nvSpPr>
        <p:spPr bwMode="auto">
          <a:xfrm>
            <a:off x="468313" y="3789363"/>
            <a:ext cx="177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is the following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5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5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5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5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5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53" grpId="0"/>
      <p:bldP spid="653357" grpId="0"/>
      <p:bldP spid="653358" grpId="0"/>
      <p:bldP spid="653362" grpId="0"/>
      <p:bldP spid="6533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ACD0-0387-4BAE-BE9E-FA12798C74A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Extreme Values of Functions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655394" name="Object 34"/>
          <p:cNvGraphicFramePr>
            <a:graphicFrameLocks noChangeAspect="1"/>
          </p:cNvGraphicFramePr>
          <p:nvPr/>
        </p:nvGraphicFramePr>
        <p:xfrm>
          <a:off x="5940425" y="3573463"/>
          <a:ext cx="1076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05" name="Equation" r:id="rId4" imgW="1079500" imgH="330200" progId="Equation.DSMT4">
                  <p:embed/>
                </p:oleObj>
              </mc:Choice>
              <mc:Fallback>
                <p:oleObj name="Equation" r:id="rId4" imgW="10795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73463"/>
                        <a:ext cx="10763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5" name="Object 35"/>
          <p:cNvGraphicFramePr>
            <a:graphicFrameLocks noChangeAspect="1"/>
          </p:cNvGraphicFramePr>
          <p:nvPr/>
        </p:nvGraphicFramePr>
        <p:xfrm>
          <a:off x="4284663" y="4508500"/>
          <a:ext cx="6762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06" name="Equation" r:id="rId6" imgW="672808" imgH="330057" progId="Equation.DSMT4">
                  <p:embed/>
                </p:oleObj>
              </mc:Choice>
              <mc:Fallback>
                <p:oleObj name="Equation" r:id="rId6" imgW="672808" imgH="330057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08500"/>
                        <a:ext cx="6762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95288" y="3500438"/>
            <a:ext cx="5567362" cy="433387"/>
            <a:chOff x="249" y="2205"/>
            <a:chExt cx="3507" cy="273"/>
          </a:xfrm>
        </p:grpSpPr>
        <p:graphicFrame>
          <p:nvGraphicFramePr>
            <p:cNvPr id="655397" name="Object 37"/>
            <p:cNvGraphicFramePr>
              <a:graphicFrameLocks noChangeAspect="1"/>
            </p:cNvGraphicFramePr>
            <p:nvPr/>
          </p:nvGraphicFramePr>
          <p:xfrm>
            <a:off x="2699" y="2251"/>
            <a:ext cx="90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07" name="Equation" r:id="rId8" imgW="1435100" imgH="330200" progId="Equation.DSMT4">
                    <p:embed/>
                  </p:oleObj>
                </mc:Choice>
                <mc:Fallback>
                  <p:oleObj name="Equation" r:id="rId8" imgW="1435100" imgH="330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251"/>
                          <a:ext cx="90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398" name="Rectangle 38"/>
            <p:cNvSpPr>
              <a:spLocks noChangeArrowheads="1"/>
            </p:cNvSpPr>
            <p:nvPr/>
          </p:nvSpPr>
          <p:spPr bwMode="auto">
            <a:xfrm>
              <a:off x="249" y="2228"/>
              <a:ext cx="24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charset="-122"/>
                </a:rPr>
                <a:t>We can see from this that the sign of </a:t>
              </a:r>
            </a:p>
          </p:txBody>
        </p:sp>
        <p:sp>
          <p:nvSpPr>
            <p:cNvPr id="655399" name="Rectangle 39"/>
            <p:cNvSpPr>
              <a:spLocks noChangeArrowheads="1"/>
            </p:cNvSpPr>
            <p:nvPr/>
          </p:nvSpPr>
          <p:spPr bwMode="auto">
            <a:xfrm>
              <a:off x="3560" y="22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</p:grpSp>
      <p:sp>
        <p:nvSpPr>
          <p:cNvPr id="655400" name="Rectangle 40"/>
          <p:cNvSpPr>
            <a:spLocks noChangeArrowheads="1"/>
          </p:cNvSpPr>
          <p:nvPr/>
        </p:nvSpPr>
        <p:spPr bwMode="auto">
          <a:xfrm>
            <a:off x="395288" y="4005263"/>
            <a:ext cx="3827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 first term of the last expression. 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5722938" y="3960813"/>
            <a:ext cx="1441450" cy="404812"/>
            <a:chOff x="3560" y="2523"/>
            <a:chExt cx="908" cy="255"/>
          </a:xfrm>
        </p:grpSpPr>
        <p:graphicFrame>
          <p:nvGraphicFramePr>
            <p:cNvPr id="655402" name="Object 42"/>
            <p:cNvGraphicFramePr>
              <a:graphicFrameLocks noChangeAspect="1"/>
            </p:cNvGraphicFramePr>
            <p:nvPr/>
          </p:nvGraphicFramePr>
          <p:xfrm>
            <a:off x="3560" y="2568"/>
            <a:ext cx="72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08" name="Equation" r:id="rId10" imgW="1155700" imgH="330200" progId="Equation.DSMT4">
                    <p:embed/>
                  </p:oleObj>
                </mc:Choice>
                <mc:Fallback>
                  <p:oleObj name="Equation" r:id="rId10" imgW="1155700" imgH="330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568"/>
                          <a:ext cx="72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03" name="Rectangle 43"/>
            <p:cNvSpPr>
              <a:spLocks noChangeArrowheads="1"/>
            </p:cNvSpPr>
            <p:nvPr/>
          </p:nvSpPr>
          <p:spPr bwMode="auto">
            <a:xfrm>
              <a:off x="4272" y="25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</p:grpSp>
      <p:sp>
        <p:nvSpPr>
          <p:cNvPr id="655404" name="Rectangle 44"/>
          <p:cNvSpPr>
            <a:spLocks noChangeArrowheads="1"/>
          </p:cNvSpPr>
          <p:nvPr/>
        </p:nvSpPr>
        <p:spPr bwMode="auto">
          <a:xfrm>
            <a:off x="395288" y="4473575"/>
            <a:ext cx="458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or </a:t>
            </a:r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827088" y="4473575"/>
            <a:ext cx="1751012" cy="396875"/>
            <a:chOff x="567" y="2818"/>
            <a:chExt cx="1103" cy="250"/>
          </a:xfrm>
        </p:grpSpPr>
        <p:graphicFrame>
          <p:nvGraphicFramePr>
            <p:cNvPr id="655406" name="Object 46"/>
            <p:cNvGraphicFramePr>
              <a:graphicFrameLocks noChangeAspect="1"/>
            </p:cNvGraphicFramePr>
            <p:nvPr/>
          </p:nvGraphicFramePr>
          <p:xfrm>
            <a:off x="567" y="2841"/>
            <a:ext cx="91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09" name="Equation" r:id="rId12" imgW="1459866" imgH="330057" progId="Equation.DSMT4">
                    <p:embed/>
                  </p:oleObj>
                </mc:Choice>
                <mc:Fallback>
                  <p:oleObj name="Equation" r:id="rId12" imgW="1459866" imgH="330057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841"/>
                          <a:ext cx="91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07" name="Rectangle 47"/>
            <p:cNvSpPr>
              <a:spLocks noChangeArrowheads="1"/>
            </p:cNvSpPr>
            <p:nvPr/>
          </p:nvSpPr>
          <p:spPr bwMode="auto">
            <a:xfrm>
              <a:off x="1474" y="281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</p:grpSp>
      <p:sp>
        <p:nvSpPr>
          <p:cNvPr id="655408" name="Rectangle 48"/>
          <p:cNvSpPr>
            <a:spLocks noChangeArrowheads="1"/>
          </p:cNvSpPr>
          <p:nvPr/>
        </p:nvSpPr>
        <p:spPr bwMode="auto">
          <a:xfrm>
            <a:off x="3708400" y="4437063"/>
            <a:ext cx="684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then </a:t>
            </a:r>
          </a:p>
        </p:txBody>
      </p:sp>
      <p:sp>
        <p:nvSpPr>
          <p:cNvPr id="655409" name="Rectangle 49"/>
          <p:cNvSpPr>
            <a:spLocks noChangeArrowheads="1"/>
          </p:cNvSpPr>
          <p:nvPr/>
        </p:nvSpPr>
        <p:spPr bwMode="auto">
          <a:xfrm>
            <a:off x="395288" y="4941888"/>
            <a:ext cx="5146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 minimum property may be proved similarly.</a:t>
            </a:r>
          </a:p>
        </p:txBody>
      </p:sp>
      <p:sp>
        <p:nvSpPr>
          <p:cNvPr id="655410" name="Rectangle 50"/>
          <p:cNvSpPr>
            <a:spLocks noChangeArrowheads="1"/>
          </p:cNvSpPr>
          <p:nvPr/>
        </p:nvSpPr>
        <p:spPr bwMode="auto">
          <a:xfrm>
            <a:off x="468313" y="2997200"/>
            <a:ext cx="214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 </a:t>
            </a:r>
            <a:r>
              <a:rPr lang="en-US" altLang="zh-CN">
                <a:ea typeface="宋体" charset="-122"/>
              </a:rPr>
              <a:t> (continued) </a:t>
            </a:r>
          </a:p>
        </p:txBody>
      </p: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3635375" y="2781300"/>
            <a:ext cx="5184775" cy="649288"/>
            <a:chOff x="2290" y="1797"/>
            <a:chExt cx="3266" cy="409"/>
          </a:xfrm>
        </p:grpSpPr>
        <p:sp>
          <p:nvSpPr>
            <p:cNvPr id="655412" name="Rectangle 52"/>
            <p:cNvSpPr>
              <a:spLocks noChangeArrowheads="1"/>
            </p:cNvSpPr>
            <p:nvPr/>
          </p:nvSpPr>
          <p:spPr bwMode="auto">
            <a:xfrm>
              <a:off x="2290" y="1797"/>
              <a:ext cx="3266" cy="409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13" name="Object 53"/>
            <p:cNvGraphicFramePr>
              <a:graphicFrameLocks noChangeAspect="1"/>
            </p:cNvGraphicFramePr>
            <p:nvPr/>
          </p:nvGraphicFramePr>
          <p:xfrm>
            <a:off x="2306" y="1797"/>
            <a:ext cx="321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10" name="Equation" r:id="rId14" imgW="5105160" imgH="622080" progId="Equation.DSMT4">
                    <p:embed/>
                  </p:oleObj>
                </mc:Choice>
                <mc:Fallback>
                  <p:oleObj name="Equation" r:id="rId14" imgW="5105160" imgH="6220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6" y="1797"/>
                          <a:ext cx="3214" cy="390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50000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14" name="Rectangle 54"/>
          <p:cNvSpPr>
            <a:spLocks noChangeArrowheads="1"/>
          </p:cNvSpPr>
          <p:nvPr/>
        </p:nvSpPr>
        <p:spPr bwMode="auto">
          <a:xfrm>
            <a:off x="6948488" y="3536950"/>
            <a:ext cx="193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is determined by</a:t>
            </a:r>
          </a:p>
        </p:txBody>
      </p:sp>
      <p:sp>
        <p:nvSpPr>
          <p:cNvPr id="655415" name="Rectangle 55"/>
          <p:cNvSpPr>
            <a:spLocks noChangeArrowheads="1"/>
          </p:cNvSpPr>
          <p:nvPr/>
        </p:nvSpPr>
        <p:spPr bwMode="auto">
          <a:xfrm>
            <a:off x="4138613" y="4005263"/>
            <a:ext cx="960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Hence, </a:t>
            </a:r>
            <a:endParaRPr lang="zh-CN" altLang="en-US">
              <a:ea typeface="宋体" charset="-122"/>
            </a:endParaRPr>
          </a:p>
        </p:txBody>
      </p:sp>
      <p:sp>
        <p:nvSpPr>
          <p:cNvPr id="655416" name="Rectangle 56"/>
          <p:cNvSpPr>
            <a:spLocks noChangeArrowheads="1"/>
          </p:cNvSpPr>
          <p:nvPr/>
        </p:nvSpPr>
        <p:spPr bwMode="auto">
          <a:xfrm>
            <a:off x="4930775" y="400685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when</a:t>
            </a:r>
            <a:endParaRPr lang="zh-CN" altLang="en-US">
              <a:ea typeface="宋体" charset="-122"/>
            </a:endParaRPr>
          </a:p>
        </p:txBody>
      </p: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2411413" y="4437063"/>
            <a:ext cx="1327150" cy="406400"/>
            <a:chOff x="1565" y="2795"/>
            <a:chExt cx="836" cy="256"/>
          </a:xfrm>
        </p:grpSpPr>
        <p:graphicFrame>
          <p:nvGraphicFramePr>
            <p:cNvPr id="655418" name="Object 58"/>
            <p:cNvGraphicFramePr>
              <a:graphicFrameLocks noChangeAspect="1"/>
            </p:cNvGraphicFramePr>
            <p:nvPr/>
          </p:nvGraphicFramePr>
          <p:xfrm>
            <a:off x="1565" y="2841"/>
            <a:ext cx="67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11" name="Equation" r:id="rId16" imgW="1079500" imgH="330200" progId="Equation.DSMT4">
                    <p:embed/>
                  </p:oleObj>
                </mc:Choice>
                <mc:Fallback>
                  <p:oleObj name="Equation" r:id="rId16" imgW="1079500" imgH="330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841"/>
                          <a:ext cx="67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19" name="Rectangle 59"/>
            <p:cNvSpPr>
              <a:spLocks noChangeArrowheads="1"/>
            </p:cNvSpPr>
            <p:nvPr/>
          </p:nvSpPr>
          <p:spPr bwMode="auto">
            <a:xfrm>
              <a:off x="2245" y="279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4932363" y="4437063"/>
            <a:ext cx="3632200" cy="396875"/>
            <a:chOff x="1020" y="3135"/>
            <a:chExt cx="2288" cy="250"/>
          </a:xfrm>
        </p:grpSpPr>
        <p:graphicFrame>
          <p:nvGraphicFramePr>
            <p:cNvPr id="655421" name="Object 61"/>
            <p:cNvGraphicFramePr>
              <a:graphicFrameLocks noChangeAspect="1"/>
            </p:cNvGraphicFramePr>
            <p:nvPr/>
          </p:nvGraphicFramePr>
          <p:xfrm>
            <a:off x="3061" y="3158"/>
            <a:ext cx="15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12" name="Equation" r:id="rId18" imgW="241195" imgH="291973" progId="Equation.DSMT4">
                    <p:embed/>
                  </p:oleObj>
                </mc:Choice>
                <mc:Fallback>
                  <p:oleObj name="Equation" r:id="rId18" imgW="241195" imgH="291973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158"/>
                          <a:ext cx="15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22" name="Rectangle 62"/>
            <p:cNvSpPr>
              <a:spLocks noChangeArrowheads="1"/>
            </p:cNvSpPr>
            <p:nvPr/>
          </p:nvSpPr>
          <p:spPr bwMode="auto">
            <a:xfrm>
              <a:off x="1020" y="3135"/>
              <a:ext cx="20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a maximum of the function </a:t>
              </a:r>
            </a:p>
          </p:txBody>
        </p:sp>
        <p:sp>
          <p:nvSpPr>
            <p:cNvPr id="655423" name="Rectangle 63"/>
            <p:cNvSpPr>
              <a:spLocks noChangeArrowheads="1"/>
            </p:cNvSpPr>
            <p:nvPr/>
          </p:nvSpPr>
          <p:spPr bwMode="auto">
            <a:xfrm>
              <a:off x="3152" y="313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655424" name="Rectangle 64"/>
          <p:cNvSpPr>
            <a:spLocks noChangeArrowheads="1"/>
          </p:cNvSpPr>
          <p:nvPr/>
        </p:nvSpPr>
        <p:spPr bwMode="auto">
          <a:xfrm>
            <a:off x="395288" y="5516563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</a:t>
            </a:r>
            <a:endParaRPr lang="zh-CN" altLang="en-US">
              <a:ea typeface="宋体" charset="-122"/>
            </a:endParaRPr>
          </a:p>
        </p:txBody>
      </p: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7019925" y="3960813"/>
            <a:ext cx="1943100" cy="404812"/>
            <a:chOff x="4468" y="2523"/>
            <a:chExt cx="1224" cy="255"/>
          </a:xfrm>
        </p:grpSpPr>
        <p:graphicFrame>
          <p:nvGraphicFramePr>
            <p:cNvPr id="655426" name="Object 66"/>
            <p:cNvGraphicFramePr>
              <a:graphicFrameLocks noChangeAspect="1"/>
            </p:cNvGraphicFramePr>
            <p:nvPr/>
          </p:nvGraphicFramePr>
          <p:xfrm>
            <a:off x="4468" y="2568"/>
            <a:ext cx="114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13" name="Equation" r:id="rId20" imgW="1816100" imgH="330200" progId="Equation.DSMT4">
                    <p:embed/>
                  </p:oleObj>
                </mc:Choice>
                <mc:Fallback>
                  <p:oleObj name="Equation" r:id="rId20" imgW="1816100" imgH="330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568"/>
                          <a:ext cx="114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27" name="Rectangle 67"/>
            <p:cNvSpPr>
              <a:spLocks noChangeArrowheads="1"/>
            </p:cNvSpPr>
            <p:nvPr/>
          </p:nvSpPr>
          <p:spPr bwMode="auto">
            <a:xfrm>
              <a:off x="5536" y="2523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57158" y="1285860"/>
            <a:ext cx="8451850" cy="1311275"/>
            <a:chOff x="395288" y="1470025"/>
            <a:chExt cx="8451850" cy="1311275"/>
          </a:xfrm>
        </p:grpSpPr>
        <p:sp>
          <p:nvSpPr>
            <p:cNvPr id="71" name="Text Box 2"/>
            <p:cNvSpPr txBox="1">
              <a:spLocks noChangeArrowheads="1"/>
            </p:cNvSpPr>
            <p:nvPr/>
          </p:nvSpPr>
          <p:spPr bwMode="auto">
            <a:xfrm>
              <a:off x="395288" y="1470025"/>
              <a:ext cx="8424862" cy="13112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  <p:graphicFrame>
          <p:nvGraphicFramePr>
            <p:cNvPr id="72" name="Object 4"/>
            <p:cNvGraphicFramePr>
              <a:graphicFrameLocks noChangeAspect="1"/>
            </p:cNvGraphicFramePr>
            <p:nvPr/>
          </p:nvGraphicFramePr>
          <p:xfrm>
            <a:off x="4514881" y="1612900"/>
            <a:ext cx="23812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14" name="Equation" r:id="rId22" imgW="241200" imgH="291960" progId="Equation.DSMT4">
                    <p:embed/>
                  </p:oleObj>
                </mc:Choice>
                <mc:Fallback>
                  <p:oleObj name="Equation" r:id="rId22" imgW="241200" imgH="29196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81" y="1612900"/>
                          <a:ext cx="238125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468313" y="1541463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Theorem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endParaRPr>
            </a:p>
          </p:txBody>
        </p:sp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4722841" y="1541463"/>
              <a:ext cx="36766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has a second derivative at a point </a:t>
              </a:r>
            </a:p>
          </p:txBody>
        </p:sp>
        <p:grpSp>
          <p:nvGrpSpPr>
            <p:cNvPr id="75" name="Group 7"/>
            <p:cNvGrpSpPr>
              <a:grpSpLocks/>
            </p:cNvGrpSpPr>
            <p:nvPr/>
          </p:nvGrpSpPr>
          <p:grpSpPr bwMode="auto">
            <a:xfrm>
              <a:off x="468314" y="1901827"/>
              <a:ext cx="1822452" cy="396875"/>
              <a:chOff x="340" y="1117"/>
              <a:chExt cx="1148" cy="250"/>
            </a:xfrm>
          </p:grpSpPr>
          <p:graphicFrame>
            <p:nvGraphicFramePr>
              <p:cNvPr id="98" name="Object 8"/>
              <p:cNvGraphicFramePr>
                <a:graphicFrameLocks noChangeAspect="1"/>
              </p:cNvGraphicFramePr>
              <p:nvPr/>
            </p:nvGraphicFramePr>
            <p:xfrm>
              <a:off x="653" y="1134"/>
              <a:ext cx="710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015" name="Equation" r:id="rId24" imgW="1130040" imgH="330120" progId="Equation.DSMT4">
                      <p:embed/>
                    </p:oleObj>
                  </mc:Choice>
                  <mc:Fallback>
                    <p:oleObj name="Equation" r:id="rId24" imgW="1130040" imgH="330120" progId="Equation.DSMT4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3" y="1134"/>
                            <a:ext cx="710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" name="Rectangle 9"/>
              <p:cNvSpPr>
                <a:spLocks noChangeArrowheads="1"/>
              </p:cNvSpPr>
              <p:nvPr/>
            </p:nvSpPr>
            <p:spPr bwMode="auto">
              <a:xfrm>
                <a:off x="340" y="1117"/>
                <a:ext cx="3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and </a:t>
                </a:r>
              </a:p>
            </p:txBody>
          </p:sp>
          <p:sp>
            <p:nvSpPr>
              <p:cNvPr id="100" name="Rectangle 10"/>
              <p:cNvSpPr>
                <a:spLocks noChangeArrowheads="1"/>
              </p:cNvSpPr>
              <p:nvPr/>
            </p:nvSpPr>
            <p:spPr bwMode="auto">
              <a:xfrm>
                <a:off x="1292" y="111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, </a:t>
                </a:r>
              </a:p>
            </p:txBody>
          </p:sp>
        </p:grpSp>
        <p:grpSp>
          <p:nvGrpSpPr>
            <p:cNvPr id="76" name="Group 11"/>
            <p:cNvGrpSpPr>
              <a:grpSpLocks/>
            </p:cNvGrpSpPr>
            <p:nvPr/>
          </p:nvGrpSpPr>
          <p:grpSpPr bwMode="auto">
            <a:xfrm>
              <a:off x="3563939" y="1865313"/>
              <a:ext cx="5283201" cy="396875"/>
              <a:chOff x="2245" y="1094"/>
              <a:chExt cx="3328" cy="250"/>
            </a:xfrm>
          </p:grpSpPr>
          <p:graphicFrame>
            <p:nvGraphicFramePr>
              <p:cNvPr id="95" name="Object 12"/>
              <p:cNvGraphicFramePr>
                <a:graphicFrameLocks noChangeAspect="1"/>
              </p:cNvGraphicFramePr>
              <p:nvPr/>
            </p:nvGraphicFramePr>
            <p:xfrm>
              <a:off x="3540" y="1128"/>
              <a:ext cx="15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016" name="Equation" r:id="rId26" imgW="241195" imgH="291973" progId="Equation.DSMT4">
                      <p:embed/>
                    </p:oleObj>
                  </mc:Choice>
                  <mc:Fallback>
                    <p:oleObj name="Equation" r:id="rId26" imgW="241195" imgH="291973" progId="Equation.DSMT4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0" y="1128"/>
                            <a:ext cx="15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6" name="Rectangle 13"/>
              <p:cNvSpPr>
                <a:spLocks noChangeArrowheads="1"/>
              </p:cNvSpPr>
              <p:nvPr/>
            </p:nvSpPr>
            <p:spPr bwMode="auto">
              <a:xfrm>
                <a:off x="2245" y="1094"/>
                <a:ext cx="12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Then the function </a:t>
                </a:r>
              </a:p>
            </p:txBody>
          </p:sp>
          <p:sp>
            <p:nvSpPr>
              <p:cNvPr id="97" name="Rectangle 14"/>
              <p:cNvSpPr>
                <a:spLocks noChangeArrowheads="1"/>
              </p:cNvSpPr>
              <p:nvPr/>
            </p:nvSpPr>
            <p:spPr bwMode="auto">
              <a:xfrm>
                <a:off x="3600" y="1094"/>
                <a:ext cx="19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has a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maximum (minimum) </a:t>
                </a:r>
              </a:p>
            </p:txBody>
          </p:sp>
        </p:grp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2700338" y="2262188"/>
              <a:ext cx="4651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if </a:t>
              </a:r>
            </a:p>
          </p:txBody>
        </p:sp>
        <p:grpSp>
          <p:nvGrpSpPr>
            <p:cNvPr id="78" name="Group 16"/>
            <p:cNvGrpSpPr>
              <a:grpSpLocks/>
            </p:cNvGrpSpPr>
            <p:nvPr/>
          </p:nvGrpSpPr>
          <p:grpSpPr bwMode="auto">
            <a:xfrm>
              <a:off x="3095626" y="2214563"/>
              <a:ext cx="2816223" cy="406400"/>
              <a:chOff x="1451" y="2205"/>
              <a:chExt cx="1774" cy="256"/>
            </a:xfrm>
          </p:grpSpPr>
          <p:graphicFrame>
            <p:nvGraphicFramePr>
              <p:cNvPr id="91" name="Object 17"/>
              <p:cNvGraphicFramePr>
                <a:graphicFrameLocks noChangeAspect="1"/>
              </p:cNvGraphicFramePr>
              <p:nvPr/>
            </p:nvGraphicFramePr>
            <p:xfrm>
              <a:off x="1451" y="2251"/>
              <a:ext cx="773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017" name="Equation" r:id="rId28" imgW="1231560" imgH="330120" progId="Equation.DSMT4">
                      <p:embed/>
                    </p:oleObj>
                  </mc:Choice>
                  <mc:Fallback>
                    <p:oleObj name="Equation" r:id="rId28" imgW="1231560" imgH="330120" progId="Equation.DSMT4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1" y="2251"/>
                            <a:ext cx="773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" name="Object 18"/>
              <p:cNvGraphicFramePr>
                <a:graphicFrameLocks noChangeAspect="1"/>
              </p:cNvGraphicFramePr>
              <p:nvPr/>
            </p:nvGraphicFramePr>
            <p:xfrm>
              <a:off x="2312" y="2251"/>
              <a:ext cx="77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018" name="Equation" r:id="rId30" imgW="1231560" imgH="330120" progId="Equation.DSMT4">
                      <p:embed/>
                    </p:oleObj>
                  </mc:Choice>
                  <mc:Fallback>
                    <p:oleObj name="Equation" r:id="rId30" imgW="1231560" imgH="330120" progId="Equation.DSMT4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2" y="2251"/>
                            <a:ext cx="774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Rectangle 19"/>
              <p:cNvSpPr>
                <a:spLocks noChangeArrowheads="1"/>
              </p:cNvSpPr>
              <p:nvPr/>
            </p:nvSpPr>
            <p:spPr bwMode="auto">
              <a:xfrm>
                <a:off x="2154" y="2205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(</a:t>
                </a:r>
              </a:p>
            </p:txBody>
          </p:sp>
          <p:sp>
            <p:nvSpPr>
              <p:cNvPr id="94" name="Rectangle 20"/>
              <p:cNvSpPr>
                <a:spLocks noChangeArrowheads="1"/>
              </p:cNvSpPr>
              <p:nvPr/>
            </p:nvSpPr>
            <p:spPr bwMode="auto">
              <a:xfrm>
                <a:off x="3016" y="2205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).</a:t>
                </a:r>
              </a:p>
            </p:txBody>
          </p:sp>
        </p:grpSp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1619250" y="1541463"/>
              <a:ext cx="2768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Suppose that the function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  <p:grpSp>
          <p:nvGrpSpPr>
            <p:cNvPr id="80" name="Group 22"/>
            <p:cNvGrpSpPr>
              <a:grpSpLocks/>
            </p:cNvGrpSpPr>
            <p:nvPr/>
          </p:nvGrpSpPr>
          <p:grpSpPr bwMode="auto">
            <a:xfrm>
              <a:off x="8343919" y="1541465"/>
              <a:ext cx="409575" cy="396875"/>
              <a:chOff x="5161" y="890"/>
              <a:chExt cx="258" cy="250"/>
            </a:xfrm>
          </p:grpSpPr>
          <p:graphicFrame>
            <p:nvGraphicFramePr>
              <p:cNvPr id="89" name="Object 23"/>
              <p:cNvGraphicFramePr>
                <a:graphicFrameLocks noChangeAspect="1"/>
              </p:cNvGraphicFramePr>
              <p:nvPr/>
            </p:nvGraphicFramePr>
            <p:xfrm>
              <a:off x="5161" y="907"/>
              <a:ext cx="16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019" name="Equation" r:id="rId32" imgW="266400" imgH="330120" progId="Equation.DSMT4">
                      <p:embed/>
                    </p:oleObj>
                  </mc:Choice>
                  <mc:Fallback>
                    <p:oleObj name="Equation" r:id="rId32" imgW="266400" imgH="330120" progId="Equation.DSMT4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1" y="907"/>
                            <a:ext cx="16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" name="Rectangle 24"/>
              <p:cNvSpPr>
                <a:spLocks noChangeArrowheads="1"/>
              </p:cNvSpPr>
              <p:nvPr/>
            </p:nvSpPr>
            <p:spPr bwMode="auto">
              <a:xfrm>
                <a:off x="5263" y="890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,</a:t>
                </a:r>
                <a:endParaRPr lang="zh-CN" altLang="en-US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grpSp>
          <p:nvGrpSpPr>
            <p:cNvPr id="81" name="Group 25"/>
            <p:cNvGrpSpPr>
              <a:grpSpLocks/>
            </p:cNvGrpSpPr>
            <p:nvPr/>
          </p:nvGrpSpPr>
          <p:grpSpPr bwMode="auto">
            <a:xfrm>
              <a:off x="2268538" y="1901827"/>
              <a:ext cx="1333500" cy="396875"/>
              <a:chOff x="1470" y="1117"/>
              <a:chExt cx="840" cy="250"/>
            </a:xfrm>
          </p:grpSpPr>
          <p:graphicFrame>
            <p:nvGraphicFramePr>
              <p:cNvPr id="87" name="Object 26"/>
              <p:cNvGraphicFramePr>
                <a:graphicFrameLocks noChangeAspect="1"/>
              </p:cNvGraphicFramePr>
              <p:nvPr/>
            </p:nvGraphicFramePr>
            <p:xfrm>
              <a:off x="1470" y="1134"/>
              <a:ext cx="73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020" name="Equation" r:id="rId34" imgW="1168200" imgH="330120" progId="Equation.DSMT4">
                      <p:embed/>
                    </p:oleObj>
                  </mc:Choice>
                  <mc:Fallback>
                    <p:oleObj name="Equation" r:id="rId34" imgW="1168200" imgH="330120" progId="Equation.DSMT4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0" y="1134"/>
                            <a:ext cx="734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" name="Rectangle 27"/>
              <p:cNvSpPr>
                <a:spLocks noChangeArrowheads="1"/>
              </p:cNvSpPr>
              <p:nvPr/>
            </p:nvSpPr>
            <p:spPr bwMode="auto">
              <a:xfrm>
                <a:off x="2154" y="1117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.</a:t>
                </a:r>
                <a:endParaRPr lang="zh-CN" altLang="en-US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grpSp>
          <p:nvGrpSpPr>
            <p:cNvPr id="82" name="Group 28"/>
            <p:cNvGrpSpPr>
              <a:grpSpLocks/>
            </p:cNvGrpSpPr>
            <p:nvPr/>
          </p:nvGrpSpPr>
          <p:grpSpPr bwMode="auto">
            <a:xfrm>
              <a:off x="466725" y="2262198"/>
              <a:ext cx="2479675" cy="431802"/>
              <a:chOff x="249" y="1344"/>
              <a:chExt cx="1562" cy="272"/>
            </a:xfrm>
          </p:grpSpPr>
          <p:graphicFrame>
            <p:nvGraphicFramePr>
              <p:cNvPr id="83" name="Object 29"/>
              <p:cNvGraphicFramePr>
                <a:graphicFrameLocks noChangeAspect="1"/>
              </p:cNvGraphicFramePr>
              <p:nvPr/>
            </p:nvGraphicFramePr>
            <p:xfrm>
              <a:off x="249" y="1385"/>
              <a:ext cx="45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021" name="Equation" r:id="rId36" imgW="723600" imgH="330120" progId="Equation.DSMT4">
                      <p:embed/>
                    </p:oleObj>
                  </mc:Choice>
                  <mc:Fallback>
                    <p:oleObj name="Equation" r:id="rId36" imgW="723600" imgH="330120" progId="Equation.DSMT4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" y="1385"/>
                            <a:ext cx="45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" name="Object 30"/>
              <p:cNvGraphicFramePr>
                <a:graphicFrameLocks noChangeAspect="1"/>
              </p:cNvGraphicFramePr>
              <p:nvPr/>
            </p:nvGraphicFramePr>
            <p:xfrm>
              <a:off x="1533" y="1360"/>
              <a:ext cx="16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022" name="Equation" r:id="rId38" imgW="266584" imgH="330057" progId="Equation.DSMT4">
                      <p:embed/>
                    </p:oleObj>
                  </mc:Choice>
                  <mc:Fallback>
                    <p:oleObj name="Equation" r:id="rId38" imgW="266584" imgH="330057" progId="Equation.DSMT4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3" y="1360"/>
                            <a:ext cx="16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" name="Rectangle 31"/>
              <p:cNvSpPr>
                <a:spLocks noChangeArrowheads="1"/>
              </p:cNvSpPr>
              <p:nvPr/>
            </p:nvSpPr>
            <p:spPr bwMode="auto">
              <a:xfrm>
                <a:off x="657" y="1344"/>
                <a:ext cx="9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solidFill>
                      <a:srgbClr val="0000FF"/>
                    </a:solidFill>
                    <a:ea typeface="宋体" charset="-122"/>
                  </a:rPr>
                  <a:t> </a:t>
                </a:r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at the point </a:t>
                </a:r>
              </a:p>
            </p:txBody>
          </p:sp>
          <p:sp>
            <p:nvSpPr>
              <p:cNvPr id="86" name="Rectangle 32"/>
              <p:cNvSpPr>
                <a:spLocks noChangeArrowheads="1"/>
              </p:cNvSpPr>
              <p:nvPr/>
            </p:nvSpPr>
            <p:spPr bwMode="auto">
              <a:xfrm>
                <a:off x="1655" y="1366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 </a:t>
                </a:r>
                <a:endParaRPr lang="zh-CN" altLang="en-US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5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5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5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65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5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65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0" grpId="0"/>
      <p:bldP spid="655404" grpId="0"/>
      <p:bldP spid="655408" grpId="0"/>
      <p:bldP spid="655409" grpId="0"/>
      <p:bldP spid="655414" grpId="0"/>
      <p:bldP spid="655415" grpId="0"/>
      <p:bldP spid="655416" grpId="0"/>
      <p:bldP spid="6554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Monotonicity</a:t>
            </a:r>
            <a:r>
              <a:rPr lang="en-US" altLang="zh-CN" dirty="0">
                <a:ea typeface="宋体" charset="-122"/>
              </a:rPr>
              <a:t> of Functions</a:t>
            </a:r>
          </a:p>
          <a:p>
            <a:r>
              <a:rPr lang="en-US" altLang="zh-CN" dirty="0">
                <a:ea typeface="宋体" charset="-122"/>
              </a:rPr>
              <a:t>Local Extreme Values of Functions</a:t>
            </a:r>
          </a:p>
          <a:p>
            <a:r>
              <a:rPr lang="en-US" altLang="zh-CN" dirty="0">
                <a:ea typeface="宋体" charset="-122"/>
              </a:rPr>
              <a:t>Global Maxima and Minima</a:t>
            </a:r>
          </a:p>
          <a:p>
            <a:r>
              <a:rPr lang="en-US" altLang="zh-CN" dirty="0">
                <a:ea typeface="宋体" charset="-122"/>
              </a:rPr>
              <a:t>Convexity of Functions</a:t>
            </a:r>
          </a:p>
          <a:p>
            <a:r>
              <a:rPr lang="en-US" altLang="zh-CN" dirty="0">
                <a:ea typeface="宋体" charset="-122"/>
              </a:rPr>
              <a:t>Inflections</a:t>
            </a:r>
          </a:p>
          <a:p>
            <a:r>
              <a:rPr lang="en-US" altLang="zh-CN" dirty="0">
                <a:ea typeface="宋体" charset="-122"/>
              </a:rPr>
              <a:t>Graphing Functions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F59F-4476-40DC-9A99-F4122ED9C0B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Extreme Values of Functions</a:t>
            </a:r>
          </a:p>
        </p:txBody>
      </p:sp>
      <p:sp>
        <p:nvSpPr>
          <p:cNvPr id="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B924-B9E1-43BF-A78E-B278C7DF7E8D}" type="slidenum">
              <a:rPr lang="en-US" altLang="en-US"/>
              <a:pPr/>
              <a:t>20</a:t>
            </a:fld>
            <a:endParaRPr lang="en-US" altLang="en-US"/>
          </a:p>
        </p:txBody>
      </p:sp>
      <p:graphicFrame>
        <p:nvGraphicFramePr>
          <p:cNvPr id="657411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72198" y="4941888"/>
          <a:ext cx="19256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35" name="Equation" r:id="rId4" imgW="2006280" imgH="698400" progId="Equation.DSMT4">
                  <p:embed/>
                </p:oleObj>
              </mc:Choice>
              <mc:Fallback>
                <p:oleObj name="Equation" r:id="rId4" imgW="200628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4941888"/>
                        <a:ext cx="1925637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4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071934" y="5000636"/>
          <a:ext cx="1778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36" name="Equation" r:id="rId6" imgW="1904760" imgH="698400" progId="Equation.DSMT4">
                  <p:embed/>
                </p:oleObj>
              </mc:Choice>
              <mc:Fallback>
                <p:oleObj name="Equation" r:id="rId6" imgW="1904760" imgH="698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5000636"/>
                        <a:ext cx="1778000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2" name="Object 4"/>
          <p:cNvGraphicFramePr>
            <a:graphicFrameLocks noChangeAspect="1"/>
          </p:cNvGraphicFramePr>
          <p:nvPr/>
        </p:nvGraphicFramePr>
        <p:xfrm>
          <a:off x="7888288" y="2097088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37" name="Equation" r:id="rId8" imgW="571252" imgH="291973" progId="Equation.DSMT4">
                  <p:embed/>
                </p:oleObj>
              </mc:Choice>
              <mc:Fallback>
                <p:oleObj name="Equation" r:id="rId8" imgW="571252" imgH="29197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288" y="2097088"/>
                        <a:ext cx="571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3" name="Object 5"/>
          <p:cNvGraphicFramePr>
            <a:graphicFrameLocks noChangeAspect="1"/>
          </p:cNvGraphicFramePr>
          <p:nvPr/>
        </p:nvGraphicFramePr>
        <p:xfrm>
          <a:off x="2940050" y="2492375"/>
          <a:ext cx="6953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38" name="Equation" r:id="rId10" imgW="698197" imgH="291973" progId="Equation.DSMT4">
                  <p:embed/>
                </p:oleObj>
              </mc:Choice>
              <mc:Fallback>
                <p:oleObj name="Equation" r:id="rId10" imgW="698197" imgH="29197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492375"/>
                        <a:ext cx="6953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4" name="Object 6"/>
          <p:cNvGraphicFramePr>
            <a:graphicFrameLocks noChangeAspect="1"/>
          </p:cNvGraphicFramePr>
          <p:nvPr/>
        </p:nvGraphicFramePr>
        <p:xfrm>
          <a:off x="1258888" y="3789363"/>
          <a:ext cx="25241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39" name="Equation" r:id="rId12" imgW="2527300" imgH="304800" progId="Equation.DSMT4">
                  <p:embed/>
                </p:oleObj>
              </mc:Choice>
              <mc:Fallback>
                <p:oleObj name="Equation" r:id="rId12" imgW="2527300" imgH="304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9363"/>
                        <a:ext cx="25241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5" name="Object 7"/>
          <p:cNvGraphicFramePr>
            <a:graphicFrameLocks noChangeAspect="1"/>
          </p:cNvGraphicFramePr>
          <p:nvPr/>
        </p:nvGraphicFramePr>
        <p:xfrm>
          <a:off x="4144963" y="4292600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40" name="Equation" r:id="rId14" imgW="571320" imgH="291960" progId="Equation.DSMT4">
                  <p:embed/>
                </p:oleObj>
              </mc:Choice>
              <mc:Fallback>
                <p:oleObj name="Equation" r:id="rId14" imgW="57132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4292600"/>
                        <a:ext cx="571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6" name="Object 8"/>
          <p:cNvGraphicFramePr>
            <a:graphicFrameLocks noChangeAspect="1"/>
          </p:cNvGraphicFramePr>
          <p:nvPr/>
        </p:nvGraphicFramePr>
        <p:xfrm>
          <a:off x="1403350" y="5157788"/>
          <a:ext cx="23510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41" name="Equation" r:id="rId16" imgW="2349360" imgH="304560" progId="Equation.DSMT4">
                  <p:embed/>
                </p:oleObj>
              </mc:Choice>
              <mc:Fallback>
                <p:oleObj name="Equation" r:id="rId16" imgW="234936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157788"/>
                        <a:ext cx="23510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7" name="Rectangle 9"/>
          <p:cNvSpPr>
            <a:spLocks noChangeArrowheads="1"/>
          </p:cNvSpPr>
          <p:nvPr/>
        </p:nvSpPr>
        <p:spPr bwMode="auto">
          <a:xfrm>
            <a:off x="5435600" y="2024063"/>
            <a:ext cx="252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we need only consider </a:t>
            </a:r>
          </a:p>
        </p:txBody>
      </p:sp>
      <p:sp>
        <p:nvSpPr>
          <p:cNvPr id="657418" name="Rectangle 10"/>
          <p:cNvSpPr>
            <a:spLocks noChangeArrowheads="1"/>
          </p:cNvSpPr>
          <p:nvPr/>
        </p:nvSpPr>
        <p:spPr bwMode="auto">
          <a:xfrm>
            <a:off x="611188" y="2420938"/>
            <a:ext cx="241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in a periodic interval </a:t>
            </a:r>
          </a:p>
        </p:txBody>
      </p:sp>
      <p:sp>
        <p:nvSpPr>
          <p:cNvPr id="657419" name="Rectangle 11"/>
          <p:cNvSpPr>
            <a:spLocks noChangeArrowheads="1"/>
          </p:cNvSpPr>
          <p:nvPr/>
        </p:nvSpPr>
        <p:spPr bwMode="auto">
          <a:xfrm>
            <a:off x="3297238" y="2420938"/>
            <a:ext cx="5267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en-US" altLang="zh-CN">
                <a:ea typeface="宋体" charset="-122"/>
              </a:rPr>
              <a:t>.  By the last theorem, we may find the extreme</a:t>
            </a:r>
          </a:p>
        </p:txBody>
      </p:sp>
      <p:sp>
        <p:nvSpPr>
          <p:cNvPr id="657420" name="Rectangle 12"/>
          <p:cNvSpPr>
            <a:spLocks noChangeArrowheads="1"/>
          </p:cNvSpPr>
          <p:nvPr/>
        </p:nvSpPr>
        <p:spPr bwMode="auto">
          <a:xfrm>
            <a:off x="468313" y="3716338"/>
            <a:ext cx="852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0" hangingPunct="0"/>
            <a:r>
              <a:rPr lang="en-US" altLang="zh-CN">
                <a:ea typeface="宋体" charset="-122"/>
              </a:rPr>
              <a:t>Let </a:t>
            </a:r>
          </a:p>
        </p:txBody>
      </p:sp>
      <p:sp>
        <p:nvSpPr>
          <p:cNvPr id="657421" name="Rectangle 13"/>
          <p:cNvSpPr>
            <a:spLocks noChangeArrowheads="1"/>
          </p:cNvSpPr>
          <p:nvPr/>
        </p:nvSpPr>
        <p:spPr bwMode="auto">
          <a:xfrm>
            <a:off x="395288" y="4221163"/>
            <a:ext cx="383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0" hangingPunct="0"/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(2) Find the second derivative of </a:t>
            </a:r>
          </a:p>
        </p:txBody>
      </p:sp>
      <p:sp>
        <p:nvSpPr>
          <p:cNvPr id="657422" name="Rectangle 14"/>
          <p:cNvSpPr>
            <a:spLocks noChangeArrowheads="1"/>
          </p:cNvSpPr>
          <p:nvPr/>
        </p:nvSpPr>
        <p:spPr bwMode="auto">
          <a:xfrm>
            <a:off x="4500563" y="4221163"/>
            <a:ext cx="335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and consider its sign at these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85748" y="1285879"/>
            <a:ext cx="8610608" cy="461964"/>
            <a:chOff x="-228" y="810"/>
            <a:chExt cx="5424" cy="291"/>
          </a:xfrm>
        </p:grpSpPr>
        <p:sp>
          <p:nvSpPr>
            <p:cNvPr id="657424" name="Rectangle 16"/>
            <p:cNvSpPr>
              <a:spLocks noChangeArrowheads="1"/>
            </p:cNvSpPr>
            <p:nvPr/>
          </p:nvSpPr>
          <p:spPr bwMode="auto">
            <a:xfrm>
              <a:off x="-228" y="810"/>
              <a:ext cx="39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Find the extreme value of the function </a:t>
              </a:r>
            </a:p>
          </p:txBody>
        </p:sp>
        <p:graphicFrame>
          <p:nvGraphicFramePr>
            <p:cNvPr id="657426" name="Object 18"/>
            <p:cNvGraphicFramePr>
              <a:graphicFrameLocks noChangeAspect="1"/>
            </p:cNvGraphicFramePr>
            <p:nvPr/>
          </p:nvGraphicFramePr>
          <p:xfrm>
            <a:off x="3634" y="855"/>
            <a:ext cx="156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42" name="Equation" r:id="rId18" imgW="2476440" imgH="342720" progId="Equation.DSMT4">
                    <p:embed/>
                  </p:oleObj>
                </mc:Choice>
                <mc:Fallback>
                  <p:oleObj name="Equation" r:id="rId18" imgW="2476440" imgH="34272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4" y="855"/>
                          <a:ext cx="1562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7428" name="Rectangle 20"/>
          <p:cNvSpPr>
            <a:spLocks noChangeArrowheads="1"/>
          </p:cNvSpPr>
          <p:nvPr/>
        </p:nvSpPr>
        <p:spPr bwMode="auto">
          <a:xfrm>
            <a:off x="677863" y="2024063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763713" y="2024063"/>
            <a:ext cx="3744912" cy="396875"/>
            <a:chOff x="1202" y="1207"/>
            <a:chExt cx="2359" cy="250"/>
          </a:xfrm>
        </p:grpSpPr>
        <p:graphicFrame>
          <p:nvGraphicFramePr>
            <p:cNvPr id="657430" name="Object 22"/>
            <p:cNvGraphicFramePr>
              <a:graphicFrameLocks noChangeAspect="1"/>
            </p:cNvGraphicFramePr>
            <p:nvPr/>
          </p:nvGraphicFramePr>
          <p:xfrm>
            <a:off x="1655" y="1253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43" name="Equation" r:id="rId20" imgW="571252" imgH="291973" progId="Equation.DSMT4">
                    <p:embed/>
                  </p:oleObj>
                </mc:Choice>
                <mc:Fallback>
                  <p:oleObj name="Equation" r:id="rId20" imgW="571252" imgH="291973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253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431" name="Rectangle 23"/>
            <p:cNvSpPr>
              <a:spLocks noChangeArrowheads="1"/>
            </p:cNvSpPr>
            <p:nvPr/>
          </p:nvSpPr>
          <p:spPr bwMode="auto">
            <a:xfrm>
              <a:off x="1202" y="1207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Since </a:t>
              </a:r>
            </a:p>
          </p:txBody>
        </p:sp>
        <p:sp>
          <p:nvSpPr>
            <p:cNvPr id="657432" name="Rectangle 24"/>
            <p:cNvSpPr>
              <a:spLocks noChangeArrowheads="1"/>
            </p:cNvSpPr>
            <p:nvPr/>
          </p:nvSpPr>
          <p:spPr bwMode="auto">
            <a:xfrm>
              <a:off x="1973" y="1207"/>
              <a:ext cx="1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a periodic function, 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84213" y="3284538"/>
            <a:ext cx="4660900" cy="431800"/>
            <a:chOff x="431" y="2069"/>
            <a:chExt cx="2936" cy="272"/>
          </a:xfrm>
        </p:grpSpPr>
        <p:graphicFrame>
          <p:nvGraphicFramePr>
            <p:cNvPr id="657434" name="Object 26"/>
            <p:cNvGraphicFramePr>
              <a:graphicFrameLocks noChangeAspect="1"/>
            </p:cNvGraphicFramePr>
            <p:nvPr/>
          </p:nvGraphicFramePr>
          <p:xfrm>
            <a:off x="2835" y="2110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44" name="Equation" r:id="rId22" imgW="571320" imgH="291960" progId="Equation.DSMT4">
                    <p:embed/>
                  </p:oleObj>
                </mc:Choice>
                <mc:Fallback>
                  <p:oleObj name="Equation" r:id="rId22" imgW="571320" imgH="29196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110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435" name="Rectangle 27"/>
            <p:cNvSpPr>
              <a:spLocks noChangeArrowheads="1"/>
            </p:cNvSpPr>
            <p:nvPr/>
          </p:nvSpPr>
          <p:spPr bwMode="auto">
            <a:xfrm>
              <a:off x="2971" y="2091"/>
              <a:ext cx="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     , </a:t>
              </a:r>
            </a:p>
          </p:txBody>
        </p:sp>
        <p:sp>
          <p:nvSpPr>
            <p:cNvPr id="657436" name="Rectangle 28"/>
            <p:cNvSpPr>
              <a:spLocks noChangeArrowheads="1"/>
            </p:cNvSpPr>
            <p:nvPr/>
          </p:nvSpPr>
          <p:spPr bwMode="auto">
            <a:xfrm>
              <a:off x="431" y="2069"/>
              <a:ext cx="25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(1) Find the stationary points of the    </a:t>
              </a:r>
            </a:p>
          </p:txBody>
        </p:sp>
      </p:grpSp>
      <p:sp>
        <p:nvSpPr>
          <p:cNvPr id="657437" name="Rectangle 29"/>
          <p:cNvSpPr>
            <a:spLocks noChangeArrowheads="1"/>
          </p:cNvSpPr>
          <p:nvPr/>
        </p:nvSpPr>
        <p:spPr bwMode="auto">
          <a:xfrm>
            <a:off x="684213" y="2781300"/>
            <a:ext cx="3113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value by the following steps: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226054" y="3284538"/>
            <a:ext cx="1274764" cy="400050"/>
            <a:chOff x="3292" y="2069"/>
            <a:chExt cx="803" cy="252"/>
          </a:xfrm>
        </p:grpSpPr>
        <p:graphicFrame>
          <p:nvGraphicFramePr>
            <p:cNvPr id="657439" name="Object 31"/>
            <p:cNvGraphicFramePr>
              <a:graphicFrameLocks noChangeAspect="1"/>
            </p:cNvGraphicFramePr>
            <p:nvPr/>
          </p:nvGraphicFramePr>
          <p:xfrm>
            <a:off x="3292" y="2115"/>
            <a:ext cx="68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45" name="Equation" r:id="rId24" imgW="1091880" imgH="291960" progId="Equation.DSMT4">
                    <p:embed/>
                  </p:oleObj>
                </mc:Choice>
                <mc:Fallback>
                  <p:oleObj name="Equation" r:id="rId24" imgW="1091880" imgH="29196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2115"/>
                          <a:ext cx="68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440" name="Rectangle 32"/>
            <p:cNvSpPr>
              <a:spLocks noChangeArrowheads="1"/>
            </p:cNvSpPr>
            <p:nvPr/>
          </p:nvSpPr>
          <p:spPr bwMode="auto">
            <a:xfrm>
              <a:off x="3938" y="2069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.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719513" y="3602038"/>
            <a:ext cx="4884737" cy="619125"/>
            <a:chOff x="2154" y="2269"/>
            <a:chExt cx="3077" cy="390"/>
          </a:xfrm>
        </p:grpSpPr>
        <p:graphicFrame>
          <p:nvGraphicFramePr>
            <p:cNvPr id="657442" name="Object 34"/>
            <p:cNvGraphicFramePr>
              <a:graphicFrameLocks noChangeAspect="1"/>
            </p:cNvGraphicFramePr>
            <p:nvPr/>
          </p:nvGraphicFramePr>
          <p:xfrm>
            <a:off x="4401" y="2269"/>
            <a:ext cx="70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46" name="Equation" r:id="rId26" imgW="1117115" imgH="622030" progId="Equation.DSMT4">
                    <p:embed/>
                  </p:oleObj>
                </mc:Choice>
                <mc:Fallback>
                  <p:oleObj name="Equation" r:id="rId26" imgW="1117115" imgH="62203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2269"/>
                          <a:ext cx="70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443" name="Rectangle 35"/>
            <p:cNvSpPr>
              <a:spLocks noChangeArrowheads="1"/>
            </p:cNvSpPr>
            <p:nvPr/>
          </p:nvSpPr>
          <p:spPr bwMode="auto">
            <a:xfrm>
              <a:off x="2154" y="2341"/>
              <a:ext cx="21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.  We have the stationary points </a:t>
              </a:r>
            </a:p>
          </p:txBody>
        </p:sp>
        <p:sp>
          <p:nvSpPr>
            <p:cNvPr id="657444" name="Rectangle 36"/>
            <p:cNvSpPr>
              <a:spLocks noChangeArrowheads="1"/>
            </p:cNvSpPr>
            <p:nvPr/>
          </p:nvSpPr>
          <p:spPr bwMode="auto">
            <a:xfrm>
              <a:off x="4915" y="2341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    .</a:t>
              </a:r>
            </a:p>
          </p:txBody>
        </p:sp>
      </p:grpSp>
      <p:sp>
        <p:nvSpPr>
          <p:cNvPr id="657445" name="Rectangle 37"/>
          <p:cNvSpPr>
            <a:spLocks noChangeArrowheads="1"/>
          </p:cNvSpPr>
          <p:nvPr/>
        </p:nvSpPr>
        <p:spPr bwMode="auto">
          <a:xfrm>
            <a:off x="684213" y="4581525"/>
            <a:ext cx="1865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stationary points</a:t>
            </a:r>
            <a:endParaRPr lang="zh-CN" altLang="en-US" dirty="0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785786" y="5661025"/>
            <a:ext cx="5111750" cy="396875"/>
            <a:chOff x="431" y="3566"/>
            <a:chExt cx="3220" cy="250"/>
          </a:xfrm>
        </p:grpSpPr>
        <p:sp>
          <p:nvSpPr>
            <p:cNvPr id="657448" name="Rectangle 40"/>
            <p:cNvSpPr>
              <a:spLocks noChangeArrowheads="1"/>
            </p:cNvSpPr>
            <p:nvPr/>
          </p:nvSpPr>
          <p:spPr bwMode="auto">
            <a:xfrm>
              <a:off x="431" y="3566"/>
              <a:ext cx="27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(3) Find the maximum and minimum of </a:t>
              </a:r>
            </a:p>
          </p:txBody>
        </p:sp>
        <p:graphicFrame>
          <p:nvGraphicFramePr>
            <p:cNvPr id="657449" name="Object 41"/>
            <p:cNvGraphicFramePr>
              <a:graphicFrameLocks noChangeAspect="1"/>
            </p:cNvGraphicFramePr>
            <p:nvPr/>
          </p:nvGraphicFramePr>
          <p:xfrm>
            <a:off x="3110" y="3607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47" name="Equation" r:id="rId28" imgW="571320" imgH="291960" progId="Equation.DSMT4">
                    <p:embed/>
                  </p:oleObj>
                </mc:Choice>
                <mc:Fallback>
                  <p:oleObj name="Equation" r:id="rId28" imgW="571320" imgH="29196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3607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450" name="Rectangle 42"/>
            <p:cNvSpPr>
              <a:spLocks noChangeArrowheads="1"/>
            </p:cNvSpPr>
            <p:nvPr/>
          </p:nvSpPr>
          <p:spPr bwMode="auto">
            <a:xfrm>
              <a:off x="3455" y="3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5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5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5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5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65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7" grpId="0"/>
      <p:bldP spid="657418" grpId="0"/>
      <p:bldP spid="657419" grpId="0"/>
      <p:bldP spid="657420" grpId="0"/>
      <p:bldP spid="657421" grpId="0"/>
      <p:bldP spid="657422" grpId="0"/>
      <p:bldP spid="657428" grpId="0"/>
      <p:bldP spid="657437" grpId="0"/>
      <p:bldP spid="6574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EC38-EC35-4F1D-A93B-931BDFF5347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Extreme Values of Functions</a:t>
            </a:r>
          </a:p>
        </p:txBody>
      </p:sp>
      <p:sp>
        <p:nvSpPr>
          <p:cNvPr id="659459" name="Rectangle 3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5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4078288"/>
            <a:ext cx="8785225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59461" name="Object 5"/>
          <p:cNvGraphicFramePr>
            <a:graphicFrameLocks noChangeAspect="1"/>
          </p:cNvGraphicFramePr>
          <p:nvPr/>
        </p:nvGraphicFramePr>
        <p:xfrm>
          <a:off x="6469063" y="2779713"/>
          <a:ext cx="6953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24" name="Equation" r:id="rId5" imgW="698197" imgH="291973" progId="Equation.DSMT4">
                  <p:embed/>
                </p:oleObj>
              </mc:Choice>
              <mc:Fallback>
                <p:oleObj name="Equation" r:id="rId5" imgW="698197" imgH="29197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2779713"/>
                        <a:ext cx="6953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/>
          <p:cNvGraphicFramePr>
            <a:graphicFrameLocks noChangeAspect="1"/>
          </p:cNvGraphicFramePr>
          <p:nvPr/>
        </p:nvGraphicFramePr>
        <p:xfrm>
          <a:off x="682625" y="3213100"/>
          <a:ext cx="13049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25" name="Equation" r:id="rId7" imgW="1308100" imgH="698500" progId="Equation.DSMT4">
                  <p:embed/>
                </p:oleObj>
              </mc:Choice>
              <mc:Fallback>
                <p:oleObj name="Equation" r:id="rId7" imgW="1308100" imgH="698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213100"/>
                        <a:ext cx="130492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1188" y="2708275"/>
            <a:ext cx="4314825" cy="396875"/>
            <a:chOff x="2200" y="890"/>
            <a:chExt cx="2718" cy="250"/>
          </a:xfrm>
        </p:grpSpPr>
        <p:graphicFrame>
          <p:nvGraphicFramePr>
            <p:cNvPr id="659464" name="Object 8"/>
            <p:cNvGraphicFramePr>
              <a:graphicFrameLocks noChangeAspect="1"/>
            </p:cNvGraphicFramePr>
            <p:nvPr/>
          </p:nvGraphicFramePr>
          <p:xfrm>
            <a:off x="4558" y="935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826" name="Equation" r:id="rId9" imgW="571252" imgH="291973" progId="Equation.DSMT4">
                    <p:embed/>
                  </p:oleObj>
                </mc:Choice>
                <mc:Fallback>
                  <p:oleObj name="Equation" r:id="rId9" imgW="571252" imgH="291973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935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9465" name="Rectangle 9"/>
            <p:cNvSpPr>
              <a:spLocks noChangeArrowheads="1"/>
            </p:cNvSpPr>
            <p:nvPr/>
          </p:nvSpPr>
          <p:spPr bwMode="auto">
            <a:xfrm>
              <a:off x="2200" y="890"/>
              <a:ext cx="2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Then the maximum of the function </a:t>
              </a:r>
            </a:p>
          </p:txBody>
        </p:sp>
      </p:grpSp>
      <p:sp>
        <p:nvSpPr>
          <p:cNvPr id="659466" name="Rectangle 10"/>
          <p:cNvSpPr>
            <a:spLocks noChangeArrowheads="1"/>
          </p:cNvSpPr>
          <p:nvPr/>
        </p:nvSpPr>
        <p:spPr bwMode="auto">
          <a:xfrm>
            <a:off x="4859338" y="2708275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in the interval </a:t>
            </a:r>
          </a:p>
        </p:txBody>
      </p:sp>
      <p:sp>
        <p:nvSpPr>
          <p:cNvPr id="659467" name="Rectangle 11"/>
          <p:cNvSpPr>
            <a:spLocks noChangeArrowheads="1"/>
          </p:cNvSpPr>
          <p:nvPr/>
        </p:nvSpPr>
        <p:spPr bwMode="auto">
          <a:xfrm>
            <a:off x="7091363" y="2708275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is </a:t>
            </a:r>
          </a:p>
        </p:txBody>
      </p:sp>
      <p:sp>
        <p:nvSpPr>
          <p:cNvPr id="659468" name="Rectangle 12"/>
          <p:cNvSpPr>
            <a:spLocks noChangeArrowheads="1"/>
          </p:cNvSpPr>
          <p:nvPr/>
        </p:nvSpPr>
        <p:spPr bwMode="auto">
          <a:xfrm>
            <a:off x="1978025" y="3355975"/>
            <a:ext cx="240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; and the minimum is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83075" y="3213100"/>
            <a:ext cx="1803400" cy="695325"/>
            <a:chOff x="5012" y="1616"/>
            <a:chExt cx="1136" cy="438"/>
          </a:xfrm>
        </p:grpSpPr>
        <p:graphicFrame>
          <p:nvGraphicFramePr>
            <p:cNvPr id="659470" name="Object 14"/>
            <p:cNvGraphicFramePr>
              <a:graphicFrameLocks noChangeAspect="1"/>
            </p:cNvGraphicFramePr>
            <p:nvPr/>
          </p:nvGraphicFramePr>
          <p:xfrm>
            <a:off x="5012" y="1616"/>
            <a:ext cx="1008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827" name="Equation" r:id="rId11" imgW="1600200" imgH="698500" progId="Equation.DSMT4">
                    <p:embed/>
                  </p:oleObj>
                </mc:Choice>
                <mc:Fallback>
                  <p:oleObj name="Equation" r:id="rId11" imgW="1600200" imgH="6985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616"/>
                          <a:ext cx="1008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9471" name="Rectangle 15"/>
            <p:cNvSpPr>
              <a:spLocks noChangeArrowheads="1"/>
            </p:cNvSpPr>
            <p:nvPr/>
          </p:nvSpPr>
          <p:spPr bwMode="auto">
            <a:xfrm>
              <a:off x="5964" y="1706"/>
              <a:ext cx="1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Arial" charset="0"/>
                  <a:ea typeface="宋体" charset="-122"/>
                </a:rPr>
                <a:t>.</a:t>
              </a:r>
              <a:r>
                <a:rPr lang="en-US" altLang="zh-CN" sz="1100">
                  <a:latin typeface="Arial" charset="0"/>
                  <a:ea typeface="宋体" charset="-122"/>
                </a:rPr>
                <a:t> </a:t>
              </a:r>
              <a:endParaRPr lang="en-US" altLang="zh-CN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659472" name="Rectangle 16"/>
          <p:cNvSpPr>
            <a:spLocks noChangeArrowheads="1"/>
          </p:cNvSpPr>
          <p:nvPr/>
        </p:nvSpPr>
        <p:spPr bwMode="auto">
          <a:xfrm>
            <a:off x="682625" y="2060575"/>
            <a:ext cx="2389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 (continued)</a:t>
            </a:r>
            <a:endParaRPr lang="zh-CN" altLang="en-US" b="1">
              <a:ea typeface="宋体" charset="-122"/>
            </a:endParaRPr>
          </a:p>
        </p:txBody>
      </p:sp>
      <p:sp>
        <p:nvSpPr>
          <p:cNvPr id="659478" name="Rectangle 22"/>
          <p:cNvSpPr>
            <a:spLocks noChangeArrowheads="1"/>
          </p:cNvSpPr>
          <p:nvPr/>
        </p:nvSpPr>
        <p:spPr bwMode="auto">
          <a:xfrm>
            <a:off x="6084888" y="3357563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</a:t>
            </a:r>
            <a:endParaRPr lang="zh-CN" altLang="en-US">
              <a:ea typeface="宋体" charset="-122"/>
            </a:endParaRPr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285748" y="1285879"/>
            <a:ext cx="8610608" cy="461964"/>
            <a:chOff x="-228" y="810"/>
            <a:chExt cx="5424" cy="291"/>
          </a:xfrm>
        </p:grpSpPr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-228" y="810"/>
              <a:ext cx="39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Find the extreme value of the function </a:t>
              </a:r>
            </a:p>
          </p:txBody>
        </p:sp>
        <p:graphicFrame>
          <p:nvGraphicFramePr>
            <p:cNvPr id="27" name="Object 18"/>
            <p:cNvGraphicFramePr>
              <a:graphicFrameLocks noChangeAspect="1"/>
            </p:cNvGraphicFramePr>
            <p:nvPr/>
          </p:nvGraphicFramePr>
          <p:xfrm>
            <a:off x="3634" y="855"/>
            <a:ext cx="156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828" name="Equation" r:id="rId13" imgW="2476440" imgH="342720" progId="Equation.DSMT4">
                    <p:embed/>
                  </p:oleObj>
                </mc:Choice>
                <mc:Fallback>
                  <p:oleObj name="Equation" r:id="rId13" imgW="2476440" imgH="34272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4" y="855"/>
                          <a:ext cx="1562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6" grpId="0"/>
      <p:bldP spid="659467" grpId="0"/>
      <p:bldP spid="659468" grpId="0"/>
      <p:bldP spid="6594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428596" y="2643182"/>
            <a:ext cx="8215370" cy="3429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80C1-ED61-49CF-AD53-8FB33C0FC8EA}" type="slidenum">
              <a:rPr lang="en-US" altLang="en-US"/>
              <a:pPr/>
              <a:t>22</a:t>
            </a:fld>
            <a:endParaRPr lang="en-US" altLang="en-US"/>
          </a:p>
        </p:txBody>
      </p:sp>
      <p:graphicFrame>
        <p:nvGraphicFramePr>
          <p:cNvPr id="661506" name="Object 2"/>
          <p:cNvGraphicFramePr>
            <a:graphicFrameLocks noChangeAspect="1"/>
          </p:cNvGraphicFramePr>
          <p:nvPr/>
        </p:nvGraphicFramePr>
        <p:xfrm>
          <a:off x="2482850" y="1700213"/>
          <a:ext cx="1152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83" name="Equation" r:id="rId4" imgW="1155700" imgH="330200" progId="Equation.DSMT4">
                  <p:embed/>
                </p:oleObj>
              </mc:Choice>
              <mc:Fallback>
                <p:oleObj name="Equation" r:id="rId4" imgW="11557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700213"/>
                        <a:ext cx="1152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7" name="Object 3"/>
          <p:cNvGraphicFramePr>
            <a:graphicFrameLocks noChangeAspect="1"/>
          </p:cNvGraphicFramePr>
          <p:nvPr/>
        </p:nvGraphicFramePr>
        <p:xfrm>
          <a:off x="4356100" y="2846388"/>
          <a:ext cx="2381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84" name="Equation" r:id="rId6" imgW="241200" imgH="291960" progId="Equation.DSMT4">
                  <p:embed/>
                </p:oleObj>
              </mc:Choice>
              <mc:Fallback>
                <p:oleObj name="Equation" r:id="rId6" imgW="24120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46388"/>
                        <a:ext cx="2381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8" name="Object 4"/>
          <p:cNvGraphicFramePr>
            <a:graphicFrameLocks noChangeAspect="1"/>
          </p:cNvGraphicFramePr>
          <p:nvPr/>
        </p:nvGraphicFramePr>
        <p:xfrm>
          <a:off x="1763713" y="3284538"/>
          <a:ext cx="5356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85" name="Equation" r:id="rId8" imgW="5359320" imgH="368280" progId="Equation.DSMT4">
                  <p:embed/>
                </p:oleObj>
              </mc:Choice>
              <mc:Fallback>
                <p:oleObj name="Equation" r:id="rId8" imgW="535932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84538"/>
                        <a:ext cx="53562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/>
          <p:cNvGraphicFramePr>
            <a:graphicFrameLocks noChangeAspect="1"/>
          </p:cNvGraphicFramePr>
          <p:nvPr/>
        </p:nvGraphicFramePr>
        <p:xfrm>
          <a:off x="6919913" y="4319588"/>
          <a:ext cx="6762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86" name="Equation" r:id="rId10" imgW="672808" imgH="330057" progId="Equation.DSMT4">
                  <p:embed/>
                </p:oleObj>
              </mc:Choice>
              <mc:Fallback>
                <p:oleObj name="Equation" r:id="rId10" imgW="672808" imgH="330057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4319588"/>
                        <a:ext cx="6762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/>
          <p:cNvGraphicFramePr>
            <a:graphicFrameLocks noChangeAspect="1"/>
          </p:cNvGraphicFramePr>
          <p:nvPr/>
        </p:nvGraphicFramePr>
        <p:xfrm>
          <a:off x="4095726" y="4652963"/>
          <a:ext cx="1285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87" name="Equation" r:id="rId12" imgW="1282700" imgH="368300" progId="Equation.DSMT4">
                  <p:embed/>
                </p:oleObj>
              </mc:Choice>
              <mc:Fallback>
                <p:oleObj name="Equation" r:id="rId12" imgW="1282700" imgH="368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26" y="4652963"/>
                        <a:ext cx="12858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7"/>
          <p:cNvGraphicFramePr>
            <a:graphicFrameLocks noChangeAspect="1"/>
          </p:cNvGraphicFramePr>
          <p:nvPr/>
        </p:nvGraphicFramePr>
        <p:xfrm>
          <a:off x="1285852" y="5057789"/>
          <a:ext cx="13874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88" name="Equation" r:id="rId14" imgW="1384200" imgH="368280" progId="Equation.DSMT4">
                  <p:embed/>
                </p:oleObj>
              </mc:Choice>
              <mc:Fallback>
                <p:oleObj name="Equation" r:id="rId14" imgW="1384200" imgH="368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057789"/>
                        <a:ext cx="13874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12" name="Rectangle 8"/>
          <p:cNvSpPr>
            <a:spLocks noChangeArrowheads="1"/>
          </p:cNvSpPr>
          <p:nvPr/>
        </p:nvSpPr>
        <p:spPr bwMode="auto">
          <a:xfrm>
            <a:off x="539750" y="1628775"/>
            <a:ext cx="1954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Note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If we have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63938" y="1628775"/>
            <a:ext cx="2520950" cy="396875"/>
            <a:chOff x="2245" y="1026"/>
            <a:chExt cx="1588" cy="250"/>
          </a:xfrm>
        </p:grpSpPr>
        <p:graphicFrame>
          <p:nvGraphicFramePr>
            <p:cNvPr id="661514" name="Object 10"/>
            <p:cNvGraphicFramePr>
              <a:graphicFrameLocks noChangeAspect="1"/>
            </p:cNvGraphicFramePr>
            <p:nvPr/>
          </p:nvGraphicFramePr>
          <p:xfrm>
            <a:off x="3665" y="1043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89" name="Equation" r:id="rId16" imgW="266584" imgH="330057" progId="Equation.DSMT4">
                    <p:embed/>
                  </p:oleObj>
                </mc:Choice>
                <mc:Fallback>
                  <p:oleObj name="Equation" r:id="rId16" imgW="266584" imgH="330057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1043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1515" name="Rectangle 11"/>
            <p:cNvSpPr>
              <a:spLocks noChangeArrowheads="1"/>
            </p:cNvSpPr>
            <p:nvPr/>
          </p:nvSpPr>
          <p:spPr bwMode="auto">
            <a:xfrm>
              <a:off x="2245" y="1026"/>
              <a:ext cx="14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at a stationary point </a:t>
              </a:r>
            </a:p>
          </p:txBody>
        </p:sp>
      </p:grpSp>
      <p:sp>
        <p:nvSpPr>
          <p:cNvPr id="661516" name="Rectangle 12"/>
          <p:cNvSpPr>
            <a:spLocks noChangeArrowheads="1"/>
          </p:cNvSpPr>
          <p:nvPr/>
        </p:nvSpPr>
        <p:spPr bwMode="auto">
          <a:xfrm>
            <a:off x="539750" y="2781300"/>
            <a:ext cx="3883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Theorem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Suppose that the function </a:t>
            </a:r>
          </a:p>
        </p:txBody>
      </p:sp>
      <p:sp>
        <p:nvSpPr>
          <p:cNvPr id="661517" name="Rectangle 13"/>
          <p:cNvSpPr>
            <a:spLocks noChangeArrowheads="1"/>
          </p:cNvSpPr>
          <p:nvPr/>
        </p:nvSpPr>
        <p:spPr bwMode="auto">
          <a:xfrm>
            <a:off x="4572000" y="2781300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is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11750" y="2781300"/>
            <a:ext cx="2781300" cy="396875"/>
            <a:chOff x="3220" y="1729"/>
            <a:chExt cx="1752" cy="250"/>
          </a:xfrm>
        </p:grpSpPr>
        <p:graphicFrame>
          <p:nvGraphicFramePr>
            <p:cNvPr id="661519" name="Object 15"/>
            <p:cNvGraphicFramePr>
              <a:graphicFrameLocks noChangeAspect="1"/>
            </p:cNvGraphicFramePr>
            <p:nvPr/>
          </p:nvGraphicFramePr>
          <p:xfrm>
            <a:off x="3220" y="1813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90" name="Equation" r:id="rId18" imgW="177480" imgH="190440" progId="Equation.DSMT4">
                    <p:embed/>
                  </p:oleObj>
                </mc:Choice>
                <mc:Fallback>
                  <p:oleObj name="Equation" r:id="rId18" imgW="177480" imgH="1904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1813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1520" name="Rectangle 16"/>
            <p:cNvSpPr>
              <a:spLocks noChangeArrowheads="1"/>
            </p:cNvSpPr>
            <p:nvPr/>
          </p:nvSpPr>
          <p:spPr bwMode="auto">
            <a:xfrm>
              <a:off x="3288" y="1729"/>
              <a:ext cx="16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-times differentiable and</a:t>
              </a:r>
            </a:p>
          </p:txBody>
        </p:sp>
      </p:grpSp>
      <p:sp>
        <p:nvSpPr>
          <p:cNvPr id="661521" name="Rectangle 17"/>
          <p:cNvSpPr>
            <a:spLocks noChangeArrowheads="1"/>
          </p:cNvSpPr>
          <p:nvPr/>
        </p:nvSpPr>
        <p:spPr bwMode="auto">
          <a:xfrm>
            <a:off x="358775" y="3860800"/>
            <a:ext cx="973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en-US" altLang="zh-CN">
                <a:solidFill>
                  <a:srgbClr val="0000FF"/>
                </a:solidFill>
                <a:ea typeface="宋体" charset="-122"/>
              </a:rPr>
              <a:t>Then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314700" y="4292600"/>
            <a:ext cx="3557588" cy="396875"/>
            <a:chOff x="2088" y="2704"/>
            <a:chExt cx="2241" cy="250"/>
          </a:xfrm>
        </p:grpSpPr>
        <p:graphicFrame>
          <p:nvGraphicFramePr>
            <p:cNvPr id="661523" name="Object 19"/>
            <p:cNvGraphicFramePr>
              <a:graphicFrameLocks noChangeAspect="1"/>
            </p:cNvGraphicFramePr>
            <p:nvPr/>
          </p:nvGraphicFramePr>
          <p:xfrm>
            <a:off x="2109" y="2721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91" name="Equation" r:id="rId20" imgW="266584" imgH="330057" progId="Equation.DSMT4">
                    <p:embed/>
                  </p:oleObj>
                </mc:Choice>
                <mc:Fallback>
                  <p:oleObj name="Equation" r:id="rId20" imgW="266584" imgH="330057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721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1524" name="Rectangle 20"/>
            <p:cNvSpPr>
              <a:spLocks noChangeArrowheads="1"/>
            </p:cNvSpPr>
            <p:nvPr/>
          </p:nvSpPr>
          <p:spPr bwMode="auto">
            <a:xfrm>
              <a:off x="2088" y="2704"/>
              <a:ext cx="22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  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must be an extreme point, and 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214414" y="4652963"/>
            <a:ext cx="2516188" cy="400050"/>
            <a:chOff x="612" y="2976"/>
            <a:chExt cx="1585" cy="252"/>
          </a:xfrm>
        </p:grpSpPr>
        <p:graphicFrame>
          <p:nvGraphicFramePr>
            <p:cNvPr id="661526" name="Object 22"/>
            <p:cNvGraphicFramePr>
              <a:graphicFrameLocks noChangeAspect="1"/>
            </p:cNvGraphicFramePr>
            <p:nvPr/>
          </p:nvGraphicFramePr>
          <p:xfrm>
            <a:off x="1837" y="3022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92" name="Equation" r:id="rId22" imgW="571252" imgH="291973" progId="Equation.DSMT4">
                    <p:embed/>
                  </p:oleObj>
                </mc:Choice>
                <mc:Fallback>
                  <p:oleObj name="Equation" r:id="rId22" imgW="571252" imgH="291973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022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1527" name="Rectangle 23"/>
            <p:cNvSpPr>
              <a:spLocks noChangeArrowheads="1"/>
            </p:cNvSpPr>
            <p:nvPr/>
          </p:nvSpPr>
          <p:spPr bwMode="auto">
            <a:xfrm>
              <a:off x="612" y="2976"/>
              <a:ext cx="128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is a maximum of </a:t>
              </a:r>
            </a:p>
          </p:txBody>
        </p:sp>
      </p:grpSp>
      <p:sp>
        <p:nvSpPr>
          <p:cNvPr id="661528" name="Rectangle 24"/>
          <p:cNvSpPr>
            <a:spLocks noChangeArrowheads="1"/>
          </p:cNvSpPr>
          <p:nvPr/>
        </p:nvSpPr>
        <p:spPr bwMode="auto">
          <a:xfrm>
            <a:off x="3230539" y="4652963"/>
            <a:ext cx="909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       if </a:t>
            </a:r>
          </a:p>
        </p:txBody>
      </p:sp>
      <p:sp>
        <p:nvSpPr>
          <p:cNvPr id="661529" name="Rectangle 25"/>
          <p:cNvSpPr>
            <a:spLocks noChangeArrowheads="1"/>
          </p:cNvSpPr>
          <p:nvPr/>
        </p:nvSpPr>
        <p:spPr bwMode="auto">
          <a:xfrm>
            <a:off x="5094264" y="4616450"/>
            <a:ext cx="2436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</a:rPr>
              <a:t>     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and a minimum if </a:t>
            </a:r>
          </a:p>
        </p:txBody>
      </p:sp>
      <p:sp>
        <p:nvSpPr>
          <p:cNvPr id="661530" name="Rectangle 26"/>
          <p:cNvSpPr>
            <a:spLocks noChangeArrowheads="1"/>
          </p:cNvSpPr>
          <p:nvPr/>
        </p:nvSpPr>
        <p:spPr bwMode="auto">
          <a:xfrm>
            <a:off x="755650" y="5516563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0" hangingPunct="0"/>
            <a:r>
              <a:rPr lang="en-US" altLang="zh-CN">
                <a:solidFill>
                  <a:srgbClr val="0000FF"/>
                </a:solidFill>
                <a:ea typeface="宋体" charset="-122"/>
              </a:rPr>
              <a:t>(2) when 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979613" y="5516563"/>
            <a:ext cx="1304925" cy="396875"/>
            <a:chOff x="1338" y="3838"/>
            <a:chExt cx="822" cy="250"/>
          </a:xfrm>
        </p:grpSpPr>
        <p:graphicFrame>
          <p:nvGraphicFramePr>
            <p:cNvPr id="661532" name="Object 28"/>
            <p:cNvGraphicFramePr>
              <a:graphicFrameLocks noChangeAspect="1"/>
            </p:cNvGraphicFramePr>
            <p:nvPr/>
          </p:nvGraphicFramePr>
          <p:xfrm>
            <a:off x="1428" y="3929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93" name="Equation" r:id="rId24" imgW="177646" imgH="190335" progId="Equation.DSMT4">
                    <p:embed/>
                  </p:oleObj>
                </mc:Choice>
                <mc:Fallback>
                  <p:oleObj name="Equation" r:id="rId24" imgW="177646" imgH="190335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3929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1533" name="Rectangle 29"/>
            <p:cNvSpPr>
              <a:spLocks noChangeArrowheads="1"/>
            </p:cNvSpPr>
            <p:nvPr/>
          </p:nvSpPr>
          <p:spPr bwMode="auto">
            <a:xfrm>
              <a:off x="1338" y="3838"/>
              <a:ext cx="8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宋体" charset="-122"/>
                </a:rPr>
                <a:t>     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is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odd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, 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130550" y="5516563"/>
            <a:ext cx="2951163" cy="396875"/>
            <a:chOff x="1972" y="3475"/>
            <a:chExt cx="1859" cy="250"/>
          </a:xfrm>
        </p:grpSpPr>
        <p:graphicFrame>
          <p:nvGraphicFramePr>
            <p:cNvPr id="661535" name="Object 31"/>
            <p:cNvGraphicFramePr>
              <a:graphicFrameLocks noChangeAspect="1"/>
            </p:cNvGraphicFramePr>
            <p:nvPr/>
          </p:nvGraphicFramePr>
          <p:xfrm>
            <a:off x="2031" y="3492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94" name="Equation" r:id="rId26" imgW="266584" imgH="330057" progId="Equation.DSMT4">
                    <p:embed/>
                  </p:oleObj>
                </mc:Choice>
                <mc:Fallback>
                  <p:oleObj name="Equation" r:id="rId26" imgW="266584" imgH="330057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1" y="3492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1536" name="Rectangle 32"/>
            <p:cNvSpPr>
              <a:spLocks noChangeArrowheads="1"/>
            </p:cNvSpPr>
            <p:nvPr/>
          </p:nvSpPr>
          <p:spPr bwMode="auto">
            <a:xfrm>
              <a:off x="1972" y="3475"/>
              <a:ext cx="18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    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is not an extreme point.</a:t>
              </a:r>
            </a:p>
          </p:txBody>
        </p:sp>
      </p:grpSp>
      <p:sp>
        <p:nvSpPr>
          <p:cNvPr id="661537" name="Rectangle 3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Extreme Values of Functions</a:t>
            </a:r>
          </a:p>
        </p:txBody>
      </p:sp>
      <p:sp>
        <p:nvSpPr>
          <p:cNvPr id="661538" name="Rectangle 34"/>
          <p:cNvSpPr>
            <a:spLocks noChangeArrowheads="1"/>
          </p:cNvSpPr>
          <p:nvPr/>
        </p:nvSpPr>
        <p:spPr bwMode="auto">
          <a:xfrm>
            <a:off x="6011863" y="1628775"/>
            <a:ext cx="2606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, then we have to utilize</a:t>
            </a:r>
            <a:endParaRPr lang="zh-CN" altLang="en-US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661539" name="Rectangle 35"/>
          <p:cNvSpPr>
            <a:spLocks noChangeArrowheads="1"/>
          </p:cNvSpPr>
          <p:nvPr/>
        </p:nvSpPr>
        <p:spPr bwMode="auto">
          <a:xfrm>
            <a:off x="539750" y="2060575"/>
            <a:ext cx="3998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the higher derivatives of the function.</a:t>
            </a:r>
            <a:endParaRPr lang="zh-CN" altLang="en-US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042988" y="4292600"/>
            <a:ext cx="2339975" cy="396875"/>
            <a:chOff x="385" y="2704"/>
            <a:chExt cx="1474" cy="250"/>
          </a:xfrm>
        </p:grpSpPr>
        <p:graphicFrame>
          <p:nvGraphicFramePr>
            <p:cNvPr id="661541" name="Object 37"/>
            <p:cNvGraphicFramePr>
              <a:graphicFrameLocks noChangeAspect="1"/>
            </p:cNvGraphicFramePr>
            <p:nvPr/>
          </p:nvGraphicFramePr>
          <p:xfrm>
            <a:off x="1088" y="2766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95" name="Equation" r:id="rId28" imgW="177646" imgH="190335" progId="Equation.DSMT4">
                    <p:embed/>
                  </p:oleObj>
                </mc:Choice>
                <mc:Fallback>
                  <p:oleObj name="Equation" r:id="rId28" imgW="177646" imgH="190335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2766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1542" name="Rectangle 38"/>
            <p:cNvSpPr>
              <a:spLocks noChangeArrowheads="1"/>
            </p:cNvSpPr>
            <p:nvPr/>
          </p:nvSpPr>
          <p:spPr bwMode="auto">
            <a:xfrm>
              <a:off x="975" y="2704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宋体" charset="-122"/>
                </a:rPr>
                <a:t>     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is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even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, </a:t>
              </a:r>
            </a:p>
          </p:txBody>
        </p:sp>
        <p:sp>
          <p:nvSpPr>
            <p:cNvPr id="661543" name="Rectangle 39"/>
            <p:cNvSpPr>
              <a:spLocks noChangeArrowheads="1"/>
            </p:cNvSpPr>
            <p:nvPr/>
          </p:nvSpPr>
          <p:spPr bwMode="auto">
            <a:xfrm>
              <a:off x="385" y="2704"/>
              <a:ext cx="6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(1) when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6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66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66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61512" grpId="0"/>
      <p:bldP spid="661516" grpId="0"/>
      <p:bldP spid="661517" grpId="0"/>
      <p:bldP spid="661521" grpId="0"/>
      <p:bldP spid="661528" grpId="0"/>
      <p:bldP spid="661529" grpId="0"/>
      <p:bldP spid="661530" grpId="0"/>
      <p:bldP spid="661538" grpId="0"/>
      <p:bldP spid="6615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F02-F168-4DB4-B114-A26E480DEE36}" type="slidenum">
              <a:rPr lang="en-US" altLang="en-US"/>
              <a:pPr/>
              <a:t>23</a:t>
            </a:fld>
            <a:endParaRPr lang="en-US" altLang="en-US"/>
          </a:p>
        </p:txBody>
      </p:sp>
      <p:graphicFrame>
        <p:nvGraphicFramePr>
          <p:cNvPr id="663554" name="Object 2"/>
          <p:cNvGraphicFramePr>
            <a:graphicFrameLocks noChangeAspect="1"/>
          </p:cNvGraphicFramePr>
          <p:nvPr/>
        </p:nvGraphicFramePr>
        <p:xfrm>
          <a:off x="4505325" y="1906573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56" name="Equation" r:id="rId4" imgW="571252" imgH="291973" progId="Equation.DSMT4">
                  <p:embed/>
                </p:oleObj>
              </mc:Choice>
              <mc:Fallback>
                <p:oleObj name="Equation" r:id="rId4" imgW="571252" imgH="29197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906573"/>
                        <a:ext cx="571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1428736"/>
            <a:ext cx="6164263" cy="406400"/>
            <a:chOff x="-2663" y="-250"/>
            <a:chExt cx="3883" cy="256"/>
          </a:xfrm>
        </p:grpSpPr>
        <p:graphicFrame>
          <p:nvGraphicFramePr>
            <p:cNvPr id="663556" name="Object 4"/>
            <p:cNvGraphicFramePr>
              <a:graphicFrameLocks noChangeAspect="1"/>
            </p:cNvGraphicFramePr>
            <p:nvPr/>
          </p:nvGraphicFramePr>
          <p:xfrm>
            <a:off x="-1747" y="-199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57" name="Equation" r:id="rId6" imgW="571252" imgH="291973" progId="Equation.DSMT4">
                    <p:embed/>
                  </p:oleObj>
                </mc:Choice>
                <mc:Fallback>
                  <p:oleObj name="Equation" r:id="rId6" imgW="571252" imgH="291973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747" y="-199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3557" name="Object 5"/>
            <p:cNvGraphicFramePr>
              <a:graphicFrameLocks noChangeAspect="1"/>
            </p:cNvGraphicFramePr>
            <p:nvPr/>
          </p:nvGraphicFramePr>
          <p:xfrm>
            <a:off x="884" y="-199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58" name="Equation" r:id="rId8" imgW="533169" imgH="291973" progId="Equation.DSMT4">
                    <p:embed/>
                  </p:oleObj>
                </mc:Choice>
                <mc:Fallback>
                  <p:oleObj name="Equation" r:id="rId8" imgW="533169" imgH="291973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-199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3558" name="Rectangle 6"/>
            <p:cNvSpPr>
              <a:spLocks noChangeArrowheads="1"/>
            </p:cNvSpPr>
            <p:nvPr/>
          </p:nvSpPr>
          <p:spPr bwMode="auto">
            <a:xfrm>
              <a:off x="-2663" y="-244"/>
              <a:ext cx="9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If a function </a:t>
              </a:r>
              <a:endParaRPr lang="en-US" altLang="zh-CN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663559" name="Rectangle 7"/>
            <p:cNvSpPr>
              <a:spLocks noChangeArrowheads="1"/>
            </p:cNvSpPr>
            <p:nvPr/>
          </p:nvSpPr>
          <p:spPr bwMode="auto">
            <a:xfrm>
              <a:off x="-1429" y="-250"/>
              <a:ext cx="2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is continuous on a closed interval </a:t>
              </a:r>
              <a:endParaRPr lang="en-US" altLang="zh-CN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663560" name="Rectangle 8"/>
          <p:cNvSpPr>
            <a:spLocks noChangeArrowheads="1"/>
          </p:cNvSpPr>
          <p:nvPr/>
        </p:nvSpPr>
        <p:spPr bwMode="auto">
          <a:xfrm>
            <a:off x="755650" y="1835136"/>
            <a:ext cx="378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properties of continuous functions, 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63561" name="Rectangle 9"/>
          <p:cNvSpPr>
            <a:spLocks noChangeArrowheads="1"/>
          </p:cNvSpPr>
          <p:nvPr/>
        </p:nvSpPr>
        <p:spPr bwMode="auto">
          <a:xfrm>
            <a:off x="4997450" y="1835136"/>
            <a:ext cx="324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must have a global maximum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755650" y="2698736"/>
            <a:ext cx="6545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it must be a local maximum value or a local minimum value;   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63563" name="Rectangle 11"/>
          <p:cNvSpPr>
            <a:spLocks noChangeArrowheads="1"/>
          </p:cNvSpPr>
          <p:nvPr/>
        </p:nvSpPr>
        <p:spPr bwMode="auto">
          <a:xfrm>
            <a:off x="684213" y="3597261"/>
            <a:ext cx="7561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if we want to find the global maximum value or global minimum value,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61150" y="4570398"/>
            <a:ext cx="1851025" cy="423863"/>
            <a:chOff x="-171" y="4178"/>
            <a:chExt cx="1166" cy="267"/>
          </a:xfrm>
        </p:grpSpPr>
        <p:graphicFrame>
          <p:nvGraphicFramePr>
            <p:cNvPr id="663565" name="Object 13"/>
            <p:cNvGraphicFramePr>
              <a:graphicFrameLocks noChangeAspect="1"/>
            </p:cNvGraphicFramePr>
            <p:nvPr/>
          </p:nvGraphicFramePr>
          <p:xfrm>
            <a:off x="-171" y="4227"/>
            <a:ext cx="3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59" name="Equation" r:id="rId10" imgW="545863" imgH="291973" progId="Equation.DSMT4">
                    <p:embed/>
                  </p:oleObj>
                </mc:Choice>
                <mc:Fallback>
                  <p:oleObj name="Equation" r:id="rId10" imgW="545863" imgH="291973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71" y="4227"/>
                          <a:ext cx="34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3566" name="Object 14"/>
            <p:cNvGraphicFramePr>
              <a:graphicFrameLocks noChangeAspect="1"/>
            </p:cNvGraphicFramePr>
            <p:nvPr/>
          </p:nvGraphicFramePr>
          <p:xfrm>
            <a:off x="542" y="4227"/>
            <a:ext cx="3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60" name="Equation" r:id="rId12" imgW="545863" imgH="291973" progId="Equation.DSMT4">
                    <p:embed/>
                  </p:oleObj>
                </mc:Choice>
                <mc:Fallback>
                  <p:oleObj name="Equation" r:id="rId12" imgW="545863" imgH="291973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4227"/>
                          <a:ext cx="34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3567" name="Rectangle 15"/>
            <p:cNvSpPr>
              <a:spLocks noChangeArrowheads="1"/>
            </p:cNvSpPr>
            <p:nvPr/>
          </p:nvSpPr>
          <p:spPr bwMode="auto">
            <a:xfrm>
              <a:off x="113" y="4178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 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and </a:t>
              </a:r>
              <a:endParaRPr lang="en-US" altLang="zh-CN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663568" name="Rectangle 16"/>
            <p:cNvSpPr>
              <a:spLocks noChangeArrowheads="1"/>
            </p:cNvSpPr>
            <p:nvPr/>
          </p:nvSpPr>
          <p:spPr bwMode="auto">
            <a:xfrm>
              <a:off x="839" y="419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.</a:t>
              </a:r>
              <a:endParaRPr lang="en-US" altLang="zh-CN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663569" name="Rectangle 17"/>
          <p:cNvSpPr>
            <a:spLocks noChangeArrowheads="1"/>
          </p:cNvSpPr>
          <p:nvPr/>
        </p:nvSpPr>
        <p:spPr bwMode="auto">
          <a:xfrm>
            <a:off x="6816725" y="1438261"/>
            <a:ext cx="1438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, then by the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55650" y="2266936"/>
            <a:ext cx="3313113" cy="396875"/>
            <a:chOff x="3016" y="2750"/>
            <a:chExt cx="2087" cy="250"/>
          </a:xfrm>
        </p:grpSpPr>
        <p:graphicFrame>
          <p:nvGraphicFramePr>
            <p:cNvPr id="663571" name="Object 19"/>
            <p:cNvGraphicFramePr>
              <a:graphicFrameLocks noChangeAspect="1"/>
            </p:cNvGraphicFramePr>
            <p:nvPr/>
          </p:nvGraphicFramePr>
          <p:xfrm>
            <a:off x="4767" y="2795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61" name="Equation" r:id="rId14" imgW="533169" imgH="291973" progId="Equation.DSMT4">
                    <p:embed/>
                  </p:oleObj>
                </mc:Choice>
                <mc:Fallback>
                  <p:oleObj name="Equation" r:id="rId14" imgW="533169" imgH="291973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2795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3572" name="Rectangle 20"/>
            <p:cNvSpPr>
              <a:spLocks noChangeArrowheads="1"/>
            </p:cNvSpPr>
            <p:nvPr/>
          </p:nvSpPr>
          <p:spPr bwMode="auto">
            <a:xfrm>
              <a:off x="3016" y="2750"/>
              <a:ext cx="17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and a global minimum on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95738" y="2266936"/>
            <a:ext cx="4319587" cy="431800"/>
            <a:chOff x="2517" y="1707"/>
            <a:chExt cx="2721" cy="272"/>
          </a:xfrm>
        </p:grpSpPr>
        <p:graphicFrame>
          <p:nvGraphicFramePr>
            <p:cNvPr id="663574" name="Object 22"/>
            <p:cNvGraphicFramePr>
              <a:graphicFrameLocks noChangeAspect="1"/>
            </p:cNvGraphicFramePr>
            <p:nvPr/>
          </p:nvGraphicFramePr>
          <p:xfrm>
            <a:off x="4254" y="1746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62" name="Equation" r:id="rId16" imgW="266584" imgH="330057" progId="Equation.DSMT4">
                    <p:embed/>
                  </p:oleObj>
                </mc:Choice>
                <mc:Fallback>
                  <p:oleObj name="Equation" r:id="rId16" imgW="266584" imgH="330057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1746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3575" name="Rectangle 23"/>
            <p:cNvSpPr>
              <a:spLocks noChangeArrowheads="1"/>
            </p:cNvSpPr>
            <p:nvPr/>
          </p:nvSpPr>
          <p:spPr bwMode="auto">
            <a:xfrm>
              <a:off x="2517" y="1707"/>
              <a:ext cx="17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.  And if any of them, say </a:t>
              </a:r>
              <a:endParaRPr lang="en-US" altLang="zh-CN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4377" y="1715"/>
              <a:ext cx="861" cy="264"/>
              <a:chOff x="4468" y="2645"/>
              <a:chExt cx="861" cy="264"/>
            </a:xfrm>
          </p:grpSpPr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4468" y="2659"/>
                <a:ext cx="771" cy="250"/>
                <a:chOff x="930" y="3022"/>
                <a:chExt cx="771" cy="250"/>
              </a:xfrm>
            </p:grpSpPr>
            <p:graphicFrame>
              <p:nvGraphicFramePr>
                <p:cNvPr id="663578" name="Object 26"/>
                <p:cNvGraphicFramePr>
                  <a:graphicFrameLocks noChangeAspect="1"/>
                </p:cNvGraphicFramePr>
                <p:nvPr/>
              </p:nvGraphicFramePr>
              <p:xfrm>
                <a:off x="1341" y="3067"/>
                <a:ext cx="360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0963" name="Equation" r:id="rId18" imgW="571252" imgH="291973" progId="Equation.DSMT4">
                        <p:embed/>
                      </p:oleObj>
                    </mc:Choice>
                    <mc:Fallback>
                      <p:oleObj name="Equation" r:id="rId18" imgW="571252" imgH="291973" progId="Equation.DSMT4">
                        <p:embed/>
                        <p:pic>
                          <p:nvPicPr>
                            <p:cNvPr id="0" name="Picture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1" y="3067"/>
                              <a:ext cx="360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63579" name="Rectangle 27"/>
                <p:cNvSpPr>
                  <a:spLocks noChangeArrowheads="1"/>
                </p:cNvSpPr>
                <p:nvPr/>
              </p:nvSpPr>
              <p:spPr bwMode="auto">
                <a:xfrm>
                  <a:off x="930" y="3022"/>
                  <a:ext cx="50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solidFill>
                        <a:srgbClr val="0000FF"/>
                      </a:solidFill>
                      <a:ea typeface="宋体" charset="-122"/>
                      <a:cs typeface="Times New Roman" pitchFamily="18" charset="0"/>
                    </a:rPr>
                    <a:t>, is in </a:t>
                  </a:r>
                  <a:endParaRPr lang="en-US" altLang="zh-CN">
                    <a:solidFill>
                      <a:srgbClr val="0000FF"/>
                    </a:solidFill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63580" name="Rectangle 28"/>
              <p:cNvSpPr>
                <a:spLocks noChangeArrowheads="1"/>
              </p:cNvSpPr>
              <p:nvPr/>
            </p:nvSpPr>
            <p:spPr bwMode="auto">
              <a:xfrm>
                <a:off x="5173" y="2645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,</a:t>
                </a:r>
                <a:endParaRPr lang="zh-CN" altLang="en-US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</p:grpSp>
      <p:sp>
        <p:nvSpPr>
          <p:cNvPr id="663581" name="Rectangle 29"/>
          <p:cNvSpPr>
            <a:spLocks noChangeArrowheads="1"/>
          </p:cNvSpPr>
          <p:nvPr/>
        </p:nvSpPr>
        <p:spPr bwMode="auto">
          <a:xfrm>
            <a:off x="684213" y="3200386"/>
            <a:ext cx="1912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possibility is that</a:t>
            </a:r>
            <a:endParaRPr lang="zh-CN" altLang="en-US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627313" y="3201973"/>
            <a:ext cx="4330700" cy="431800"/>
            <a:chOff x="1701" y="2977"/>
            <a:chExt cx="2728" cy="272"/>
          </a:xfrm>
        </p:grpSpPr>
        <p:graphicFrame>
          <p:nvGraphicFramePr>
            <p:cNvPr id="663583" name="Object 31"/>
            <p:cNvGraphicFramePr>
              <a:graphicFrameLocks noChangeAspect="1"/>
            </p:cNvGraphicFramePr>
            <p:nvPr/>
          </p:nvGraphicFramePr>
          <p:xfrm>
            <a:off x="1701" y="2993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64" name="Equation" r:id="rId20" imgW="266584" imgH="330057" progId="Equation.DSMT4">
                    <p:embed/>
                  </p:oleObj>
                </mc:Choice>
                <mc:Fallback>
                  <p:oleObj name="Equation" r:id="rId20" imgW="266584" imgH="330057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993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3584" name="Object 32"/>
            <p:cNvGraphicFramePr>
              <a:graphicFrameLocks noChangeAspect="1"/>
            </p:cNvGraphicFramePr>
            <p:nvPr/>
          </p:nvGraphicFramePr>
          <p:xfrm>
            <a:off x="3982" y="3022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65" name="Equation" r:id="rId22" imgW="533169" imgH="291973" progId="Equation.DSMT4">
                    <p:embed/>
                  </p:oleObj>
                </mc:Choice>
                <mc:Fallback>
                  <p:oleObj name="Equation" r:id="rId22" imgW="533169" imgH="29197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3022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3585" name="Rectangle 33"/>
            <p:cNvSpPr>
              <a:spLocks noChangeArrowheads="1"/>
            </p:cNvSpPr>
            <p:nvPr/>
          </p:nvSpPr>
          <p:spPr bwMode="auto">
            <a:xfrm>
              <a:off x="1823" y="2977"/>
              <a:ext cx="22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may be one of the end points of </a:t>
              </a:r>
              <a:endParaRPr lang="en-US" altLang="zh-CN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663586" name="Rectangle 34"/>
            <p:cNvSpPr>
              <a:spLocks noChangeArrowheads="1"/>
            </p:cNvSpPr>
            <p:nvPr/>
          </p:nvSpPr>
          <p:spPr bwMode="auto">
            <a:xfrm>
              <a:off x="4273" y="299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  <p:sp>
        <p:nvSpPr>
          <p:cNvPr id="663587" name="Rectangle 35"/>
          <p:cNvSpPr>
            <a:spLocks noChangeArrowheads="1"/>
          </p:cNvSpPr>
          <p:nvPr/>
        </p:nvSpPr>
        <p:spPr bwMode="auto">
          <a:xfrm>
            <a:off x="6877050" y="3200386"/>
            <a:ext cx="1247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Therefore,</a:t>
            </a:r>
            <a:endParaRPr lang="zh-CN" altLang="en-US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663588" name="Rectangle 36"/>
          <p:cNvSpPr>
            <a:spLocks noChangeArrowheads="1"/>
          </p:cNvSpPr>
          <p:nvPr/>
        </p:nvSpPr>
        <p:spPr bwMode="auto">
          <a:xfrm>
            <a:off x="684213" y="3994136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we need to find all stationary points, 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684213" y="4570398"/>
            <a:ext cx="612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compare all the function values at these points and values 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646112" y="4214795"/>
            <a:ext cx="3783011" cy="400050"/>
            <a:chOff x="407" y="2844"/>
            <a:chExt cx="2383" cy="252"/>
          </a:xfrm>
        </p:grpSpPr>
        <p:sp>
          <p:nvSpPr>
            <p:cNvPr id="663591" name="Line 39"/>
            <p:cNvSpPr>
              <a:spLocks noChangeShapeType="1"/>
            </p:cNvSpPr>
            <p:nvPr/>
          </p:nvSpPr>
          <p:spPr bwMode="auto">
            <a:xfrm>
              <a:off x="613" y="2977"/>
              <a:ext cx="21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63592" name="Text Box 40"/>
            <p:cNvSpPr txBox="1">
              <a:spLocks noChangeArrowheads="1"/>
            </p:cNvSpPr>
            <p:nvPr/>
          </p:nvSpPr>
          <p:spPr bwMode="auto">
            <a:xfrm>
              <a:off x="407" y="2844"/>
              <a:ext cx="3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7030A0"/>
                  </a:solidFill>
                  <a:latin typeface="Arial" charset="0"/>
                  <a:ea typeface="宋体" charset="-122"/>
                </a:rPr>
                <a:t>(1)</a:t>
              </a:r>
            </a:p>
          </p:txBody>
        </p:sp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4368800" y="4171932"/>
            <a:ext cx="2940050" cy="400050"/>
            <a:chOff x="2752" y="3542"/>
            <a:chExt cx="1852" cy="252"/>
          </a:xfrm>
        </p:grpSpPr>
        <p:sp>
          <p:nvSpPr>
            <p:cNvPr id="663594" name="Line 42"/>
            <p:cNvSpPr>
              <a:spLocks noChangeShapeType="1"/>
            </p:cNvSpPr>
            <p:nvPr/>
          </p:nvSpPr>
          <p:spPr bwMode="auto">
            <a:xfrm>
              <a:off x="2880" y="3702"/>
              <a:ext cx="17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63595" name="Text Box 43"/>
            <p:cNvSpPr txBox="1">
              <a:spLocks noChangeArrowheads="1"/>
            </p:cNvSpPr>
            <p:nvPr/>
          </p:nvSpPr>
          <p:spPr bwMode="auto">
            <a:xfrm>
              <a:off x="2752" y="3542"/>
              <a:ext cx="3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7030A0"/>
                  </a:solidFill>
                  <a:latin typeface="Arial" charset="0"/>
                  <a:ea typeface="宋体" charset="-122"/>
                </a:rPr>
                <a:t>(2)</a:t>
              </a: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468313" y="4743443"/>
            <a:ext cx="7848600" cy="400050"/>
            <a:chOff x="340" y="3811"/>
            <a:chExt cx="4944" cy="252"/>
          </a:xfrm>
        </p:grpSpPr>
        <p:sp>
          <p:nvSpPr>
            <p:cNvPr id="663597" name="Line 45"/>
            <p:cNvSpPr>
              <a:spLocks noChangeShapeType="1"/>
            </p:cNvSpPr>
            <p:nvPr/>
          </p:nvSpPr>
          <p:spPr bwMode="auto">
            <a:xfrm>
              <a:off x="567" y="3974"/>
              <a:ext cx="471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63598" name="Text Box 46"/>
            <p:cNvSpPr txBox="1">
              <a:spLocks noChangeArrowheads="1"/>
            </p:cNvSpPr>
            <p:nvPr/>
          </p:nvSpPr>
          <p:spPr bwMode="auto">
            <a:xfrm>
              <a:off x="340" y="3811"/>
              <a:ext cx="3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7030A0"/>
                  </a:solidFill>
                  <a:latin typeface="Arial" charset="0"/>
                  <a:ea typeface="宋体" charset="-122"/>
                </a:rPr>
                <a:t>(3)</a:t>
              </a:r>
            </a:p>
          </p:txBody>
        </p:sp>
      </p:grpSp>
      <p:sp>
        <p:nvSpPr>
          <p:cNvPr id="663599" name="Rectangle 4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Global maxima and minima</a:t>
            </a:r>
          </a:p>
        </p:txBody>
      </p:sp>
      <p:sp>
        <p:nvSpPr>
          <p:cNvPr id="663600" name="Rectangle 48"/>
          <p:cNvSpPr>
            <a:spLocks noChangeArrowheads="1"/>
          </p:cNvSpPr>
          <p:nvPr/>
        </p:nvSpPr>
        <p:spPr bwMode="auto">
          <a:xfrm>
            <a:off x="7092950" y="2698736"/>
            <a:ext cx="94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another</a:t>
            </a:r>
          </a:p>
        </p:txBody>
      </p:sp>
      <p:sp>
        <p:nvSpPr>
          <p:cNvPr id="663601" name="Rectangle 49"/>
          <p:cNvSpPr>
            <a:spLocks noChangeArrowheads="1"/>
          </p:cNvSpPr>
          <p:nvPr/>
        </p:nvSpPr>
        <p:spPr bwMode="auto">
          <a:xfrm>
            <a:off x="4643438" y="3992548"/>
            <a:ext cx="269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non-differentiable points</a:t>
            </a:r>
          </a:p>
        </p:txBody>
      </p:sp>
      <p:sp>
        <p:nvSpPr>
          <p:cNvPr id="663602" name="Rectangle 50"/>
          <p:cNvSpPr>
            <a:spLocks noChangeArrowheads="1"/>
          </p:cNvSpPr>
          <p:nvPr/>
        </p:nvSpPr>
        <p:spPr bwMode="auto">
          <a:xfrm>
            <a:off x="7237413" y="3992548"/>
            <a:ext cx="105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and then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6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6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6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6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6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60" grpId="0"/>
      <p:bldP spid="663561" grpId="0"/>
      <p:bldP spid="663562" grpId="0"/>
      <p:bldP spid="663563" grpId="0"/>
      <p:bldP spid="663569" grpId="0"/>
      <p:bldP spid="663581" grpId="0"/>
      <p:bldP spid="663587" grpId="0"/>
      <p:bldP spid="663588" grpId="0"/>
      <p:bldP spid="663589" grpId="0"/>
      <p:bldP spid="663600" grpId="0"/>
      <p:bldP spid="663601" grpId="0"/>
      <p:bldP spid="66360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Global maxima and minima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FD00-06C5-431D-918C-6175CDECD3DA}" type="slidenum">
              <a:rPr lang="en-US" altLang="en-US"/>
              <a:pPr/>
              <a:t>24</a:t>
            </a:fld>
            <a:endParaRPr lang="en-US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14282" y="1883623"/>
            <a:ext cx="8643999" cy="3117013"/>
            <a:chOff x="214282" y="1285860"/>
            <a:chExt cx="8643999" cy="3117013"/>
          </a:xfrm>
        </p:grpSpPr>
        <p:sp>
          <p:nvSpPr>
            <p:cNvPr id="632836" name="Rectangle 4"/>
            <p:cNvSpPr>
              <a:spLocks noChangeArrowheads="1"/>
            </p:cNvSpPr>
            <p:nvPr/>
          </p:nvSpPr>
          <p:spPr bwMode="auto">
            <a:xfrm>
              <a:off x="214282" y="1285860"/>
              <a:ext cx="8643998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/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Note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It is worthwhile to indicate that for some special cases, finding global maxima or minima may be simplified.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instance, if  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 is monotone increasing (decreasing) on the interval [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a, b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], then the global maximum and minimum must be attained at the end points 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(or 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 or 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(or 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respectively; if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f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400" b="1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)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is continuous on 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[</a:t>
              </a:r>
              <a:r>
                <a:rPr lang="en-US" altLang="zh-CN" sz="2400" b="1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a, b</a:t>
              </a:r>
              <a:r>
                <a:rPr lang="en-US" altLang="zh-CN" sz="24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]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and  has only one extreme point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632835" name="Object 3"/>
            <p:cNvGraphicFramePr>
              <a:graphicFrameLocks noChangeAspect="1"/>
            </p:cNvGraphicFramePr>
            <p:nvPr/>
          </p:nvGraphicFramePr>
          <p:xfrm>
            <a:off x="4429124" y="3214688"/>
            <a:ext cx="129540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852" name="Equation" r:id="rId4" imgW="1295280" imgH="368280" progId="Equation.DSMT4">
                    <p:embed/>
                  </p:oleObj>
                </mc:Choice>
                <mc:Fallback>
                  <p:oleObj name="Equation" r:id="rId4" imgW="1295280" imgH="3682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124" y="3214688"/>
                          <a:ext cx="1295400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2837" name="Rectangle 5"/>
            <p:cNvSpPr>
              <a:spLocks noChangeArrowheads="1"/>
            </p:cNvSpPr>
            <p:nvPr/>
          </p:nvSpPr>
          <p:spPr bwMode="auto">
            <a:xfrm>
              <a:off x="5903208" y="3143248"/>
              <a:ext cx="29001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then  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400" b="0" i="0" u="none" strike="noStrike" cap="none" normalizeH="0" baseline="-2500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must  be  the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5721" y="3571876"/>
              <a:ext cx="857256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global maximum (minimum) point provided it is a local maximum (minimum) point.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Global maxima and minima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FD00-06C5-431D-918C-6175CDECD3D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72424" name="Rectangle 8"/>
          <p:cNvSpPr>
            <a:spLocks noChangeArrowheads="1"/>
          </p:cNvSpPr>
          <p:nvPr/>
        </p:nvSpPr>
        <p:spPr bwMode="auto">
          <a:xfrm>
            <a:off x="500034" y="1928802"/>
            <a:ext cx="80010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ea typeface="宋体" charset="-122"/>
              </a:rPr>
              <a:t>Note</a:t>
            </a:r>
            <a:r>
              <a:rPr lang="en-US" altLang="zh-CN" sz="2400" b="1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To solve a practical problem, we may should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establish the objective function firstly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and then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find the global maximum or minimum by </a:t>
            </a:r>
            <a:r>
              <a:rPr lang="en-US" altLang="zh-CN" sz="2400" b="1" dirty="0">
                <a:solidFill>
                  <a:srgbClr val="7030A0"/>
                </a:solidFill>
                <a:ea typeface="宋体" charset="-122"/>
              </a:rPr>
              <a:t>finding all the stationary points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,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ea typeface="宋体" charset="-122"/>
              </a:rPr>
              <a:t>non-differentiable points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comparing the function values and the function values at the end of the given interval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Global maxima and minima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B68-EBAC-4728-855C-A75B09B3E5C1}" type="slidenum">
              <a:rPr lang="en-US" altLang="en-US"/>
              <a:pPr/>
              <a:t>26</a:t>
            </a:fld>
            <a:endParaRPr lang="en-US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19925" y="2276475"/>
            <a:ext cx="1873250" cy="1512888"/>
            <a:chOff x="3560" y="1933"/>
            <a:chExt cx="1588" cy="1089"/>
          </a:xfrm>
        </p:grpSpPr>
        <p:sp>
          <p:nvSpPr>
            <p:cNvPr id="574469" name="AutoShape 5"/>
            <p:cNvSpPr>
              <a:spLocks noChangeArrowheads="1"/>
            </p:cNvSpPr>
            <p:nvPr/>
          </p:nvSpPr>
          <p:spPr bwMode="auto">
            <a:xfrm>
              <a:off x="3560" y="1933"/>
              <a:ext cx="1588" cy="1089"/>
            </a:xfrm>
            <a:prstGeom prst="can">
              <a:avLst>
                <a:gd name="adj" fmla="val 25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60" y="2750"/>
              <a:ext cx="1588" cy="27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74474" name="Object 10"/>
          <p:cNvGraphicFramePr>
            <a:graphicFrameLocks noChangeAspect="1"/>
          </p:cNvGraphicFramePr>
          <p:nvPr/>
        </p:nvGraphicFramePr>
        <p:xfrm>
          <a:off x="900113" y="4545013"/>
          <a:ext cx="3848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27" name="Equation" r:id="rId4" imgW="3848100" imgH="355600" progId="Equation.DSMT4">
                  <p:embed/>
                </p:oleObj>
              </mc:Choice>
              <mc:Fallback>
                <p:oleObj name="Equation" r:id="rId4" imgW="3848100" imgH="3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45013"/>
                        <a:ext cx="38481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3" name="Object 9"/>
          <p:cNvGraphicFramePr>
            <a:graphicFrameLocks noChangeAspect="1"/>
          </p:cNvGraphicFramePr>
          <p:nvPr/>
        </p:nvGraphicFramePr>
        <p:xfrm>
          <a:off x="5219700" y="4538663"/>
          <a:ext cx="1219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28" name="Equation" r:id="rId6" imgW="1219200" imgH="368300" progId="Equation.DSMT4">
                  <p:embed/>
                </p:oleObj>
              </mc:Choice>
              <mc:Fallback>
                <p:oleObj name="Equation" r:id="rId6" imgW="1219200" imgH="368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38663"/>
                        <a:ext cx="12192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7" name="Rectangle 13"/>
          <p:cNvSpPr>
            <a:spLocks noChangeArrowheads="1"/>
          </p:cNvSpPr>
          <p:nvPr/>
        </p:nvSpPr>
        <p:spPr bwMode="auto">
          <a:xfrm>
            <a:off x="1619250" y="2708275"/>
            <a:ext cx="3881438" cy="40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(1) Establish the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objective function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.</a:t>
            </a:r>
          </a:p>
        </p:txBody>
      </p:sp>
      <p:sp>
        <p:nvSpPr>
          <p:cNvPr id="574478" name="Rectangle 14"/>
          <p:cNvSpPr>
            <a:spLocks noChangeArrowheads="1"/>
          </p:cNvSpPr>
          <p:nvPr/>
        </p:nvSpPr>
        <p:spPr bwMode="auto">
          <a:xfrm>
            <a:off x="395288" y="2708275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  <p:sp>
        <p:nvSpPr>
          <p:cNvPr id="574479" name="Rectangle 15"/>
          <p:cNvSpPr>
            <a:spLocks noChangeArrowheads="1"/>
          </p:cNvSpPr>
          <p:nvPr/>
        </p:nvSpPr>
        <p:spPr bwMode="auto">
          <a:xfrm>
            <a:off x="323850" y="3243263"/>
            <a:ext cx="6840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The least amount of material means the smallest surface area.</a:t>
            </a:r>
            <a:endParaRPr lang="zh-CN" altLang="en-US">
              <a:ea typeface="宋体" charset="-122"/>
            </a:endParaRPr>
          </a:p>
        </p:txBody>
      </p:sp>
      <p:sp>
        <p:nvSpPr>
          <p:cNvPr id="574480" name="Rectangle 16"/>
          <p:cNvSpPr>
            <a:spLocks noChangeArrowheads="1"/>
          </p:cNvSpPr>
          <p:nvPr/>
        </p:nvSpPr>
        <p:spPr bwMode="auto">
          <a:xfrm>
            <a:off x="323850" y="3675063"/>
            <a:ext cx="529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Suppose that the surface area of the container is </a:t>
            </a:r>
            <a:r>
              <a:rPr lang="en-US" altLang="zh-CN" b="1" i="1">
                <a:ea typeface="宋体" charset="-122"/>
              </a:rPr>
              <a:t>S</a:t>
            </a:r>
            <a:r>
              <a:rPr lang="en-US" altLang="zh-CN">
                <a:ea typeface="宋体" charset="-122"/>
              </a:rPr>
              <a:t>,</a:t>
            </a:r>
            <a:endParaRPr lang="zh-CN" altLang="en-US">
              <a:ea typeface="宋体" charset="-122"/>
            </a:endParaRPr>
          </a:p>
        </p:txBody>
      </p:sp>
      <p:sp>
        <p:nvSpPr>
          <p:cNvPr id="574481" name="Rectangle 17"/>
          <p:cNvSpPr>
            <a:spLocks noChangeArrowheads="1"/>
          </p:cNvSpPr>
          <p:nvPr/>
        </p:nvSpPr>
        <p:spPr bwMode="auto">
          <a:xfrm>
            <a:off x="5580063" y="3673475"/>
            <a:ext cx="174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the height is </a:t>
            </a:r>
            <a:r>
              <a:rPr lang="en-US" altLang="zh-CN" b="1" i="1">
                <a:ea typeface="宋体" charset="-122"/>
              </a:rPr>
              <a:t>H</a:t>
            </a:r>
            <a:r>
              <a:rPr lang="en-US" altLang="zh-CN">
                <a:ea typeface="宋体" charset="-122"/>
              </a:rPr>
              <a:t>,</a:t>
            </a:r>
          </a:p>
        </p:txBody>
      </p:sp>
      <p:sp>
        <p:nvSpPr>
          <p:cNvPr id="574482" name="Rectangle 18"/>
          <p:cNvSpPr>
            <a:spLocks noChangeArrowheads="1"/>
          </p:cNvSpPr>
          <p:nvPr/>
        </p:nvSpPr>
        <p:spPr bwMode="auto">
          <a:xfrm>
            <a:off x="360363" y="4106863"/>
            <a:ext cx="3563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and the radius of the bottom is </a:t>
            </a:r>
            <a:r>
              <a:rPr lang="en-US" altLang="zh-CN" b="1" i="1">
                <a:ea typeface="宋体" charset="-122"/>
              </a:rPr>
              <a:t>R</a:t>
            </a:r>
            <a:r>
              <a:rPr lang="en-US" altLang="zh-CN">
                <a:ea typeface="宋体" charset="-122"/>
              </a:rPr>
              <a:t>.</a:t>
            </a:r>
            <a:endParaRPr lang="zh-CN" altLang="en-US">
              <a:ea typeface="宋体" charset="-122"/>
            </a:endParaRPr>
          </a:p>
        </p:txBody>
      </p:sp>
      <p:sp>
        <p:nvSpPr>
          <p:cNvPr id="574483" name="Rectangle 19"/>
          <p:cNvSpPr>
            <a:spLocks noChangeArrowheads="1"/>
          </p:cNvSpPr>
          <p:nvPr/>
        </p:nvSpPr>
        <p:spPr bwMode="auto">
          <a:xfrm>
            <a:off x="3851275" y="4106863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</a:t>
            </a:r>
            <a:endParaRPr lang="zh-CN" altLang="en-US">
              <a:ea typeface="宋体" charset="-122"/>
            </a:endParaRPr>
          </a:p>
        </p:txBody>
      </p:sp>
      <p:sp>
        <p:nvSpPr>
          <p:cNvPr id="574485" name="Rectangle 21"/>
          <p:cNvSpPr>
            <a:spLocks noChangeArrowheads="1"/>
          </p:cNvSpPr>
          <p:nvPr/>
        </p:nvSpPr>
        <p:spPr bwMode="auto">
          <a:xfrm>
            <a:off x="323850" y="5041900"/>
            <a:ext cx="323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By the last equation, we have </a:t>
            </a:r>
          </a:p>
        </p:txBody>
      </p:sp>
      <p:graphicFrame>
        <p:nvGraphicFramePr>
          <p:cNvPr id="574484" name="Object 20"/>
          <p:cNvGraphicFramePr>
            <a:graphicFrameLocks noChangeAspect="1"/>
          </p:cNvGraphicFramePr>
          <p:nvPr/>
        </p:nvGraphicFramePr>
        <p:xfrm>
          <a:off x="3492500" y="4970463"/>
          <a:ext cx="10382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29" name="Equation" r:id="rId8" imgW="1040948" imgH="622030" progId="Equation.DSMT4">
                  <p:embed/>
                </p:oleObj>
              </mc:Choice>
              <mc:Fallback>
                <p:oleObj name="Equation" r:id="rId8" imgW="1040948" imgH="62203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970463"/>
                        <a:ext cx="10382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86" name="Rectangle 22"/>
          <p:cNvSpPr>
            <a:spLocks noChangeArrowheads="1"/>
          </p:cNvSpPr>
          <p:nvPr/>
        </p:nvSpPr>
        <p:spPr bwMode="auto">
          <a:xfrm>
            <a:off x="4500563" y="5041900"/>
            <a:ext cx="368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and then the objective function is</a:t>
            </a:r>
          </a:p>
        </p:txBody>
      </p:sp>
      <p:graphicFrame>
        <p:nvGraphicFramePr>
          <p:cNvPr id="574487" name="Object 23"/>
          <p:cNvGraphicFramePr>
            <a:graphicFrameLocks noChangeAspect="1"/>
          </p:cNvGraphicFramePr>
          <p:nvPr/>
        </p:nvGraphicFramePr>
        <p:xfrm>
          <a:off x="2778125" y="5689600"/>
          <a:ext cx="31623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30" name="Equation" r:id="rId10" imgW="3162300" imgH="622300" progId="Equation.DSMT4">
                  <p:embed/>
                </p:oleObj>
              </mc:Choice>
              <mc:Fallback>
                <p:oleObj name="Equation" r:id="rId10" imgW="3162300" imgH="622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5689600"/>
                        <a:ext cx="31623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0" y="3767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3863" name="Rectangle 7"/>
          <p:cNvSpPr>
            <a:spLocks noChangeArrowheads="1"/>
          </p:cNvSpPr>
          <p:nvPr/>
        </p:nvSpPr>
        <p:spPr bwMode="auto">
          <a:xfrm>
            <a:off x="285720" y="1214422"/>
            <a:ext cx="85725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cylindrical container with volume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without cover is to be made of a sheet of iron. How should we design it if we wish to use the least amount of material?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7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7" grpId="0" animBg="1" autoUpdateAnimBg="0"/>
      <p:bldP spid="574478" grpId="0" autoUpdateAnimBg="0"/>
      <p:bldP spid="574479" grpId="0" autoUpdateAnimBg="0"/>
      <p:bldP spid="574480" grpId="0" autoUpdateAnimBg="0"/>
      <p:bldP spid="574481" grpId="0" autoUpdateAnimBg="0"/>
      <p:bldP spid="574482" grpId="0" autoUpdateAnimBg="0"/>
      <p:bldP spid="574483" grpId="0" autoUpdateAnimBg="0"/>
      <p:bldP spid="574485" grpId="0" autoUpdateAnimBg="0"/>
      <p:bldP spid="5744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Global maxima and minima</a:t>
            </a:r>
            <a:endParaRPr lang="zh-CN" altLang="en-US" b="1" dirty="0">
              <a:ea typeface="宋体" charset="-122"/>
            </a:endParaRPr>
          </a:p>
        </p:txBody>
      </p:sp>
      <p:sp>
        <p:nvSpPr>
          <p:cNvPr id="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3B0-B710-4D17-AE7E-40C0F9B32302}" type="slidenum">
              <a:rPr lang="en-US" altLang="en-US"/>
              <a:pPr/>
              <a:t>27</a:t>
            </a:fld>
            <a:endParaRPr lang="en-US" altLang="en-US"/>
          </a:p>
        </p:txBody>
      </p:sp>
      <p:graphicFrame>
        <p:nvGraphicFramePr>
          <p:cNvPr id="589848" name="Object 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981700" y="2205038"/>
          <a:ext cx="316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2" name="Equation" r:id="rId4" imgW="3162300" imgH="622300" progId="Equation.DSMT4">
                  <p:embed/>
                </p:oleObj>
              </mc:Choice>
              <mc:Fallback>
                <p:oleObj name="Equation" r:id="rId4" imgW="3162300" imgH="622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2205038"/>
                        <a:ext cx="3162300" cy="622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4" name="Object 10"/>
          <p:cNvGraphicFramePr>
            <a:graphicFrameLocks noChangeAspect="1"/>
          </p:cNvGraphicFramePr>
          <p:nvPr/>
        </p:nvGraphicFramePr>
        <p:xfrm>
          <a:off x="971550" y="4321169"/>
          <a:ext cx="762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3" name="Equation" r:id="rId6" imgW="761669" imgH="622030" progId="Equation.DSMT4">
                  <p:embed/>
                </p:oleObj>
              </mc:Choice>
              <mc:Fallback>
                <p:oleObj name="Equation" r:id="rId6" imgW="761669" imgH="62203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21169"/>
                        <a:ext cx="7620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2" name="Object 8"/>
          <p:cNvGraphicFramePr>
            <a:graphicFrameLocks noChangeAspect="1"/>
          </p:cNvGraphicFramePr>
          <p:nvPr/>
        </p:nvGraphicFramePr>
        <p:xfrm>
          <a:off x="6827838" y="4219569"/>
          <a:ext cx="2136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4" name="Equation" r:id="rId8" imgW="2133360" imgH="647640" progId="Equation.DSMT4">
                  <p:embed/>
                </p:oleObj>
              </mc:Choice>
              <mc:Fallback>
                <p:oleObj name="Equation" r:id="rId8" imgW="2133360" imgH="647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4219569"/>
                        <a:ext cx="21367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1" name="Object 7"/>
          <p:cNvGraphicFramePr>
            <a:graphicFrameLocks noChangeAspect="1"/>
          </p:cNvGraphicFramePr>
          <p:nvPr/>
        </p:nvGraphicFramePr>
        <p:xfrm>
          <a:off x="2484438" y="4940294"/>
          <a:ext cx="962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5" name="Equation" r:id="rId10" imgW="965200" imgH="711200" progId="Equation.DSMT4">
                  <p:embed/>
                </p:oleObj>
              </mc:Choice>
              <mc:Fallback>
                <p:oleObj name="Equation" r:id="rId10" imgW="965200" imgH="71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40294"/>
                        <a:ext cx="96202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37" name="Rectangle 13"/>
          <p:cNvSpPr>
            <a:spLocks noChangeArrowheads="1"/>
          </p:cNvSpPr>
          <p:nvPr/>
        </p:nvSpPr>
        <p:spPr bwMode="auto">
          <a:xfrm>
            <a:off x="468313" y="2571744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 (continued)</a:t>
            </a:r>
            <a:endParaRPr lang="en-US" altLang="zh-CN">
              <a:ea typeface="宋体" charset="-122"/>
            </a:endParaRPr>
          </a:p>
        </p:txBody>
      </p:sp>
      <p:sp>
        <p:nvSpPr>
          <p:cNvPr id="589838" name="Rectangle 14"/>
          <p:cNvSpPr>
            <a:spLocks noChangeArrowheads="1"/>
          </p:cNvSpPr>
          <p:nvPr/>
        </p:nvSpPr>
        <p:spPr bwMode="auto">
          <a:xfrm>
            <a:off x="2813050" y="2593969"/>
            <a:ext cx="3198813" cy="40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(2) Find the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global minimum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.</a:t>
            </a:r>
            <a:endParaRPr lang="en-US" altLang="zh-CN">
              <a:ea typeface="宋体" charset="-122"/>
            </a:endParaRPr>
          </a:p>
        </p:txBody>
      </p:sp>
      <p:sp>
        <p:nvSpPr>
          <p:cNvPr id="589839" name="Rectangle 15"/>
          <p:cNvSpPr>
            <a:spLocks noChangeArrowheads="1"/>
          </p:cNvSpPr>
          <p:nvPr/>
        </p:nvSpPr>
        <p:spPr bwMode="auto">
          <a:xfrm>
            <a:off x="468313" y="4435469"/>
            <a:ext cx="585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Let </a:t>
            </a:r>
          </a:p>
        </p:txBody>
      </p:sp>
      <p:sp>
        <p:nvSpPr>
          <p:cNvPr id="589840" name="Rectangle 16"/>
          <p:cNvSpPr>
            <a:spLocks noChangeArrowheads="1"/>
          </p:cNvSpPr>
          <p:nvPr/>
        </p:nvSpPr>
        <p:spPr bwMode="auto">
          <a:xfrm>
            <a:off x="1692275" y="4398957"/>
            <a:ext cx="339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; we obtain the stationary point </a:t>
            </a:r>
          </a:p>
        </p:txBody>
      </p:sp>
      <p:sp>
        <p:nvSpPr>
          <p:cNvPr id="589841" name="Rectangle 17"/>
          <p:cNvSpPr>
            <a:spLocks noChangeArrowheads="1"/>
          </p:cNvSpPr>
          <p:nvPr/>
        </p:nvSpPr>
        <p:spPr bwMode="auto">
          <a:xfrm>
            <a:off x="6084888" y="4364032"/>
            <a:ext cx="811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Since </a:t>
            </a:r>
          </a:p>
        </p:txBody>
      </p:sp>
      <p:sp>
        <p:nvSpPr>
          <p:cNvPr id="589842" name="Rectangle 18"/>
          <p:cNvSpPr>
            <a:spLocks noChangeArrowheads="1"/>
          </p:cNvSpPr>
          <p:nvPr/>
        </p:nvSpPr>
        <p:spPr bwMode="auto">
          <a:xfrm>
            <a:off x="468313" y="5084757"/>
            <a:ext cx="211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then we know that </a:t>
            </a:r>
          </a:p>
        </p:txBody>
      </p:sp>
      <p:sp>
        <p:nvSpPr>
          <p:cNvPr id="589844" name="Rectangle 20"/>
          <p:cNvSpPr>
            <a:spLocks noChangeArrowheads="1"/>
          </p:cNvSpPr>
          <p:nvPr/>
        </p:nvSpPr>
        <p:spPr bwMode="auto">
          <a:xfrm>
            <a:off x="468313" y="5643578"/>
            <a:ext cx="3321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it is the global minimum point.</a:t>
            </a:r>
          </a:p>
        </p:txBody>
      </p:sp>
      <p:sp>
        <p:nvSpPr>
          <p:cNvPr id="589845" name="Rectangle 21"/>
          <p:cNvSpPr>
            <a:spLocks noChangeArrowheads="1"/>
          </p:cNvSpPr>
          <p:nvPr/>
        </p:nvSpPr>
        <p:spPr bwMode="auto">
          <a:xfrm>
            <a:off x="476250" y="3068632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We have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348038" y="3500432"/>
            <a:ext cx="2192337" cy="619125"/>
            <a:chOff x="2109" y="2523"/>
            <a:chExt cx="1381" cy="390"/>
          </a:xfrm>
        </p:grpSpPr>
        <p:graphicFrame>
          <p:nvGraphicFramePr>
            <p:cNvPr id="589835" name="Object 11"/>
            <p:cNvGraphicFramePr>
              <a:graphicFrameLocks noChangeAspect="1"/>
            </p:cNvGraphicFramePr>
            <p:nvPr/>
          </p:nvGraphicFramePr>
          <p:xfrm>
            <a:off x="2109" y="2523"/>
            <a:ext cx="122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06" name="Equation" r:id="rId12" imgW="1943100" imgH="622300" progId="Equation.DSMT4">
                    <p:embed/>
                  </p:oleObj>
                </mc:Choice>
                <mc:Fallback>
                  <p:oleObj name="Equation" r:id="rId12" imgW="1943100" imgH="6223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523"/>
                          <a:ext cx="122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50" name="Rectangle 26"/>
            <p:cNvSpPr>
              <a:spLocks noChangeArrowheads="1"/>
            </p:cNvSpPr>
            <p:nvPr/>
          </p:nvSpPr>
          <p:spPr bwMode="auto">
            <a:xfrm>
              <a:off x="3334" y="256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76825" y="4219569"/>
            <a:ext cx="1182688" cy="714375"/>
            <a:chOff x="3334" y="2976"/>
            <a:chExt cx="745" cy="450"/>
          </a:xfrm>
        </p:grpSpPr>
        <p:graphicFrame>
          <p:nvGraphicFramePr>
            <p:cNvPr id="589833" name="Object 9"/>
            <p:cNvGraphicFramePr>
              <a:graphicFrameLocks noChangeAspect="1"/>
            </p:cNvGraphicFramePr>
            <p:nvPr/>
          </p:nvGraphicFramePr>
          <p:xfrm>
            <a:off x="3334" y="2976"/>
            <a:ext cx="60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07" name="Equation" r:id="rId14" imgW="965200" imgH="711200" progId="Equation.DSMT4">
                    <p:embed/>
                  </p:oleObj>
                </mc:Choice>
                <mc:Fallback>
                  <p:oleObj name="Equation" r:id="rId14" imgW="965200" imgH="71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976"/>
                          <a:ext cx="606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52" name="Rectangle 28"/>
            <p:cNvSpPr>
              <a:spLocks noChangeArrowheads="1"/>
            </p:cNvSpPr>
            <p:nvPr/>
          </p:nvSpPr>
          <p:spPr bwMode="auto">
            <a:xfrm>
              <a:off x="3923" y="3067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589854" name="Rectangle 30"/>
          <p:cNvSpPr>
            <a:spLocks noChangeArrowheads="1"/>
          </p:cNvSpPr>
          <p:nvPr/>
        </p:nvSpPr>
        <p:spPr bwMode="auto">
          <a:xfrm>
            <a:off x="3348038" y="5084757"/>
            <a:ext cx="196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is the minimum. </a:t>
            </a:r>
            <a:endParaRPr lang="zh-CN" altLang="en-US">
              <a:ea typeface="宋体" charset="-122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076825" y="5011732"/>
            <a:ext cx="3992563" cy="433387"/>
            <a:chOff x="1383" y="4722"/>
            <a:chExt cx="2515" cy="273"/>
          </a:xfrm>
        </p:grpSpPr>
        <p:graphicFrame>
          <p:nvGraphicFramePr>
            <p:cNvPr id="589830" name="Object 6"/>
            <p:cNvGraphicFramePr>
              <a:graphicFrameLocks noChangeAspect="1"/>
            </p:cNvGraphicFramePr>
            <p:nvPr/>
          </p:nvGraphicFramePr>
          <p:xfrm>
            <a:off x="3288" y="4791"/>
            <a:ext cx="48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08" name="Equation" r:id="rId16" imgW="761669" imgH="291973" progId="Equation.DSMT4">
                    <p:embed/>
                  </p:oleObj>
                </mc:Choice>
                <mc:Fallback>
                  <p:oleObj name="Equation" r:id="rId16" imgW="761669" imgH="291973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4791"/>
                          <a:ext cx="48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43" name="Rectangle 19"/>
            <p:cNvSpPr>
              <a:spLocks noChangeArrowheads="1"/>
            </p:cNvSpPr>
            <p:nvPr/>
          </p:nvSpPr>
          <p:spPr bwMode="auto">
            <a:xfrm>
              <a:off x="1383" y="4745"/>
              <a:ext cx="19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Since this point is unique in </a:t>
              </a:r>
            </a:p>
          </p:txBody>
        </p:sp>
        <p:sp>
          <p:nvSpPr>
            <p:cNvPr id="589855" name="Rectangle 31"/>
            <p:cNvSpPr>
              <a:spLocks noChangeArrowheads="1"/>
            </p:cNvSpPr>
            <p:nvPr/>
          </p:nvSpPr>
          <p:spPr bwMode="auto">
            <a:xfrm>
              <a:off x="3742" y="472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285720" y="1214422"/>
            <a:ext cx="85725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cylindrical container with volume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without cover is to be made of a sheet of iron. How should we design it if we wish to use the least amount of material?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8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8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8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8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8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8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8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37" grpId="0"/>
      <p:bldP spid="589838" grpId="0" animBg="1"/>
      <p:bldP spid="589839" grpId="0"/>
      <p:bldP spid="589840" grpId="0"/>
      <p:bldP spid="589841" grpId="0"/>
      <p:bldP spid="589842" grpId="0"/>
      <p:bldP spid="589844" grpId="0"/>
      <p:bldP spid="589845" grpId="0"/>
      <p:bldP spid="5898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5862651"/>
            <a:ext cx="762000" cy="365125"/>
          </a:xfrm>
        </p:spPr>
        <p:txBody>
          <a:bodyPr/>
          <a:lstStyle/>
          <a:p>
            <a:fld id="{591CF9E0-493F-47CC-9061-759D202E72B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Global maxima and minima</a:t>
            </a:r>
            <a:endParaRPr lang="zh-CN" altLang="en-US">
              <a:ea typeface="宋体" charset="-122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468313" y="304800"/>
            <a:ext cx="74168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 sz="3200" b="1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468313" y="2500306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 (continued)</a:t>
            </a:r>
            <a:endParaRPr lang="en-US" altLang="zh-CN">
              <a:ea typeface="宋体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9750" y="2860669"/>
            <a:ext cx="1825625" cy="714375"/>
            <a:chOff x="340" y="2069"/>
            <a:chExt cx="1150" cy="450"/>
          </a:xfrm>
        </p:grpSpPr>
        <p:graphicFrame>
          <p:nvGraphicFramePr>
            <p:cNvPr id="594952" name="Object 8"/>
            <p:cNvGraphicFramePr>
              <a:graphicFrameLocks noChangeAspect="1"/>
            </p:cNvGraphicFramePr>
            <p:nvPr/>
          </p:nvGraphicFramePr>
          <p:xfrm>
            <a:off x="884" y="2069"/>
            <a:ext cx="60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941" name="Equation" r:id="rId4" imgW="965200" imgH="711200" progId="Equation.DSMT4">
                    <p:embed/>
                  </p:oleObj>
                </mc:Choice>
                <mc:Fallback>
                  <p:oleObj name="Equation" r:id="rId4" imgW="965200" imgH="711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069"/>
                          <a:ext cx="606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340" y="2182"/>
              <a:ext cx="5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While </a:t>
              </a:r>
            </a:p>
          </p:txBody>
        </p:sp>
      </p:grp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2339975" y="3005131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we have</a:t>
            </a:r>
          </a:p>
        </p:txBody>
      </p:sp>
      <p:sp>
        <p:nvSpPr>
          <p:cNvPr id="594955" name="Rectangle 11"/>
          <p:cNvSpPr>
            <a:spLocks noChangeArrowheads="1"/>
          </p:cNvSpPr>
          <p:nvPr/>
        </p:nvSpPr>
        <p:spPr bwMode="auto">
          <a:xfrm>
            <a:off x="465138" y="4525956"/>
            <a:ext cx="7778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Therefore,  the amount of material is minimized provided the height </a:t>
            </a:r>
            <a:r>
              <a:rPr lang="en-US" altLang="zh-CN" b="1" i="1">
                <a:ea typeface="宋体" charset="-122"/>
              </a:rPr>
              <a:t>H</a:t>
            </a:r>
            <a:r>
              <a:rPr lang="en-US" altLang="zh-CN">
                <a:ea typeface="宋体" charset="-122"/>
              </a:rPr>
              <a:t> and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43288" y="3652831"/>
            <a:ext cx="1704975" cy="714375"/>
            <a:chOff x="2234" y="2069"/>
            <a:chExt cx="1074" cy="450"/>
          </a:xfrm>
        </p:grpSpPr>
        <p:graphicFrame>
          <p:nvGraphicFramePr>
            <p:cNvPr id="594951" name="Object 7"/>
            <p:cNvGraphicFramePr>
              <a:graphicFrameLocks noChangeAspect="1"/>
            </p:cNvGraphicFramePr>
            <p:nvPr/>
          </p:nvGraphicFramePr>
          <p:xfrm>
            <a:off x="2234" y="2069"/>
            <a:ext cx="918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942" name="Equation" r:id="rId6" imgW="1459866" imgH="710891" progId="Equation.DSMT4">
                    <p:embed/>
                  </p:oleObj>
                </mc:Choice>
                <mc:Fallback>
                  <p:oleObj name="Equation" r:id="rId6" imgW="1459866" imgH="710891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2069"/>
                          <a:ext cx="918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152" y="216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sp>
        <p:nvSpPr>
          <p:cNvPr id="594958" name="Rectangle 14"/>
          <p:cNvSpPr>
            <a:spLocks noChangeArrowheads="1"/>
          </p:cNvSpPr>
          <p:nvPr/>
        </p:nvSpPr>
        <p:spPr bwMode="auto">
          <a:xfrm>
            <a:off x="468313" y="5381619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Finish.</a:t>
            </a:r>
          </a:p>
        </p:txBody>
      </p:sp>
      <p:sp>
        <p:nvSpPr>
          <p:cNvPr id="594959" name="Rectangle 15"/>
          <p:cNvSpPr>
            <a:spLocks noChangeArrowheads="1"/>
          </p:cNvSpPr>
          <p:nvPr/>
        </p:nvSpPr>
        <p:spPr bwMode="auto">
          <a:xfrm>
            <a:off x="468313" y="4949819"/>
            <a:ext cx="3887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the radius of the bottom </a:t>
            </a:r>
            <a:r>
              <a:rPr lang="en-US" altLang="zh-CN" b="1" i="1">
                <a:ea typeface="宋体" charset="-122"/>
              </a:rPr>
              <a:t>R</a:t>
            </a:r>
            <a:r>
              <a:rPr lang="en-US" altLang="zh-CN">
                <a:ea typeface="宋体" charset="-122"/>
              </a:rPr>
              <a:t> are equal.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85720" y="1214422"/>
            <a:ext cx="85725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cylindrical container with volume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without cover is to be made of a sheet of iron. How should we design it if we wish to use the least amount of material?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4" grpId="0"/>
      <p:bldP spid="594955" grpId="0"/>
      <p:bldP spid="594958" grpId="0"/>
      <p:bldP spid="5949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51FC-3245-4DEE-9EFD-6212F620A46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Global maxima and minima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91090" y="2606675"/>
            <a:ext cx="3810000" cy="2819400"/>
            <a:chOff x="2736" y="1506"/>
            <a:chExt cx="2400" cy="177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736" y="1506"/>
              <a:ext cx="2400" cy="1776"/>
              <a:chOff x="2687" y="410"/>
              <a:chExt cx="2725" cy="2950"/>
            </a:xfrm>
          </p:grpSpPr>
          <p:sp>
            <p:nvSpPr>
              <p:cNvPr id="580614" name="Rectangle 6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80616" name="AutoShape 8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0617" name="AutoShape 9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0618" name="AutoShape 10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0619" name="AutoShape 11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80620" name="Text Box 12"/>
            <p:cNvSpPr txBox="1">
              <a:spLocks noChangeArrowheads="1"/>
            </p:cNvSpPr>
            <p:nvPr/>
          </p:nvSpPr>
          <p:spPr bwMode="auto">
            <a:xfrm>
              <a:off x="3264" y="3088"/>
              <a:ext cx="1344" cy="17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200" b="1"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323850" y="4149725"/>
            <a:ext cx="3744913" cy="13112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It is easy to see that the closest point from us to the enemy is the best position for us to shoot the enemy.</a:t>
            </a:r>
          </a:p>
        </p:txBody>
      </p:sp>
      <p:pic>
        <p:nvPicPr>
          <p:cNvPr id="580623" name="追击问题(3-6).AVI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5"/>
          <a:srcRect/>
          <a:stretch>
            <a:fillRect/>
          </a:stretch>
        </p:blipFill>
        <p:spPr>
          <a:xfrm>
            <a:off x="4908550" y="2871788"/>
            <a:ext cx="3048000" cy="2286000"/>
          </a:xfrm>
          <a:ln/>
        </p:spPr>
      </p:pic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142908" y="1110793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Suppose that the enemy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’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car go straight to the north from point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with the velocity of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1km/min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the width of the river is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kilometres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A tank of our army go along the river side and direct to the east from point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with the velocity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2km/min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(See the right figure)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question is where is the best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position to shoot enemy?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806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806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23"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80623"/>
                </p:tgtEl>
              </p:cMediaNode>
            </p:video>
          </p:childTnLst>
        </p:cTn>
      </p:par>
    </p:tnLst>
    <p:bldLst>
      <p:bldP spid="5806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285720" y="1214422"/>
            <a:ext cx="8501122" cy="2928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9417-780D-44C9-8EA2-255BFABA81E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Monotonicity</a:t>
            </a:r>
            <a:r>
              <a:rPr lang="en-US" altLang="zh-CN" dirty="0">
                <a:ea typeface="宋体" charset="-122"/>
              </a:rPr>
              <a:t> of Functions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30424" y="4209436"/>
            <a:ext cx="2819400" cy="1847850"/>
            <a:chOff x="864" y="1152"/>
            <a:chExt cx="1776" cy="1164"/>
          </a:xfrm>
        </p:grpSpPr>
        <p:sp>
          <p:nvSpPr>
            <p:cNvPr id="632836" name="Line 4"/>
            <p:cNvSpPr>
              <a:spLocks noChangeShapeType="1"/>
            </p:cNvSpPr>
            <p:nvPr/>
          </p:nvSpPr>
          <p:spPr bwMode="auto">
            <a:xfrm>
              <a:off x="864" y="212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37" name="Line 5"/>
            <p:cNvSpPr>
              <a:spLocks noChangeShapeType="1"/>
            </p:cNvSpPr>
            <p:nvPr/>
          </p:nvSpPr>
          <p:spPr bwMode="auto">
            <a:xfrm flipV="1">
              <a:off x="1008" y="116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2838" name="Object 6"/>
            <p:cNvGraphicFramePr>
              <a:graphicFrameLocks noChangeAspect="1"/>
            </p:cNvGraphicFramePr>
            <p:nvPr/>
          </p:nvGraphicFramePr>
          <p:xfrm>
            <a:off x="2525" y="2172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23" name="公式" r:id="rId4" imgW="253800" imgH="241200" progId="Equation.3">
                    <p:embed/>
                  </p:oleObj>
                </mc:Choice>
                <mc:Fallback>
                  <p:oleObj name="公式" r:id="rId4" imgW="253800" imgH="2412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172"/>
                          <a:ext cx="115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39" name="Object 7"/>
            <p:cNvGraphicFramePr>
              <a:graphicFrameLocks noChangeAspect="1"/>
            </p:cNvGraphicFramePr>
            <p:nvPr/>
          </p:nvGraphicFramePr>
          <p:xfrm>
            <a:off x="864" y="1152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24" name="公式" r:id="rId6" imgW="253800" imgH="317160" progId="Equation.3">
                    <p:embed/>
                  </p:oleObj>
                </mc:Choice>
                <mc:Fallback>
                  <p:oleObj name="公式" r:id="rId6" imgW="253800" imgH="31716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52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40" name="Object 8"/>
            <p:cNvGraphicFramePr>
              <a:graphicFrameLocks noChangeAspect="1"/>
            </p:cNvGraphicFramePr>
            <p:nvPr/>
          </p:nvGraphicFramePr>
          <p:xfrm>
            <a:off x="876" y="2177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25" name="公式" r:id="rId8" imgW="215640" imgH="241200" progId="Equation.3">
                    <p:embed/>
                  </p:oleObj>
                </mc:Choice>
                <mc:Fallback>
                  <p:oleObj name="公式" r:id="rId8" imgW="215640" imgH="2412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177"/>
                          <a:ext cx="98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2841" name="Line 9"/>
          <p:cNvSpPr>
            <a:spLocks noChangeShapeType="1"/>
          </p:cNvSpPr>
          <p:nvPr/>
        </p:nvSpPr>
        <p:spPr bwMode="auto">
          <a:xfrm flipV="1">
            <a:off x="2387624" y="4647586"/>
            <a:ext cx="19812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87624" y="4365011"/>
            <a:ext cx="1716088" cy="1006475"/>
            <a:chOff x="1152" y="1250"/>
            <a:chExt cx="1081" cy="634"/>
          </a:xfrm>
        </p:grpSpPr>
        <p:sp>
          <p:nvSpPr>
            <p:cNvPr id="632843" name="Arc 11"/>
            <p:cNvSpPr>
              <a:spLocks/>
            </p:cNvSpPr>
            <p:nvPr/>
          </p:nvSpPr>
          <p:spPr bwMode="auto">
            <a:xfrm flipV="1">
              <a:off x="1152" y="1250"/>
              <a:ext cx="1081" cy="63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951"/>
                <a:gd name="T2" fmla="*/ 21597 w 21600"/>
                <a:gd name="T3" fmla="*/ 21951 h 21951"/>
                <a:gd name="T4" fmla="*/ 0 w 21600"/>
                <a:gd name="T5" fmla="*/ 21600 h 2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9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</a:path>
                <a:path w="21600" h="219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2844" name="Object 12"/>
            <p:cNvGraphicFramePr>
              <a:graphicFrameLocks noChangeAspect="1"/>
            </p:cNvGraphicFramePr>
            <p:nvPr/>
          </p:nvGraphicFramePr>
          <p:xfrm>
            <a:off x="1291" y="1344"/>
            <a:ext cx="73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26" name="Equation" r:id="rId10" imgW="990360" imgH="291960" progId="Equation.DSMT4">
                    <p:embed/>
                  </p:oleObj>
                </mc:Choice>
                <mc:Fallback>
                  <p:oleObj name="Equation" r:id="rId10" imgW="990360" imgH="29196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1344"/>
                          <a:ext cx="73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336824" y="4323736"/>
            <a:ext cx="2051050" cy="1733550"/>
            <a:chOff x="1120" y="1224"/>
            <a:chExt cx="1292" cy="1092"/>
          </a:xfrm>
        </p:grpSpPr>
        <p:graphicFrame>
          <p:nvGraphicFramePr>
            <p:cNvPr id="632846" name="Object 14"/>
            <p:cNvGraphicFramePr>
              <a:graphicFrameLocks noChangeAspect="1"/>
            </p:cNvGraphicFramePr>
            <p:nvPr/>
          </p:nvGraphicFramePr>
          <p:xfrm>
            <a:off x="1125" y="2188"/>
            <a:ext cx="105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27" name="公式" r:id="rId12" imgW="228600" imgH="241200" progId="Equation.3">
                    <p:embed/>
                  </p:oleObj>
                </mc:Choice>
                <mc:Fallback>
                  <p:oleObj name="公式" r:id="rId12" imgW="228600" imgH="2412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2188"/>
                          <a:ext cx="105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47" name="Object 15"/>
            <p:cNvGraphicFramePr>
              <a:graphicFrameLocks noChangeAspect="1"/>
            </p:cNvGraphicFramePr>
            <p:nvPr/>
          </p:nvGraphicFramePr>
          <p:xfrm>
            <a:off x="2182" y="2171"/>
            <a:ext cx="9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28" name="公式" r:id="rId14" imgW="215640" imgH="317160" progId="Equation.3">
                    <p:embed/>
                  </p:oleObj>
                </mc:Choice>
                <mc:Fallback>
                  <p:oleObj name="公式" r:id="rId14" imgW="215640" imgH="31716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2171"/>
                          <a:ext cx="98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2848" name="Line 16"/>
            <p:cNvSpPr>
              <a:spLocks noChangeShapeType="1"/>
            </p:cNvSpPr>
            <p:nvPr/>
          </p:nvSpPr>
          <p:spPr bwMode="auto">
            <a:xfrm>
              <a:off x="1176" y="188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49" name="Line 17"/>
            <p:cNvSpPr>
              <a:spLocks noChangeShapeType="1"/>
            </p:cNvSpPr>
            <p:nvPr/>
          </p:nvSpPr>
          <p:spPr bwMode="auto">
            <a:xfrm>
              <a:off x="2256" y="130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2850" name="Object 18"/>
            <p:cNvGraphicFramePr>
              <a:graphicFrameLocks noChangeAspect="1"/>
            </p:cNvGraphicFramePr>
            <p:nvPr/>
          </p:nvGraphicFramePr>
          <p:xfrm>
            <a:off x="1120" y="1726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29" name="公式" r:id="rId16" imgW="291960" imgH="304560" progId="Equation.3">
                    <p:embed/>
                  </p:oleObj>
                </mc:Choice>
                <mc:Fallback>
                  <p:oleObj name="公式" r:id="rId16" imgW="291960" imgH="30456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1726"/>
                          <a:ext cx="13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51" name="Object 19"/>
            <p:cNvGraphicFramePr>
              <a:graphicFrameLocks noChangeAspect="1"/>
            </p:cNvGraphicFramePr>
            <p:nvPr/>
          </p:nvGraphicFramePr>
          <p:xfrm>
            <a:off x="2280" y="122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30" name="公式" r:id="rId18" imgW="291960" imgH="291960" progId="Equation.3">
                    <p:embed/>
                  </p:oleObj>
                </mc:Choice>
                <mc:Fallback>
                  <p:oleObj name="公式" r:id="rId18" imgW="291960" imgH="29196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1224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2852" name="Object 20"/>
          <p:cNvGraphicFramePr>
            <a:graphicFrameLocks noChangeAspect="1"/>
          </p:cNvGraphicFramePr>
          <p:nvPr/>
        </p:nvGraphicFramePr>
        <p:xfrm>
          <a:off x="2881336" y="6093798"/>
          <a:ext cx="1117857" cy="33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31" name="Equation" r:id="rId20" imgW="1015920" imgH="304560" progId="Equation.DSMT4">
                  <p:embed/>
                </p:oleObj>
              </mc:Choice>
              <mc:Fallback>
                <p:oleObj name="Equation" r:id="rId20" imgW="101592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36" y="6093798"/>
                        <a:ext cx="1117857" cy="335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53" name="Line 21"/>
          <p:cNvSpPr>
            <a:spLocks noChangeShapeType="1"/>
          </p:cNvSpPr>
          <p:nvPr/>
        </p:nvSpPr>
        <p:spPr bwMode="auto">
          <a:xfrm flipV="1">
            <a:off x="2235224" y="4971436"/>
            <a:ext cx="205740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181624" y="4233249"/>
            <a:ext cx="2819400" cy="1847850"/>
            <a:chOff x="3216" y="1164"/>
            <a:chExt cx="1776" cy="1164"/>
          </a:xfrm>
        </p:grpSpPr>
        <p:sp>
          <p:nvSpPr>
            <p:cNvPr id="632855" name="Line 23"/>
            <p:cNvSpPr>
              <a:spLocks noChangeShapeType="1"/>
            </p:cNvSpPr>
            <p:nvPr/>
          </p:nvSpPr>
          <p:spPr bwMode="auto">
            <a:xfrm>
              <a:off x="3216" y="213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56" name="Line 24"/>
            <p:cNvSpPr>
              <a:spLocks noChangeShapeType="1"/>
            </p:cNvSpPr>
            <p:nvPr/>
          </p:nvSpPr>
          <p:spPr bwMode="auto">
            <a:xfrm flipV="1">
              <a:off x="3360" y="117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2857" name="Object 25"/>
            <p:cNvGraphicFramePr>
              <a:graphicFrameLocks noChangeAspect="1"/>
            </p:cNvGraphicFramePr>
            <p:nvPr/>
          </p:nvGraphicFramePr>
          <p:xfrm>
            <a:off x="4877" y="2184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32" name="公式" r:id="rId22" imgW="253800" imgH="241200" progId="Equation.3">
                    <p:embed/>
                  </p:oleObj>
                </mc:Choice>
                <mc:Fallback>
                  <p:oleObj name="公式" r:id="rId22" imgW="253800" imgH="2412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184"/>
                          <a:ext cx="115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58" name="Object 26"/>
            <p:cNvGraphicFramePr>
              <a:graphicFrameLocks noChangeAspect="1"/>
            </p:cNvGraphicFramePr>
            <p:nvPr/>
          </p:nvGraphicFramePr>
          <p:xfrm>
            <a:off x="3216" y="1164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33" name="公式" r:id="rId24" imgW="253800" imgH="317160" progId="Equation.3">
                    <p:embed/>
                  </p:oleObj>
                </mc:Choice>
                <mc:Fallback>
                  <p:oleObj name="公式" r:id="rId24" imgW="253800" imgH="31716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64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59" name="Object 27"/>
            <p:cNvGraphicFramePr>
              <a:graphicFrameLocks noChangeAspect="1"/>
            </p:cNvGraphicFramePr>
            <p:nvPr/>
          </p:nvGraphicFramePr>
          <p:xfrm>
            <a:off x="3228" y="2189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34" name="公式" r:id="rId26" imgW="215640" imgH="241200" progId="Equation.3">
                    <p:embed/>
                  </p:oleObj>
                </mc:Choice>
                <mc:Fallback>
                  <p:oleObj name="公式" r:id="rId26" imgW="215640" imgH="2412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189"/>
                          <a:ext cx="98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2860" name="Line 28"/>
          <p:cNvSpPr>
            <a:spLocks noChangeShapeType="1"/>
          </p:cNvSpPr>
          <p:nvPr/>
        </p:nvSpPr>
        <p:spPr bwMode="auto">
          <a:xfrm rot="3600000" flipV="1">
            <a:off x="5676924" y="4785699"/>
            <a:ext cx="1981200" cy="1143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751537" y="4299924"/>
            <a:ext cx="1792287" cy="1093787"/>
            <a:chOff x="3575" y="1206"/>
            <a:chExt cx="1129" cy="689"/>
          </a:xfrm>
        </p:grpSpPr>
        <p:sp>
          <p:nvSpPr>
            <p:cNvPr id="632862" name="Arc 30"/>
            <p:cNvSpPr>
              <a:spLocks/>
            </p:cNvSpPr>
            <p:nvPr/>
          </p:nvSpPr>
          <p:spPr bwMode="auto">
            <a:xfrm flipV="1">
              <a:off x="3575" y="1206"/>
              <a:ext cx="1129" cy="68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20 w 22554"/>
                <a:gd name="T1" fmla="*/ 23869 h 23869"/>
                <a:gd name="T2" fmla="*/ 22554 w 22554"/>
                <a:gd name="T3" fmla="*/ 21 h 23869"/>
                <a:gd name="T4" fmla="*/ 21600 w 22554"/>
                <a:gd name="T5" fmla="*/ 21600 h 23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54" h="23869" fill="none" extrusionOk="0">
                  <a:moveTo>
                    <a:pt x="119" y="23869"/>
                  </a:moveTo>
                  <a:cubicBezTo>
                    <a:pt x="39" y="23115"/>
                    <a:pt x="0" y="223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8" y="-1"/>
                    <a:pt x="22236" y="7"/>
                    <a:pt x="22553" y="21"/>
                  </a:cubicBezTo>
                </a:path>
                <a:path w="22554" h="23869" stroke="0" extrusionOk="0">
                  <a:moveTo>
                    <a:pt x="119" y="23869"/>
                  </a:moveTo>
                  <a:cubicBezTo>
                    <a:pt x="39" y="23115"/>
                    <a:pt x="0" y="223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8" y="-1"/>
                    <a:pt x="22236" y="7"/>
                    <a:pt x="22553" y="2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2863" name="Object 31"/>
            <p:cNvGraphicFramePr>
              <a:graphicFrameLocks noChangeAspect="1"/>
            </p:cNvGraphicFramePr>
            <p:nvPr/>
          </p:nvGraphicFramePr>
          <p:xfrm>
            <a:off x="3782" y="1271"/>
            <a:ext cx="67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35" name="Equation" r:id="rId28" imgW="990360" imgH="291960" progId="Equation.DSMT4">
                    <p:embed/>
                  </p:oleObj>
                </mc:Choice>
                <mc:Fallback>
                  <p:oleObj name="Equation" r:id="rId28" imgW="990360" imgH="29196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2" y="1271"/>
                          <a:ext cx="67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2864" name="Object 32"/>
          <p:cNvGraphicFramePr>
            <a:graphicFrameLocks noChangeAspect="1"/>
          </p:cNvGraphicFramePr>
          <p:nvPr/>
        </p:nvGraphicFramePr>
        <p:xfrm>
          <a:off x="6315099" y="6098561"/>
          <a:ext cx="1109976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36" name="Equation" r:id="rId30" imgW="1015920" imgH="304560" progId="Equation.DSMT4">
                  <p:embed/>
                </p:oleObj>
              </mc:Choice>
              <mc:Fallback>
                <p:oleObj name="Equation" r:id="rId30" imgW="101592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99" y="6098561"/>
                        <a:ext cx="1109976" cy="330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65" name="Line 33"/>
          <p:cNvSpPr>
            <a:spLocks noChangeShapeType="1"/>
          </p:cNvSpPr>
          <p:nvPr/>
        </p:nvSpPr>
        <p:spPr bwMode="auto">
          <a:xfrm>
            <a:off x="5638824" y="4976199"/>
            <a:ext cx="2057400" cy="60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557862" y="4137999"/>
            <a:ext cx="2195512" cy="1943100"/>
            <a:chOff x="3453" y="1104"/>
            <a:chExt cx="1383" cy="1224"/>
          </a:xfrm>
        </p:grpSpPr>
        <p:graphicFrame>
          <p:nvGraphicFramePr>
            <p:cNvPr id="632867" name="Object 35"/>
            <p:cNvGraphicFramePr>
              <a:graphicFrameLocks noChangeAspect="1"/>
            </p:cNvGraphicFramePr>
            <p:nvPr/>
          </p:nvGraphicFramePr>
          <p:xfrm>
            <a:off x="3453" y="2200"/>
            <a:ext cx="105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37" name="公式" r:id="rId32" imgW="228600" imgH="241200" progId="Equation.3">
                    <p:embed/>
                  </p:oleObj>
                </mc:Choice>
                <mc:Fallback>
                  <p:oleObj name="公式" r:id="rId32" imgW="228600" imgH="2412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" y="2200"/>
                          <a:ext cx="105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68" name="Object 36"/>
            <p:cNvGraphicFramePr>
              <a:graphicFrameLocks noChangeAspect="1"/>
            </p:cNvGraphicFramePr>
            <p:nvPr/>
          </p:nvGraphicFramePr>
          <p:xfrm>
            <a:off x="4654" y="2183"/>
            <a:ext cx="9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38" name="公式" r:id="rId34" imgW="215640" imgH="317160" progId="Equation.3">
                    <p:embed/>
                  </p:oleObj>
                </mc:Choice>
                <mc:Fallback>
                  <p:oleObj name="公式" r:id="rId34" imgW="215640" imgH="31716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4" y="2183"/>
                          <a:ext cx="98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2869" name="Line 37"/>
            <p:cNvSpPr>
              <a:spLocks noChangeShapeType="1"/>
            </p:cNvSpPr>
            <p:nvPr/>
          </p:nvSpPr>
          <p:spPr bwMode="auto">
            <a:xfrm>
              <a:off x="4704" y="189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70" name="Line 38"/>
            <p:cNvSpPr>
              <a:spLocks noChangeShapeType="1"/>
            </p:cNvSpPr>
            <p:nvPr/>
          </p:nvSpPr>
          <p:spPr bwMode="auto">
            <a:xfrm>
              <a:off x="3576" y="122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2871" name="Object 39"/>
            <p:cNvGraphicFramePr>
              <a:graphicFrameLocks noChangeAspect="1"/>
            </p:cNvGraphicFramePr>
            <p:nvPr/>
          </p:nvGraphicFramePr>
          <p:xfrm>
            <a:off x="4704" y="168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39" name="公式" r:id="rId36" imgW="291960" imgH="291960" progId="Equation.3">
                    <p:embed/>
                  </p:oleObj>
                </mc:Choice>
                <mc:Fallback>
                  <p:oleObj name="公式" r:id="rId36" imgW="291960" imgH="29196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680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72" name="Object 40"/>
            <p:cNvGraphicFramePr>
              <a:graphicFrameLocks noChangeAspect="1"/>
            </p:cNvGraphicFramePr>
            <p:nvPr/>
          </p:nvGraphicFramePr>
          <p:xfrm>
            <a:off x="3600" y="1104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40" name="公式" r:id="rId38" imgW="291960" imgH="304560" progId="Equation.3">
                    <p:embed/>
                  </p:oleObj>
                </mc:Choice>
                <mc:Fallback>
                  <p:oleObj name="公式" r:id="rId38" imgW="291960" imgH="3045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104"/>
                          <a:ext cx="13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2874" name="Rectangle 42"/>
          <p:cNvSpPr>
            <a:spLocks noChangeArrowheads="1"/>
          </p:cNvSpPr>
          <p:nvPr/>
        </p:nvSpPr>
        <p:spPr bwMode="auto">
          <a:xfrm>
            <a:off x="84452" y="2181517"/>
            <a:ext cx="8630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0" hangingPunct="0"/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(1) The necessary and sufficient condition for the function  </a:t>
            </a:r>
            <a:r>
              <a:rPr lang="en-US" altLang="zh-CN" sz="2400" b="1" i="1" dirty="0">
                <a:solidFill>
                  <a:srgbClr val="0000FF"/>
                </a:solidFill>
                <a:ea typeface="宋体" charset="-122"/>
              </a:rPr>
              <a:t>f 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to be</a:t>
            </a:r>
          </a:p>
        </p:txBody>
      </p:sp>
      <p:sp>
        <p:nvSpPr>
          <p:cNvPr id="632875" name="Rectangle 43"/>
          <p:cNvSpPr>
            <a:spLocks noChangeArrowheads="1"/>
          </p:cNvSpPr>
          <p:nvPr/>
        </p:nvSpPr>
        <p:spPr bwMode="auto">
          <a:xfrm>
            <a:off x="369852" y="2674935"/>
            <a:ext cx="53687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monotone increasing (decreasing) on  </a:t>
            </a:r>
            <a:r>
              <a:rPr lang="en-US" altLang="zh-CN" sz="2400" b="1" i="1" dirty="0">
                <a:solidFill>
                  <a:srgbClr val="0000FF"/>
                </a:solidFill>
                <a:ea typeface="宋体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  is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57158" y="3171826"/>
            <a:ext cx="3097213" cy="471488"/>
            <a:chOff x="158" y="1933"/>
            <a:chExt cx="1951" cy="297"/>
          </a:xfrm>
        </p:grpSpPr>
        <p:sp>
          <p:nvSpPr>
            <p:cNvPr id="632877" name="Rectangle 45"/>
            <p:cNvSpPr>
              <a:spLocks noChangeArrowheads="1"/>
            </p:cNvSpPr>
            <p:nvPr/>
          </p:nvSpPr>
          <p:spPr bwMode="auto">
            <a:xfrm>
              <a:off x="158" y="1939"/>
              <a:ext cx="5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(2) If </a:t>
              </a:r>
              <a:endParaRPr lang="en-US" altLang="zh-CN" dirty="0">
                <a:solidFill>
                  <a:srgbClr val="0000FF"/>
                </a:solidFill>
                <a:ea typeface="宋体" charset="-122"/>
              </a:endParaRPr>
            </a:p>
          </p:txBody>
        </p:sp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653" y="1933"/>
              <a:ext cx="1456" cy="291"/>
              <a:chOff x="18" y="2659"/>
              <a:chExt cx="1456" cy="291"/>
            </a:xfrm>
          </p:grpSpPr>
          <p:graphicFrame>
            <p:nvGraphicFramePr>
              <p:cNvPr id="632879" name="Object 47"/>
              <p:cNvGraphicFramePr>
                <a:graphicFrameLocks noChangeAspect="1"/>
              </p:cNvGraphicFramePr>
              <p:nvPr/>
            </p:nvGraphicFramePr>
            <p:xfrm>
              <a:off x="18" y="2731"/>
              <a:ext cx="48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741" name="Equation" r:id="rId40" imgW="761760" imgH="342720" progId="Equation.DSMT4">
                      <p:embed/>
                    </p:oleObj>
                  </mc:Choice>
                  <mc:Fallback>
                    <p:oleObj name="Equation" r:id="rId40" imgW="761760" imgH="34272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" y="2731"/>
                            <a:ext cx="480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2880" name="Object 48"/>
              <p:cNvGraphicFramePr>
                <a:graphicFrameLocks noChangeAspect="1"/>
              </p:cNvGraphicFramePr>
              <p:nvPr/>
            </p:nvGraphicFramePr>
            <p:xfrm>
              <a:off x="645" y="2716"/>
              <a:ext cx="25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742" name="Equation" r:id="rId42" imgW="406080" imgH="279360" progId="Equation.DSMT4">
                      <p:embed/>
                    </p:oleObj>
                  </mc:Choice>
                  <mc:Fallback>
                    <p:oleObj name="Equation" r:id="rId42" imgW="406080" imgH="27936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5" y="2716"/>
                            <a:ext cx="258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2881" name="Rectangle 49"/>
              <p:cNvSpPr>
                <a:spLocks noChangeArrowheads="1"/>
              </p:cNvSpPr>
              <p:nvPr/>
            </p:nvSpPr>
            <p:spPr bwMode="auto">
              <a:xfrm>
                <a:off x="534" y="2659"/>
                <a:ext cx="1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FF"/>
                    </a:solidFill>
                    <a:ea typeface="宋体" charset="-122"/>
                  </a:rPr>
                  <a:t>(</a:t>
                </a:r>
              </a:p>
            </p:txBody>
          </p:sp>
          <p:sp>
            <p:nvSpPr>
              <p:cNvPr id="632882" name="Rectangle 50"/>
              <p:cNvSpPr>
                <a:spLocks noChangeArrowheads="1"/>
              </p:cNvSpPr>
              <p:nvPr/>
            </p:nvSpPr>
            <p:spPr bwMode="auto">
              <a:xfrm>
                <a:off x="873" y="2659"/>
                <a:ext cx="6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) in 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ea typeface="宋体" charset="-122"/>
                  </a:rPr>
                  <a:t>I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 </a:t>
                </a:r>
              </a:p>
            </p:txBody>
          </p:sp>
        </p:grpSp>
      </p:grpSp>
      <p:sp>
        <p:nvSpPr>
          <p:cNvPr id="632883" name="Rectangle 51"/>
          <p:cNvSpPr>
            <a:spLocks noChangeArrowheads="1"/>
          </p:cNvSpPr>
          <p:nvPr/>
        </p:nvSpPr>
        <p:spPr bwMode="auto">
          <a:xfrm>
            <a:off x="3286116" y="3143248"/>
            <a:ext cx="1200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, then  </a:t>
            </a:r>
            <a:r>
              <a:rPr lang="en-US" altLang="zh-CN" sz="2400" b="1" i="1" dirty="0">
                <a:solidFill>
                  <a:srgbClr val="0000FF"/>
                </a:solidFill>
                <a:ea typeface="宋体" charset="-122"/>
              </a:rPr>
              <a:t>f </a:t>
            </a:r>
          </a:p>
        </p:txBody>
      </p:sp>
      <p:sp>
        <p:nvSpPr>
          <p:cNvPr id="632884" name="Rectangle 52"/>
          <p:cNvSpPr>
            <a:spLocks noChangeArrowheads="1"/>
          </p:cNvSpPr>
          <p:nvPr/>
        </p:nvSpPr>
        <p:spPr bwMode="auto">
          <a:xfrm>
            <a:off x="4286248" y="3143248"/>
            <a:ext cx="40430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is strictly monotone increasing</a:t>
            </a:r>
          </a:p>
        </p:txBody>
      </p: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285720" y="1284274"/>
            <a:ext cx="8443913" cy="463551"/>
            <a:chOff x="1927" y="1661"/>
            <a:chExt cx="5319" cy="292"/>
          </a:xfrm>
        </p:grpSpPr>
        <p:sp>
          <p:nvSpPr>
            <p:cNvPr id="632887" name="Rectangle 55"/>
            <p:cNvSpPr>
              <a:spLocks noChangeArrowheads="1"/>
            </p:cNvSpPr>
            <p:nvPr/>
          </p:nvSpPr>
          <p:spPr bwMode="auto">
            <a:xfrm>
              <a:off x="5257" y="1662"/>
              <a:ext cx="19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, and differentiable in </a:t>
              </a:r>
              <a:r>
                <a:rPr lang="en-US" altLang="zh-CN" sz="2400" b="1" i="1" dirty="0">
                  <a:solidFill>
                    <a:srgbClr val="0000FF"/>
                  </a:solidFill>
                  <a:ea typeface="宋体" charset="-122"/>
                </a:rPr>
                <a:t>I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.</a:t>
              </a:r>
            </a:p>
          </p:txBody>
        </p: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1927" y="1661"/>
              <a:ext cx="3505" cy="292"/>
              <a:chOff x="2880" y="1661"/>
              <a:chExt cx="3505" cy="292"/>
            </a:xfrm>
          </p:grpSpPr>
          <p:graphicFrame>
            <p:nvGraphicFramePr>
              <p:cNvPr id="632889" name="Object 57"/>
              <p:cNvGraphicFramePr>
                <a:graphicFrameLocks noChangeAspect="1"/>
              </p:cNvGraphicFramePr>
              <p:nvPr/>
            </p:nvGraphicFramePr>
            <p:xfrm>
              <a:off x="4050" y="1730"/>
              <a:ext cx="730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743" name="Equation" r:id="rId44" imgW="1155600" imgH="317160" progId="Equation.DSMT4">
                      <p:embed/>
                    </p:oleObj>
                  </mc:Choice>
                  <mc:Fallback>
                    <p:oleObj name="Equation" r:id="rId44" imgW="1155600" imgH="31716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0" y="1730"/>
                            <a:ext cx="730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2891" name="Rectangle 59"/>
              <p:cNvSpPr>
                <a:spLocks noChangeArrowheads="1"/>
              </p:cNvSpPr>
              <p:nvPr/>
            </p:nvSpPr>
            <p:spPr bwMode="auto">
              <a:xfrm>
                <a:off x="4735" y="1662"/>
                <a:ext cx="165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be continuous on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ea typeface="宋体" charset="-122"/>
                  </a:rPr>
                  <a:t>I </a:t>
                </a:r>
              </a:p>
            </p:txBody>
          </p:sp>
          <p:sp>
            <p:nvSpPr>
              <p:cNvPr id="632892" name="Rectangle 60"/>
              <p:cNvSpPr>
                <a:spLocks noChangeArrowheads="1"/>
              </p:cNvSpPr>
              <p:nvPr/>
            </p:nvSpPr>
            <p:spPr bwMode="auto">
              <a:xfrm>
                <a:off x="2880" y="1661"/>
                <a:ext cx="130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Theorem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宋体" charset="-122"/>
                  </a:rPr>
                  <a:t>Let </a:t>
                </a:r>
              </a:p>
            </p:txBody>
          </p:sp>
        </p:grpSp>
      </p:grpSp>
      <p:sp>
        <p:nvSpPr>
          <p:cNvPr id="632894" name="Rectangle 62"/>
          <p:cNvSpPr>
            <a:spLocks noChangeArrowheads="1"/>
          </p:cNvSpPr>
          <p:nvPr/>
        </p:nvSpPr>
        <p:spPr bwMode="auto">
          <a:xfrm>
            <a:off x="321221" y="1785926"/>
            <a:ext cx="893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Then </a:t>
            </a:r>
          </a:p>
        </p:txBody>
      </p:sp>
      <p:sp>
        <p:nvSpPr>
          <p:cNvPr id="632895" name="Rectangle 63"/>
          <p:cNvSpPr>
            <a:spLocks noChangeArrowheads="1"/>
          </p:cNvSpPr>
          <p:nvPr/>
        </p:nvSpPr>
        <p:spPr bwMode="auto">
          <a:xfrm>
            <a:off x="428596" y="3681715"/>
            <a:ext cx="3281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(decreasing) on  </a:t>
            </a:r>
            <a:r>
              <a:rPr lang="en-US" altLang="zh-CN" sz="2400" b="1" i="1" dirty="0">
                <a:solidFill>
                  <a:srgbClr val="0000FF"/>
                </a:solidFill>
                <a:ea typeface="宋体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.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632896" name="Rectangle 64"/>
          <p:cNvSpPr>
            <a:spLocks noChangeArrowheads="1"/>
          </p:cNvSpPr>
          <p:nvPr/>
        </p:nvSpPr>
        <p:spPr bwMode="auto">
          <a:xfrm>
            <a:off x="6427882" y="2753021"/>
            <a:ext cx="287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(</a:t>
            </a:r>
          </a:p>
        </p:txBody>
      </p: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724549" y="2681285"/>
            <a:ext cx="2276475" cy="461963"/>
            <a:chOff x="2539" y="1661"/>
            <a:chExt cx="1434" cy="291"/>
          </a:xfrm>
        </p:grpSpPr>
        <p:graphicFrame>
          <p:nvGraphicFramePr>
            <p:cNvPr id="632898" name="Object 66"/>
            <p:cNvGraphicFramePr>
              <a:graphicFrameLocks noChangeAspect="1"/>
            </p:cNvGraphicFramePr>
            <p:nvPr/>
          </p:nvGraphicFramePr>
          <p:xfrm>
            <a:off x="2539" y="1707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44" name="Equation" r:id="rId46" imgW="761760" imgH="342720" progId="Equation.DSMT4">
                    <p:embed/>
                  </p:oleObj>
                </mc:Choice>
                <mc:Fallback>
                  <p:oleObj name="Equation" r:id="rId46" imgW="761760" imgH="34272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1707"/>
                          <a:ext cx="48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99" name="Object 67"/>
            <p:cNvGraphicFramePr>
              <a:graphicFrameLocks noChangeAspect="1"/>
            </p:cNvGraphicFramePr>
            <p:nvPr/>
          </p:nvGraphicFramePr>
          <p:xfrm>
            <a:off x="3095" y="1719"/>
            <a:ext cx="25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745" name="Equation" r:id="rId48" imgW="406080" imgH="279360" progId="Equation.DSMT4">
                    <p:embed/>
                  </p:oleObj>
                </mc:Choice>
                <mc:Fallback>
                  <p:oleObj name="Equation" r:id="rId48" imgW="406080" imgH="2793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719"/>
                          <a:ext cx="258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2900" name="Rectangle 68"/>
            <p:cNvSpPr>
              <a:spLocks noChangeArrowheads="1"/>
            </p:cNvSpPr>
            <p:nvPr/>
          </p:nvSpPr>
          <p:spPr bwMode="auto">
            <a:xfrm>
              <a:off x="3318" y="1661"/>
              <a:ext cx="6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  <a:ea typeface="宋体" charset="-122"/>
                </a:rPr>
                <a:t>) in  </a:t>
              </a:r>
              <a:r>
                <a:rPr lang="en-US" altLang="zh-CN" sz="2400" b="1" i="1">
                  <a:solidFill>
                    <a:srgbClr val="0000FF"/>
                  </a:solidFill>
                  <a:ea typeface="宋体" charset="-122"/>
                </a:rPr>
                <a:t>I</a:t>
              </a:r>
              <a:r>
                <a:rPr lang="en-US" altLang="zh-CN" sz="2400">
                  <a:solidFill>
                    <a:srgbClr val="0000FF"/>
                  </a:solidFill>
                  <a:ea typeface="宋体" charset="-122"/>
                </a:rPr>
                <a:t> ;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3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3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3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3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3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41" grpId="0" animBg="1"/>
      <p:bldP spid="632853" grpId="0" animBg="1"/>
      <p:bldP spid="632860" grpId="0" animBg="1"/>
      <p:bldP spid="632865" grpId="0" animBg="1"/>
      <p:bldP spid="632874" grpId="0"/>
      <p:bldP spid="632875" grpId="0"/>
      <p:bldP spid="632883" grpId="0"/>
      <p:bldP spid="632884" grpId="0"/>
      <p:bldP spid="632895" grpId="0"/>
      <p:bldP spid="6328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DEF4-93AB-4D0D-BD13-10E5D022BB5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Global maxima and minima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05550" y="2933700"/>
            <a:ext cx="2514600" cy="838200"/>
            <a:chOff x="3504" y="2208"/>
            <a:chExt cx="1584" cy="528"/>
          </a:xfrm>
        </p:grpSpPr>
        <p:sp>
          <p:nvSpPr>
            <p:cNvPr id="582661" name="Rectangle 5" descr="之字形"/>
            <p:cNvSpPr>
              <a:spLocks noChangeArrowheads="1"/>
            </p:cNvSpPr>
            <p:nvPr/>
          </p:nvSpPr>
          <p:spPr bwMode="auto">
            <a:xfrm>
              <a:off x="3504" y="2208"/>
              <a:ext cx="1584" cy="528"/>
            </a:xfrm>
            <a:prstGeom prst="rect">
              <a:avLst/>
            </a:prstGeom>
            <a:pattFill prst="zigZag">
              <a:fgClr>
                <a:srgbClr val="33CCFF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2662" name="Line 6"/>
            <p:cNvSpPr>
              <a:spLocks noChangeShapeType="1"/>
            </p:cNvSpPr>
            <p:nvPr/>
          </p:nvSpPr>
          <p:spPr bwMode="auto">
            <a:xfrm>
              <a:off x="3504" y="2736"/>
              <a:ext cx="15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2663" name="Line 7"/>
            <p:cNvSpPr>
              <a:spLocks noChangeShapeType="1"/>
            </p:cNvSpPr>
            <p:nvPr/>
          </p:nvSpPr>
          <p:spPr bwMode="auto">
            <a:xfrm>
              <a:off x="3504" y="2208"/>
              <a:ext cx="15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2664" name="Line 8"/>
          <p:cNvSpPr>
            <a:spLocks noChangeShapeType="1"/>
          </p:cNvSpPr>
          <p:nvPr/>
        </p:nvSpPr>
        <p:spPr bwMode="auto">
          <a:xfrm>
            <a:off x="6958013" y="4000500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5" name="Line 9"/>
          <p:cNvSpPr>
            <a:spLocks noChangeShapeType="1"/>
          </p:cNvSpPr>
          <p:nvPr/>
        </p:nvSpPr>
        <p:spPr bwMode="auto">
          <a:xfrm flipV="1">
            <a:off x="8305800" y="21336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956300" y="2552700"/>
            <a:ext cx="1438275" cy="1600200"/>
            <a:chOff x="3284" y="1968"/>
            <a:chExt cx="906" cy="1008"/>
          </a:xfrm>
        </p:grpSpPr>
        <p:sp>
          <p:nvSpPr>
            <p:cNvPr id="582667" name="Line 11"/>
            <p:cNvSpPr>
              <a:spLocks noChangeShapeType="1"/>
            </p:cNvSpPr>
            <p:nvPr/>
          </p:nvSpPr>
          <p:spPr bwMode="auto">
            <a:xfrm flipV="1">
              <a:off x="3664" y="2736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2668" name="Line 12"/>
            <p:cNvSpPr>
              <a:spLocks noChangeShapeType="1"/>
            </p:cNvSpPr>
            <p:nvPr/>
          </p:nvSpPr>
          <p:spPr bwMode="auto">
            <a:xfrm>
              <a:off x="3640" y="196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2669" name="Object 13"/>
            <p:cNvGraphicFramePr>
              <a:graphicFrameLocks noChangeAspect="1"/>
            </p:cNvGraphicFramePr>
            <p:nvPr/>
          </p:nvGraphicFramePr>
          <p:xfrm>
            <a:off x="3284" y="2379"/>
            <a:ext cx="90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75" name="Equation" r:id="rId4" imgW="2133360" imgH="393480" progId="Equation.DSMT4">
                    <p:embed/>
                  </p:oleObj>
                </mc:Choice>
                <mc:Fallback>
                  <p:oleObj name="Equation" r:id="rId4" imgW="2133360" imgH="3934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4" y="2379"/>
                          <a:ext cx="906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938963" y="3752850"/>
            <a:ext cx="1379537" cy="738188"/>
            <a:chOff x="3903" y="2724"/>
            <a:chExt cx="869" cy="465"/>
          </a:xfrm>
        </p:grpSpPr>
        <p:sp>
          <p:nvSpPr>
            <p:cNvPr id="582671" name="Line 15"/>
            <p:cNvSpPr>
              <a:spLocks noChangeShapeType="1"/>
            </p:cNvSpPr>
            <p:nvPr/>
          </p:nvSpPr>
          <p:spPr bwMode="auto">
            <a:xfrm>
              <a:off x="4764" y="27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2672" name="Line 16"/>
            <p:cNvSpPr>
              <a:spLocks noChangeShapeType="1"/>
            </p:cNvSpPr>
            <p:nvPr/>
          </p:nvSpPr>
          <p:spPr bwMode="auto">
            <a:xfrm>
              <a:off x="3903" y="27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2673" name="Object 17"/>
            <p:cNvGraphicFramePr>
              <a:graphicFrameLocks noChangeAspect="1"/>
            </p:cNvGraphicFramePr>
            <p:nvPr/>
          </p:nvGraphicFramePr>
          <p:xfrm>
            <a:off x="3924" y="3022"/>
            <a:ext cx="79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76" name="Equation" r:id="rId6" imgW="1866600" imgH="393480" progId="Equation.DSMT4">
                    <p:embed/>
                  </p:oleObj>
                </mc:Choice>
                <mc:Fallback>
                  <p:oleObj name="Equation" r:id="rId6" imgW="1866600" imgH="39348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3022"/>
                          <a:ext cx="791" cy="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2674" name="Line 18"/>
            <p:cNvSpPr>
              <a:spLocks noChangeShapeType="1"/>
            </p:cNvSpPr>
            <p:nvPr/>
          </p:nvSpPr>
          <p:spPr bwMode="auto">
            <a:xfrm>
              <a:off x="3908" y="2976"/>
              <a:ext cx="864" cy="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686550" y="3917950"/>
            <a:ext cx="349250" cy="282575"/>
            <a:chOff x="3744" y="2828"/>
            <a:chExt cx="220" cy="178"/>
          </a:xfrm>
        </p:grpSpPr>
        <p:graphicFrame>
          <p:nvGraphicFramePr>
            <p:cNvPr id="582676" name="Object 20"/>
            <p:cNvGraphicFramePr>
              <a:graphicFrameLocks noChangeAspect="1"/>
            </p:cNvGraphicFramePr>
            <p:nvPr/>
          </p:nvGraphicFramePr>
          <p:xfrm>
            <a:off x="3744" y="2882"/>
            <a:ext cx="123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77" name="公式" r:id="rId8" imgW="291960" imgH="291960" progId="Equation.3">
                    <p:embed/>
                  </p:oleObj>
                </mc:Choice>
                <mc:Fallback>
                  <p:oleObj name="公式" r:id="rId8" imgW="291960" imgH="29196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882"/>
                          <a:ext cx="123" cy="1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2677" name="Object 21"/>
            <p:cNvGraphicFramePr>
              <a:graphicFrameLocks noChangeAspect="1"/>
            </p:cNvGraphicFramePr>
            <p:nvPr/>
          </p:nvGraphicFramePr>
          <p:xfrm>
            <a:off x="3860" y="2828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78" name="公式" r:id="rId10" imgW="114120" imgH="101520" progId="Equation.3">
                    <p:embed/>
                  </p:oleObj>
                </mc:Choice>
                <mc:Fallback>
                  <p:oleObj name="公式" r:id="rId10" imgW="114120" imgH="1015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828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8255000" y="2728913"/>
            <a:ext cx="334963" cy="230187"/>
            <a:chOff x="4732" y="2079"/>
            <a:chExt cx="211" cy="145"/>
          </a:xfrm>
        </p:grpSpPr>
        <p:graphicFrame>
          <p:nvGraphicFramePr>
            <p:cNvPr id="582679" name="Object 23"/>
            <p:cNvGraphicFramePr>
              <a:graphicFrameLocks noChangeAspect="1"/>
            </p:cNvGraphicFramePr>
            <p:nvPr/>
          </p:nvGraphicFramePr>
          <p:xfrm>
            <a:off x="4820" y="2079"/>
            <a:ext cx="123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79" name="公式" r:id="rId12" imgW="291960" imgH="304560" progId="Equation.3">
                    <p:embed/>
                  </p:oleObj>
                </mc:Choice>
                <mc:Fallback>
                  <p:oleObj name="公式" r:id="rId12" imgW="291960" imgH="3045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0" y="2079"/>
                          <a:ext cx="123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2680" name="Object 24"/>
            <p:cNvGraphicFramePr>
              <a:graphicFrameLocks noChangeAspect="1"/>
            </p:cNvGraphicFramePr>
            <p:nvPr/>
          </p:nvGraphicFramePr>
          <p:xfrm>
            <a:off x="4732" y="2132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80" name="公式" r:id="rId14" imgW="114120" imgH="101520" progId="Equation.3">
                    <p:embed/>
                  </p:oleObj>
                </mc:Choice>
                <mc:Fallback>
                  <p:oleObj name="公式" r:id="rId14" imgW="114120" imgH="10152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2132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7556500" y="2171700"/>
            <a:ext cx="719138" cy="1828800"/>
            <a:chOff x="4292" y="1728"/>
            <a:chExt cx="453" cy="1152"/>
          </a:xfrm>
        </p:grpSpPr>
        <p:sp>
          <p:nvSpPr>
            <p:cNvPr id="582682" name="Line 26"/>
            <p:cNvSpPr>
              <a:spLocks noChangeShapeType="1"/>
            </p:cNvSpPr>
            <p:nvPr/>
          </p:nvSpPr>
          <p:spPr bwMode="auto">
            <a:xfrm flipV="1">
              <a:off x="4320" y="1728"/>
              <a:ext cx="425" cy="1152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2683" name="Object 27"/>
            <p:cNvGraphicFramePr>
              <a:graphicFrameLocks noChangeAspect="1"/>
            </p:cNvGraphicFramePr>
            <p:nvPr/>
          </p:nvGraphicFramePr>
          <p:xfrm>
            <a:off x="4292" y="1888"/>
            <a:ext cx="28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81" name="公式" r:id="rId16" imgW="609480" imgH="406080" progId="Equation.3">
                    <p:embed/>
                  </p:oleObj>
                </mc:Choice>
                <mc:Fallback>
                  <p:oleObj name="公式" r:id="rId16" imgW="609480" imgH="4060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888"/>
                          <a:ext cx="288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2684" name="Rectangle 28"/>
          <p:cNvSpPr>
            <a:spLocks noChangeArrowheads="1"/>
          </p:cNvSpPr>
          <p:nvPr/>
        </p:nvSpPr>
        <p:spPr bwMode="auto">
          <a:xfrm>
            <a:off x="1187450" y="1557338"/>
            <a:ext cx="7885113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altLang="zh-CN" b="1" dirty="0">
                <a:ea typeface="宋体" charset="-122"/>
              </a:rPr>
              <a:t>(1)</a:t>
            </a:r>
            <a:r>
              <a:rPr lang="en-US" altLang="zh-CN" dirty="0">
                <a:ea typeface="宋体" charset="-122"/>
              </a:rPr>
              <a:t> Find the relation between the position of our tank and the enemy’s car. </a:t>
            </a:r>
          </a:p>
        </p:txBody>
      </p:sp>
      <p:sp>
        <p:nvSpPr>
          <p:cNvPr id="582685" name="Rectangle 29"/>
          <p:cNvSpPr>
            <a:spLocks noChangeArrowheads="1"/>
          </p:cNvSpPr>
          <p:nvPr/>
        </p:nvSpPr>
        <p:spPr bwMode="auto">
          <a:xfrm>
            <a:off x="179388" y="155733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</a:p>
        </p:txBody>
      </p:sp>
      <p:sp>
        <p:nvSpPr>
          <p:cNvPr id="582687" name="Rectangle 31"/>
          <p:cNvSpPr>
            <a:spLocks noChangeArrowheads="1"/>
          </p:cNvSpPr>
          <p:nvPr/>
        </p:nvSpPr>
        <p:spPr bwMode="auto">
          <a:xfrm>
            <a:off x="250825" y="1989138"/>
            <a:ext cx="6408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charset="-122"/>
              </a:rPr>
              <a:t>Suppose that  </a:t>
            </a:r>
            <a:r>
              <a:rPr lang="en-US" altLang="zh-CN" b="1" i="1">
                <a:ea typeface="宋体" charset="-122"/>
              </a:rPr>
              <a:t>t  </a:t>
            </a:r>
            <a:r>
              <a:rPr lang="en-US" altLang="zh-CN">
                <a:ea typeface="宋体" charset="-122"/>
              </a:rPr>
              <a:t>is the time when our tank begin to chase the enemy from  </a:t>
            </a:r>
            <a:r>
              <a:rPr lang="en-US" altLang="zh-CN" b="1" i="1">
                <a:ea typeface="宋体" charset="-122"/>
              </a:rPr>
              <a:t>B </a:t>
            </a:r>
            <a:r>
              <a:rPr lang="en-US" altLang="zh-CN">
                <a:ea typeface="宋体" charset="-122"/>
              </a:rPr>
              <a:t> and the distance between the enemy and us</a:t>
            </a:r>
          </a:p>
        </p:txBody>
      </p:sp>
      <p:sp>
        <p:nvSpPr>
          <p:cNvPr id="582691" name="Rectangle 35"/>
          <p:cNvSpPr>
            <a:spLocks noChangeArrowheads="1"/>
          </p:cNvSpPr>
          <p:nvPr/>
        </p:nvSpPr>
        <p:spPr bwMode="auto">
          <a:xfrm>
            <a:off x="1116013" y="2781300"/>
            <a:ext cx="769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Then </a:t>
            </a:r>
          </a:p>
        </p:txBody>
      </p:sp>
      <p:graphicFrame>
        <p:nvGraphicFramePr>
          <p:cNvPr id="582690" name="Object 34"/>
          <p:cNvGraphicFramePr>
            <a:graphicFrameLocks noChangeAspect="1"/>
          </p:cNvGraphicFramePr>
          <p:nvPr/>
        </p:nvGraphicFramePr>
        <p:xfrm>
          <a:off x="1908175" y="3213100"/>
          <a:ext cx="2905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82" name="Equation" r:id="rId18" imgW="2908300" imgH="419100" progId="Equation.DSMT4">
                  <p:embed/>
                </p:oleObj>
              </mc:Choice>
              <mc:Fallback>
                <p:oleObj name="Equation" r:id="rId18" imgW="29083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13100"/>
                        <a:ext cx="2905125" cy="4191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50825" y="3933825"/>
            <a:ext cx="4537075" cy="431800"/>
            <a:chOff x="158" y="2704"/>
            <a:chExt cx="2858" cy="272"/>
          </a:xfrm>
        </p:grpSpPr>
        <p:sp>
          <p:nvSpPr>
            <p:cNvPr id="582697" name="Text Box 41"/>
            <p:cNvSpPr txBox="1">
              <a:spLocks noChangeArrowheads="1"/>
            </p:cNvSpPr>
            <p:nvPr/>
          </p:nvSpPr>
          <p:spPr bwMode="auto">
            <a:xfrm>
              <a:off x="158" y="2704"/>
              <a:ext cx="2858" cy="250"/>
            </a:xfrm>
            <a:prstGeom prst="rect">
              <a:avLst/>
            </a:prstGeom>
            <a:solidFill>
              <a:srgbClr val="FFFFC3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158" y="2704"/>
              <a:ext cx="2858" cy="272"/>
              <a:chOff x="158" y="2704"/>
              <a:chExt cx="2858" cy="272"/>
            </a:xfrm>
          </p:grpSpPr>
          <p:sp>
            <p:nvSpPr>
              <p:cNvPr id="582692" name="Rectangle 36"/>
              <p:cNvSpPr>
                <a:spLocks noChangeArrowheads="1"/>
              </p:cNvSpPr>
              <p:nvPr/>
            </p:nvSpPr>
            <p:spPr bwMode="auto">
              <a:xfrm>
                <a:off x="158" y="2704"/>
                <a:ext cx="24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ea typeface="宋体" charset="-122"/>
                  </a:rPr>
                  <a:t>(2)</a:t>
                </a:r>
                <a:r>
                  <a:rPr lang="en-US" altLang="zh-CN">
                    <a:ea typeface="宋体" charset="-122"/>
                  </a:rPr>
                  <a:t> Find the global minimal value of </a:t>
                </a:r>
              </a:p>
            </p:txBody>
          </p:sp>
          <p:grpSp>
            <p:nvGrpSpPr>
              <p:cNvPr id="10" name="Group 37"/>
              <p:cNvGrpSpPr>
                <a:grpSpLocks/>
              </p:cNvGrpSpPr>
              <p:nvPr/>
            </p:nvGrpSpPr>
            <p:grpSpPr bwMode="auto">
              <a:xfrm>
                <a:off x="2606" y="2726"/>
                <a:ext cx="410" cy="250"/>
                <a:chOff x="930" y="2541"/>
                <a:chExt cx="410" cy="250"/>
              </a:xfrm>
            </p:grpSpPr>
            <p:graphicFrame>
              <p:nvGraphicFramePr>
                <p:cNvPr id="582694" name="Object 38"/>
                <p:cNvGraphicFramePr>
                  <a:graphicFrameLocks noChangeAspect="1"/>
                </p:cNvGraphicFramePr>
                <p:nvPr/>
              </p:nvGraphicFramePr>
              <p:xfrm>
                <a:off x="930" y="2568"/>
                <a:ext cx="270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8183" name="Equation" r:id="rId20" imgW="431613" imgH="291973" progId="Equation.DSMT4">
                        <p:embed/>
                      </p:oleObj>
                    </mc:Choice>
                    <mc:Fallback>
                      <p:oleObj name="Equation" r:id="rId20" imgW="431613" imgH="291973" progId="Equation.DSMT4">
                        <p:embed/>
                        <p:pic>
                          <p:nvPicPr>
                            <p:cNvPr id="0" name="Picture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0" y="2568"/>
                              <a:ext cx="270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82695" name="Rectangle 39"/>
                <p:cNvSpPr>
                  <a:spLocks noChangeArrowheads="1"/>
                </p:cNvSpPr>
                <p:nvPr/>
              </p:nvSpPr>
              <p:spPr bwMode="auto">
                <a:xfrm>
                  <a:off x="1156" y="2541"/>
                  <a:ext cx="1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latin typeface="Arial" charset="0"/>
                      <a:ea typeface="宋体" charset="-122"/>
                    </a:rPr>
                    <a:t>.</a:t>
                  </a:r>
                  <a:r>
                    <a:rPr lang="en-US" altLang="zh-CN" sz="1100">
                      <a:latin typeface="Arial" charset="0"/>
                      <a:ea typeface="宋体" charset="-122"/>
                    </a:rPr>
                    <a:t> </a:t>
                  </a:r>
                  <a:endParaRPr lang="en-US" altLang="zh-CN" sz="1800">
                    <a:latin typeface="Arial" charset="0"/>
                    <a:ea typeface="宋体" charset="-122"/>
                  </a:endParaRPr>
                </a:p>
              </p:txBody>
            </p:sp>
          </p:grpSp>
        </p:grpSp>
      </p:grpSp>
      <p:graphicFrame>
        <p:nvGraphicFramePr>
          <p:cNvPr id="582701" name="Object 45"/>
          <p:cNvGraphicFramePr>
            <a:graphicFrameLocks noChangeAspect="1"/>
          </p:cNvGraphicFramePr>
          <p:nvPr/>
        </p:nvGraphicFramePr>
        <p:xfrm>
          <a:off x="611188" y="4365625"/>
          <a:ext cx="30099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84" name="Equation" r:id="rId22" imgW="3009900" imgH="749300" progId="Equation.DSMT4">
                  <p:embed/>
                </p:oleObj>
              </mc:Choice>
              <mc:Fallback>
                <p:oleObj name="Equation" r:id="rId22" imgW="3009900" imgH="749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30099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700" name="Object 44"/>
          <p:cNvGraphicFramePr>
            <a:graphicFrameLocks noChangeAspect="1"/>
          </p:cNvGraphicFramePr>
          <p:nvPr/>
        </p:nvGraphicFramePr>
        <p:xfrm>
          <a:off x="4271963" y="4637088"/>
          <a:ext cx="876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85" name="Equation" r:id="rId24" imgW="875920" imgH="304668" progId="Equation.DSMT4">
                  <p:embed/>
                </p:oleObj>
              </mc:Choice>
              <mc:Fallback>
                <p:oleObj name="Equation" r:id="rId24" imgW="875920" imgH="304668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4637088"/>
                        <a:ext cx="876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99" name="Object 43"/>
          <p:cNvGraphicFramePr>
            <a:graphicFrameLocks noChangeAspect="1"/>
          </p:cNvGraphicFramePr>
          <p:nvPr/>
        </p:nvGraphicFramePr>
        <p:xfrm>
          <a:off x="8194675" y="4652963"/>
          <a:ext cx="7699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86" name="Equation" r:id="rId26" imgW="774360" imgH="291960" progId="Equation.DSMT4">
                  <p:embed/>
                </p:oleObj>
              </mc:Choice>
              <mc:Fallback>
                <p:oleObj name="Equation" r:id="rId26" imgW="77436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675" y="4652963"/>
                        <a:ext cx="76993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703" name="Rectangle 47"/>
          <p:cNvSpPr>
            <a:spLocks noChangeArrowheads="1"/>
          </p:cNvSpPr>
          <p:nvPr/>
        </p:nvSpPr>
        <p:spPr bwMode="auto">
          <a:xfrm>
            <a:off x="3563938" y="4581525"/>
            <a:ext cx="712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. Let </a:t>
            </a:r>
          </a:p>
        </p:txBody>
      </p:sp>
      <p:sp>
        <p:nvSpPr>
          <p:cNvPr id="582704" name="Rectangle 48"/>
          <p:cNvSpPr>
            <a:spLocks noChangeArrowheads="1"/>
          </p:cNvSpPr>
          <p:nvPr/>
        </p:nvSpPr>
        <p:spPr bwMode="auto">
          <a:xfrm>
            <a:off x="5148263" y="4581525"/>
            <a:ext cx="316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we find the stationary point </a:t>
            </a:r>
          </a:p>
        </p:txBody>
      </p:sp>
      <p:sp>
        <p:nvSpPr>
          <p:cNvPr id="582705" name="Rectangle 49"/>
          <p:cNvSpPr>
            <a:spLocks noChangeArrowheads="1"/>
          </p:cNvSpPr>
          <p:nvPr/>
        </p:nvSpPr>
        <p:spPr bwMode="auto">
          <a:xfrm>
            <a:off x="179388" y="5084763"/>
            <a:ext cx="6438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It is easy to see that this point is the point of minimum value. </a:t>
            </a:r>
          </a:p>
        </p:txBody>
      </p:sp>
      <p:sp>
        <p:nvSpPr>
          <p:cNvPr id="582706" name="Rectangle 50"/>
          <p:cNvSpPr>
            <a:spLocks noChangeArrowheads="1"/>
          </p:cNvSpPr>
          <p:nvPr/>
        </p:nvSpPr>
        <p:spPr bwMode="auto">
          <a:xfrm>
            <a:off x="179388" y="5516563"/>
            <a:ext cx="7993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after we began to chase the enemy, is the best time we shoot the enemy.</a:t>
            </a:r>
          </a:p>
        </p:txBody>
      </p:sp>
      <p:sp>
        <p:nvSpPr>
          <p:cNvPr id="582708" name="Rectangle 52"/>
          <p:cNvSpPr>
            <a:spLocks noChangeArrowheads="1"/>
          </p:cNvSpPr>
          <p:nvPr/>
        </p:nvSpPr>
        <p:spPr bwMode="auto">
          <a:xfrm>
            <a:off x="179388" y="5949950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</a:t>
            </a:r>
            <a:endParaRPr lang="zh-CN" altLang="en-US">
              <a:ea typeface="宋体" charset="-122"/>
            </a:endParaRPr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250825" y="2781300"/>
            <a:ext cx="1008063" cy="431800"/>
            <a:chOff x="158" y="1752"/>
            <a:chExt cx="635" cy="272"/>
          </a:xfrm>
        </p:grpSpPr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83" y="1774"/>
              <a:ext cx="410" cy="250"/>
              <a:chOff x="930" y="2541"/>
              <a:chExt cx="410" cy="250"/>
            </a:xfrm>
          </p:grpSpPr>
          <p:graphicFrame>
            <p:nvGraphicFramePr>
              <p:cNvPr id="582686" name="Object 30"/>
              <p:cNvGraphicFramePr>
                <a:graphicFrameLocks noChangeAspect="1"/>
              </p:cNvGraphicFramePr>
              <p:nvPr/>
            </p:nvGraphicFramePr>
            <p:xfrm>
              <a:off x="930" y="2568"/>
              <a:ext cx="27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187" name="Equation" r:id="rId28" imgW="431613" imgH="291973" progId="Equation.DSMT4">
                      <p:embed/>
                    </p:oleObj>
                  </mc:Choice>
                  <mc:Fallback>
                    <p:oleObj name="Equation" r:id="rId28" imgW="431613" imgH="291973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2568"/>
                            <a:ext cx="27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2688" name="Rectangle 32"/>
              <p:cNvSpPr>
                <a:spLocks noChangeArrowheads="1"/>
              </p:cNvSpPr>
              <p:nvPr/>
            </p:nvSpPr>
            <p:spPr bwMode="auto">
              <a:xfrm>
                <a:off x="1156" y="2541"/>
                <a:ext cx="1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Arial" charset="0"/>
                    <a:ea typeface="宋体" charset="-122"/>
                  </a:rPr>
                  <a:t>.</a:t>
                </a:r>
                <a:r>
                  <a:rPr lang="en-US" altLang="zh-CN" sz="1100">
                    <a:latin typeface="Arial" charset="0"/>
                    <a:ea typeface="宋体" charset="-122"/>
                  </a:rPr>
                  <a:t> </a:t>
                </a:r>
                <a:endParaRPr lang="en-US" altLang="zh-CN" sz="1800"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582710" name="Rectangle 54"/>
            <p:cNvSpPr>
              <a:spLocks noChangeArrowheads="1"/>
            </p:cNvSpPr>
            <p:nvPr/>
          </p:nvSpPr>
          <p:spPr bwMode="auto">
            <a:xfrm>
              <a:off x="158" y="1752"/>
              <a:ext cx="2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is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582712" name="Rectangle 56"/>
          <p:cNvSpPr>
            <a:spLocks noChangeArrowheads="1"/>
          </p:cNvSpPr>
          <p:nvPr/>
        </p:nvSpPr>
        <p:spPr bwMode="auto">
          <a:xfrm>
            <a:off x="6372225" y="5084763"/>
            <a:ext cx="2557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Therefore, 1.5 minuets,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8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8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8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8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5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8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8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58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58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58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58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4" grpId="0" animBg="1"/>
      <p:bldP spid="582665" grpId="0" animBg="1"/>
      <p:bldP spid="582684" grpId="0" animBg="1"/>
      <p:bldP spid="582685" grpId="0"/>
      <p:bldP spid="582687" grpId="0"/>
      <p:bldP spid="582691" grpId="0"/>
      <p:bldP spid="582703" grpId="0"/>
      <p:bldP spid="582704" grpId="0"/>
      <p:bldP spid="582705" grpId="0"/>
      <p:bldP spid="582706" grpId="0"/>
      <p:bldP spid="582708" grpId="0"/>
      <p:bldP spid="5827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3.5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Convexity of Functions, Inflections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5638563"/>
      </p:ext>
    </p:extLst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7793-8E1B-4965-A344-6DBAB153FB9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Convexity of functions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45034" y="3037086"/>
            <a:ext cx="2743200" cy="2163762"/>
            <a:chOff x="3600" y="1613"/>
            <a:chExt cx="1718" cy="1315"/>
          </a:xfrm>
        </p:grpSpPr>
        <p:sp>
          <p:nvSpPr>
            <p:cNvPr id="486405" name="Line 5"/>
            <p:cNvSpPr>
              <a:spLocks noChangeShapeType="1"/>
            </p:cNvSpPr>
            <p:nvPr/>
          </p:nvSpPr>
          <p:spPr bwMode="auto">
            <a:xfrm>
              <a:off x="3600" y="2736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06" name="Line 6"/>
            <p:cNvSpPr>
              <a:spLocks noChangeShapeType="1"/>
            </p:cNvSpPr>
            <p:nvPr/>
          </p:nvSpPr>
          <p:spPr bwMode="auto">
            <a:xfrm flipV="1">
              <a:off x="3792" y="163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6407" name="Object 7"/>
            <p:cNvGraphicFramePr>
              <a:graphicFrameLocks noChangeAspect="1"/>
            </p:cNvGraphicFramePr>
            <p:nvPr/>
          </p:nvGraphicFramePr>
          <p:xfrm>
            <a:off x="5193" y="2799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30" name="公式" r:id="rId4" imgW="253800" imgH="241200" progId="Equation.3">
                    <p:embed/>
                  </p:oleObj>
                </mc:Choice>
                <mc:Fallback>
                  <p:oleObj name="公式" r:id="rId4" imgW="253800" imgH="241200" progId="Equation.3">
                    <p:embed/>
                    <p:pic>
                      <p:nvPicPr>
                        <p:cNvPr id="4864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799"/>
                          <a:ext cx="125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6408" name="Object 8"/>
            <p:cNvGraphicFramePr>
              <a:graphicFrameLocks noChangeAspect="1"/>
            </p:cNvGraphicFramePr>
            <p:nvPr/>
          </p:nvGraphicFramePr>
          <p:xfrm>
            <a:off x="3619" y="1613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31" name="公式" r:id="rId6" imgW="253800" imgH="317160" progId="Equation.3">
                    <p:embed/>
                  </p:oleObj>
                </mc:Choice>
                <mc:Fallback>
                  <p:oleObj name="公式" r:id="rId6" imgW="253800" imgH="317160" progId="Equation.3">
                    <p:embed/>
                    <p:pic>
                      <p:nvPicPr>
                        <p:cNvPr id="4864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613"/>
                          <a:ext cx="125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6409" name="Object 9"/>
            <p:cNvGraphicFramePr>
              <a:graphicFrameLocks noChangeAspect="1"/>
            </p:cNvGraphicFramePr>
            <p:nvPr/>
          </p:nvGraphicFramePr>
          <p:xfrm>
            <a:off x="3657" y="2784"/>
            <a:ext cx="10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32" name="公式" r:id="rId8" imgW="215640" imgH="241200" progId="Equation.3">
                    <p:embed/>
                  </p:oleObj>
                </mc:Choice>
                <mc:Fallback>
                  <p:oleObj name="公式" r:id="rId8" imgW="215640" imgH="241200" progId="Equation.3">
                    <p:embed/>
                    <p:pic>
                      <p:nvPicPr>
                        <p:cNvPr id="48640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2784"/>
                          <a:ext cx="106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547664" y="3326324"/>
            <a:ext cx="1601787" cy="1219200"/>
            <a:chOff x="3561" y="2000"/>
            <a:chExt cx="1009" cy="768"/>
          </a:xfrm>
        </p:grpSpPr>
        <p:sp>
          <p:nvSpPr>
            <p:cNvPr id="486411" name="Arc 11"/>
            <p:cNvSpPr>
              <a:spLocks/>
            </p:cNvSpPr>
            <p:nvPr/>
          </p:nvSpPr>
          <p:spPr bwMode="auto">
            <a:xfrm flipH="1" flipV="1">
              <a:off x="3561" y="2000"/>
              <a:ext cx="973" cy="768"/>
            </a:xfrm>
            <a:custGeom>
              <a:avLst/>
              <a:gdLst>
                <a:gd name="G0" fmla="+- 11840 0 0"/>
                <a:gd name="G1" fmla="+- 0 0 0"/>
                <a:gd name="G2" fmla="+- 21600 0 0"/>
                <a:gd name="T0" fmla="*/ 33002 w 33002"/>
                <a:gd name="T1" fmla="*/ 4328 h 21600"/>
                <a:gd name="T2" fmla="*/ 0 w 33002"/>
                <a:gd name="T3" fmla="*/ 18066 h 21600"/>
                <a:gd name="T4" fmla="*/ 11840 w 3300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02" h="21600" fill="none" extrusionOk="0">
                  <a:moveTo>
                    <a:pt x="33001" y="4327"/>
                  </a:moveTo>
                  <a:cubicBezTo>
                    <a:pt x="30945" y="14380"/>
                    <a:pt x="22101" y="21599"/>
                    <a:pt x="11840" y="21600"/>
                  </a:cubicBezTo>
                  <a:cubicBezTo>
                    <a:pt x="7633" y="21600"/>
                    <a:pt x="3518" y="20371"/>
                    <a:pt x="0" y="18065"/>
                  </a:cubicBezTo>
                </a:path>
                <a:path w="33002" h="21600" stroke="0" extrusionOk="0">
                  <a:moveTo>
                    <a:pt x="33001" y="4327"/>
                  </a:moveTo>
                  <a:cubicBezTo>
                    <a:pt x="30945" y="14380"/>
                    <a:pt x="22101" y="21599"/>
                    <a:pt x="11840" y="21600"/>
                  </a:cubicBezTo>
                  <a:cubicBezTo>
                    <a:pt x="7633" y="21600"/>
                    <a:pt x="3518" y="20371"/>
                    <a:pt x="0" y="18065"/>
                  </a:cubicBezTo>
                  <a:lnTo>
                    <a:pt x="11840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graphicFrame>
          <p:nvGraphicFramePr>
            <p:cNvPr id="48641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802" y="2306"/>
            <a:ext cx="76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33" name="Equation" r:id="rId10" imgW="990360" imgH="291960" progId="Equation.DSMT4">
                    <p:embed/>
                  </p:oleObj>
                </mc:Choice>
                <mc:Fallback>
                  <p:oleObj name="Equation" r:id="rId10" imgW="990360" imgH="291960" progId="Equation.DSMT4">
                    <p:embed/>
                    <p:pic>
                      <p:nvPicPr>
                        <p:cNvPr id="4864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2" y="2306"/>
                          <a:ext cx="768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35034" y="2991048"/>
            <a:ext cx="2743200" cy="2163763"/>
            <a:chOff x="3600" y="1613"/>
            <a:chExt cx="1718" cy="1315"/>
          </a:xfrm>
        </p:grpSpPr>
        <p:sp>
          <p:nvSpPr>
            <p:cNvPr id="486414" name="Line 14"/>
            <p:cNvSpPr>
              <a:spLocks noChangeShapeType="1"/>
            </p:cNvSpPr>
            <p:nvPr/>
          </p:nvSpPr>
          <p:spPr bwMode="auto">
            <a:xfrm>
              <a:off x="3600" y="2736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5" name="Line 15"/>
            <p:cNvSpPr>
              <a:spLocks noChangeShapeType="1"/>
            </p:cNvSpPr>
            <p:nvPr/>
          </p:nvSpPr>
          <p:spPr bwMode="auto">
            <a:xfrm flipV="1">
              <a:off x="3792" y="163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6416" name="Object 16"/>
            <p:cNvGraphicFramePr>
              <a:graphicFrameLocks noChangeAspect="1"/>
            </p:cNvGraphicFramePr>
            <p:nvPr/>
          </p:nvGraphicFramePr>
          <p:xfrm>
            <a:off x="5193" y="2799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34" name="公式" r:id="rId12" imgW="253800" imgH="241200" progId="Equation.3">
                    <p:embed/>
                  </p:oleObj>
                </mc:Choice>
                <mc:Fallback>
                  <p:oleObj name="公式" r:id="rId12" imgW="253800" imgH="241200" progId="Equation.3">
                    <p:embed/>
                    <p:pic>
                      <p:nvPicPr>
                        <p:cNvPr id="4864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799"/>
                          <a:ext cx="125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6417" name="Object 17"/>
            <p:cNvGraphicFramePr>
              <a:graphicFrameLocks noChangeAspect="1"/>
            </p:cNvGraphicFramePr>
            <p:nvPr/>
          </p:nvGraphicFramePr>
          <p:xfrm>
            <a:off x="3619" y="1613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35" name="公式" r:id="rId14" imgW="253800" imgH="317160" progId="Equation.3">
                    <p:embed/>
                  </p:oleObj>
                </mc:Choice>
                <mc:Fallback>
                  <p:oleObj name="公式" r:id="rId14" imgW="253800" imgH="317160" progId="Equation.3">
                    <p:embed/>
                    <p:pic>
                      <p:nvPicPr>
                        <p:cNvPr id="4864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613"/>
                          <a:ext cx="125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6418" name="Object 18"/>
            <p:cNvGraphicFramePr>
              <a:graphicFrameLocks noChangeAspect="1"/>
            </p:cNvGraphicFramePr>
            <p:nvPr/>
          </p:nvGraphicFramePr>
          <p:xfrm>
            <a:off x="3657" y="2784"/>
            <a:ext cx="10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36" name="公式" r:id="rId16" imgW="215640" imgH="241200" progId="Equation.3">
                    <p:embed/>
                  </p:oleObj>
                </mc:Choice>
                <mc:Fallback>
                  <p:oleObj name="公式" r:id="rId16" imgW="215640" imgH="241200" progId="Equation.3">
                    <p:embed/>
                    <p:pic>
                      <p:nvPicPr>
                        <p:cNvPr id="4864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2784"/>
                          <a:ext cx="106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654682" y="2852936"/>
            <a:ext cx="1509712" cy="1219200"/>
            <a:chOff x="3741" y="1632"/>
            <a:chExt cx="951" cy="768"/>
          </a:xfrm>
        </p:grpSpPr>
        <p:sp>
          <p:nvSpPr>
            <p:cNvPr id="486420" name="Arc 20"/>
            <p:cNvSpPr>
              <a:spLocks/>
            </p:cNvSpPr>
            <p:nvPr/>
          </p:nvSpPr>
          <p:spPr bwMode="auto">
            <a:xfrm flipV="1">
              <a:off x="3741" y="1632"/>
              <a:ext cx="951" cy="768"/>
            </a:xfrm>
            <a:custGeom>
              <a:avLst/>
              <a:gdLst>
                <a:gd name="G0" fmla="+- 8779 0 0"/>
                <a:gd name="G1" fmla="+- 21600 0 0"/>
                <a:gd name="G2" fmla="+- 21600 0 0"/>
                <a:gd name="T0" fmla="*/ 0 w 28563"/>
                <a:gd name="T1" fmla="*/ 1864 h 21600"/>
                <a:gd name="T2" fmla="*/ 28563 w 28563"/>
                <a:gd name="T3" fmla="*/ 12932 h 21600"/>
                <a:gd name="T4" fmla="*/ 8779 w 2856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563" h="21600" fill="none" extrusionOk="0">
                  <a:moveTo>
                    <a:pt x="0" y="1864"/>
                  </a:moveTo>
                  <a:cubicBezTo>
                    <a:pt x="2763" y="635"/>
                    <a:pt x="5754" y="-1"/>
                    <a:pt x="8779" y="0"/>
                  </a:cubicBezTo>
                  <a:cubicBezTo>
                    <a:pt x="17356" y="0"/>
                    <a:pt x="25121" y="5075"/>
                    <a:pt x="28563" y="12931"/>
                  </a:cubicBezTo>
                </a:path>
                <a:path w="28563" h="21600" stroke="0" extrusionOk="0">
                  <a:moveTo>
                    <a:pt x="0" y="1864"/>
                  </a:moveTo>
                  <a:cubicBezTo>
                    <a:pt x="2763" y="635"/>
                    <a:pt x="5754" y="-1"/>
                    <a:pt x="8779" y="0"/>
                  </a:cubicBezTo>
                  <a:cubicBezTo>
                    <a:pt x="17356" y="0"/>
                    <a:pt x="25121" y="5075"/>
                    <a:pt x="28563" y="12931"/>
                  </a:cubicBezTo>
                  <a:lnTo>
                    <a:pt x="8779" y="2160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6421" name="Object 21"/>
            <p:cNvGraphicFramePr>
              <a:graphicFrameLocks noChangeAspect="1"/>
            </p:cNvGraphicFramePr>
            <p:nvPr/>
          </p:nvGraphicFramePr>
          <p:xfrm>
            <a:off x="3848" y="1972"/>
            <a:ext cx="70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37" name="Equation" r:id="rId18" imgW="1130040" imgH="342720" progId="Equation.DSMT4">
                    <p:embed/>
                  </p:oleObj>
                </mc:Choice>
                <mc:Fallback>
                  <p:oleObj name="Equation" r:id="rId18" imgW="1130040" imgH="342720" progId="Equation.DSMT4">
                    <p:embed/>
                    <p:pic>
                      <p:nvPicPr>
                        <p:cNvPr id="4864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" y="1972"/>
                          <a:ext cx="708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6422" name="Text Box 22"/>
          <p:cNvSpPr txBox="1">
            <a:spLocks noChangeArrowheads="1"/>
          </p:cNvSpPr>
          <p:nvPr/>
        </p:nvSpPr>
        <p:spPr bwMode="auto">
          <a:xfrm>
            <a:off x="4527741" y="5210392"/>
            <a:ext cx="31406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336600"/>
                </a:solidFill>
                <a:latin typeface="Arial" charset="0"/>
                <a:ea typeface="宋体" charset="-122"/>
              </a:rPr>
              <a:t>Convex Function(</a:t>
            </a:r>
            <a:r>
              <a:rPr lang="zh-CN" altLang="en-US" sz="1800" b="1" dirty="0">
                <a:solidFill>
                  <a:srgbClr val="336600"/>
                </a:solidFill>
                <a:latin typeface="Arial" charset="0"/>
                <a:ea typeface="宋体" charset="-122"/>
              </a:rPr>
              <a:t>下凸函数</a:t>
            </a:r>
            <a:r>
              <a:rPr lang="en-US" altLang="zh-CN" sz="1800" b="1" dirty="0">
                <a:solidFill>
                  <a:srgbClr val="336600"/>
                </a:solidFill>
                <a:latin typeface="Arial" charset="0"/>
                <a:ea typeface="宋体" charset="-122"/>
              </a:rPr>
              <a:t>)</a:t>
            </a:r>
          </a:p>
        </p:txBody>
      </p:sp>
      <p:sp>
        <p:nvSpPr>
          <p:cNvPr id="486423" name="Text Box 23"/>
          <p:cNvSpPr txBox="1">
            <a:spLocks noChangeArrowheads="1"/>
          </p:cNvSpPr>
          <p:nvPr/>
        </p:nvSpPr>
        <p:spPr bwMode="auto">
          <a:xfrm>
            <a:off x="611560" y="5224661"/>
            <a:ext cx="3579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336600"/>
                </a:solidFill>
                <a:latin typeface="Arial" charset="0"/>
                <a:ea typeface="宋体" charset="-122"/>
              </a:rPr>
              <a:t>Concave Function</a:t>
            </a:r>
            <a:r>
              <a:rPr lang="zh-CN" altLang="en-US" sz="1800" b="1" dirty="0">
                <a:solidFill>
                  <a:srgbClr val="336600"/>
                </a:solidFill>
                <a:latin typeface="Arial" charset="0"/>
                <a:ea typeface="宋体" charset="-122"/>
              </a:rPr>
              <a:t>（上凸函数）</a:t>
            </a:r>
            <a:endParaRPr lang="en-US" altLang="zh-CN" sz="1800" b="1" dirty="0">
              <a:solidFill>
                <a:srgbClr val="336600"/>
              </a:solidFill>
              <a:latin typeface="Arial" charset="0"/>
              <a:ea typeface="宋体" charset="-122"/>
            </a:endParaRPr>
          </a:p>
        </p:txBody>
      </p:sp>
      <p:sp>
        <p:nvSpPr>
          <p:cNvPr id="486425" name="Rectangle 25"/>
          <p:cNvSpPr>
            <a:spLocks noChangeArrowheads="1"/>
          </p:cNvSpPr>
          <p:nvPr/>
        </p:nvSpPr>
        <p:spPr bwMode="auto">
          <a:xfrm>
            <a:off x="179388" y="1167135"/>
            <a:ext cx="6845144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Convexity is another important property of functions. </a:t>
            </a:r>
          </a:p>
        </p:txBody>
      </p:sp>
      <p:sp>
        <p:nvSpPr>
          <p:cNvPr id="486426" name="Rectangle 26"/>
          <p:cNvSpPr>
            <a:spLocks noChangeArrowheads="1"/>
          </p:cNvSpPr>
          <p:nvPr/>
        </p:nvSpPr>
        <p:spPr bwMode="auto">
          <a:xfrm>
            <a:off x="191284" y="1628800"/>
            <a:ext cx="84423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In generally, a function, whose the graph is 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convex upward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, is called a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concave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b="1" dirty="0">
                <a:solidFill>
                  <a:srgbClr val="00B050"/>
                </a:solidFill>
                <a:ea typeface="宋体" charset="-122"/>
              </a:rPr>
              <a:t>convex upward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function 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凹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上凸函数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,</a:t>
            </a:r>
            <a:endParaRPr lang="zh-CN" altLang="en-US" b="1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86427" name="Rectangle 27"/>
          <p:cNvSpPr>
            <a:spLocks noChangeArrowheads="1"/>
          </p:cNvSpPr>
          <p:nvPr/>
        </p:nvSpPr>
        <p:spPr bwMode="auto">
          <a:xfrm>
            <a:off x="4932040" y="2132856"/>
            <a:ext cx="39604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while its graph is 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convex</a:t>
            </a:r>
            <a:endParaRPr lang="zh-CN" altLang="en-US" b="1" dirty="0">
              <a:ea typeface="宋体" charset="-122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179512" y="2529535"/>
            <a:ext cx="8280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downward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is called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convex 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b="1" dirty="0">
                <a:solidFill>
                  <a:srgbClr val="00B050"/>
                </a:solidFill>
                <a:ea typeface="宋体" charset="-122"/>
              </a:rPr>
              <a:t>convex downward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  function 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凸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下凸函数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.</a:t>
            </a:r>
            <a:endParaRPr lang="zh-CN" altLang="en-US" b="1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606242" y="6125234"/>
            <a:ext cx="83582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graph of a function is called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the convexity of the function 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函数的凸性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dirty="0">
                <a:ea typeface="宋体" charset="-122"/>
              </a:rPr>
              <a:t>. 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606242" y="5747384"/>
            <a:ext cx="7353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The  property of being  convex upward or  convex downward  for the </a:t>
            </a:r>
            <a:endParaRPr lang="zh-CN" altLang="en-US" dirty="0">
              <a:solidFill>
                <a:srgbClr val="0000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561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8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2" grpId="0"/>
      <p:bldP spid="486423" grpId="0"/>
      <p:bldP spid="486426" grpId="0"/>
      <p:bldP spid="486427" grpId="0"/>
      <p:bldP spid="31" grpId="0"/>
      <p:bldP spid="32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7793-8E1B-4965-A344-6DBAB153FB9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Convexity of functions</a:t>
            </a:r>
          </a:p>
        </p:txBody>
      </p:sp>
      <p:sp>
        <p:nvSpPr>
          <p:cNvPr id="486425" name="Rectangle 25"/>
          <p:cNvSpPr>
            <a:spLocks noChangeArrowheads="1"/>
          </p:cNvSpPr>
          <p:nvPr/>
        </p:nvSpPr>
        <p:spPr bwMode="auto">
          <a:xfrm>
            <a:off x="179388" y="1167135"/>
            <a:ext cx="6845144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Convexity is another important property of functions.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42910" y="2204864"/>
            <a:ext cx="7508916" cy="3391789"/>
            <a:chOff x="642910" y="2852936"/>
            <a:chExt cx="7508916" cy="3391789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4745034" y="3037086"/>
              <a:ext cx="2743200" cy="2163762"/>
              <a:chOff x="3600" y="1613"/>
              <a:chExt cx="1718" cy="1315"/>
            </a:xfrm>
          </p:grpSpPr>
          <p:sp>
            <p:nvSpPr>
              <p:cNvPr id="486405" name="Line 5"/>
              <p:cNvSpPr>
                <a:spLocks noChangeShapeType="1"/>
              </p:cNvSpPr>
              <p:nvPr/>
            </p:nvSpPr>
            <p:spPr bwMode="auto">
              <a:xfrm>
                <a:off x="3600" y="2736"/>
                <a:ext cx="1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6406" name="Line 6"/>
              <p:cNvSpPr>
                <a:spLocks noChangeShapeType="1"/>
              </p:cNvSpPr>
              <p:nvPr/>
            </p:nvSpPr>
            <p:spPr bwMode="auto">
              <a:xfrm flipV="1">
                <a:off x="3792" y="1632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6407" name="Object 7"/>
              <p:cNvGraphicFramePr>
                <a:graphicFrameLocks noChangeAspect="1"/>
              </p:cNvGraphicFramePr>
              <p:nvPr/>
            </p:nvGraphicFramePr>
            <p:xfrm>
              <a:off x="5193" y="279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7354" name="公式" r:id="rId4" imgW="253800" imgH="241200" progId="Equation.3">
                      <p:embed/>
                    </p:oleObj>
                  </mc:Choice>
                  <mc:Fallback>
                    <p:oleObj name="公式" r:id="rId4" imgW="253800" imgH="241200" progId="Equation.3">
                      <p:embed/>
                      <p:pic>
                        <p:nvPicPr>
                          <p:cNvPr id="48640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279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6408" name="Object 8"/>
              <p:cNvGraphicFramePr>
                <a:graphicFrameLocks noChangeAspect="1"/>
              </p:cNvGraphicFramePr>
              <p:nvPr/>
            </p:nvGraphicFramePr>
            <p:xfrm>
              <a:off x="3619" y="1613"/>
              <a:ext cx="12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7355" name="公式" r:id="rId6" imgW="253800" imgH="317160" progId="Equation.3">
                      <p:embed/>
                    </p:oleObj>
                  </mc:Choice>
                  <mc:Fallback>
                    <p:oleObj name="公式" r:id="rId6" imgW="253800" imgH="317160" progId="Equation.3">
                      <p:embed/>
                      <p:pic>
                        <p:nvPicPr>
                          <p:cNvPr id="48640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1613"/>
                            <a:ext cx="125" cy="1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6409" name="Object 9"/>
              <p:cNvGraphicFramePr>
                <a:graphicFrameLocks noChangeAspect="1"/>
              </p:cNvGraphicFramePr>
              <p:nvPr/>
            </p:nvGraphicFramePr>
            <p:xfrm>
              <a:off x="3657" y="2784"/>
              <a:ext cx="10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7356" name="公式" r:id="rId8" imgW="215640" imgH="241200" progId="Equation.3">
                      <p:embed/>
                    </p:oleObj>
                  </mc:Choice>
                  <mc:Fallback>
                    <p:oleObj name="公式" r:id="rId8" imgW="215640" imgH="241200" progId="Equation.3">
                      <p:embed/>
                      <p:pic>
                        <p:nvPicPr>
                          <p:cNvPr id="486409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7" y="2784"/>
                            <a:ext cx="10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5368922" y="3270448"/>
              <a:ext cx="1601787" cy="1219200"/>
              <a:chOff x="3561" y="2000"/>
              <a:chExt cx="1009" cy="768"/>
            </a:xfrm>
          </p:grpSpPr>
          <p:sp>
            <p:nvSpPr>
              <p:cNvPr id="486411" name="Arc 11"/>
              <p:cNvSpPr>
                <a:spLocks/>
              </p:cNvSpPr>
              <p:nvPr/>
            </p:nvSpPr>
            <p:spPr bwMode="auto">
              <a:xfrm flipH="1" flipV="1">
                <a:off x="3561" y="2000"/>
                <a:ext cx="973" cy="768"/>
              </a:xfrm>
              <a:custGeom>
                <a:avLst/>
                <a:gdLst>
                  <a:gd name="G0" fmla="+- 11840 0 0"/>
                  <a:gd name="G1" fmla="+- 0 0 0"/>
                  <a:gd name="G2" fmla="+- 21600 0 0"/>
                  <a:gd name="T0" fmla="*/ 33002 w 33002"/>
                  <a:gd name="T1" fmla="*/ 4328 h 21600"/>
                  <a:gd name="T2" fmla="*/ 0 w 33002"/>
                  <a:gd name="T3" fmla="*/ 18066 h 21600"/>
                  <a:gd name="T4" fmla="*/ 11840 w 33002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02" h="21600" fill="none" extrusionOk="0">
                    <a:moveTo>
                      <a:pt x="33001" y="4327"/>
                    </a:moveTo>
                    <a:cubicBezTo>
                      <a:pt x="30945" y="14380"/>
                      <a:pt x="22101" y="21599"/>
                      <a:pt x="11840" y="21600"/>
                    </a:cubicBezTo>
                    <a:cubicBezTo>
                      <a:pt x="7633" y="21600"/>
                      <a:pt x="3518" y="20371"/>
                      <a:pt x="0" y="18065"/>
                    </a:cubicBezTo>
                  </a:path>
                  <a:path w="33002" h="21600" stroke="0" extrusionOk="0">
                    <a:moveTo>
                      <a:pt x="33001" y="4327"/>
                    </a:moveTo>
                    <a:cubicBezTo>
                      <a:pt x="30945" y="14380"/>
                      <a:pt x="22101" y="21599"/>
                      <a:pt x="11840" y="21600"/>
                    </a:cubicBezTo>
                    <a:cubicBezTo>
                      <a:pt x="7633" y="21600"/>
                      <a:pt x="3518" y="20371"/>
                      <a:pt x="0" y="18065"/>
                    </a:cubicBezTo>
                    <a:lnTo>
                      <a:pt x="11840" y="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641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802" y="2306"/>
              <a:ext cx="768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7357" name="Equation" r:id="rId10" imgW="990360" imgH="291960" progId="Equation.DSMT4">
                      <p:embed/>
                    </p:oleObj>
                  </mc:Choice>
                  <mc:Fallback>
                    <p:oleObj name="Equation" r:id="rId10" imgW="990360" imgH="291960" progId="Equation.DSMT4">
                      <p:embed/>
                      <p:pic>
                        <p:nvPicPr>
                          <p:cNvPr id="48641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2" y="2306"/>
                            <a:ext cx="768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935034" y="2991048"/>
              <a:ext cx="2743200" cy="2163763"/>
              <a:chOff x="3600" y="1613"/>
              <a:chExt cx="1718" cy="1315"/>
            </a:xfrm>
          </p:grpSpPr>
          <p:sp>
            <p:nvSpPr>
              <p:cNvPr id="486414" name="Line 14"/>
              <p:cNvSpPr>
                <a:spLocks noChangeShapeType="1"/>
              </p:cNvSpPr>
              <p:nvPr/>
            </p:nvSpPr>
            <p:spPr bwMode="auto">
              <a:xfrm>
                <a:off x="3600" y="2736"/>
                <a:ext cx="1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6415" name="Line 15"/>
              <p:cNvSpPr>
                <a:spLocks noChangeShapeType="1"/>
              </p:cNvSpPr>
              <p:nvPr/>
            </p:nvSpPr>
            <p:spPr bwMode="auto">
              <a:xfrm flipV="1">
                <a:off x="3792" y="1632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6416" name="Object 16"/>
              <p:cNvGraphicFramePr>
                <a:graphicFrameLocks noChangeAspect="1"/>
              </p:cNvGraphicFramePr>
              <p:nvPr/>
            </p:nvGraphicFramePr>
            <p:xfrm>
              <a:off x="5193" y="279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7358" name="公式" r:id="rId12" imgW="253800" imgH="241200" progId="Equation.3">
                      <p:embed/>
                    </p:oleObj>
                  </mc:Choice>
                  <mc:Fallback>
                    <p:oleObj name="公式" r:id="rId12" imgW="253800" imgH="241200" progId="Equation.3">
                      <p:embed/>
                      <p:pic>
                        <p:nvPicPr>
                          <p:cNvPr id="486416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279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6417" name="Object 17"/>
              <p:cNvGraphicFramePr>
                <a:graphicFrameLocks noChangeAspect="1"/>
              </p:cNvGraphicFramePr>
              <p:nvPr/>
            </p:nvGraphicFramePr>
            <p:xfrm>
              <a:off x="3619" y="1613"/>
              <a:ext cx="12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7359" name="公式" r:id="rId14" imgW="253800" imgH="317160" progId="Equation.3">
                      <p:embed/>
                    </p:oleObj>
                  </mc:Choice>
                  <mc:Fallback>
                    <p:oleObj name="公式" r:id="rId14" imgW="253800" imgH="317160" progId="Equation.3">
                      <p:embed/>
                      <p:pic>
                        <p:nvPicPr>
                          <p:cNvPr id="486417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1613"/>
                            <a:ext cx="125" cy="1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6418" name="Object 18"/>
              <p:cNvGraphicFramePr>
                <a:graphicFrameLocks noChangeAspect="1"/>
              </p:cNvGraphicFramePr>
              <p:nvPr/>
            </p:nvGraphicFramePr>
            <p:xfrm>
              <a:off x="3657" y="2784"/>
              <a:ext cx="10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7360" name="公式" r:id="rId16" imgW="215640" imgH="241200" progId="Equation.3">
                      <p:embed/>
                    </p:oleObj>
                  </mc:Choice>
                  <mc:Fallback>
                    <p:oleObj name="公式" r:id="rId16" imgW="215640" imgH="241200" progId="Equation.3">
                      <p:embed/>
                      <p:pic>
                        <p:nvPicPr>
                          <p:cNvPr id="486418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7" y="2784"/>
                            <a:ext cx="10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635122" y="2852936"/>
              <a:ext cx="1509712" cy="1219200"/>
              <a:chOff x="1209" y="1632"/>
              <a:chExt cx="951" cy="768"/>
            </a:xfrm>
          </p:grpSpPr>
          <p:sp>
            <p:nvSpPr>
              <p:cNvPr id="486420" name="Arc 20"/>
              <p:cNvSpPr>
                <a:spLocks/>
              </p:cNvSpPr>
              <p:nvPr/>
            </p:nvSpPr>
            <p:spPr bwMode="auto">
              <a:xfrm flipV="1">
                <a:off x="1209" y="1632"/>
                <a:ext cx="951" cy="768"/>
              </a:xfrm>
              <a:custGeom>
                <a:avLst/>
                <a:gdLst>
                  <a:gd name="G0" fmla="+- 8779 0 0"/>
                  <a:gd name="G1" fmla="+- 21600 0 0"/>
                  <a:gd name="G2" fmla="+- 21600 0 0"/>
                  <a:gd name="T0" fmla="*/ 0 w 28563"/>
                  <a:gd name="T1" fmla="*/ 1864 h 21600"/>
                  <a:gd name="T2" fmla="*/ 28563 w 28563"/>
                  <a:gd name="T3" fmla="*/ 12932 h 21600"/>
                  <a:gd name="T4" fmla="*/ 8779 w 2856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563" h="21600" fill="none" extrusionOk="0">
                    <a:moveTo>
                      <a:pt x="0" y="1864"/>
                    </a:moveTo>
                    <a:cubicBezTo>
                      <a:pt x="2763" y="635"/>
                      <a:pt x="5754" y="-1"/>
                      <a:pt x="8779" y="0"/>
                    </a:cubicBezTo>
                    <a:cubicBezTo>
                      <a:pt x="17356" y="0"/>
                      <a:pt x="25121" y="5075"/>
                      <a:pt x="28563" y="12931"/>
                    </a:cubicBezTo>
                  </a:path>
                  <a:path w="28563" h="21600" stroke="0" extrusionOk="0">
                    <a:moveTo>
                      <a:pt x="0" y="1864"/>
                    </a:moveTo>
                    <a:cubicBezTo>
                      <a:pt x="2763" y="635"/>
                      <a:pt x="5754" y="-1"/>
                      <a:pt x="8779" y="0"/>
                    </a:cubicBezTo>
                    <a:cubicBezTo>
                      <a:pt x="17356" y="0"/>
                      <a:pt x="25121" y="5075"/>
                      <a:pt x="28563" y="12931"/>
                    </a:cubicBezTo>
                    <a:lnTo>
                      <a:pt x="8779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6421" name="Object 21"/>
              <p:cNvGraphicFramePr>
                <a:graphicFrameLocks noChangeAspect="1"/>
              </p:cNvGraphicFramePr>
              <p:nvPr/>
            </p:nvGraphicFramePr>
            <p:xfrm>
              <a:off x="1249" y="1972"/>
              <a:ext cx="70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7361" name="Equation" r:id="rId18" imgW="1130040" imgH="342720" progId="Equation.DSMT4">
                      <p:embed/>
                    </p:oleObj>
                  </mc:Choice>
                  <mc:Fallback>
                    <p:oleObj name="Equation" r:id="rId18" imgW="1130040" imgH="342720" progId="Equation.DSMT4">
                      <p:embed/>
                      <p:pic>
                        <p:nvPicPr>
                          <p:cNvPr id="486421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9" y="1972"/>
                            <a:ext cx="708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6422" name="Text Box 22"/>
            <p:cNvSpPr txBox="1">
              <a:spLocks noChangeArrowheads="1"/>
            </p:cNvSpPr>
            <p:nvPr/>
          </p:nvSpPr>
          <p:spPr bwMode="auto">
            <a:xfrm>
              <a:off x="642910" y="5210392"/>
              <a:ext cx="314060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Convex</a:t>
              </a:r>
              <a:r>
                <a:rPr lang="en-US" altLang="zh-CN" sz="1800" b="1" dirty="0">
                  <a:solidFill>
                    <a:srgbClr val="336600"/>
                  </a:solidFill>
                  <a:latin typeface="Arial" charset="0"/>
                  <a:ea typeface="宋体" charset="-122"/>
                </a:rPr>
                <a:t> Function(</a:t>
              </a:r>
              <a:r>
                <a:rPr lang="zh-CN" altLang="en-US" sz="1800" b="1" dirty="0">
                  <a:solidFill>
                    <a:srgbClr val="336600"/>
                  </a:solidFill>
                  <a:latin typeface="Arial" charset="0"/>
                  <a:ea typeface="宋体" charset="-122"/>
                </a:rPr>
                <a:t>下凸函数</a:t>
              </a:r>
              <a:r>
                <a:rPr lang="en-US" altLang="zh-CN" sz="1800" b="1" dirty="0">
                  <a:solidFill>
                    <a:srgbClr val="336600"/>
                  </a:solidFill>
                  <a:latin typeface="Arial" charset="0"/>
                  <a:ea typeface="宋体" charset="-122"/>
                </a:rPr>
                <a:t>)</a:t>
              </a:r>
            </a:p>
          </p:txBody>
        </p:sp>
        <p:sp>
          <p:nvSpPr>
            <p:cNvPr id="486423" name="Text Box 23"/>
            <p:cNvSpPr txBox="1">
              <a:spLocks noChangeArrowheads="1"/>
            </p:cNvSpPr>
            <p:nvPr/>
          </p:nvSpPr>
          <p:spPr bwMode="auto">
            <a:xfrm>
              <a:off x="4572000" y="5224661"/>
              <a:ext cx="35798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Concave </a:t>
              </a:r>
              <a:r>
                <a:rPr lang="en-US" altLang="zh-CN" sz="1800" b="1" dirty="0">
                  <a:solidFill>
                    <a:srgbClr val="336600"/>
                  </a:solidFill>
                  <a:latin typeface="Arial" charset="0"/>
                  <a:ea typeface="宋体" charset="-122"/>
                </a:rPr>
                <a:t>Function</a:t>
              </a:r>
              <a:r>
                <a:rPr lang="zh-CN" altLang="en-US" sz="1800" b="1" dirty="0">
                  <a:solidFill>
                    <a:srgbClr val="336600"/>
                  </a:solidFill>
                  <a:latin typeface="Arial" charset="0"/>
                  <a:ea typeface="宋体" charset="-122"/>
                </a:rPr>
                <a:t>（上凸函数）</a:t>
              </a:r>
              <a:endParaRPr lang="en-US" altLang="zh-CN" sz="1800" b="1" dirty="0">
                <a:solidFill>
                  <a:srgbClr val="3366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788024" y="5661248"/>
              <a:ext cx="25298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convex upward</a:t>
              </a:r>
              <a:endParaRPr lang="zh-CN" altLang="en-US" sz="28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83568" y="5721505"/>
              <a:ext cx="29690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convex downward</a:t>
              </a:r>
              <a:endParaRPr lang="zh-CN" altLang="en-US" sz="2800" b="1" dirty="0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31932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7116-6B23-4B0D-92FD-4922F3BCF96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Convexity of functions</a:t>
            </a:r>
          </a:p>
        </p:txBody>
      </p:sp>
      <p:graphicFrame>
        <p:nvGraphicFramePr>
          <p:cNvPr id="488451" name="Object 3"/>
          <p:cNvGraphicFramePr>
            <a:graphicFrameLocks noChangeAspect="1"/>
          </p:cNvGraphicFramePr>
          <p:nvPr>
            <p:extLst/>
          </p:nvPr>
        </p:nvGraphicFramePr>
        <p:xfrm>
          <a:off x="393700" y="1363682"/>
          <a:ext cx="8293100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422" name="Document" r:id="rId4" imgW="6577687" imgH="1585838" progId="Word.Document.8">
                  <p:embed/>
                </p:oleObj>
              </mc:Choice>
              <mc:Fallback>
                <p:oleObj name="Document" r:id="rId4" imgW="6577687" imgH="1585838" progId="Word.Document.8">
                  <p:embed/>
                  <p:pic>
                    <p:nvPicPr>
                      <p:cNvPr id="4884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363682"/>
                        <a:ext cx="8293100" cy="198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2" name="Line 4"/>
          <p:cNvSpPr>
            <a:spLocks noChangeShapeType="1"/>
          </p:cNvSpPr>
          <p:nvPr/>
        </p:nvSpPr>
        <p:spPr bwMode="auto">
          <a:xfrm flipV="1">
            <a:off x="3851275" y="4270394"/>
            <a:ext cx="1728788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03575" y="3838594"/>
            <a:ext cx="2828925" cy="2135187"/>
            <a:chOff x="2018" y="1661"/>
            <a:chExt cx="1782" cy="1345"/>
          </a:xfrm>
        </p:grpSpPr>
        <p:sp>
          <p:nvSpPr>
            <p:cNvPr id="488454" name="Line 6"/>
            <p:cNvSpPr>
              <a:spLocks noChangeShapeType="1"/>
            </p:cNvSpPr>
            <p:nvPr/>
          </p:nvSpPr>
          <p:spPr bwMode="auto">
            <a:xfrm>
              <a:off x="2109" y="2205"/>
              <a:ext cx="0" cy="6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55" name="Line 7"/>
            <p:cNvSpPr>
              <a:spLocks noChangeShapeType="1"/>
            </p:cNvSpPr>
            <p:nvPr/>
          </p:nvSpPr>
          <p:spPr bwMode="auto">
            <a:xfrm>
              <a:off x="3742" y="1661"/>
              <a:ext cx="0" cy="11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8456" name="Object 8"/>
            <p:cNvGraphicFramePr>
              <a:graphicFrameLocks noChangeAspect="1"/>
            </p:cNvGraphicFramePr>
            <p:nvPr/>
          </p:nvGraphicFramePr>
          <p:xfrm>
            <a:off x="2018" y="2886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423" name="Equation" r:id="rId6" imgW="177480" imgH="190440" progId="Equation.DSMT4">
                    <p:embed/>
                  </p:oleObj>
                </mc:Choice>
                <mc:Fallback>
                  <p:oleObj name="Equation" r:id="rId6" imgW="177480" imgH="190440" progId="Equation.DSMT4">
                    <p:embed/>
                    <p:pic>
                      <p:nvPicPr>
                        <p:cNvPr id="48845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886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457" name="Object 9"/>
            <p:cNvGraphicFramePr>
              <a:graphicFrameLocks noChangeAspect="1"/>
            </p:cNvGraphicFramePr>
            <p:nvPr/>
          </p:nvGraphicFramePr>
          <p:xfrm>
            <a:off x="3696" y="2854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424" name="Equation" r:id="rId8" imgW="164880" imgH="241200" progId="Equation.DSMT4">
                    <p:embed/>
                  </p:oleObj>
                </mc:Choice>
                <mc:Fallback>
                  <p:oleObj name="Equation" r:id="rId8" imgW="164880" imgH="241200" progId="Equation.DSMT4">
                    <p:embed/>
                    <p:pic>
                      <p:nvPicPr>
                        <p:cNvPr id="48845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854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97400" y="4630756"/>
            <a:ext cx="203200" cy="1339850"/>
            <a:chOff x="2896" y="2160"/>
            <a:chExt cx="128" cy="844"/>
          </a:xfrm>
        </p:grpSpPr>
        <p:sp>
          <p:nvSpPr>
            <p:cNvPr id="488459" name="Line 11"/>
            <p:cNvSpPr>
              <a:spLocks noChangeShapeType="1"/>
            </p:cNvSpPr>
            <p:nvPr/>
          </p:nvSpPr>
          <p:spPr bwMode="auto">
            <a:xfrm>
              <a:off x="2971" y="2160"/>
              <a:ext cx="0" cy="68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8460" name="Object 12"/>
            <p:cNvGraphicFramePr>
              <a:graphicFrameLocks noChangeAspect="1"/>
            </p:cNvGraphicFramePr>
            <p:nvPr/>
          </p:nvGraphicFramePr>
          <p:xfrm>
            <a:off x="2896" y="2884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425" name="Equation" r:id="rId10" imgW="203040" imgH="190440" progId="Equation.DSMT4">
                    <p:embed/>
                  </p:oleObj>
                </mc:Choice>
                <mc:Fallback>
                  <p:oleObj name="Equation" r:id="rId10" imgW="203040" imgH="190440" progId="Equation.DSMT4">
                    <p:embed/>
                    <p:pic>
                      <p:nvPicPr>
                        <p:cNvPr id="4884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2884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708400" y="4041794"/>
            <a:ext cx="2022475" cy="1998662"/>
            <a:chOff x="2336" y="1789"/>
            <a:chExt cx="1274" cy="1259"/>
          </a:xfrm>
        </p:grpSpPr>
        <p:sp>
          <p:nvSpPr>
            <p:cNvPr id="488462" name="Line 14"/>
            <p:cNvSpPr>
              <a:spLocks noChangeShapeType="1"/>
            </p:cNvSpPr>
            <p:nvPr/>
          </p:nvSpPr>
          <p:spPr bwMode="auto">
            <a:xfrm>
              <a:off x="2426" y="2387"/>
              <a:ext cx="0" cy="45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63" name="Line 15"/>
            <p:cNvSpPr>
              <a:spLocks noChangeShapeType="1"/>
            </p:cNvSpPr>
            <p:nvPr/>
          </p:nvSpPr>
          <p:spPr bwMode="auto">
            <a:xfrm>
              <a:off x="3515" y="1933"/>
              <a:ext cx="0" cy="90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8464" name="Object 16"/>
            <p:cNvGraphicFramePr>
              <a:graphicFrameLocks noChangeAspect="1"/>
            </p:cNvGraphicFramePr>
            <p:nvPr/>
          </p:nvGraphicFramePr>
          <p:xfrm>
            <a:off x="2336" y="2840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426" name="Equation" r:id="rId12" imgW="253800" imgH="330120" progId="Equation.DSMT4">
                    <p:embed/>
                  </p:oleObj>
                </mc:Choice>
                <mc:Fallback>
                  <p:oleObj name="Equation" r:id="rId12" imgW="253800" imgH="330120" progId="Equation.DSMT4">
                    <p:embed/>
                    <p:pic>
                      <p:nvPicPr>
                        <p:cNvPr id="48846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840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465" name="Object 17"/>
            <p:cNvGraphicFramePr>
              <a:graphicFrameLocks noChangeAspect="1"/>
            </p:cNvGraphicFramePr>
            <p:nvPr/>
          </p:nvGraphicFramePr>
          <p:xfrm>
            <a:off x="3442" y="2840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427" name="Equation" r:id="rId14" imgW="266400" imgH="330120" progId="Equation.DSMT4">
                    <p:embed/>
                  </p:oleObj>
                </mc:Choice>
                <mc:Fallback>
                  <p:oleObj name="Equation" r:id="rId14" imgW="266400" imgH="330120" progId="Equation.DSMT4">
                    <p:embed/>
                    <p:pic>
                      <p:nvPicPr>
                        <p:cNvPr id="48846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2840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466" name="Object 18"/>
            <p:cNvGraphicFramePr>
              <a:graphicFrameLocks noChangeAspect="1"/>
            </p:cNvGraphicFramePr>
            <p:nvPr/>
          </p:nvGraphicFramePr>
          <p:xfrm>
            <a:off x="2373" y="2197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428"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48846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2197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467" name="Object 19"/>
            <p:cNvGraphicFramePr>
              <a:graphicFrameLocks noChangeAspect="1"/>
            </p:cNvGraphicFramePr>
            <p:nvPr/>
          </p:nvGraphicFramePr>
          <p:xfrm>
            <a:off x="3371" y="1789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429" name="Equation" r:id="rId18" imgW="228600" imgH="228600" progId="Equation.DSMT4">
                    <p:embed/>
                  </p:oleObj>
                </mc:Choice>
                <mc:Fallback>
                  <p:oleObj name="Equation" r:id="rId18" imgW="228600" imgH="228600" progId="Equation.DSMT4">
                    <p:embed/>
                    <p:pic>
                      <p:nvPicPr>
                        <p:cNvPr id="48846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1" y="1789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700338" y="3551256"/>
            <a:ext cx="3730625" cy="2592388"/>
            <a:chOff x="1701" y="1480"/>
            <a:chExt cx="2350" cy="1633"/>
          </a:xfrm>
        </p:grpSpPr>
        <p:sp>
          <p:nvSpPr>
            <p:cNvPr id="488469" name="Line 21"/>
            <p:cNvSpPr>
              <a:spLocks noChangeShapeType="1"/>
            </p:cNvSpPr>
            <p:nvPr/>
          </p:nvSpPr>
          <p:spPr bwMode="auto">
            <a:xfrm>
              <a:off x="1701" y="2840"/>
              <a:ext cx="23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470" name="Line 22"/>
            <p:cNvSpPr>
              <a:spLocks noChangeShapeType="1"/>
            </p:cNvSpPr>
            <p:nvPr/>
          </p:nvSpPr>
          <p:spPr bwMode="auto">
            <a:xfrm flipV="1">
              <a:off x="1927" y="1480"/>
              <a:ext cx="0" cy="16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8471" name="Object 23"/>
            <p:cNvGraphicFramePr>
              <a:graphicFrameLocks noChangeAspect="1"/>
            </p:cNvGraphicFramePr>
            <p:nvPr/>
          </p:nvGraphicFramePr>
          <p:xfrm>
            <a:off x="1746" y="287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430" name="Equation" r:id="rId20" imgW="228600" imgH="241200" progId="Equation.DSMT4">
                    <p:embed/>
                  </p:oleObj>
                </mc:Choice>
                <mc:Fallback>
                  <p:oleObj name="Equation" r:id="rId20" imgW="228600" imgH="241200" progId="Equation.DSMT4">
                    <p:embed/>
                    <p:pic>
                      <p:nvPicPr>
                        <p:cNvPr id="48847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870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472" name="Object 24"/>
            <p:cNvGraphicFramePr>
              <a:graphicFrameLocks noChangeAspect="1"/>
            </p:cNvGraphicFramePr>
            <p:nvPr/>
          </p:nvGraphicFramePr>
          <p:xfrm>
            <a:off x="3923" y="2886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431" name="Equation" r:id="rId22" imgW="203040" imgH="190440" progId="Equation.DSMT4">
                    <p:embed/>
                  </p:oleObj>
                </mc:Choice>
                <mc:Fallback>
                  <p:oleObj name="Equation" r:id="rId22" imgW="203040" imgH="190440" progId="Equation.DSMT4">
                    <p:embed/>
                    <p:pic>
                      <p:nvPicPr>
                        <p:cNvPr id="48847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886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473" name="Object 25"/>
            <p:cNvGraphicFramePr>
              <a:graphicFrameLocks noChangeAspect="1"/>
            </p:cNvGraphicFramePr>
            <p:nvPr/>
          </p:nvGraphicFramePr>
          <p:xfrm>
            <a:off x="1762" y="1525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432" name="Equation" r:id="rId24" imgW="190440" imgH="241200" progId="Equation.DSMT4">
                    <p:embed/>
                  </p:oleObj>
                </mc:Choice>
                <mc:Fallback>
                  <p:oleObj name="Equation" r:id="rId24" imgW="190440" imgH="241200" progId="Equation.DSMT4">
                    <p:embed/>
                    <p:pic>
                      <p:nvPicPr>
                        <p:cNvPr id="48847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1525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348038" y="3838594"/>
            <a:ext cx="2592387" cy="1368425"/>
            <a:chOff x="2109" y="1661"/>
            <a:chExt cx="1633" cy="862"/>
          </a:xfrm>
        </p:grpSpPr>
        <p:sp>
          <p:nvSpPr>
            <p:cNvPr id="488475" name="Freeform 27"/>
            <p:cNvSpPr>
              <a:spLocks/>
            </p:cNvSpPr>
            <p:nvPr/>
          </p:nvSpPr>
          <p:spPr bwMode="auto">
            <a:xfrm>
              <a:off x="2109" y="1661"/>
              <a:ext cx="1633" cy="862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816" y="771"/>
                </a:cxn>
                <a:cxn ang="0">
                  <a:pos x="1633" y="0"/>
                </a:cxn>
              </a:cxnLst>
              <a:rect l="0" t="0" r="r" b="b"/>
              <a:pathLst>
                <a:path w="1633" h="862">
                  <a:moveTo>
                    <a:pt x="0" y="544"/>
                  </a:moveTo>
                  <a:cubicBezTo>
                    <a:pt x="272" y="703"/>
                    <a:pt x="544" y="862"/>
                    <a:pt x="816" y="771"/>
                  </a:cubicBezTo>
                  <a:cubicBezTo>
                    <a:pt x="1088" y="680"/>
                    <a:pt x="1360" y="340"/>
                    <a:pt x="1633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8476" name="Object 28"/>
            <p:cNvGraphicFramePr>
              <a:graphicFrameLocks noChangeAspect="1"/>
            </p:cNvGraphicFramePr>
            <p:nvPr/>
          </p:nvGraphicFramePr>
          <p:xfrm>
            <a:off x="2154" y="1888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433" name="Equation" r:id="rId26" imgW="990360" imgH="291960" progId="Equation.DSMT4">
                    <p:embed/>
                  </p:oleObj>
                </mc:Choice>
                <mc:Fallback>
                  <p:oleObj name="Equation" r:id="rId26" imgW="990360" imgH="291960" progId="Equation.DSMT4">
                    <p:embed/>
                    <p:pic>
                      <p:nvPicPr>
                        <p:cNvPr id="48847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888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19145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83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Convexity of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1FD7-99C2-46C0-8C06-F786502C0FD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466725" y="1450975"/>
            <a:ext cx="411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Note that the coordinates of the points 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500563" y="1412875"/>
            <a:ext cx="1008062" cy="396875"/>
            <a:chOff x="2699" y="957"/>
            <a:chExt cx="635" cy="250"/>
          </a:xfrm>
        </p:grpSpPr>
        <p:graphicFrame>
          <p:nvGraphicFramePr>
            <p:cNvPr id="596999" name="Object 7"/>
            <p:cNvGraphicFramePr>
              <a:graphicFrameLocks noChangeAspect="1"/>
            </p:cNvGraphicFramePr>
            <p:nvPr/>
          </p:nvGraphicFramePr>
          <p:xfrm>
            <a:off x="2699" y="102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00" name="Equation" r:id="rId4" imgW="228600" imgH="228600" progId="Equation.DSMT4">
                    <p:embed/>
                  </p:oleObj>
                </mc:Choice>
                <mc:Fallback>
                  <p:oleObj name="Equation" r:id="rId4" imgW="228600" imgH="228600" progId="Equation.DSMT4">
                    <p:embed/>
                    <p:pic>
                      <p:nvPicPr>
                        <p:cNvPr id="5969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026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6998" name="Object 6"/>
            <p:cNvGraphicFramePr>
              <a:graphicFrameLocks noChangeAspect="1"/>
            </p:cNvGraphicFramePr>
            <p:nvPr/>
          </p:nvGraphicFramePr>
          <p:xfrm>
            <a:off x="3190" y="102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01" name="Equation" r:id="rId6" imgW="228600" imgH="228600" progId="Equation.DSMT4">
                    <p:embed/>
                  </p:oleObj>
                </mc:Choice>
                <mc:Fallback>
                  <p:oleObj name="Equation" r:id="rId6" imgW="228600" imgH="228600" progId="Equation.DSMT4">
                    <p:embed/>
                    <p:pic>
                      <p:nvPicPr>
                        <p:cNvPr id="59699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0" y="1026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001" name="Rectangle 9"/>
            <p:cNvSpPr>
              <a:spLocks noChangeArrowheads="1"/>
            </p:cNvSpPr>
            <p:nvPr/>
          </p:nvSpPr>
          <p:spPr bwMode="auto">
            <a:xfrm>
              <a:off x="2789" y="957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and </a:t>
              </a:r>
            </a:p>
          </p:txBody>
        </p:sp>
      </p:grp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395288" y="1846263"/>
            <a:ext cx="620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are 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971550" y="1846263"/>
            <a:ext cx="2909888" cy="396875"/>
            <a:chOff x="657" y="1230"/>
            <a:chExt cx="1833" cy="250"/>
          </a:xfrm>
        </p:grpSpPr>
        <p:graphicFrame>
          <p:nvGraphicFramePr>
            <p:cNvPr id="596997" name="Object 5"/>
            <p:cNvGraphicFramePr>
              <a:graphicFrameLocks noChangeAspect="1"/>
            </p:cNvGraphicFramePr>
            <p:nvPr/>
          </p:nvGraphicFramePr>
          <p:xfrm>
            <a:off x="657" y="1253"/>
            <a:ext cx="72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02" name="Equation" r:id="rId8" imgW="1155700" imgH="330200" progId="Equation.DSMT4">
                    <p:embed/>
                  </p:oleObj>
                </mc:Choice>
                <mc:Fallback>
                  <p:oleObj name="Equation" r:id="rId8" imgW="1155700" imgH="330200" progId="Equation.DSMT4">
                    <p:embed/>
                    <p:pic>
                      <p:nvPicPr>
                        <p:cNvPr id="59699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253"/>
                          <a:ext cx="72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6996" name="Object 4"/>
            <p:cNvGraphicFramePr>
              <a:graphicFrameLocks noChangeAspect="1"/>
            </p:cNvGraphicFramePr>
            <p:nvPr/>
          </p:nvGraphicFramePr>
          <p:xfrm>
            <a:off x="1746" y="1253"/>
            <a:ext cx="74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03" name="Equation" r:id="rId10" imgW="1180588" imgH="330057" progId="Equation.DSMT4">
                    <p:embed/>
                  </p:oleObj>
                </mc:Choice>
                <mc:Fallback>
                  <p:oleObj name="Equation" r:id="rId10" imgW="1180588" imgH="330057" progId="Equation.DSMT4">
                    <p:embed/>
                    <p:pic>
                      <p:nvPicPr>
                        <p:cNvPr id="5969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253"/>
                          <a:ext cx="74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003" name="Rectangle 11"/>
            <p:cNvSpPr>
              <a:spLocks noChangeArrowheads="1"/>
            </p:cNvSpPr>
            <p:nvPr/>
          </p:nvSpPr>
          <p:spPr bwMode="auto">
            <a:xfrm>
              <a:off x="1338" y="1230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and </a:t>
              </a:r>
            </a:p>
          </p:txBody>
        </p:sp>
      </p:grpSp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466725" y="2243138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Then the equation of the chord is 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594350" y="1341438"/>
            <a:ext cx="3370263" cy="2303462"/>
            <a:chOff x="1701" y="1888"/>
            <a:chExt cx="2350" cy="1633"/>
          </a:xfrm>
        </p:grpSpPr>
        <p:sp>
          <p:nvSpPr>
            <p:cNvPr id="597005" name="Line 13"/>
            <p:cNvSpPr>
              <a:spLocks noChangeShapeType="1"/>
            </p:cNvSpPr>
            <p:nvPr/>
          </p:nvSpPr>
          <p:spPr bwMode="auto">
            <a:xfrm flipV="1">
              <a:off x="2426" y="2341"/>
              <a:ext cx="1089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018" y="2069"/>
              <a:ext cx="1782" cy="1345"/>
              <a:chOff x="2018" y="1661"/>
              <a:chExt cx="1782" cy="1345"/>
            </a:xfrm>
          </p:grpSpPr>
          <p:sp>
            <p:nvSpPr>
              <p:cNvPr id="597007" name="Line 15"/>
              <p:cNvSpPr>
                <a:spLocks noChangeShapeType="1"/>
              </p:cNvSpPr>
              <p:nvPr/>
            </p:nvSpPr>
            <p:spPr bwMode="auto">
              <a:xfrm>
                <a:off x="2109" y="2205"/>
                <a:ext cx="0" cy="63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97008" name="Line 16"/>
              <p:cNvSpPr>
                <a:spLocks noChangeShapeType="1"/>
              </p:cNvSpPr>
              <p:nvPr/>
            </p:nvSpPr>
            <p:spPr bwMode="auto">
              <a:xfrm>
                <a:off x="3742" y="1661"/>
                <a:ext cx="0" cy="117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597009" name="Object 17"/>
              <p:cNvGraphicFramePr>
                <a:graphicFrameLocks noChangeAspect="1"/>
              </p:cNvGraphicFramePr>
              <p:nvPr/>
            </p:nvGraphicFramePr>
            <p:xfrm>
              <a:off x="2018" y="2886"/>
              <a:ext cx="112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04" name="Equation" r:id="rId12" imgW="177480" imgH="190440" progId="Equation.DSMT4">
                      <p:embed/>
                    </p:oleObj>
                  </mc:Choice>
                  <mc:Fallback>
                    <p:oleObj name="Equation" r:id="rId12" imgW="177480" imgH="190440" progId="Equation.DSMT4">
                      <p:embed/>
                      <p:pic>
                        <p:nvPicPr>
                          <p:cNvPr id="597009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8" y="2886"/>
                            <a:ext cx="112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7010" name="Object 18"/>
              <p:cNvGraphicFramePr>
                <a:graphicFrameLocks noChangeAspect="1"/>
              </p:cNvGraphicFramePr>
              <p:nvPr/>
            </p:nvGraphicFramePr>
            <p:xfrm>
              <a:off x="3696" y="285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05" name="Equation" r:id="rId14" imgW="164880" imgH="241200" progId="Equation.DSMT4">
                      <p:embed/>
                    </p:oleObj>
                  </mc:Choice>
                  <mc:Fallback>
                    <p:oleObj name="Equation" r:id="rId14" imgW="164880" imgH="241200" progId="Equation.DSMT4">
                      <p:embed/>
                      <p:pic>
                        <p:nvPicPr>
                          <p:cNvPr id="59701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85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2896" y="2568"/>
              <a:ext cx="128" cy="844"/>
              <a:chOff x="2896" y="2160"/>
              <a:chExt cx="128" cy="844"/>
            </a:xfrm>
          </p:grpSpPr>
          <p:sp>
            <p:nvSpPr>
              <p:cNvPr id="597012" name="Line 20"/>
              <p:cNvSpPr>
                <a:spLocks noChangeShapeType="1"/>
              </p:cNvSpPr>
              <p:nvPr/>
            </p:nvSpPr>
            <p:spPr bwMode="auto">
              <a:xfrm>
                <a:off x="2971" y="2160"/>
                <a:ext cx="0" cy="68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597013" name="Object 21"/>
              <p:cNvGraphicFramePr>
                <a:graphicFrameLocks noChangeAspect="1"/>
              </p:cNvGraphicFramePr>
              <p:nvPr/>
            </p:nvGraphicFramePr>
            <p:xfrm>
              <a:off x="2896" y="2884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06" name="Equation" r:id="rId16" imgW="203040" imgH="190440" progId="Equation.DSMT4">
                      <p:embed/>
                    </p:oleObj>
                  </mc:Choice>
                  <mc:Fallback>
                    <p:oleObj name="Equation" r:id="rId16" imgW="203040" imgH="190440" progId="Equation.DSMT4">
                      <p:embed/>
                      <p:pic>
                        <p:nvPicPr>
                          <p:cNvPr id="597013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6" y="2884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336" y="2197"/>
              <a:ext cx="1274" cy="1259"/>
              <a:chOff x="2336" y="1789"/>
              <a:chExt cx="1274" cy="1259"/>
            </a:xfrm>
          </p:grpSpPr>
          <p:sp>
            <p:nvSpPr>
              <p:cNvPr id="597015" name="Line 23"/>
              <p:cNvSpPr>
                <a:spLocks noChangeShapeType="1"/>
              </p:cNvSpPr>
              <p:nvPr/>
            </p:nvSpPr>
            <p:spPr bwMode="auto">
              <a:xfrm>
                <a:off x="2426" y="2387"/>
                <a:ext cx="0" cy="453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97016" name="Line 24"/>
              <p:cNvSpPr>
                <a:spLocks noChangeShapeType="1"/>
              </p:cNvSpPr>
              <p:nvPr/>
            </p:nvSpPr>
            <p:spPr bwMode="auto">
              <a:xfrm>
                <a:off x="3515" y="1933"/>
                <a:ext cx="0" cy="907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597017" name="Object 25"/>
              <p:cNvGraphicFramePr>
                <a:graphicFrameLocks noChangeAspect="1"/>
              </p:cNvGraphicFramePr>
              <p:nvPr/>
            </p:nvGraphicFramePr>
            <p:xfrm>
              <a:off x="2336" y="2840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07" name="Equation" r:id="rId18" imgW="253800" imgH="330120" progId="Equation.DSMT4">
                      <p:embed/>
                    </p:oleObj>
                  </mc:Choice>
                  <mc:Fallback>
                    <p:oleObj name="Equation" r:id="rId18" imgW="253800" imgH="330120" progId="Equation.DSMT4">
                      <p:embed/>
                      <p:pic>
                        <p:nvPicPr>
                          <p:cNvPr id="597017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" y="2840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7018" name="Object 26"/>
              <p:cNvGraphicFramePr>
                <a:graphicFrameLocks noChangeAspect="1"/>
              </p:cNvGraphicFramePr>
              <p:nvPr/>
            </p:nvGraphicFramePr>
            <p:xfrm>
              <a:off x="3442" y="2840"/>
              <a:ext cx="16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08" name="Equation" r:id="rId20" imgW="266400" imgH="330120" progId="Equation.DSMT4">
                      <p:embed/>
                    </p:oleObj>
                  </mc:Choice>
                  <mc:Fallback>
                    <p:oleObj name="Equation" r:id="rId20" imgW="266400" imgH="330120" progId="Equation.DSMT4">
                      <p:embed/>
                      <p:pic>
                        <p:nvPicPr>
                          <p:cNvPr id="597018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2" y="2840"/>
                            <a:ext cx="16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7019" name="Object 27"/>
              <p:cNvGraphicFramePr>
                <a:graphicFrameLocks noChangeAspect="1"/>
              </p:cNvGraphicFramePr>
              <p:nvPr/>
            </p:nvGraphicFramePr>
            <p:xfrm>
              <a:off x="2373" y="2197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09" name="Equation" r:id="rId22" imgW="228600" imgH="228600" progId="Equation.DSMT4">
                      <p:embed/>
                    </p:oleObj>
                  </mc:Choice>
                  <mc:Fallback>
                    <p:oleObj name="Equation" r:id="rId22" imgW="228600" imgH="228600" progId="Equation.DSMT4">
                      <p:embed/>
                      <p:pic>
                        <p:nvPicPr>
                          <p:cNvPr id="597019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3" y="2197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7020" name="Object 28"/>
              <p:cNvGraphicFramePr>
                <a:graphicFrameLocks noChangeAspect="1"/>
              </p:cNvGraphicFramePr>
              <p:nvPr/>
            </p:nvGraphicFramePr>
            <p:xfrm>
              <a:off x="3371" y="1789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10" name="Equation" r:id="rId24" imgW="228600" imgH="228600" progId="Equation.DSMT4">
                      <p:embed/>
                    </p:oleObj>
                  </mc:Choice>
                  <mc:Fallback>
                    <p:oleObj name="Equation" r:id="rId24" imgW="228600" imgH="228600" progId="Equation.DSMT4">
                      <p:embed/>
                      <p:pic>
                        <p:nvPicPr>
                          <p:cNvPr id="59702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1" y="1789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1701" y="1888"/>
              <a:ext cx="2350" cy="1633"/>
              <a:chOff x="1701" y="1480"/>
              <a:chExt cx="2350" cy="1633"/>
            </a:xfrm>
          </p:grpSpPr>
          <p:sp>
            <p:nvSpPr>
              <p:cNvPr id="597022" name="Line 30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23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97023" name="Line 31"/>
              <p:cNvSpPr>
                <a:spLocks noChangeShapeType="1"/>
              </p:cNvSpPr>
              <p:nvPr/>
            </p:nvSpPr>
            <p:spPr bwMode="auto">
              <a:xfrm flipV="1">
                <a:off x="1927" y="1480"/>
                <a:ext cx="0" cy="16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597024" name="Object 32"/>
              <p:cNvGraphicFramePr>
                <a:graphicFrameLocks noChangeAspect="1"/>
              </p:cNvGraphicFramePr>
              <p:nvPr/>
            </p:nvGraphicFramePr>
            <p:xfrm>
              <a:off x="1746" y="287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11" name="Equation" r:id="rId26" imgW="228600" imgH="241200" progId="Equation.DSMT4">
                      <p:embed/>
                    </p:oleObj>
                  </mc:Choice>
                  <mc:Fallback>
                    <p:oleObj name="Equation" r:id="rId26" imgW="228600" imgH="241200" progId="Equation.DSMT4">
                      <p:embed/>
                      <p:pic>
                        <p:nvPicPr>
                          <p:cNvPr id="597024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287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7025" name="Object 33"/>
              <p:cNvGraphicFramePr>
                <a:graphicFrameLocks noChangeAspect="1"/>
              </p:cNvGraphicFramePr>
              <p:nvPr/>
            </p:nvGraphicFramePr>
            <p:xfrm>
              <a:off x="3923" y="2886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12" name="Equation" r:id="rId28" imgW="203040" imgH="190440" progId="Equation.DSMT4">
                      <p:embed/>
                    </p:oleObj>
                  </mc:Choice>
                  <mc:Fallback>
                    <p:oleObj name="Equation" r:id="rId28" imgW="203040" imgH="190440" progId="Equation.DSMT4">
                      <p:embed/>
                      <p:pic>
                        <p:nvPicPr>
                          <p:cNvPr id="597025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" y="2886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7026" name="Object 34"/>
              <p:cNvGraphicFramePr>
                <a:graphicFrameLocks noChangeAspect="1"/>
              </p:cNvGraphicFramePr>
              <p:nvPr/>
            </p:nvGraphicFramePr>
            <p:xfrm>
              <a:off x="1762" y="1525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13" name="Equation" r:id="rId30" imgW="190440" imgH="241200" progId="Equation.DSMT4">
                      <p:embed/>
                    </p:oleObj>
                  </mc:Choice>
                  <mc:Fallback>
                    <p:oleObj name="Equation" r:id="rId30" imgW="190440" imgH="241200" progId="Equation.DSMT4">
                      <p:embed/>
                      <p:pic>
                        <p:nvPicPr>
                          <p:cNvPr id="597026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2" y="1525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2109" y="2069"/>
              <a:ext cx="1633" cy="862"/>
              <a:chOff x="2109" y="1661"/>
              <a:chExt cx="1633" cy="862"/>
            </a:xfrm>
          </p:grpSpPr>
          <p:sp>
            <p:nvSpPr>
              <p:cNvPr id="597028" name="Freeform 36"/>
              <p:cNvSpPr>
                <a:spLocks/>
              </p:cNvSpPr>
              <p:nvPr/>
            </p:nvSpPr>
            <p:spPr bwMode="auto">
              <a:xfrm>
                <a:off x="2109" y="1661"/>
                <a:ext cx="1633" cy="862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816" y="771"/>
                  </a:cxn>
                  <a:cxn ang="0">
                    <a:pos x="1633" y="0"/>
                  </a:cxn>
                </a:cxnLst>
                <a:rect l="0" t="0" r="r" b="b"/>
                <a:pathLst>
                  <a:path w="1633" h="862">
                    <a:moveTo>
                      <a:pt x="0" y="544"/>
                    </a:moveTo>
                    <a:cubicBezTo>
                      <a:pt x="272" y="703"/>
                      <a:pt x="544" y="862"/>
                      <a:pt x="816" y="771"/>
                    </a:cubicBezTo>
                    <a:cubicBezTo>
                      <a:pt x="1088" y="680"/>
                      <a:pt x="1360" y="340"/>
                      <a:pt x="1633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597029" name="Object 37"/>
              <p:cNvGraphicFramePr>
                <a:graphicFrameLocks noChangeAspect="1"/>
              </p:cNvGraphicFramePr>
              <p:nvPr/>
            </p:nvGraphicFramePr>
            <p:xfrm>
              <a:off x="2154" y="1888"/>
              <a:ext cx="6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14" name="Equation" r:id="rId32" imgW="990360" imgH="291960" progId="Equation.DSMT4">
                      <p:embed/>
                    </p:oleObj>
                  </mc:Choice>
                  <mc:Fallback>
                    <p:oleObj name="Equation" r:id="rId32" imgW="990360" imgH="291960" progId="Equation.DSMT4">
                      <p:embed/>
                      <p:pic>
                        <p:nvPicPr>
                          <p:cNvPr id="597029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1888"/>
                            <a:ext cx="62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97032" name="Rectangle 40"/>
          <p:cNvSpPr>
            <a:spLocks noChangeArrowheads="1"/>
          </p:cNvSpPr>
          <p:nvPr/>
        </p:nvSpPr>
        <p:spPr bwMode="auto">
          <a:xfrm>
            <a:off x="3851275" y="1846263"/>
            <a:ext cx="159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, respectively.</a:t>
            </a:r>
            <a:endParaRPr lang="zh-CN" altLang="en-US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597062" name="Object 70"/>
          <p:cNvGraphicFramePr>
            <a:graphicFrameLocks noChangeAspect="1"/>
          </p:cNvGraphicFramePr>
          <p:nvPr/>
        </p:nvGraphicFramePr>
        <p:xfrm>
          <a:off x="1503363" y="4791075"/>
          <a:ext cx="13176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615" name="Equation" r:id="rId34" imgW="1320480" imgH="698400" progId="Equation.DSMT4">
                  <p:embed/>
                </p:oleObj>
              </mc:Choice>
              <mc:Fallback>
                <p:oleObj name="Equation" r:id="rId34" imgW="1320480" imgH="698400" progId="Equation.DSMT4">
                  <p:embed/>
                  <p:pic>
                    <p:nvPicPr>
                      <p:cNvPr id="597062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4791075"/>
                        <a:ext cx="13176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7061" name="Object 69"/>
          <p:cNvGraphicFramePr>
            <a:graphicFrameLocks noChangeAspect="1"/>
          </p:cNvGraphicFramePr>
          <p:nvPr/>
        </p:nvGraphicFramePr>
        <p:xfrm>
          <a:off x="3059113" y="5013325"/>
          <a:ext cx="11144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616" name="Equation" r:id="rId36" imgW="1117600" imgH="292100" progId="Equation.DSMT4">
                  <p:embed/>
                </p:oleObj>
              </mc:Choice>
              <mc:Fallback>
                <p:oleObj name="Equation" r:id="rId36" imgW="1117600" imgH="292100" progId="Equation.DSMT4">
                  <p:embed/>
                  <p:pic>
                    <p:nvPicPr>
                      <p:cNvPr id="59706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13325"/>
                        <a:ext cx="11144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7060" name="Object 68"/>
          <p:cNvGraphicFramePr>
            <a:graphicFrameLocks noChangeAspect="1"/>
          </p:cNvGraphicFramePr>
          <p:nvPr/>
        </p:nvGraphicFramePr>
        <p:xfrm>
          <a:off x="6156325" y="5013325"/>
          <a:ext cx="1181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617" name="Equation" r:id="rId38" imgW="1180588" imgH="330057" progId="Equation.DSMT4">
                  <p:embed/>
                </p:oleObj>
              </mc:Choice>
              <mc:Fallback>
                <p:oleObj name="Equation" r:id="rId38" imgW="1180588" imgH="330057" progId="Equation.DSMT4">
                  <p:embed/>
                  <p:pic>
                    <p:nvPicPr>
                      <p:cNvPr id="59706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013325"/>
                        <a:ext cx="11811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7057" name="Object 65"/>
          <p:cNvGraphicFramePr>
            <a:graphicFrameLocks noChangeAspect="1"/>
          </p:cNvGraphicFramePr>
          <p:nvPr/>
        </p:nvGraphicFramePr>
        <p:xfrm>
          <a:off x="2484438" y="6191250"/>
          <a:ext cx="45624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618" name="Equation" r:id="rId40" imgW="4559300" imgH="330200" progId="Equation.DSMT4">
                  <p:embed/>
                </p:oleObj>
              </mc:Choice>
              <mc:Fallback>
                <p:oleObj name="Equation" r:id="rId40" imgW="4559300" imgH="330200" progId="Equation.DSMT4">
                  <p:embed/>
                  <p:pic>
                    <p:nvPicPr>
                      <p:cNvPr id="597057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191250"/>
                        <a:ext cx="4562475" cy="33337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60001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04"/>
          <p:cNvGrpSpPr>
            <a:grpSpLocks/>
          </p:cNvGrpSpPr>
          <p:nvPr/>
        </p:nvGrpSpPr>
        <p:grpSpPr bwMode="auto">
          <a:xfrm>
            <a:off x="468313" y="3536950"/>
            <a:ext cx="5162550" cy="396875"/>
            <a:chOff x="295" y="2341"/>
            <a:chExt cx="3252" cy="250"/>
          </a:xfrm>
        </p:grpSpPr>
        <p:graphicFrame>
          <p:nvGraphicFramePr>
            <p:cNvPr id="597065" name="Object 73"/>
            <p:cNvGraphicFramePr>
              <a:graphicFrameLocks noChangeAspect="1"/>
            </p:cNvGraphicFramePr>
            <p:nvPr/>
          </p:nvGraphicFramePr>
          <p:xfrm>
            <a:off x="3061" y="2358"/>
            <a:ext cx="48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19" name="Equation" r:id="rId42" imgW="774364" imgH="330057" progId="Equation.DSMT4">
                    <p:embed/>
                  </p:oleObj>
                </mc:Choice>
                <mc:Fallback>
                  <p:oleObj name="Equation" r:id="rId42" imgW="774364" imgH="330057" progId="Equation.DSMT4">
                    <p:embed/>
                    <p:pic>
                      <p:nvPicPr>
                        <p:cNvPr id="597065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358"/>
                          <a:ext cx="48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96"/>
            <p:cNvGrpSpPr>
              <a:grpSpLocks/>
            </p:cNvGrpSpPr>
            <p:nvPr/>
          </p:nvGrpSpPr>
          <p:grpSpPr bwMode="auto">
            <a:xfrm>
              <a:off x="295" y="2341"/>
              <a:ext cx="2491" cy="250"/>
              <a:chOff x="295" y="2341"/>
              <a:chExt cx="2491" cy="250"/>
            </a:xfrm>
          </p:grpSpPr>
          <p:graphicFrame>
            <p:nvGraphicFramePr>
              <p:cNvPr id="597066" name="Object 74"/>
              <p:cNvGraphicFramePr>
                <a:graphicFrameLocks noChangeAspect="1"/>
              </p:cNvGraphicFramePr>
              <p:nvPr/>
            </p:nvGraphicFramePr>
            <p:xfrm>
              <a:off x="2426" y="2387"/>
              <a:ext cx="36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20" name="Equation" r:id="rId44" imgW="571252" imgH="291973" progId="Equation.DSMT4">
                      <p:embed/>
                    </p:oleObj>
                  </mc:Choice>
                  <mc:Fallback>
                    <p:oleObj name="Equation" r:id="rId44" imgW="571252" imgH="291973" progId="Equation.DSMT4">
                      <p:embed/>
                      <p:pic>
                        <p:nvPicPr>
                          <p:cNvPr id="597066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6" y="2387"/>
                            <a:ext cx="36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7069" name="Rectangle 77"/>
              <p:cNvSpPr>
                <a:spLocks noChangeArrowheads="1"/>
              </p:cNvSpPr>
              <p:nvPr/>
            </p:nvSpPr>
            <p:spPr bwMode="auto">
              <a:xfrm>
                <a:off x="295" y="2341"/>
                <a:ext cx="21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Thus,  the fact that the graph of </a:t>
                </a:r>
              </a:p>
            </p:txBody>
          </p:sp>
        </p:grpSp>
        <p:sp>
          <p:nvSpPr>
            <p:cNvPr id="597070" name="Rectangle 78"/>
            <p:cNvSpPr>
              <a:spLocks noChangeArrowheads="1"/>
            </p:cNvSpPr>
            <p:nvPr/>
          </p:nvSpPr>
          <p:spPr bwMode="auto">
            <a:xfrm>
              <a:off x="2744" y="2341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on </a:t>
              </a:r>
            </a:p>
          </p:txBody>
        </p:sp>
      </p:grpSp>
      <p:sp>
        <p:nvSpPr>
          <p:cNvPr id="597071" name="Rectangle 79"/>
          <p:cNvSpPr>
            <a:spLocks noChangeArrowheads="1"/>
          </p:cNvSpPr>
          <p:nvPr/>
        </p:nvSpPr>
        <p:spPr bwMode="auto">
          <a:xfrm>
            <a:off x="5508625" y="3536950"/>
            <a:ext cx="217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is below the chord </a:t>
            </a:r>
          </a:p>
        </p:txBody>
      </p:sp>
      <p:sp>
        <p:nvSpPr>
          <p:cNvPr id="597072" name="Rectangle 80"/>
          <p:cNvSpPr>
            <a:spLocks noChangeArrowheads="1"/>
          </p:cNvSpPr>
          <p:nvPr/>
        </p:nvSpPr>
        <p:spPr bwMode="auto">
          <a:xfrm>
            <a:off x="468313" y="3860800"/>
            <a:ext cx="407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expressed by the following inequality:</a:t>
            </a:r>
          </a:p>
        </p:txBody>
      </p:sp>
      <p:sp>
        <p:nvSpPr>
          <p:cNvPr id="597073" name="Rectangle 81"/>
          <p:cNvSpPr>
            <a:spLocks noChangeArrowheads="1"/>
          </p:cNvSpPr>
          <p:nvPr/>
        </p:nvSpPr>
        <p:spPr bwMode="auto">
          <a:xfrm>
            <a:off x="539750" y="4941888"/>
            <a:ext cx="109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rgbClr val="0000FF"/>
                </a:solidFill>
                <a:ea typeface="宋体" charset="-122"/>
              </a:rPr>
              <a:t>If we let </a:t>
            </a:r>
          </a:p>
        </p:txBody>
      </p:sp>
      <p:sp>
        <p:nvSpPr>
          <p:cNvPr id="597075" name="Rectangle 83"/>
          <p:cNvSpPr>
            <a:spLocks noChangeArrowheads="1"/>
          </p:cNvSpPr>
          <p:nvPr/>
        </p:nvSpPr>
        <p:spPr bwMode="auto">
          <a:xfrm>
            <a:off x="4067175" y="4941888"/>
            <a:ext cx="218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, then for any point </a:t>
            </a:r>
          </a:p>
        </p:txBody>
      </p:sp>
      <p:grpSp>
        <p:nvGrpSpPr>
          <p:cNvPr id="12" name="Group 103"/>
          <p:cNvGrpSpPr>
            <a:grpSpLocks/>
          </p:cNvGrpSpPr>
          <p:nvPr/>
        </p:nvGrpSpPr>
        <p:grpSpPr bwMode="auto">
          <a:xfrm>
            <a:off x="468313" y="5373688"/>
            <a:ext cx="4103687" cy="396875"/>
            <a:chOff x="295" y="3657"/>
            <a:chExt cx="2585" cy="250"/>
          </a:xfrm>
        </p:grpSpPr>
        <p:graphicFrame>
          <p:nvGraphicFramePr>
            <p:cNvPr id="597059" name="Object 67"/>
            <p:cNvGraphicFramePr>
              <a:graphicFrameLocks noChangeAspect="1"/>
            </p:cNvGraphicFramePr>
            <p:nvPr/>
          </p:nvGraphicFramePr>
          <p:xfrm>
            <a:off x="2754" y="3734"/>
            <a:ext cx="12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21" name="Equation" r:id="rId46" imgW="203112" imgH="241195" progId="Equation.DSMT4">
                    <p:embed/>
                  </p:oleObj>
                </mc:Choice>
                <mc:Fallback>
                  <p:oleObj name="Equation" r:id="rId46" imgW="203112" imgH="241195" progId="Equation.DSMT4">
                    <p:embed/>
                    <p:pic>
                      <p:nvPicPr>
                        <p:cNvPr id="597059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3734"/>
                          <a:ext cx="12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076" name="Rectangle 84"/>
            <p:cNvSpPr>
              <a:spLocks noChangeArrowheads="1"/>
            </p:cNvSpPr>
            <p:nvPr/>
          </p:nvSpPr>
          <p:spPr bwMode="auto">
            <a:xfrm>
              <a:off x="295" y="3657"/>
              <a:ext cx="25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expressed  in terms of the proportion </a:t>
              </a:r>
            </a:p>
          </p:txBody>
        </p:sp>
      </p:grpSp>
      <p:sp>
        <p:nvSpPr>
          <p:cNvPr id="597077" name="Rectangle 85"/>
          <p:cNvSpPr>
            <a:spLocks noChangeArrowheads="1"/>
          </p:cNvSpPr>
          <p:nvPr/>
        </p:nvSpPr>
        <p:spPr bwMode="auto">
          <a:xfrm>
            <a:off x="4500563" y="5373688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as </a:t>
            </a:r>
          </a:p>
        </p:txBody>
      </p:sp>
      <p:sp>
        <p:nvSpPr>
          <p:cNvPr id="597078" name="Rectangle 86"/>
          <p:cNvSpPr>
            <a:spLocks noChangeArrowheads="1"/>
          </p:cNvSpPr>
          <p:nvPr/>
        </p:nvSpPr>
        <p:spPr bwMode="auto">
          <a:xfrm>
            <a:off x="468313" y="5805488"/>
            <a:ext cx="4268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Then, the last equation can be written as</a:t>
            </a:r>
          </a:p>
        </p:txBody>
      </p: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1403350" y="2708275"/>
            <a:ext cx="3921125" cy="685800"/>
            <a:chOff x="884" y="1842"/>
            <a:chExt cx="2470" cy="432"/>
          </a:xfrm>
        </p:grpSpPr>
        <p:graphicFrame>
          <p:nvGraphicFramePr>
            <p:cNvPr id="597067" name="Object 75"/>
            <p:cNvGraphicFramePr>
              <a:graphicFrameLocks noChangeAspect="1"/>
            </p:cNvGraphicFramePr>
            <p:nvPr/>
          </p:nvGraphicFramePr>
          <p:xfrm>
            <a:off x="884" y="1842"/>
            <a:ext cx="232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22" name="Equation" r:id="rId48" imgW="3683000" imgH="685800" progId="Equation.DSMT4">
                    <p:embed/>
                  </p:oleObj>
                </mc:Choice>
                <mc:Fallback>
                  <p:oleObj name="Equation" r:id="rId48" imgW="3683000" imgH="685800" progId="Equation.DSMT4">
                    <p:embed/>
                    <p:pic>
                      <p:nvPicPr>
                        <p:cNvPr id="597067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842"/>
                          <a:ext cx="232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086" name="Rectangle 94"/>
            <p:cNvSpPr>
              <a:spLocks noChangeArrowheads="1"/>
            </p:cNvSpPr>
            <p:nvPr/>
          </p:nvSpPr>
          <p:spPr bwMode="auto">
            <a:xfrm>
              <a:off x="3198" y="1933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</a:t>
              </a: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618413" y="3500438"/>
            <a:ext cx="1346200" cy="504825"/>
            <a:chOff x="4799" y="2318"/>
            <a:chExt cx="848" cy="318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4799" y="2353"/>
              <a:ext cx="419" cy="283"/>
              <a:chOff x="4799" y="2376"/>
              <a:chExt cx="419" cy="283"/>
            </a:xfrm>
          </p:grpSpPr>
          <p:graphicFrame>
            <p:nvGraphicFramePr>
              <p:cNvPr id="597064" name="Object 72"/>
              <p:cNvGraphicFramePr>
                <a:graphicFrameLocks noChangeAspect="1"/>
              </p:cNvGraphicFramePr>
              <p:nvPr/>
            </p:nvGraphicFramePr>
            <p:xfrm>
              <a:off x="4799" y="2376"/>
              <a:ext cx="25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9623" name="Equation" r:id="rId50" imgW="406048" imgH="304536" progId="Equation.DSMT4">
                      <p:embed/>
                    </p:oleObj>
                  </mc:Choice>
                  <mc:Fallback>
                    <p:oleObj name="Equation" r:id="rId50" imgW="406048" imgH="304536" progId="Equation.DSMT4">
                      <p:embed/>
                      <p:pic>
                        <p:nvPicPr>
                          <p:cNvPr id="597064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9" y="2376"/>
                            <a:ext cx="258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7079" name="Rectangle 87"/>
              <p:cNvSpPr>
                <a:spLocks noChangeArrowheads="1"/>
              </p:cNvSpPr>
              <p:nvPr/>
            </p:nvSpPr>
            <p:spPr bwMode="auto">
              <a:xfrm>
                <a:off x="5057" y="2407"/>
                <a:ext cx="16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latin typeface="Arial" charset="0"/>
                    <a:ea typeface="宋体" charset="-122"/>
                  </a:rPr>
                  <a:t> </a:t>
                </a:r>
              </a:p>
            </p:txBody>
          </p:sp>
        </p:grpSp>
        <p:sp>
          <p:nvSpPr>
            <p:cNvPr id="597090" name="Rectangle 98"/>
            <p:cNvSpPr>
              <a:spLocks noChangeArrowheads="1"/>
            </p:cNvSpPr>
            <p:nvPr/>
          </p:nvSpPr>
          <p:spPr bwMode="auto">
            <a:xfrm>
              <a:off x="5065" y="2318"/>
              <a:ext cx="5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may be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16" name="Group 101"/>
          <p:cNvGrpSpPr>
            <a:grpSpLocks/>
          </p:cNvGrpSpPr>
          <p:nvPr/>
        </p:nvGrpSpPr>
        <p:grpSpPr bwMode="auto">
          <a:xfrm>
            <a:off x="2051050" y="4221163"/>
            <a:ext cx="5864225" cy="685800"/>
            <a:chOff x="1292" y="2931"/>
            <a:chExt cx="3694" cy="432"/>
          </a:xfrm>
        </p:grpSpPr>
        <p:graphicFrame>
          <p:nvGraphicFramePr>
            <p:cNvPr id="597063" name="Object 71"/>
            <p:cNvGraphicFramePr>
              <a:graphicFrameLocks noChangeAspect="1"/>
            </p:cNvGraphicFramePr>
            <p:nvPr/>
          </p:nvGraphicFramePr>
          <p:xfrm>
            <a:off x="1292" y="2931"/>
            <a:ext cx="357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24" name="Equation" r:id="rId52" imgW="5664200" imgH="685800" progId="Equation.DSMT4">
                    <p:embed/>
                  </p:oleObj>
                </mc:Choice>
                <mc:Fallback>
                  <p:oleObj name="Equation" r:id="rId52" imgW="5664200" imgH="685800" progId="Equation.DSMT4">
                    <p:embed/>
                    <p:pic>
                      <p:nvPicPr>
                        <p:cNvPr id="597063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931"/>
                          <a:ext cx="3570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092" name="Rectangle 100"/>
            <p:cNvSpPr>
              <a:spLocks noChangeArrowheads="1"/>
            </p:cNvSpPr>
            <p:nvPr/>
          </p:nvSpPr>
          <p:spPr bwMode="auto">
            <a:xfrm>
              <a:off x="4830" y="302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</a:t>
              </a:r>
            </a:p>
          </p:txBody>
        </p:sp>
      </p:grpSp>
      <p:sp>
        <p:nvSpPr>
          <p:cNvPr id="597094" name="Rectangle 102"/>
          <p:cNvSpPr>
            <a:spLocks noChangeArrowheads="1"/>
          </p:cNvSpPr>
          <p:nvPr/>
        </p:nvSpPr>
        <p:spPr bwMode="auto">
          <a:xfrm>
            <a:off x="7308850" y="4941888"/>
            <a:ext cx="90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can be</a:t>
            </a:r>
            <a:endParaRPr lang="zh-CN" altLang="en-US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17" name="Group 106"/>
          <p:cNvGrpSpPr>
            <a:grpSpLocks/>
          </p:cNvGrpSpPr>
          <p:nvPr/>
        </p:nvGrpSpPr>
        <p:grpSpPr bwMode="auto">
          <a:xfrm>
            <a:off x="4933950" y="5373688"/>
            <a:ext cx="3414713" cy="404812"/>
            <a:chOff x="3108" y="3385"/>
            <a:chExt cx="2151" cy="255"/>
          </a:xfrm>
        </p:grpSpPr>
        <p:graphicFrame>
          <p:nvGraphicFramePr>
            <p:cNvPr id="597058" name="Object 66"/>
            <p:cNvGraphicFramePr>
              <a:graphicFrameLocks noChangeAspect="1"/>
            </p:cNvGraphicFramePr>
            <p:nvPr/>
          </p:nvGraphicFramePr>
          <p:xfrm>
            <a:off x="3108" y="3430"/>
            <a:ext cx="204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25" name="Equation" r:id="rId54" imgW="3238500" imgH="330200" progId="Equation.DSMT4">
                    <p:embed/>
                  </p:oleObj>
                </mc:Choice>
                <mc:Fallback>
                  <p:oleObj name="Equation" r:id="rId54" imgW="3238500" imgH="330200" progId="Equation.DSMT4">
                    <p:embed/>
                    <p:pic>
                      <p:nvPicPr>
                        <p:cNvPr id="597058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3430"/>
                          <a:ext cx="204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097" name="Rectangle 105"/>
            <p:cNvSpPr>
              <a:spLocks noChangeArrowheads="1"/>
            </p:cNvSpPr>
            <p:nvPr/>
          </p:nvSpPr>
          <p:spPr bwMode="auto">
            <a:xfrm>
              <a:off x="5103" y="338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085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9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9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9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9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9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9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9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9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9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0" grpId="0"/>
      <p:bldP spid="597002" grpId="0"/>
      <p:bldP spid="597004" grpId="0"/>
      <p:bldP spid="597032" grpId="0"/>
      <p:bldP spid="597071" grpId="0"/>
      <p:bldP spid="597072" grpId="0"/>
      <p:bldP spid="597073" grpId="0"/>
      <p:bldP spid="597075" grpId="0"/>
      <p:bldP spid="597077" grpId="0"/>
      <p:bldP spid="597078" grpId="0"/>
      <p:bldP spid="59709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B225-5672-4984-8930-5667CE60586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Convexity of functions</a:t>
            </a:r>
          </a:p>
        </p:txBody>
      </p:sp>
      <p:graphicFrame>
        <p:nvGraphicFramePr>
          <p:cNvPr id="490512" name="Object 16"/>
          <p:cNvGraphicFramePr>
            <a:graphicFrameLocks noChangeAspect="1"/>
          </p:cNvGraphicFramePr>
          <p:nvPr/>
        </p:nvGraphicFramePr>
        <p:xfrm>
          <a:off x="4348157" y="1776403"/>
          <a:ext cx="10953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558" name="Equation" r:id="rId4" imgW="1091726" imgH="291973" progId="Equation.DSMT4">
                  <p:embed/>
                </p:oleObj>
              </mc:Choice>
              <mc:Fallback>
                <p:oleObj name="Equation" r:id="rId4" imgW="1091726" imgH="291973" progId="Equation.DSMT4">
                  <p:embed/>
                  <p:pic>
                    <p:nvPicPr>
                      <p:cNvPr id="4905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57" y="1776403"/>
                        <a:ext cx="10953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11" name="Object 15"/>
          <p:cNvGraphicFramePr>
            <a:graphicFrameLocks noChangeAspect="1"/>
          </p:cNvGraphicFramePr>
          <p:nvPr/>
        </p:nvGraphicFramePr>
        <p:xfrm>
          <a:off x="755650" y="2687626"/>
          <a:ext cx="45624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559" name="Equation" r:id="rId6" imgW="4559300" imgH="330200" progId="Equation.DSMT4">
                  <p:embed/>
                </p:oleObj>
              </mc:Choice>
              <mc:Fallback>
                <p:oleObj name="Equation" r:id="rId6" imgW="4559300" imgH="330200" progId="Equation.DSMT4">
                  <p:embed/>
                  <p:pic>
                    <p:nvPicPr>
                      <p:cNvPr id="4905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87626"/>
                        <a:ext cx="45624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7" name="Object 11"/>
          <p:cNvGraphicFramePr>
            <a:graphicFrameLocks noChangeAspect="1"/>
          </p:cNvGraphicFramePr>
          <p:nvPr/>
        </p:nvGraphicFramePr>
        <p:xfrm>
          <a:off x="2039938" y="3781377"/>
          <a:ext cx="1019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560" name="Equation" r:id="rId8" imgW="1016000" imgH="330200" progId="Equation.DSMT4">
                  <p:embed/>
                </p:oleObj>
              </mc:Choice>
              <mc:Fallback>
                <p:oleObj name="Equation" r:id="rId8" imgW="1016000" imgH="330200" progId="Equation.DSMT4">
                  <p:embed/>
                  <p:pic>
                    <p:nvPicPr>
                      <p:cNvPr id="4905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3781377"/>
                        <a:ext cx="10191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6" name="Object 10"/>
          <p:cNvGraphicFramePr>
            <a:graphicFrameLocks noChangeAspect="1"/>
          </p:cNvGraphicFramePr>
          <p:nvPr/>
        </p:nvGraphicFramePr>
        <p:xfrm>
          <a:off x="3635375" y="3754390"/>
          <a:ext cx="771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561" name="Equation" r:id="rId10" imgW="774364" imgH="330057" progId="Equation.DSMT4">
                  <p:embed/>
                </p:oleObj>
              </mc:Choice>
              <mc:Fallback>
                <p:oleObj name="Equation" r:id="rId10" imgW="774364" imgH="330057" progId="Equation.DSMT4">
                  <p:embed/>
                  <p:pic>
                    <p:nvPicPr>
                      <p:cNvPr id="4905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754390"/>
                        <a:ext cx="771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15" name="Rectangle 19"/>
          <p:cNvSpPr>
            <a:spLocks noChangeArrowheads="1"/>
          </p:cNvSpPr>
          <p:nvPr/>
        </p:nvSpPr>
        <p:spPr bwMode="auto">
          <a:xfrm>
            <a:off x="357158" y="1214422"/>
            <a:ext cx="53415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Definition</a:t>
            </a:r>
            <a:r>
              <a:rPr lang="en-US" altLang="zh-CN" sz="2400" b="1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(convex downward function)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214546" y="1714488"/>
            <a:ext cx="1603375" cy="396875"/>
            <a:chOff x="249" y="1706"/>
            <a:chExt cx="1010" cy="250"/>
          </a:xfrm>
        </p:grpSpPr>
        <p:graphicFrame>
          <p:nvGraphicFramePr>
            <p:cNvPr id="490513" name="Object 17"/>
            <p:cNvGraphicFramePr>
              <a:graphicFrameLocks noChangeAspect="1"/>
            </p:cNvGraphicFramePr>
            <p:nvPr/>
          </p:nvGraphicFramePr>
          <p:xfrm>
            <a:off x="521" y="1723"/>
            <a:ext cx="73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562" name="Equation" r:id="rId12" imgW="1168400" imgH="330200" progId="Equation.DSMT4">
                    <p:embed/>
                  </p:oleObj>
                </mc:Choice>
                <mc:Fallback>
                  <p:oleObj name="Equation" r:id="rId12" imgW="1168400" imgH="330200" progId="Equation.DSMT4">
                    <p:embed/>
                    <p:pic>
                      <p:nvPicPr>
                        <p:cNvPr id="49051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723"/>
                          <a:ext cx="73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0516" name="Rectangle 20"/>
            <p:cNvSpPr>
              <a:spLocks noChangeArrowheads="1"/>
            </p:cNvSpPr>
            <p:nvPr/>
          </p:nvSpPr>
          <p:spPr bwMode="auto">
            <a:xfrm>
              <a:off x="249" y="1706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If </a:t>
              </a:r>
            </a:p>
          </p:txBody>
        </p:sp>
      </p:grpSp>
      <p:sp>
        <p:nvSpPr>
          <p:cNvPr id="490517" name="Rectangle 21"/>
          <p:cNvSpPr>
            <a:spLocks noChangeArrowheads="1"/>
          </p:cNvSpPr>
          <p:nvPr/>
        </p:nvSpPr>
        <p:spPr bwMode="auto">
          <a:xfrm>
            <a:off x="3714744" y="1666865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and </a:t>
            </a:r>
          </a:p>
        </p:txBody>
      </p:sp>
      <p:sp>
        <p:nvSpPr>
          <p:cNvPr id="490518" name="Rectangle 22"/>
          <p:cNvSpPr>
            <a:spLocks noChangeArrowheads="1"/>
          </p:cNvSpPr>
          <p:nvPr/>
        </p:nvSpPr>
        <p:spPr bwMode="auto">
          <a:xfrm>
            <a:off x="357158" y="2143116"/>
            <a:ext cx="163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the inequality</a:t>
            </a:r>
          </a:p>
        </p:txBody>
      </p:sp>
      <p:sp>
        <p:nvSpPr>
          <p:cNvPr id="490519" name="Rectangle 23"/>
          <p:cNvSpPr>
            <a:spLocks noChangeArrowheads="1"/>
          </p:cNvSpPr>
          <p:nvPr/>
        </p:nvSpPr>
        <p:spPr bwMode="auto">
          <a:xfrm>
            <a:off x="403225" y="3047988"/>
            <a:ext cx="136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holds, then 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95288" y="3754390"/>
            <a:ext cx="1751012" cy="396875"/>
            <a:chOff x="249" y="2568"/>
            <a:chExt cx="1103" cy="250"/>
          </a:xfrm>
        </p:grpSpPr>
        <p:graphicFrame>
          <p:nvGraphicFramePr>
            <p:cNvPr id="490508" name="Object 12"/>
            <p:cNvGraphicFramePr>
              <a:graphicFrameLocks noChangeAspect="1"/>
            </p:cNvGraphicFramePr>
            <p:nvPr/>
          </p:nvGraphicFramePr>
          <p:xfrm>
            <a:off x="476" y="2614"/>
            <a:ext cx="71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563" name="Equation" r:id="rId14" imgW="1129810" imgH="291973" progId="Equation.DSMT4">
                    <p:embed/>
                  </p:oleObj>
                </mc:Choice>
                <mc:Fallback>
                  <p:oleObj name="Equation" r:id="rId14" imgW="1129810" imgH="291973" progId="Equation.DSMT4">
                    <p:embed/>
                    <p:pic>
                      <p:nvPicPr>
                        <p:cNvPr id="49050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614"/>
                          <a:ext cx="71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249" y="2568"/>
              <a:ext cx="2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if </a:t>
              </a:r>
            </a:p>
          </p:txBody>
        </p:sp>
        <p:sp>
          <p:nvSpPr>
            <p:cNvPr id="490522" name="Rectangle 26"/>
            <p:cNvSpPr>
              <a:spLocks noChangeArrowheads="1"/>
            </p:cNvSpPr>
            <p:nvPr/>
          </p:nvSpPr>
          <p:spPr bwMode="auto">
            <a:xfrm>
              <a:off x="1156" y="25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, </a:t>
              </a:r>
            </a:p>
          </p:txBody>
        </p:sp>
      </p:grpSp>
      <p:sp>
        <p:nvSpPr>
          <p:cNvPr id="490523" name="Rectangle 27"/>
          <p:cNvSpPr>
            <a:spLocks noChangeArrowheads="1"/>
          </p:cNvSpPr>
          <p:nvPr/>
        </p:nvSpPr>
        <p:spPr bwMode="auto">
          <a:xfrm>
            <a:off x="2987675" y="3717877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and </a:t>
            </a:r>
          </a:p>
        </p:txBody>
      </p:sp>
      <p:sp>
        <p:nvSpPr>
          <p:cNvPr id="490524" name="Rectangle 28"/>
          <p:cNvSpPr>
            <a:spLocks noChangeArrowheads="1"/>
          </p:cNvSpPr>
          <p:nvPr/>
        </p:nvSpPr>
        <p:spPr bwMode="auto">
          <a:xfrm>
            <a:off x="4356100" y="3717877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, we have</a:t>
            </a:r>
          </a:p>
        </p:txBody>
      </p:sp>
      <p:sp>
        <p:nvSpPr>
          <p:cNvPr id="490527" name="Rectangle 31"/>
          <p:cNvSpPr>
            <a:spLocks noChangeArrowheads="1"/>
          </p:cNvSpPr>
          <p:nvPr/>
        </p:nvSpPr>
        <p:spPr bwMode="auto">
          <a:xfrm>
            <a:off x="500034" y="5314906"/>
            <a:ext cx="80249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If the inequality of these two inequality is reversed, then  </a:t>
            </a:r>
            <a:r>
              <a:rPr lang="en-US" altLang="zh-CN" b="1" i="1" dirty="0">
                <a:solidFill>
                  <a:srgbClr val="0000FF"/>
                </a:solidFill>
                <a:ea typeface="宋体" charset="-122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is called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convex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</a:p>
        </p:txBody>
      </p:sp>
      <p:sp>
        <p:nvSpPr>
          <p:cNvPr id="490528" name="Rectangle 32"/>
          <p:cNvSpPr>
            <a:spLocks noChangeArrowheads="1"/>
          </p:cNvSpPr>
          <p:nvPr/>
        </p:nvSpPr>
        <p:spPr bwMode="auto">
          <a:xfrm>
            <a:off x="500034" y="5745450"/>
            <a:ext cx="79415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upward function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（上凸函数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).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or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strictly convex upward function 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严格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上凸函数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, respectively. 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665788" y="692696"/>
            <a:ext cx="3370262" cy="2303462"/>
            <a:chOff x="1701" y="1888"/>
            <a:chExt cx="2350" cy="1633"/>
          </a:xfrm>
        </p:grpSpPr>
        <p:sp>
          <p:nvSpPr>
            <p:cNvPr id="490532" name="Line 36"/>
            <p:cNvSpPr>
              <a:spLocks noChangeShapeType="1"/>
            </p:cNvSpPr>
            <p:nvPr/>
          </p:nvSpPr>
          <p:spPr bwMode="auto">
            <a:xfrm flipV="1">
              <a:off x="2426" y="2341"/>
              <a:ext cx="1089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018" y="2069"/>
              <a:ext cx="1782" cy="1345"/>
              <a:chOff x="2018" y="1661"/>
              <a:chExt cx="1782" cy="1345"/>
            </a:xfrm>
          </p:grpSpPr>
          <p:sp>
            <p:nvSpPr>
              <p:cNvPr id="490534" name="Line 38"/>
              <p:cNvSpPr>
                <a:spLocks noChangeShapeType="1"/>
              </p:cNvSpPr>
              <p:nvPr/>
            </p:nvSpPr>
            <p:spPr bwMode="auto">
              <a:xfrm>
                <a:off x="2109" y="2205"/>
                <a:ext cx="0" cy="63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0535" name="Line 39"/>
              <p:cNvSpPr>
                <a:spLocks noChangeShapeType="1"/>
              </p:cNvSpPr>
              <p:nvPr/>
            </p:nvSpPr>
            <p:spPr bwMode="auto">
              <a:xfrm>
                <a:off x="3742" y="1661"/>
                <a:ext cx="0" cy="117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0536" name="Object 40"/>
              <p:cNvGraphicFramePr>
                <a:graphicFrameLocks noChangeAspect="1"/>
              </p:cNvGraphicFramePr>
              <p:nvPr/>
            </p:nvGraphicFramePr>
            <p:xfrm>
              <a:off x="2018" y="2886"/>
              <a:ext cx="112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64" name="Equation" r:id="rId16" imgW="177480" imgH="190440" progId="Equation.DSMT4">
                      <p:embed/>
                    </p:oleObj>
                  </mc:Choice>
                  <mc:Fallback>
                    <p:oleObj name="Equation" r:id="rId16" imgW="177480" imgH="190440" progId="Equation.DSMT4">
                      <p:embed/>
                      <p:pic>
                        <p:nvPicPr>
                          <p:cNvPr id="490536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8" y="2886"/>
                            <a:ext cx="112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0537" name="Object 41"/>
              <p:cNvGraphicFramePr>
                <a:graphicFrameLocks noChangeAspect="1"/>
              </p:cNvGraphicFramePr>
              <p:nvPr/>
            </p:nvGraphicFramePr>
            <p:xfrm>
              <a:off x="3696" y="285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65" name="Equation" r:id="rId18" imgW="164880" imgH="241200" progId="Equation.DSMT4">
                      <p:embed/>
                    </p:oleObj>
                  </mc:Choice>
                  <mc:Fallback>
                    <p:oleObj name="Equation" r:id="rId18" imgW="164880" imgH="241200" progId="Equation.DSMT4">
                      <p:embed/>
                      <p:pic>
                        <p:nvPicPr>
                          <p:cNvPr id="490537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85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896" y="2568"/>
              <a:ext cx="128" cy="844"/>
              <a:chOff x="2896" y="2160"/>
              <a:chExt cx="128" cy="844"/>
            </a:xfrm>
          </p:grpSpPr>
          <p:sp>
            <p:nvSpPr>
              <p:cNvPr id="490539" name="Line 43"/>
              <p:cNvSpPr>
                <a:spLocks noChangeShapeType="1"/>
              </p:cNvSpPr>
              <p:nvPr/>
            </p:nvSpPr>
            <p:spPr bwMode="auto">
              <a:xfrm>
                <a:off x="2971" y="2160"/>
                <a:ext cx="0" cy="68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0540" name="Object 44"/>
              <p:cNvGraphicFramePr>
                <a:graphicFrameLocks noChangeAspect="1"/>
              </p:cNvGraphicFramePr>
              <p:nvPr/>
            </p:nvGraphicFramePr>
            <p:xfrm>
              <a:off x="2896" y="2884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66" name="Equation" r:id="rId20" imgW="203040" imgH="190440" progId="Equation.DSMT4">
                      <p:embed/>
                    </p:oleObj>
                  </mc:Choice>
                  <mc:Fallback>
                    <p:oleObj name="Equation" r:id="rId20" imgW="203040" imgH="190440" progId="Equation.DSMT4">
                      <p:embed/>
                      <p:pic>
                        <p:nvPicPr>
                          <p:cNvPr id="49054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6" y="2884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2336" y="2197"/>
              <a:ext cx="1274" cy="1259"/>
              <a:chOff x="2336" y="1789"/>
              <a:chExt cx="1274" cy="1259"/>
            </a:xfrm>
          </p:grpSpPr>
          <p:sp>
            <p:nvSpPr>
              <p:cNvPr id="490542" name="Line 46"/>
              <p:cNvSpPr>
                <a:spLocks noChangeShapeType="1"/>
              </p:cNvSpPr>
              <p:nvPr/>
            </p:nvSpPr>
            <p:spPr bwMode="auto">
              <a:xfrm>
                <a:off x="2426" y="2387"/>
                <a:ext cx="0" cy="453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0543" name="Line 47"/>
              <p:cNvSpPr>
                <a:spLocks noChangeShapeType="1"/>
              </p:cNvSpPr>
              <p:nvPr/>
            </p:nvSpPr>
            <p:spPr bwMode="auto">
              <a:xfrm>
                <a:off x="3515" y="1933"/>
                <a:ext cx="0" cy="907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0544" name="Object 48"/>
              <p:cNvGraphicFramePr>
                <a:graphicFrameLocks noChangeAspect="1"/>
              </p:cNvGraphicFramePr>
              <p:nvPr/>
            </p:nvGraphicFramePr>
            <p:xfrm>
              <a:off x="2336" y="2840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67" name="Equation" r:id="rId22" imgW="253800" imgH="330120" progId="Equation.DSMT4">
                      <p:embed/>
                    </p:oleObj>
                  </mc:Choice>
                  <mc:Fallback>
                    <p:oleObj name="Equation" r:id="rId22" imgW="253800" imgH="330120" progId="Equation.DSMT4">
                      <p:embed/>
                      <p:pic>
                        <p:nvPicPr>
                          <p:cNvPr id="490544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" y="2840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0545" name="Object 49"/>
              <p:cNvGraphicFramePr>
                <a:graphicFrameLocks noChangeAspect="1"/>
              </p:cNvGraphicFramePr>
              <p:nvPr/>
            </p:nvGraphicFramePr>
            <p:xfrm>
              <a:off x="3442" y="2840"/>
              <a:ext cx="16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68" name="Equation" r:id="rId24" imgW="266400" imgH="330120" progId="Equation.DSMT4">
                      <p:embed/>
                    </p:oleObj>
                  </mc:Choice>
                  <mc:Fallback>
                    <p:oleObj name="Equation" r:id="rId24" imgW="266400" imgH="330120" progId="Equation.DSMT4">
                      <p:embed/>
                      <p:pic>
                        <p:nvPicPr>
                          <p:cNvPr id="490545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2" y="2840"/>
                            <a:ext cx="16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0546" name="Object 50"/>
              <p:cNvGraphicFramePr>
                <a:graphicFrameLocks noChangeAspect="1"/>
              </p:cNvGraphicFramePr>
              <p:nvPr/>
            </p:nvGraphicFramePr>
            <p:xfrm>
              <a:off x="2373" y="2197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69" name="Equation" r:id="rId26" imgW="228600" imgH="228600" progId="Equation.DSMT4">
                      <p:embed/>
                    </p:oleObj>
                  </mc:Choice>
                  <mc:Fallback>
                    <p:oleObj name="Equation" r:id="rId26" imgW="228600" imgH="228600" progId="Equation.DSMT4">
                      <p:embed/>
                      <p:pic>
                        <p:nvPicPr>
                          <p:cNvPr id="490546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3" y="2197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0547" name="Object 51"/>
              <p:cNvGraphicFramePr>
                <a:graphicFrameLocks noChangeAspect="1"/>
              </p:cNvGraphicFramePr>
              <p:nvPr/>
            </p:nvGraphicFramePr>
            <p:xfrm>
              <a:off x="3371" y="1789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70" name="Equation" r:id="rId28" imgW="228600" imgH="228600" progId="Equation.DSMT4">
                      <p:embed/>
                    </p:oleObj>
                  </mc:Choice>
                  <mc:Fallback>
                    <p:oleObj name="Equation" r:id="rId28" imgW="228600" imgH="228600" progId="Equation.DSMT4">
                      <p:embed/>
                      <p:pic>
                        <p:nvPicPr>
                          <p:cNvPr id="490547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1" y="1789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1701" y="1888"/>
              <a:ext cx="2350" cy="1633"/>
              <a:chOff x="1701" y="1480"/>
              <a:chExt cx="2350" cy="1633"/>
            </a:xfrm>
          </p:grpSpPr>
          <p:sp>
            <p:nvSpPr>
              <p:cNvPr id="490549" name="Line 53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23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0550" name="Line 54"/>
              <p:cNvSpPr>
                <a:spLocks noChangeShapeType="1"/>
              </p:cNvSpPr>
              <p:nvPr/>
            </p:nvSpPr>
            <p:spPr bwMode="auto">
              <a:xfrm flipV="1">
                <a:off x="1927" y="1480"/>
                <a:ext cx="0" cy="16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0551" name="Object 55"/>
              <p:cNvGraphicFramePr>
                <a:graphicFrameLocks noChangeAspect="1"/>
              </p:cNvGraphicFramePr>
              <p:nvPr/>
            </p:nvGraphicFramePr>
            <p:xfrm>
              <a:off x="1746" y="287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71" name="Equation" r:id="rId30" imgW="228600" imgH="241200" progId="Equation.DSMT4">
                      <p:embed/>
                    </p:oleObj>
                  </mc:Choice>
                  <mc:Fallback>
                    <p:oleObj name="Equation" r:id="rId30" imgW="228600" imgH="241200" progId="Equation.DSMT4">
                      <p:embed/>
                      <p:pic>
                        <p:nvPicPr>
                          <p:cNvPr id="490551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287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0552" name="Object 56"/>
              <p:cNvGraphicFramePr>
                <a:graphicFrameLocks noChangeAspect="1"/>
              </p:cNvGraphicFramePr>
              <p:nvPr/>
            </p:nvGraphicFramePr>
            <p:xfrm>
              <a:off x="3923" y="2886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72" name="Equation" r:id="rId32" imgW="203040" imgH="190440" progId="Equation.DSMT4">
                      <p:embed/>
                    </p:oleObj>
                  </mc:Choice>
                  <mc:Fallback>
                    <p:oleObj name="Equation" r:id="rId32" imgW="203040" imgH="190440" progId="Equation.DSMT4">
                      <p:embed/>
                      <p:pic>
                        <p:nvPicPr>
                          <p:cNvPr id="490552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" y="2886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0553" name="Object 57"/>
              <p:cNvGraphicFramePr>
                <a:graphicFrameLocks noChangeAspect="1"/>
              </p:cNvGraphicFramePr>
              <p:nvPr/>
            </p:nvGraphicFramePr>
            <p:xfrm>
              <a:off x="1762" y="1525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73" name="Equation" r:id="rId34" imgW="190440" imgH="241200" progId="Equation.DSMT4">
                      <p:embed/>
                    </p:oleObj>
                  </mc:Choice>
                  <mc:Fallback>
                    <p:oleObj name="Equation" r:id="rId34" imgW="190440" imgH="241200" progId="Equation.DSMT4">
                      <p:embed/>
                      <p:pic>
                        <p:nvPicPr>
                          <p:cNvPr id="490553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2" y="1525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2109" y="2069"/>
              <a:ext cx="1633" cy="862"/>
              <a:chOff x="2109" y="1661"/>
              <a:chExt cx="1633" cy="862"/>
            </a:xfrm>
          </p:grpSpPr>
          <p:sp>
            <p:nvSpPr>
              <p:cNvPr id="490555" name="Freeform 59"/>
              <p:cNvSpPr>
                <a:spLocks/>
              </p:cNvSpPr>
              <p:nvPr/>
            </p:nvSpPr>
            <p:spPr bwMode="auto">
              <a:xfrm>
                <a:off x="2109" y="1661"/>
                <a:ext cx="1633" cy="862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816" y="771"/>
                  </a:cxn>
                  <a:cxn ang="0">
                    <a:pos x="1633" y="0"/>
                  </a:cxn>
                </a:cxnLst>
                <a:rect l="0" t="0" r="r" b="b"/>
                <a:pathLst>
                  <a:path w="1633" h="862">
                    <a:moveTo>
                      <a:pt x="0" y="544"/>
                    </a:moveTo>
                    <a:cubicBezTo>
                      <a:pt x="272" y="703"/>
                      <a:pt x="544" y="862"/>
                      <a:pt x="816" y="771"/>
                    </a:cubicBezTo>
                    <a:cubicBezTo>
                      <a:pt x="1088" y="680"/>
                      <a:pt x="1360" y="340"/>
                      <a:pt x="1633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0556" name="Object 60"/>
              <p:cNvGraphicFramePr>
                <a:graphicFrameLocks noChangeAspect="1"/>
              </p:cNvGraphicFramePr>
              <p:nvPr/>
            </p:nvGraphicFramePr>
            <p:xfrm>
              <a:off x="2154" y="1888"/>
              <a:ext cx="6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74" name="Equation" r:id="rId36" imgW="990360" imgH="291960" progId="Equation.DSMT4">
                      <p:embed/>
                    </p:oleObj>
                  </mc:Choice>
                  <mc:Fallback>
                    <p:oleObj name="Equation" r:id="rId36" imgW="990360" imgH="291960" progId="Equation.DSMT4">
                      <p:embed/>
                      <p:pic>
                        <p:nvPicPr>
                          <p:cNvPr id="490556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1888"/>
                            <a:ext cx="62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357158" y="1714488"/>
            <a:ext cx="1871662" cy="396875"/>
            <a:chOff x="2200" y="1389"/>
            <a:chExt cx="1179" cy="250"/>
          </a:xfrm>
        </p:grpSpPr>
        <p:graphicFrame>
          <p:nvGraphicFramePr>
            <p:cNvPr id="490514" name="Object 18"/>
            <p:cNvGraphicFramePr>
              <a:graphicFrameLocks noChangeAspect="1"/>
            </p:cNvGraphicFramePr>
            <p:nvPr/>
          </p:nvGraphicFramePr>
          <p:xfrm>
            <a:off x="2562" y="1434"/>
            <a:ext cx="69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575" name="Equation" r:id="rId38" imgW="1091726" imgH="291973" progId="Equation.DSMT4">
                    <p:embed/>
                  </p:oleObj>
                </mc:Choice>
                <mc:Fallback>
                  <p:oleObj name="Equation" r:id="rId38" imgW="1091726" imgH="291973" progId="Equation.DSMT4">
                    <p:embed/>
                    <p:pic>
                      <p:nvPicPr>
                        <p:cNvPr id="49051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434"/>
                          <a:ext cx="69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0530" name="Rectangle 34"/>
            <p:cNvSpPr>
              <a:spLocks noChangeArrowheads="1"/>
            </p:cNvSpPr>
            <p:nvPr/>
          </p:nvSpPr>
          <p:spPr bwMode="auto">
            <a:xfrm>
              <a:off x="2200" y="1389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Let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490557" name="Rectangle 61"/>
            <p:cNvSpPr>
              <a:spLocks noChangeArrowheads="1"/>
            </p:cNvSpPr>
            <p:nvPr/>
          </p:nvSpPr>
          <p:spPr bwMode="auto">
            <a:xfrm>
              <a:off x="3223" y="138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1656826" y="3016262"/>
            <a:ext cx="6429380" cy="417513"/>
            <a:chOff x="313" y="2280"/>
            <a:chExt cx="4050" cy="263"/>
          </a:xfrm>
        </p:grpSpPr>
        <p:grpSp>
          <p:nvGrpSpPr>
            <p:cNvPr id="13" name="Group 64"/>
            <p:cNvGrpSpPr>
              <a:grpSpLocks/>
            </p:cNvGrpSpPr>
            <p:nvPr/>
          </p:nvGrpSpPr>
          <p:grpSpPr bwMode="auto">
            <a:xfrm>
              <a:off x="313" y="2280"/>
              <a:ext cx="3111" cy="252"/>
              <a:chOff x="177" y="3120"/>
              <a:chExt cx="3111" cy="252"/>
            </a:xfrm>
          </p:grpSpPr>
          <p:graphicFrame>
            <p:nvGraphicFramePr>
              <p:cNvPr id="490509" name="Object 13"/>
              <p:cNvGraphicFramePr>
                <a:graphicFrameLocks noChangeAspect="1"/>
              </p:cNvGraphicFramePr>
              <p:nvPr/>
            </p:nvGraphicFramePr>
            <p:xfrm>
              <a:off x="3174" y="3203"/>
              <a:ext cx="11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576" name="Equation" r:id="rId40" imgW="177646" imgH="228402" progId="Equation.DSMT4">
                      <p:embed/>
                    </p:oleObj>
                  </mc:Choice>
                  <mc:Fallback>
                    <p:oleObj name="Equation" r:id="rId40" imgW="177646" imgH="228402" progId="Equation.DSMT4">
                      <p:embed/>
                      <p:pic>
                        <p:nvPicPr>
                          <p:cNvPr id="490509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4" y="3203"/>
                            <a:ext cx="11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0520" name="Rectangle 24"/>
              <p:cNvSpPr>
                <a:spLocks noChangeArrowheads="1"/>
              </p:cNvSpPr>
              <p:nvPr/>
            </p:nvSpPr>
            <p:spPr bwMode="auto">
              <a:xfrm>
                <a:off x="177" y="3120"/>
                <a:ext cx="305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 i="1" dirty="0">
                    <a:solidFill>
                      <a:srgbClr val="0000FF"/>
                    </a:solidFill>
                    <a:ea typeface="宋体" charset="-122"/>
                  </a:rPr>
                  <a:t>f </a:t>
                </a:r>
                <a:r>
                  <a:rPr lang="zh-CN" altLang="en-US" dirty="0"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is called a </a:t>
                </a:r>
                <a:r>
                  <a:rPr lang="en-US" altLang="zh-CN" b="1" dirty="0">
                    <a:solidFill>
                      <a:srgbClr val="FF0000"/>
                    </a:solidFill>
                    <a:ea typeface="宋体" charset="-122"/>
                  </a:rPr>
                  <a:t>convex downward function on </a:t>
                </a:r>
                <a:endParaRPr lang="en-US" altLang="zh-CN" b="1" dirty="0">
                  <a:ea typeface="宋体" charset="-122"/>
                </a:endParaRPr>
              </a:p>
            </p:txBody>
          </p:sp>
        </p:grpSp>
        <p:sp>
          <p:nvSpPr>
            <p:cNvPr id="490561" name="Rectangle 65"/>
            <p:cNvSpPr>
              <a:spLocks noChangeArrowheads="1"/>
            </p:cNvSpPr>
            <p:nvPr/>
          </p:nvSpPr>
          <p:spPr bwMode="auto">
            <a:xfrm>
              <a:off x="3445" y="2291"/>
              <a:ext cx="9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a typeface="宋体" charset="-122"/>
                </a:rPr>
                <a:t>(</a:t>
              </a:r>
              <a:r>
                <a:rPr lang="zh-CN" altLang="en-US" b="1" dirty="0">
                  <a:solidFill>
                    <a:srgbClr val="FF0000"/>
                  </a:solidFill>
                  <a:ea typeface="宋体" charset="-122"/>
                </a:rPr>
                <a:t>下凸函数</a:t>
              </a:r>
              <a:r>
                <a:rPr lang="en-US" altLang="zh-CN" b="1" dirty="0">
                  <a:solidFill>
                    <a:srgbClr val="FF0000"/>
                  </a:solidFill>
                  <a:ea typeface="宋体" charset="-122"/>
                </a:rPr>
                <a:t>)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;</a:t>
              </a:r>
              <a:endParaRPr lang="zh-CN" altLang="en-US" dirty="0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2097088" y="4259215"/>
            <a:ext cx="4810125" cy="404812"/>
            <a:chOff x="1321" y="2886"/>
            <a:chExt cx="3030" cy="255"/>
          </a:xfrm>
        </p:grpSpPr>
        <p:graphicFrame>
          <p:nvGraphicFramePr>
            <p:cNvPr id="490505" name="Object 9"/>
            <p:cNvGraphicFramePr>
              <a:graphicFrameLocks noChangeAspect="1"/>
            </p:cNvGraphicFramePr>
            <p:nvPr/>
          </p:nvGraphicFramePr>
          <p:xfrm>
            <a:off x="1321" y="2931"/>
            <a:ext cx="287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577" name="Equation" r:id="rId42" imgW="4559300" imgH="330200" progId="Equation.DSMT4">
                    <p:embed/>
                  </p:oleObj>
                </mc:Choice>
                <mc:Fallback>
                  <p:oleObj name="Equation" r:id="rId42" imgW="4559300" imgH="330200" progId="Equation.DSMT4">
                    <p:embed/>
                    <p:pic>
                      <p:nvPicPr>
                        <p:cNvPr id="49050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" y="2931"/>
                          <a:ext cx="287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0564" name="Rectangle 68"/>
            <p:cNvSpPr>
              <a:spLocks noChangeArrowheads="1"/>
            </p:cNvSpPr>
            <p:nvPr/>
          </p:nvSpPr>
          <p:spPr bwMode="auto">
            <a:xfrm>
              <a:off x="4195" y="288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</a:p>
          </p:txBody>
        </p:sp>
      </p:grpSp>
      <p:sp>
        <p:nvSpPr>
          <p:cNvPr id="490526" name="Rectangle 30"/>
          <p:cNvSpPr>
            <a:spLocks noChangeArrowheads="1"/>
          </p:cNvSpPr>
          <p:nvPr/>
        </p:nvSpPr>
        <p:spPr bwMode="auto">
          <a:xfrm>
            <a:off x="500034" y="4743402"/>
            <a:ext cx="83695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then </a:t>
            </a:r>
            <a:r>
              <a:rPr lang="en-US" altLang="zh-CN" b="1" i="1" dirty="0">
                <a:solidFill>
                  <a:srgbClr val="0000FF"/>
                </a:solidFill>
                <a:ea typeface="宋体" charset="-122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is called a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strictly concave downward function on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I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严格下凸函数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). 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490575" name="AutoShape 79"/>
          <p:cNvSpPr>
            <a:spLocks noChangeArrowheads="1"/>
          </p:cNvSpPr>
          <p:nvPr/>
        </p:nvSpPr>
        <p:spPr bwMode="auto">
          <a:xfrm>
            <a:off x="5730325" y="468439"/>
            <a:ext cx="3428992" cy="1239824"/>
          </a:xfrm>
          <a:prstGeom prst="wedgeRoundRectCallout">
            <a:avLst>
              <a:gd name="adj1" fmla="val -97145"/>
              <a:gd name="adj2" fmla="val 4539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>
                <a:solidFill>
                  <a:srgbClr val="000000"/>
                </a:solidFill>
                <a:ea typeface="宋体" charset="-122"/>
              </a:rPr>
              <a:t>It is not very easy to judge the convexity of a given function directly from the definition.</a:t>
            </a: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436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9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9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9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49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5" grpId="0"/>
      <p:bldP spid="490517" grpId="0"/>
      <p:bldP spid="490518" grpId="0"/>
      <p:bldP spid="490519" grpId="0"/>
      <p:bldP spid="490523" grpId="0"/>
      <p:bldP spid="490524" grpId="0"/>
      <p:bldP spid="490527" grpId="0"/>
      <p:bldP spid="490528" grpId="0"/>
      <p:bldP spid="490526" grpId="0"/>
      <p:bldP spid="4905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Convexity of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001" y="952510"/>
            <a:ext cx="928694" cy="571504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Note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9C8-B7D8-4186-9CB7-06FB8E690155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24697" y="1284111"/>
            <a:ext cx="56589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Definition II</a:t>
            </a:r>
            <a:r>
              <a:rPr lang="en-US" altLang="zh-CN" sz="2400" b="1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(convex downward function)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/>
          </p:nvPr>
        </p:nvGraphicFramePr>
        <p:xfrm>
          <a:off x="1562100" y="2373310"/>
          <a:ext cx="294798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0" name="Equation" r:id="rId3" imgW="2946240" imgH="622080" progId="Equation.DSMT4">
                  <p:embed/>
                </p:oleObj>
              </mc:Choice>
              <mc:Fallback>
                <p:oleObj name="Equation" r:id="rId3" imgW="2946240" imgH="622080" progId="Equation.DSMT4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373310"/>
                        <a:ext cx="2947988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714348" y="3563938"/>
          <a:ext cx="1019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1" name="Equation" r:id="rId5" imgW="1016000" imgH="330200" progId="Equation.DSMT4">
                  <p:embed/>
                </p:oleObj>
              </mc:Choice>
              <mc:Fallback>
                <p:oleObj name="Equation" r:id="rId5" imgW="1016000" imgH="330200" progId="Equation.DSMT4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563938"/>
                        <a:ext cx="10191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571736" y="3536951"/>
          <a:ext cx="771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2" name="Equation" r:id="rId7" imgW="774364" imgH="330057" progId="Equation.DSMT4">
                  <p:embed/>
                </p:oleObj>
              </mc:Choice>
              <mc:Fallback>
                <p:oleObj name="Equation" r:id="rId7" imgW="774364" imgH="330057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536951"/>
                        <a:ext cx="771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2214546" y="1857364"/>
            <a:ext cx="1603375" cy="396875"/>
            <a:chOff x="249" y="1706"/>
            <a:chExt cx="1010" cy="250"/>
          </a:xfrm>
        </p:grpSpPr>
        <p:graphicFrame>
          <p:nvGraphicFramePr>
            <p:cNvPr id="12" name="Object 17"/>
            <p:cNvGraphicFramePr>
              <a:graphicFrameLocks noChangeAspect="1"/>
            </p:cNvGraphicFramePr>
            <p:nvPr/>
          </p:nvGraphicFramePr>
          <p:xfrm>
            <a:off x="521" y="1723"/>
            <a:ext cx="73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63" name="Equation" r:id="rId9" imgW="1168400" imgH="330200" progId="Equation.DSMT4">
                    <p:embed/>
                  </p:oleObj>
                </mc:Choice>
                <mc:Fallback>
                  <p:oleObj name="Equation" r:id="rId9" imgW="1168400" imgH="330200" progId="Equation.DSMT4">
                    <p:embed/>
                    <p:pic>
                      <p:nvPicPr>
                        <p:cNvPr id="1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723"/>
                          <a:ext cx="73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249" y="1706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If </a:t>
              </a:r>
            </a:p>
          </p:txBody>
        </p:sp>
      </p:grp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857620" y="1857364"/>
            <a:ext cx="163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the inequality</a:t>
            </a: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403225" y="3019413"/>
            <a:ext cx="136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holds, then 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95288" y="3536951"/>
            <a:ext cx="401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if 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1857356" y="3500438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and 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292461" y="3500438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, we have</a:t>
            </a: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500034" y="5314906"/>
            <a:ext cx="80249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If the inequality of these two inequality is reversed, then  </a:t>
            </a:r>
            <a:r>
              <a:rPr lang="en-US" altLang="zh-CN" b="1" i="1" dirty="0">
                <a:solidFill>
                  <a:srgbClr val="0000FF"/>
                </a:solidFill>
                <a:ea typeface="宋体" charset="-122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is called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convex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500034" y="5673442"/>
            <a:ext cx="815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upward function(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上凸函数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or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strictly convex upward function(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严格上凸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函数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, respectively. </a:t>
            </a:r>
          </a:p>
        </p:txBody>
      </p: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5738242" y="692696"/>
            <a:ext cx="3370262" cy="2444519"/>
            <a:chOff x="1701" y="1888"/>
            <a:chExt cx="2350" cy="1733"/>
          </a:xfrm>
        </p:grpSpPr>
        <p:sp>
          <p:nvSpPr>
            <p:cNvPr id="26" name="Line 36"/>
            <p:cNvSpPr>
              <a:spLocks noChangeShapeType="1"/>
            </p:cNvSpPr>
            <p:nvPr/>
          </p:nvSpPr>
          <p:spPr bwMode="auto">
            <a:xfrm flipV="1">
              <a:off x="2426" y="2341"/>
              <a:ext cx="1089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" name="Group 37"/>
            <p:cNvGrpSpPr>
              <a:grpSpLocks/>
            </p:cNvGrpSpPr>
            <p:nvPr/>
          </p:nvGrpSpPr>
          <p:grpSpPr bwMode="auto">
            <a:xfrm>
              <a:off x="2018" y="2069"/>
              <a:ext cx="1782" cy="1345"/>
              <a:chOff x="2018" y="1661"/>
              <a:chExt cx="1782" cy="1345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2109" y="2205"/>
                <a:ext cx="0" cy="63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742" y="1661"/>
                <a:ext cx="0" cy="117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" name="Object 40"/>
              <p:cNvGraphicFramePr>
                <a:graphicFrameLocks noChangeAspect="1"/>
              </p:cNvGraphicFramePr>
              <p:nvPr/>
            </p:nvGraphicFramePr>
            <p:xfrm>
              <a:off x="2018" y="2886"/>
              <a:ext cx="112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64" name="Equation" r:id="rId11" imgW="177480" imgH="190440" progId="Equation.DSMT4">
                      <p:embed/>
                    </p:oleObj>
                  </mc:Choice>
                  <mc:Fallback>
                    <p:oleObj name="Equation" r:id="rId11" imgW="177480" imgH="190440" progId="Equation.DSMT4">
                      <p:embed/>
                      <p:pic>
                        <p:nvPicPr>
                          <p:cNvPr id="49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8" y="2886"/>
                            <a:ext cx="112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41"/>
              <p:cNvGraphicFramePr>
                <a:graphicFrameLocks noChangeAspect="1"/>
              </p:cNvGraphicFramePr>
              <p:nvPr/>
            </p:nvGraphicFramePr>
            <p:xfrm>
              <a:off x="3696" y="285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65" name="Equation" r:id="rId13" imgW="164880" imgH="241200" progId="Equation.DSMT4">
                      <p:embed/>
                    </p:oleObj>
                  </mc:Choice>
                  <mc:Fallback>
                    <p:oleObj name="Equation" r:id="rId13" imgW="164880" imgH="241200" progId="Equation.DSMT4">
                      <p:embed/>
                      <p:pic>
                        <p:nvPicPr>
                          <p:cNvPr id="5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85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" name="Group 42"/>
            <p:cNvGrpSpPr>
              <a:grpSpLocks/>
            </p:cNvGrpSpPr>
            <p:nvPr/>
          </p:nvGrpSpPr>
          <p:grpSpPr bwMode="auto">
            <a:xfrm>
              <a:off x="2770" y="2568"/>
              <a:ext cx="509" cy="1053"/>
              <a:chOff x="2770" y="2160"/>
              <a:chExt cx="509" cy="1053"/>
            </a:xfrm>
          </p:grpSpPr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>
                <a:off x="2971" y="2160"/>
                <a:ext cx="0" cy="68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6" name="Object 44"/>
              <p:cNvGraphicFramePr>
                <a:graphicFrameLocks noChangeAspect="1"/>
              </p:cNvGraphicFramePr>
              <p:nvPr/>
            </p:nvGraphicFramePr>
            <p:xfrm>
              <a:off x="2770" y="2824"/>
              <a:ext cx="509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66" name="Equation" r:id="rId15" imgW="812520" imgH="622080" progId="Equation.DSMT4">
                      <p:embed/>
                    </p:oleObj>
                  </mc:Choice>
                  <mc:Fallback>
                    <p:oleObj name="Equation" r:id="rId15" imgW="812520" imgH="622080" progId="Equation.DSMT4">
                      <p:embed/>
                      <p:pic>
                        <p:nvPicPr>
                          <p:cNvPr id="46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0" y="2824"/>
                            <a:ext cx="509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45"/>
            <p:cNvGrpSpPr>
              <a:grpSpLocks/>
            </p:cNvGrpSpPr>
            <p:nvPr/>
          </p:nvGrpSpPr>
          <p:grpSpPr bwMode="auto">
            <a:xfrm>
              <a:off x="2336" y="2197"/>
              <a:ext cx="1274" cy="1259"/>
              <a:chOff x="2336" y="1789"/>
              <a:chExt cx="1274" cy="1259"/>
            </a:xfrm>
          </p:grpSpPr>
          <p:sp>
            <p:nvSpPr>
              <p:cNvPr id="39" name="Line 46"/>
              <p:cNvSpPr>
                <a:spLocks noChangeShapeType="1"/>
              </p:cNvSpPr>
              <p:nvPr/>
            </p:nvSpPr>
            <p:spPr bwMode="auto">
              <a:xfrm>
                <a:off x="2426" y="2387"/>
                <a:ext cx="0" cy="453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47"/>
              <p:cNvSpPr>
                <a:spLocks noChangeShapeType="1"/>
              </p:cNvSpPr>
              <p:nvPr/>
            </p:nvSpPr>
            <p:spPr bwMode="auto">
              <a:xfrm>
                <a:off x="3515" y="1933"/>
                <a:ext cx="0" cy="907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" name="Object 48"/>
              <p:cNvGraphicFramePr>
                <a:graphicFrameLocks noChangeAspect="1"/>
              </p:cNvGraphicFramePr>
              <p:nvPr/>
            </p:nvGraphicFramePr>
            <p:xfrm>
              <a:off x="2336" y="2840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67" name="Equation" r:id="rId17" imgW="253800" imgH="330120" progId="Equation.DSMT4">
                      <p:embed/>
                    </p:oleObj>
                  </mc:Choice>
                  <mc:Fallback>
                    <p:oleObj name="Equation" r:id="rId17" imgW="253800" imgH="330120" progId="Equation.DSMT4">
                      <p:embed/>
                      <p:pic>
                        <p:nvPicPr>
                          <p:cNvPr id="41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" y="2840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49"/>
              <p:cNvGraphicFramePr>
                <a:graphicFrameLocks noChangeAspect="1"/>
              </p:cNvGraphicFramePr>
              <p:nvPr/>
            </p:nvGraphicFramePr>
            <p:xfrm>
              <a:off x="3442" y="2840"/>
              <a:ext cx="16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68" name="Equation" r:id="rId19" imgW="266400" imgH="330120" progId="Equation.DSMT4">
                      <p:embed/>
                    </p:oleObj>
                  </mc:Choice>
                  <mc:Fallback>
                    <p:oleObj name="Equation" r:id="rId19" imgW="266400" imgH="330120" progId="Equation.DSMT4">
                      <p:embed/>
                      <p:pic>
                        <p:nvPicPr>
                          <p:cNvPr id="42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2" y="2840"/>
                            <a:ext cx="16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50"/>
              <p:cNvGraphicFramePr>
                <a:graphicFrameLocks noChangeAspect="1"/>
              </p:cNvGraphicFramePr>
              <p:nvPr/>
            </p:nvGraphicFramePr>
            <p:xfrm>
              <a:off x="2373" y="2197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69" name="Equation" r:id="rId21" imgW="228600" imgH="228600" progId="Equation.DSMT4">
                      <p:embed/>
                    </p:oleObj>
                  </mc:Choice>
                  <mc:Fallback>
                    <p:oleObj name="Equation" r:id="rId21" imgW="228600" imgH="228600" progId="Equation.DSMT4">
                      <p:embed/>
                      <p:pic>
                        <p:nvPicPr>
                          <p:cNvPr id="43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3" y="2197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51"/>
              <p:cNvGraphicFramePr>
                <a:graphicFrameLocks noChangeAspect="1"/>
              </p:cNvGraphicFramePr>
              <p:nvPr/>
            </p:nvGraphicFramePr>
            <p:xfrm>
              <a:off x="3371" y="1789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70" name="Equation" r:id="rId23" imgW="228600" imgH="228600" progId="Equation.DSMT4">
                      <p:embed/>
                    </p:oleObj>
                  </mc:Choice>
                  <mc:Fallback>
                    <p:oleObj name="Equation" r:id="rId23" imgW="228600" imgH="228600" progId="Equation.DSMT4">
                      <p:embed/>
                      <p:pic>
                        <p:nvPicPr>
                          <p:cNvPr id="44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1" y="1789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52"/>
            <p:cNvGrpSpPr>
              <a:grpSpLocks/>
            </p:cNvGrpSpPr>
            <p:nvPr/>
          </p:nvGrpSpPr>
          <p:grpSpPr bwMode="auto">
            <a:xfrm>
              <a:off x="1701" y="1888"/>
              <a:ext cx="2350" cy="1633"/>
              <a:chOff x="1701" y="1480"/>
              <a:chExt cx="2350" cy="1633"/>
            </a:xfrm>
          </p:grpSpPr>
          <p:sp>
            <p:nvSpPr>
              <p:cNvPr id="34" name="Line 53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23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54"/>
              <p:cNvSpPr>
                <a:spLocks noChangeShapeType="1"/>
              </p:cNvSpPr>
              <p:nvPr/>
            </p:nvSpPr>
            <p:spPr bwMode="auto">
              <a:xfrm flipV="1">
                <a:off x="1987" y="1480"/>
                <a:ext cx="0" cy="16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6" name="Object 55"/>
              <p:cNvGraphicFramePr>
                <a:graphicFrameLocks noChangeAspect="1"/>
              </p:cNvGraphicFramePr>
              <p:nvPr/>
            </p:nvGraphicFramePr>
            <p:xfrm>
              <a:off x="1746" y="287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71" name="Equation" r:id="rId25" imgW="228600" imgH="241200" progId="Equation.DSMT4">
                      <p:embed/>
                    </p:oleObj>
                  </mc:Choice>
                  <mc:Fallback>
                    <p:oleObj name="Equation" r:id="rId25" imgW="228600" imgH="241200" progId="Equation.DSMT4">
                      <p:embed/>
                      <p:pic>
                        <p:nvPicPr>
                          <p:cNvPr id="36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287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56"/>
              <p:cNvGraphicFramePr>
                <a:graphicFrameLocks noChangeAspect="1"/>
              </p:cNvGraphicFramePr>
              <p:nvPr/>
            </p:nvGraphicFramePr>
            <p:xfrm>
              <a:off x="3923" y="2886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72" name="Equation" r:id="rId27" imgW="203040" imgH="190440" progId="Equation.DSMT4">
                      <p:embed/>
                    </p:oleObj>
                  </mc:Choice>
                  <mc:Fallback>
                    <p:oleObj name="Equation" r:id="rId27" imgW="203040" imgH="190440" progId="Equation.DSMT4">
                      <p:embed/>
                      <p:pic>
                        <p:nvPicPr>
                          <p:cNvPr id="37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" y="2886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5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822" y="1525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73" name="Equation" r:id="rId29" imgW="190440" imgH="241200" progId="Equation.DSMT4">
                      <p:embed/>
                    </p:oleObj>
                  </mc:Choice>
                  <mc:Fallback>
                    <p:oleObj name="Equation" r:id="rId29" imgW="190440" imgH="241200" progId="Equation.DSMT4">
                      <p:embed/>
                      <p:pic>
                        <p:nvPicPr>
                          <p:cNvPr id="38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2" y="1525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" name="Group 58"/>
            <p:cNvGrpSpPr>
              <a:grpSpLocks/>
            </p:cNvGrpSpPr>
            <p:nvPr/>
          </p:nvGrpSpPr>
          <p:grpSpPr bwMode="auto">
            <a:xfrm>
              <a:off x="2109" y="2069"/>
              <a:ext cx="1633" cy="862"/>
              <a:chOff x="2109" y="1661"/>
              <a:chExt cx="1633" cy="862"/>
            </a:xfrm>
          </p:grpSpPr>
          <p:sp>
            <p:nvSpPr>
              <p:cNvPr id="32" name="Freeform 59"/>
              <p:cNvSpPr>
                <a:spLocks/>
              </p:cNvSpPr>
              <p:nvPr/>
            </p:nvSpPr>
            <p:spPr bwMode="auto">
              <a:xfrm>
                <a:off x="2109" y="1661"/>
                <a:ext cx="1633" cy="862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816" y="771"/>
                  </a:cxn>
                  <a:cxn ang="0">
                    <a:pos x="1633" y="0"/>
                  </a:cxn>
                </a:cxnLst>
                <a:rect l="0" t="0" r="r" b="b"/>
                <a:pathLst>
                  <a:path w="1633" h="862">
                    <a:moveTo>
                      <a:pt x="0" y="544"/>
                    </a:moveTo>
                    <a:cubicBezTo>
                      <a:pt x="272" y="703"/>
                      <a:pt x="544" y="862"/>
                      <a:pt x="816" y="771"/>
                    </a:cubicBezTo>
                    <a:cubicBezTo>
                      <a:pt x="1088" y="680"/>
                      <a:pt x="1360" y="340"/>
                      <a:pt x="1633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3" name="Object 60"/>
              <p:cNvGraphicFramePr>
                <a:graphicFrameLocks noChangeAspect="1"/>
              </p:cNvGraphicFramePr>
              <p:nvPr/>
            </p:nvGraphicFramePr>
            <p:xfrm>
              <a:off x="2154" y="1888"/>
              <a:ext cx="6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74" name="Equation" r:id="rId31" imgW="990360" imgH="291960" progId="Equation.DSMT4">
                      <p:embed/>
                    </p:oleObj>
                  </mc:Choice>
                  <mc:Fallback>
                    <p:oleObj name="Equation" r:id="rId31" imgW="990360" imgH="291960" progId="Equation.DSMT4">
                      <p:embed/>
                      <p:pic>
                        <p:nvPicPr>
                          <p:cNvPr id="33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1888"/>
                            <a:ext cx="62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" name="Group 62"/>
          <p:cNvGrpSpPr>
            <a:grpSpLocks/>
          </p:cNvGrpSpPr>
          <p:nvPr/>
        </p:nvGrpSpPr>
        <p:grpSpPr bwMode="auto">
          <a:xfrm>
            <a:off x="485760" y="1857364"/>
            <a:ext cx="1871662" cy="396875"/>
            <a:chOff x="2200" y="1389"/>
            <a:chExt cx="1179" cy="250"/>
          </a:xfrm>
        </p:grpSpPr>
        <p:graphicFrame>
          <p:nvGraphicFramePr>
            <p:cNvPr id="52" name="Object 18"/>
            <p:cNvGraphicFramePr>
              <a:graphicFrameLocks noChangeAspect="1"/>
            </p:cNvGraphicFramePr>
            <p:nvPr/>
          </p:nvGraphicFramePr>
          <p:xfrm>
            <a:off x="2562" y="1434"/>
            <a:ext cx="69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75" name="Equation" r:id="rId33" imgW="1091726" imgH="291973" progId="Equation.DSMT4">
                    <p:embed/>
                  </p:oleObj>
                </mc:Choice>
                <mc:Fallback>
                  <p:oleObj name="Equation" r:id="rId33" imgW="1091726" imgH="291973" progId="Equation.DSMT4">
                    <p:embed/>
                    <p:pic>
                      <p:nvPicPr>
                        <p:cNvPr id="5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434"/>
                          <a:ext cx="69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2200" y="1389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Let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3223" y="138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55" name="Group 66"/>
          <p:cNvGrpSpPr>
            <a:grpSpLocks/>
          </p:cNvGrpSpPr>
          <p:nvPr/>
        </p:nvGrpSpPr>
        <p:grpSpPr bwMode="auto">
          <a:xfrm>
            <a:off x="1645032" y="3001961"/>
            <a:ext cx="6421441" cy="430214"/>
            <a:chOff x="252" y="2299"/>
            <a:chExt cx="4045" cy="271"/>
          </a:xfrm>
        </p:grpSpPr>
        <p:grpSp>
          <p:nvGrpSpPr>
            <p:cNvPr id="56" name="Group 64"/>
            <p:cNvGrpSpPr>
              <a:grpSpLocks/>
            </p:cNvGrpSpPr>
            <p:nvPr/>
          </p:nvGrpSpPr>
          <p:grpSpPr bwMode="auto">
            <a:xfrm>
              <a:off x="252" y="2299"/>
              <a:ext cx="3172" cy="252"/>
              <a:chOff x="116" y="3139"/>
              <a:chExt cx="3172" cy="252"/>
            </a:xfrm>
          </p:grpSpPr>
          <p:graphicFrame>
            <p:nvGraphicFramePr>
              <p:cNvPr id="58" name="Object 13"/>
              <p:cNvGraphicFramePr>
                <a:graphicFrameLocks noChangeAspect="1"/>
              </p:cNvGraphicFramePr>
              <p:nvPr/>
            </p:nvGraphicFramePr>
            <p:xfrm>
              <a:off x="3174" y="3203"/>
              <a:ext cx="11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576" name="Equation" r:id="rId35" imgW="177646" imgH="228402" progId="Equation.DSMT4">
                      <p:embed/>
                    </p:oleObj>
                  </mc:Choice>
                  <mc:Fallback>
                    <p:oleObj name="Equation" r:id="rId35" imgW="177646" imgH="228402" progId="Equation.DSMT4">
                      <p:embed/>
                      <p:pic>
                        <p:nvPicPr>
                          <p:cNvPr id="58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4" y="3203"/>
                            <a:ext cx="11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116" y="3139"/>
                <a:ext cx="305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 i="1" dirty="0">
                    <a:solidFill>
                      <a:srgbClr val="0000FF"/>
                    </a:solidFill>
                    <a:ea typeface="宋体" charset="-122"/>
                  </a:rPr>
                  <a:t>f </a:t>
                </a:r>
                <a:r>
                  <a:rPr lang="zh-CN" altLang="en-US" dirty="0"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is called a </a:t>
                </a:r>
                <a:r>
                  <a:rPr lang="en-US" altLang="zh-CN" b="1" dirty="0">
                    <a:solidFill>
                      <a:srgbClr val="FF0000"/>
                    </a:solidFill>
                    <a:ea typeface="宋体" charset="-122"/>
                  </a:rPr>
                  <a:t>convex downward function on </a:t>
                </a:r>
                <a:endParaRPr lang="en-US" altLang="zh-CN" b="1" dirty="0">
                  <a:ea typeface="宋体" charset="-122"/>
                </a:endParaRPr>
              </a:p>
            </p:txBody>
          </p:sp>
        </p:grpSp>
        <p:sp>
          <p:nvSpPr>
            <p:cNvPr id="57" name="Rectangle 65"/>
            <p:cNvSpPr>
              <a:spLocks noChangeArrowheads="1"/>
            </p:cNvSpPr>
            <p:nvPr/>
          </p:nvSpPr>
          <p:spPr bwMode="auto">
            <a:xfrm>
              <a:off x="3379" y="2318"/>
              <a:ext cx="9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a typeface="宋体" charset="-122"/>
                </a:rPr>
                <a:t>(</a:t>
              </a:r>
              <a:r>
                <a:rPr lang="zh-CN" altLang="en-US" b="1" dirty="0">
                  <a:solidFill>
                    <a:srgbClr val="FF0000"/>
                  </a:solidFill>
                  <a:ea typeface="宋体" charset="-122"/>
                </a:rPr>
                <a:t>下凸函数</a:t>
              </a:r>
              <a:r>
                <a:rPr lang="en-US" altLang="zh-CN" b="1" dirty="0">
                  <a:solidFill>
                    <a:srgbClr val="FF0000"/>
                  </a:solidFill>
                  <a:ea typeface="宋体" charset="-122"/>
                </a:rPr>
                <a:t>)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;</a:t>
              </a:r>
              <a:endParaRPr lang="zh-CN" altLang="en-US" dirty="0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60" name="Group 69"/>
          <p:cNvGrpSpPr>
            <a:grpSpLocks/>
          </p:cNvGrpSpPr>
          <p:nvPr/>
        </p:nvGrpSpPr>
        <p:grpSpPr bwMode="auto">
          <a:xfrm>
            <a:off x="2903538" y="3965574"/>
            <a:ext cx="3201988" cy="628649"/>
            <a:chOff x="1829" y="2838"/>
            <a:chExt cx="2017" cy="396"/>
          </a:xfrm>
        </p:grpSpPr>
        <p:graphicFrame>
          <p:nvGraphicFramePr>
            <p:cNvPr id="61" name="Object 9"/>
            <p:cNvGraphicFramePr>
              <a:graphicFrameLocks noChangeAspect="1"/>
            </p:cNvGraphicFramePr>
            <p:nvPr/>
          </p:nvGraphicFramePr>
          <p:xfrm>
            <a:off x="1829" y="2838"/>
            <a:ext cx="1857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77" name="Equation" r:id="rId37" imgW="2946240" imgH="622080" progId="Equation.DSMT4">
                    <p:embed/>
                  </p:oleObj>
                </mc:Choice>
                <mc:Fallback>
                  <p:oleObj name="Equation" r:id="rId37" imgW="2946240" imgH="622080" progId="Equation.DSMT4">
                    <p:embed/>
                    <p:pic>
                      <p:nvPicPr>
                        <p:cNvPr id="6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2838"/>
                          <a:ext cx="1857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3690" y="288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,</a:t>
              </a:r>
            </a:p>
          </p:txBody>
        </p:sp>
      </p:grp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500034" y="4743402"/>
            <a:ext cx="83888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then </a:t>
            </a:r>
            <a:r>
              <a:rPr lang="en-US" altLang="zh-CN" b="1" i="1" dirty="0">
                <a:solidFill>
                  <a:srgbClr val="0000FF"/>
                </a:solidFill>
                <a:ea typeface="宋体" charset="-122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is called a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strictly convex downward function on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I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严格下凸函数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). 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62764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A556-D446-4321-AAC7-80D93E59B70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Convexity of functions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23528" y="1367966"/>
            <a:ext cx="8363272" cy="3776037"/>
            <a:chOff x="323528" y="1367966"/>
            <a:chExt cx="8363272" cy="3776037"/>
          </a:xfrm>
        </p:grpSpPr>
        <p:sp>
          <p:nvSpPr>
            <p:cNvPr id="50" name="矩形 49"/>
            <p:cNvSpPr/>
            <p:nvPr/>
          </p:nvSpPr>
          <p:spPr>
            <a:xfrm>
              <a:off x="323528" y="1367966"/>
              <a:ext cx="8363272" cy="37760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94595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323528" y="1789901"/>
            <a:ext cx="8168825" cy="2526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97" name="Document" r:id="rId4" imgW="7129760" imgH="2378098" progId="Word.Document.8">
                    <p:embed/>
                  </p:oleObj>
                </mc:Choice>
                <mc:Fallback>
                  <p:oleObj name="Document" r:id="rId4" imgW="7129760" imgH="2378098" progId="Word.Document.8">
                    <p:embed/>
                    <p:pic>
                      <p:nvPicPr>
                        <p:cNvPr id="49459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1789901"/>
                          <a:ext cx="8168825" cy="25264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8603029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A556-D446-4321-AAC7-80D93E59B70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Convexity of functions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476" y="2891307"/>
            <a:ext cx="2819400" cy="1847850"/>
            <a:chOff x="864" y="1152"/>
            <a:chExt cx="1776" cy="1164"/>
          </a:xfrm>
        </p:grpSpPr>
        <p:sp>
          <p:nvSpPr>
            <p:cNvPr id="494597" name="Line 5"/>
            <p:cNvSpPr>
              <a:spLocks noChangeShapeType="1"/>
            </p:cNvSpPr>
            <p:nvPr/>
          </p:nvSpPr>
          <p:spPr bwMode="auto">
            <a:xfrm>
              <a:off x="864" y="212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598" name="Line 6"/>
            <p:cNvSpPr>
              <a:spLocks noChangeShapeType="1"/>
            </p:cNvSpPr>
            <p:nvPr/>
          </p:nvSpPr>
          <p:spPr bwMode="auto">
            <a:xfrm flipV="1">
              <a:off x="1008" y="116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4599" name="Object 7"/>
            <p:cNvGraphicFramePr>
              <a:graphicFrameLocks noChangeAspect="1"/>
            </p:cNvGraphicFramePr>
            <p:nvPr/>
          </p:nvGraphicFramePr>
          <p:xfrm>
            <a:off x="2525" y="2172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30" name="公式" r:id="rId4" imgW="253800" imgH="241200" progId="Equation.3">
                    <p:embed/>
                  </p:oleObj>
                </mc:Choice>
                <mc:Fallback>
                  <p:oleObj name="公式" r:id="rId4" imgW="253800" imgH="241200" progId="Equation.3">
                    <p:embed/>
                    <p:pic>
                      <p:nvPicPr>
                        <p:cNvPr id="4945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172"/>
                          <a:ext cx="115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600" name="Object 8"/>
            <p:cNvGraphicFramePr>
              <a:graphicFrameLocks noChangeAspect="1"/>
            </p:cNvGraphicFramePr>
            <p:nvPr/>
          </p:nvGraphicFramePr>
          <p:xfrm>
            <a:off x="864" y="1152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31" name="公式" r:id="rId6" imgW="253800" imgH="317160" progId="Equation.3">
                    <p:embed/>
                  </p:oleObj>
                </mc:Choice>
                <mc:Fallback>
                  <p:oleObj name="公式" r:id="rId6" imgW="253800" imgH="317160" progId="Equation.3">
                    <p:embed/>
                    <p:pic>
                      <p:nvPicPr>
                        <p:cNvPr id="49460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52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601" name="Object 9"/>
            <p:cNvGraphicFramePr>
              <a:graphicFrameLocks noChangeAspect="1"/>
            </p:cNvGraphicFramePr>
            <p:nvPr/>
          </p:nvGraphicFramePr>
          <p:xfrm>
            <a:off x="876" y="2177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32" name="公式" r:id="rId8" imgW="215640" imgH="241200" progId="Equation.3">
                    <p:embed/>
                  </p:oleObj>
                </mc:Choice>
                <mc:Fallback>
                  <p:oleObj name="公式" r:id="rId8" imgW="215640" imgH="241200" progId="Equation.3">
                    <p:embed/>
                    <p:pic>
                      <p:nvPicPr>
                        <p:cNvPr id="4946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177"/>
                          <a:ext cx="98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4602" name="Line 10"/>
          <p:cNvSpPr>
            <a:spLocks noChangeShapeType="1"/>
          </p:cNvSpPr>
          <p:nvPr/>
        </p:nvSpPr>
        <p:spPr bwMode="auto">
          <a:xfrm flipV="1">
            <a:off x="1428676" y="3261194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403276" y="2781769"/>
            <a:ext cx="1716087" cy="1306513"/>
            <a:chOff x="1152" y="1250"/>
            <a:chExt cx="1081" cy="634"/>
          </a:xfrm>
        </p:grpSpPr>
        <p:sp>
          <p:nvSpPr>
            <p:cNvPr id="494604" name="Arc 12"/>
            <p:cNvSpPr>
              <a:spLocks/>
            </p:cNvSpPr>
            <p:nvPr/>
          </p:nvSpPr>
          <p:spPr bwMode="auto">
            <a:xfrm flipV="1">
              <a:off x="1152" y="1250"/>
              <a:ext cx="1081" cy="63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951"/>
                <a:gd name="T2" fmla="*/ 21597 w 21600"/>
                <a:gd name="T3" fmla="*/ 21951 h 21951"/>
                <a:gd name="T4" fmla="*/ 0 w 21600"/>
                <a:gd name="T5" fmla="*/ 21600 h 2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9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</a:path>
                <a:path w="21600" h="219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4605" name="Object 13"/>
            <p:cNvGraphicFramePr>
              <a:graphicFrameLocks noChangeAspect="1"/>
            </p:cNvGraphicFramePr>
            <p:nvPr/>
          </p:nvGraphicFramePr>
          <p:xfrm>
            <a:off x="1575" y="1344"/>
            <a:ext cx="451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33" name="Equation" r:id="rId10" imgW="990360" imgH="291960" progId="Equation.DSMT4">
                    <p:embed/>
                  </p:oleObj>
                </mc:Choice>
                <mc:Fallback>
                  <p:oleObj name="Equation" r:id="rId10" imgW="990360" imgH="291960" progId="Equation.DSMT4">
                    <p:embed/>
                    <p:pic>
                      <p:nvPicPr>
                        <p:cNvPr id="49460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1344"/>
                          <a:ext cx="451" cy="1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05276" y="2910357"/>
            <a:ext cx="2819400" cy="1847850"/>
            <a:chOff x="3216" y="1164"/>
            <a:chExt cx="1776" cy="1164"/>
          </a:xfrm>
        </p:grpSpPr>
        <p:sp>
          <p:nvSpPr>
            <p:cNvPr id="494607" name="Line 15"/>
            <p:cNvSpPr>
              <a:spLocks noChangeShapeType="1"/>
            </p:cNvSpPr>
            <p:nvPr/>
          </p:nvSpPr>
          <p:spPr bwMode="auto">
            <a:xfrm>
              <a:off x="3216" y="213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08" name="Line 16"/>
            <p:cNvSpPr>
              <a:spLocks noChangeShapeType="1"/>
            </p:cNvSpPr>
            <p:nvPr/>
          </p:nvSpPr>
          <p:spPr bwMode="auto">
            <a:xfrm flipV="1">
              <a:off x="3360" y="117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4609" name="Object 17"/>
            <p:cNvGraphicFramePr>
              <a:graphicFrameLocks noChangeAspect="1"/>
            </p:cNvGraphicFramePr>
            <p:nvPr/>
          </p:nvGraphicFramePr>
          <p:xfrm>
            <a:off x="4877" y="2184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34" name="公式" r:id="rId12" imgW="253800" imgH="241200" progId="Equation.3">
                    <p:embed/>
                  </p:oleObj>
                </mc:Choice>
                <mc:Fallback>
                  <p:oleObj name="公式" r:id="rId12" imgW="253800" imgH="241200" progId="Equation.3">
                    <p:embed/>
                    <p:pic>
                      <p:nvPicPr>
                        <p:cNvPr id="49460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184"/>
                          <a:ext cx="115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610" name="Object 18"/>
            <p:cNvGraphicFramePr>
              <a:graphicFrameLocks noChangeAspect="1"/>
            </p:cNvGraphicFramePr>
            <p:nvPr/>
          </p:nvGraphicFramePr>
          <p:xfrm>
            <a:off x="3216" y="1164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35" name="公式" r:id="rId14" imgW="253800" imgH="317160" progId="Equation.3">
                    <p:embed/>
                  </p:oleObj>
                </mc:Choice>
                <mc:Fallback>
                  <p:oleObj name="公式" r:id="rId14" imgW="253800" imgH="317160" progId="Equation.3">
                    <p:embed/>
                    <p:pic>
                      <p:nvPicPr>
                        <p:cNvPr id="49461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64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611" name="Object 19"/>
            <p:cNvGraphicFramePr>
              <a:graphicFrameLocks noChangeAspect="1"/>
            </p:cNvGraphicFramePr>
            <p:nvPr/>
          </p:nvGraphicFramePr>
          <p:xfrm>
            <a:off x="3228" y="2189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36" name="公式" r:id="rId16" imgW="215640" imgH="241200" progId="Equation.3">
                    <p:embed/>
                  </p:oleObj>
                </mc:Choice>
                <mc:Fallback>
                  <p:oleObj name="公式" r:id="rId16" imgW="215640" imgH="241200" progId="Equation.3">
                    <p:embed/>
                    <p:pic>
                      <p:nvPicPr>
                        <p:cNvPr id="49461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189"/>
                          <a:ext cx="98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4612" name="Line 20"/>
          <p:cNvSpPr>
            <a:spLocks noChangeShapeType="1"/>
          </p:cNvSpPr>
          <p:nvPr/>
        </p:nvSpPr>
        <p:spPr bwMode="auto">
          <a:xfrm rot="10629353" flipV="1">
            <a:off x="4400476" y="2899244"/>
            <a:ext cx="2286000" cy="12573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457751" y="2692869"/>
            <a:ext cx="1533525" cy="1425575"/>
            <a:chOff x="3594" y="1070"/>
            <a:chExt cx="966" cy="898"/>
          </a:xfrm>
        </p:grpSpPr>
        <p:sp>
          <p:nvSpPr>
            <p:cNvPr id="494614" name="Arc 22"/>
            <p:cNvSpPr>
              <a:spLocks/>
            </p:cNvSpPr>
            <p:nvPr/>
          </p:nvSpPr>
          <p:spPr bwMode="auto">
            <a:xfrm flipV="1">
              <a:off x="3650" y="1248"/>
              <a:ext cx="910" cy="720"/>
            </a:xfrm>
            <a:custGeom>
              <a:avLst/>
              <a:gdLst>
                <a:gd name="G0" fmla="+- 21590 0 0"/>
                <a:gd name="G1" fmla="+- 0 0 0"/>
                <a:gd name="G2" fmla="+- 21600 0 0"/>
                <a:gd name="T0" fmla="*/ 24929 w 24929"/>
                <a:gd name="T1" fmla="*/ 21340 h 21600"/>
                <a:gd name="T2" fmla="*/ 0 w 24929"/>
                <a:gd name="T3" fmla="*/ 660 h 21600"/>
                <a:gd name="T4" fmla="*/ 21590 w 2492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29" h="21600" fill="none" extrusionOk="0">
                  <a:moveTo>
                    <a:pt x="24929" y="21340"/>
                  </a:moveTo>
                  <a:cubicBezTo>
                    <a:pt x="23824" y="21513"/>
                    <a:pt x="22708" y="21599"/>
                    <a:pt x="21590" y="21600"/>
                  </a:cubicBezTo>
                  <a:cubicBezTo>
                    <a:pt x="9917" y="21600"/>
                    <a:pt x="356" y="12326"/>
                    <a:pt x="0" y="659"/>
                  </a:cubicBezTo>
                </a:path>
                <a:path w="24929" h="21600" stroke="0" extrusionOk="0">
                  <a:moveTo>
                    <a:pt x="24929" y="21340"/>
                  </a:moveTo>
                  <a:cubicBezTo>
                    <a:pt x="23824" y="21513"/>
                    <a:pt x="22708" y="21599"/>
                    <a:pt x="21590" y="21600"/>
                  </a:cubicBezTo>
                  <a:cubicBezTo>
                    <a:pt x="9917" y="21600"/>
                    <a:pt x="356" y="12326"/>
                    <a:pt x="0" y="659"/>
                  </a:cubicBezTo>
                  <a:lnTo>
                    <a:pt x="21590" y="0"/>
                  </a:lnTo>
                  <a:close/>
                </a:path>
              </a:pathLst>
            </a:custGeom>
            <a:noFill/>
            <a:ln w="38100">
              <a:solidFill>
                <a:srgbClr val="33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4615" name="Object 23"/>
            <p:cNvGraphicFramePr>
              <a:graphicFrameLocks noChangeAspect="1"/>
            </p:cNvGraphicFramePr>
            <p:nvPr/>
          </p:nvGraphicFramePr>
          <p:xfrm>
            <a:off x="3594" y="1070"/>
            <a:ext cx="47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37" name="Equation" r:id="rId18" imgW="990360" imgH="291960" progId="Equation.DSMT4">
                    <p:embed/>
                  </p:oleObj>
                </mc:Choice>
                <mc:Fallback>
                  <p:oleObj name="Equation" r:id="rId18" imgW="990360" imgH="291960" progId="Equation.DSMT4">
                    <p:embed/>
                    <p:pic>
                      <p:nvPicPr>
                        <p:cNvPr id="49461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4" y="1070"/>
                          <a:ext cx="471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377876" y="2823044"/>
            <a:ext cx="2012950" cy="1916113"/>
            <a:chOff x="1024" y="1152"/>
            <a:chExt cx="1268" cy="1207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029" y="1152"/>
              <a:ext cx="1155" cy="1207"/>
              <a:chOff x="1029" y="1152"/>
              <a:chExt cx="1155" cy="1207"/>
            </a:xfrm>
          </p:grpSpPr>
          <p:graphicFrame>
            <p:nvGraphicFramePr>
              <p:cNvPr id="494618" name="Object 26"/>
              <p:cNvGraphicFramePr>
                <a:graphicFrameLocks noChangeAspect="1"/>
              </p:cNvGraphicFramePr>
              <p:nvPr/>
            </p:nvGraphicFramePr>
            <p:xfrm>
              <a:off x="1029" y="2231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638" name="公式" r:id="rId20" imgW="228600" imgH="241200" progId="Equation.3">
                      <p:embed/>
                    </p:oleObj>
                  </mc:Choice>
                  <mc:Fallback>
                    <p:oleObj name="公式" r:id="rId20" imgW="228600" imgH="241200" progId="Equation.3">
                      <p:embed/>
                      <p:pic>
                        <p:nvPicPr>
                          <p:cNvPr id="494618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2231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4619" name="Object 27"/>
              <p:cNvGraphicFramePr>
                <a:graphicFrameLocks noChangeAspect="1"/>
              </p:cNvGraphicFramePr>
              <p:nvPr/>
            </p:nvGraphicFramePr>
            <p:xfrm>
              <a:off x="2086" y="2214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639" name="公式" r:id="rId22" imgW="215640" imgH="317160" progId="Equation.3">
                      <p:embed/>
                    </p:oleObj>
                  </mc:Choice>
                  <mc:Fallback>
                    <p:oleObj name="公式" r:id="rId22" imgW="215640" imgH="317160" progId="Equation.3">
                      <p:embed/>
                      <p:pic>
                        <p:nvPicPr>
                          <p:cNvPr id="494619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6" y="2214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4620" name="Line 28"/>
              <p:cNvSpPr>
                <a:spLocks noChangeShapeType="1"/>
              </p:cNvSpPr>
              <p:nvPr/>
            </p:nvSpPr>
            <p:spPr bwMode="auto">
              <a:xfrm>
                <a:off x="1080" y="1927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621" name="Line 29"/>
              <p:cNvSpPr>
                <a:spLocks noChangeShapeType="1"/>
              </p:cNvSpPr>
              <p:nvPr/>
            </p:nvSpPr>
            <p:spPr bwMode="auto">
              <a:xfrm>
                <a:off x="2136" y="1152"/>
                <a:ext cx="0" cy="10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94622" name="Object 30"/>
            <p:cNvGraphicFramePr>
              <a:graphicFrameLocks noChangeAspect="1"/>
            </p:cNvGraphicFramePr>
            <p:nvPr/>
          </p:nvGraphicFramePr>
          <p:xfrm>
            <a:off x="1024" y="1769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40" name="公式" r:id="rId24" imgW="291960" imgH="304560" progId="Equation.3">
                    <p:embed/>
                  </p:oleObj>
                </mc:Choice>
                <mc:Fallback>
                  <p:oleObj name="公式" r:id="rId24" imgW="291960" imgH="304560" progId="Equation.3">
                    <p:embed/>
                    <p:pic>
                      <p:nvPicPr>
                        <p:cNvPr id="49462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69"/>
                          <a:ext cx="13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623" name="Object 31"/>
            <p:cNvGraphicFramePr>
              <a:graphicFrameLocks noChangeAspect="1"/>
            </p:cNvGraphicFramePr>
            <p:nvPr/>
          </p:nvGraphicFramePr>
          <p:xfrm>
            <a:off x="2160" y="120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41" name="公式" r:id="rId26" imgW="291960" imgH="291960" progId="Equation.3">
                    <p:embed/>
                  </p:oleObj>
                </mc:Choice>
                <mc:Fallback>
                  <p:oleObj name="公式" r:id="rId26" imgW="291960" imgH="291960" progId="Equation.3">
                    <p:embed/>
                    <p:pic>
                      <p:nvPicPr>
                        <p:cNvPr id="49462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200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4624" name="Object 32"/>
          <p:cNvGraphicFramePr>
            <a:graphicFrameLocks noChangeAspect="1"/>
          </p:cNvGraphicFramePr>
          <p:nvPr>
            <p:extLst/>
          </p:nvPr>
        </p:nvGraphicFramePr>
        <p:xfrm>
          <a:off x="755576" y="4926482"/>
          <a:ext cx="20304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642" name="Equation" r:id="rId28" imgW="2044440" imgH="304560" progId="Equation.DSMT4">
                  <p:embed/>
                </p:oleObj>
              </mc:Choice>
              <mc:Fallback>
                <p:oleObj name="Equation" r:id="rId28" imgW="2044440" imgH="304560" progId="Equation.DSMT4">
                  <p:embed/>
                  <p:pic>
                    <p:nvPicPr>
                      <p:cNvPr id="49462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926482"/>
                        <a:ext cx="2030412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25" name="Line 33"/>
          <p:cNvSpPr>
            <a:spLocks noChangeShapeType="1"/>
          </p:cNvSpPr>
          <p:nvPr/>
        </p:nvSpPr>
        <p:spPr bwMode="auto">
          <a:xfrm rot="21227885" flipV="1">
            <a:off x="1200076" y="3653307"/>
            <a:ext cx="20574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626" name="Line 34"/>
          <p:cNvSpPr>
            <a:spLocks noChangeShapeType="1"/>
          </p:cNvSpPr>
          <p:nvPr/>
        </p:nvSpPr>
        <p:spPr bwMode="auto">
          <a:xfrm rot="6286848">
            <a:off x="4524301" y="3470744"/>
            <a:ext cx="2057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238676" y="2746844"/>
            <a:ext cx="2038350" cy="2019300"/>
            <a:chOff x="3456" y="1104"/>
            <a:chExt cx="1284" cy="1272"/>
          </a:xfrm>
        </p:grpSpPr>
        <p:graphicFrame>
          <p:nvGraphicFramePr>
            <p:cNvPr id="494628" name="Object 36"/>
            <p:cNvGraphicFramePr>
              <a:graphicFrameLocks noChangeAspect="1"/>
            </p:cNvGraphicFramePr>
            <p:nvPr/>
          </p:nvGraphicFramePr>
          <p:xfrm>
            <a:off x="3600" y="2220"/>
            <a:ext cx="105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43" name="公式" r:id="rId30" imgW="228600" imgH="241200" progId="Equation.3">
                    <p:embed/>
                  </p:oleObj>
                </mc:Choice>
                <mc:Fallback>
                  <p:oleObj name="公式" r:id="rId30" imgW="228600" imgH="241200" progId="Equation.3">
                    <p:embed/>
                    <p:pic>
                      <p:nvPicPr>
                        <p:cNvPr id="494628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20"/>
                          <a:ext cx="105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629" name="Object 37"/>
            <p:cNvGraphicFramePr>
              <a:graphicFrameLocks noChangeAspect="1"/>
            </p:cNvGraphicFramePr>
            <p:nvPr/>
          </p:nvGraphicFramePr>
          <p:xfrm>
            <a:off x="4537" y="2231"/>
            <a:ext cx="9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44" name="公式" r:id="rId31" imgW="215640" imgH="317160" progId="Equation.3">
                    <p:embed/>
                  </p:oleObj>
                </mc:Choice>
                <mc:Fallback>
                  <p:oleObj name="公式" r:id="rId31" imgW="215640" imgH="317160" progId="Equation.3">
                    <p:embed/>
                    <p:pic>
                      <p:nvPicPr>
                        <p:cNvPr id="49462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7" y="2231"/>
                          <a:ext cx="98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630" name="Line 38"/>
            <p:cNvSpPr>
              <a:spLocks noChangeShapeType="1"/>
            </p:cNvSpPr>
            <p:nvPr/>
          </p:nvSpPr>
          <p:spPr bwMode="auto">
            <a:xfrm>
              <a:off x="3648" y="192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31" name="Line 39"/>
            <p:cNvSpPr>
              <a:spLocks noChangeShapeType="1"/>
            </p:cNvSpPr>
            <p:nvPr/>
          </p:nvSpPr>
          <p:spPr bwMode="auto">
            <a:xfrm>
              <a:off x="4560" y="128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4632" name="Object 40"/>
            <p:cNvGraphicFramePr>
              <a:graphicFrameLocks noChangeAspect="1"/>
            </p:cNvGraphicFramePr>
            <p:nvPr/>
          </p:nvGraphicFramePr>
          <p:xfrm>
            <a:off x="4608" y="110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45" name="公式" r:id="rId32" imgW="291960" imgH="291960" progId="Equation.3">
                    <p:embed/>
                  </p:oleObj>
                </mc:Choice>
                <mc:Fallback>
                  <p:oleObj name="公式" r:id="rId32" imgW="291960" imgH="291960" progId="Equation.3">
                    <p:embed/>
                    <p:pic>
                      <p:nvPicPr>
                        <p:cNvPr id="494632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04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633" name="Object 41"/>
            <p:cNvGraphicFramePr>
              <a:graphicFrameLocks noChangeAspect="1"/>
            </p:cNvGraphicFramePr>
            <p:nvPr/>
          </p:nvGraphicFramePr>
          <p:xfrm>
            <a:off x="3456" y="1920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46" name="公式" r:id="rId33" imgW="291960" imgH="304560" progId="Equation.3">
                    <p:embed/>
                  </p:oleObj>
                </mc:Choice>
                <mc:Fallback>
                  <p:oleObj name="公式" r:id="rId33" imgW="291960" imgH="304560" progId="Equation.3">
                    <p:embed/>
                    <p:pic>
                      <p:nvPicPr>
                        <p:cNvPr id="494633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20"/>
                          <a:ext cx="13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4634" name="Line 42"/>
          <p:cNvSpPr>
            <a:spLocks noChangeShapeType="1"/>
          </p:cNvSpPr>
          <p:nvPr/>
        </p:nvSpPr>
        <p:spPr bwMode="auto">
          <a:xfrm rot="21147031" flipV="1">
            <a:off x="1581076" y="3184994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635" name="Line 43"/>
          <p:cNvSpPr>
            <a:spLocks noChangeShapeType="1"/>
          </p:cNvSpPr>
          <p:nvPr/>
        </p:nvSpPr>
        <p:spPr bwMode="auto">
          <a:xfrm rot="7258923">
            <a:off x="4424288" y="3254845"/>
            <a:ext cx="2333625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4636" name="Object 44"/>
          <p:cNvGraphicFramePr>
            <a:graphicFrameLocks noChangeAspect="1"/>
          </p:cNvGraphicFramePr>
          <p:nvPr>
            <p:extLst/>
          </p:nvPr>
        </p:nvGraphicFramePr>
        <p:xfrm>
          <a:off x="2954263" y="4926482"/>
          <a:ext cx="6746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647" name="Equation" r:id="rId34" imgW="672840" imgH="304560" progId="Equation.DSMT4">
                  <p:embed/>
                </p:oleObj>
              </mc:Choice>
              <mc:Fallback>
                <p:oleObj name="Equation" r:id="rId34" imgW="672840" imgH="304560" progId="Equation.DSMT4">
                  <p:embed/>
                  <p:pic>
                    <p:nvPicPr>
                      <p:cNvPr id="49463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263" y="4926482"/>
                        <a:ext cx="674688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37" name="Object 45"/>
          <p:cNvGraphicFramePr>
            <a:graphicFrameLocks noChangeAspect="1"/>
          </p:cNvGraphicFramePr>
          <p:nvPr>
            <p:extLst/>
          </p:nvPr>
        </p:nvGraphicFramePr>
        <p:xfrm>
          <a:off x="4821163" y="4918544"/>
          <a:ext cx="209391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648" name="Equation" r:id="rId36" imgW="2082600" imgH="304560" progId="Equation.DSMT4">
                  <p:embed/>
                </p:oleObj>
              </mc:Choice>
              <mc:Fallback>
                <p:oleObj name="Equation" r:id="rId36" imgW="2082600" imgH="304560" progId="Equation.DSMT4">
                  <p:embed/>
                  <p:pic>
                    <p:nvPicPr>
                      <p:cNvPr id="49463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163" y="4918544"/>
                        <a:ext cx="2093913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38" name="Object 46"/>
          <p:cNvGraphicFramePr>
            <a:graphicFrameLocks noChangeAspect="1"/>
          </p:cNvGraphicFramePr>
          <p:nvPr>
            <p:extLst/>
          </p:nvPr>
        </p:nvGraphicFramePr>
        <p:xfrm>
          <a:off x="7097638" y="4931244"/>
          <a:ext cx="6746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649" name="Equation" r:id="rId38" imgW="672840" imgH="304560" progId="Equation.DSMT4">
                  <p:embed/>
                </p:oleObj>
              </mc:Choice>
              <mc:Fallback>
                <p:oleObj name="Equation" r:id="rId38" imgW="672840" imgH="304560" progId="Equation.DSMT4">
                  <p:embed/>
                  <p:pic>
                    <p:nvPicPr>
                      <p:cNvPr id="4946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638" y="4931244"/>
                        <a:ext cx="674688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39" name="Rectangle 47"/>
          <p:cNvSpPr>
            <a:spLocks noChangeArrowheads="1"/>
          </p:cNvSpPr>
          <p:nvPr/>
        </p:nvSpPr>
        <p:spPr bwMode="auto">
          <a:xfrm>
            <a:off x="284163" y="1862121"/>
            <a:ext cx="6652014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zh-CN" sz="2400">
                <a:ea typeface="宋体" charset="-122"/>
              </a:rPr>
              <a:t>This conclusion are easily understood geometrically.</a:t>
            </a:r>
          </a:p>
        </p:txBody>
      </p:sp>
    </p:spTree>
    <p:extLst>
      <p:ext uri="{BB962C8B-B14F-4D97-AF65-F5344CB8AC3E}">
        <p14:creationId xmlns:p14="http://schemas.microsoft.com/office/powerpoint/2010/main" val="1118201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2" grpId="0" animBg="1"/>
      <p:bldP spid="494612" grpId="0" animBg="1"/>
      <p:bldP spid="494625" grpId="0" animBg="1"/>
      <p:bldP spid="494626" grpId="0" animBg="1"/>
      <p:bldP spid="494634" grpId="0" animBg="1"/>
      <p:bldP spid="494635" grpId="0" animBg="1"/>
      <p:bldP spid="4946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Monotonicity</a:t>
            </a:r>
            <a:r>
              <a:rPr lang="en-US" altLang="zh-CN" dirty="0">
                <a:ea typeface="宋体" charset="-122"/>
              </a:rPr>
              <a:t> of Functions</a:t>
            </a:r>
          </a:p>
        </p:txBody>
      </p:sp>
      <p:sp>
        <p:nvSpPr>
          <p:cNvPr id="3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B84C-1333-48B2-86D5-372E4A5EF22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539750" y="1412875"/>
            <a:ext cx="1008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ea typeface="宋体" charset="-122"/>
              </a:rPr>
              <a:t>Proof</a:t>
            </a:r>
            <a:endParaRPr lang="zh-CN" altLang="en-US" sz="2400" b="1">
              <a:ea typeface="宋体" charset="-122"/>
            </a:endParaRPr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1643042" y="1412875"/>
            <a:ext cx="2668583" cy="461665"/>
          </a:xfrm>
          <a:prstGeom prst="rect">
            <a:avLst/>
          </a:prstGeom>
          <a:solidFill>
            <a:srgbClr val="FFFFC3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charset="-122"/>
              </a:rPr>
              <a:t>(1) Sufficiency</a:t>
            </a:r>
            <a:endParaRPr lang="zh-CN" altLang="en-US" sz="2400" b="1" dirty="0">
              <a:ea typeface="宋体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11199" y="2000236"/>
            <a:ext cx="3714753" cy="500061"/>
            <a:chOff x="884" y="1207"/>
            <a:chExt cx="2340" cy="315"/>
          </a:xfrm>
        </p:grpSpPr>
        <p:sp>
          <p:nvSpPr>
            <p:cNvPr id="634885" name="Rectangle 5"/>
            <p:cNvSpPr>
              <a:spLocks noChangeArrowheads="1"/>
            </p:cNvSpPr>
            <p:nvPr/>
          </p:nvSpPr>
          <p:spPr bwMode="auto">
            <a:xfrm>
              <a:off x="884" y="1207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For any </a:t>
              </a:r>
              <a:endParaRPr lang="zh-CN" altLang="en-US" sz="2400">
                <a:ea typeface="宋体" charset="-122"/>
              </a:endParaRPr>
            </a:p>
          </p:txBody>
        </p:sp>
        <p:graphicFrame>
          <p:nvGraphicFramePr>
            <p:cNvPr id="634886" name="Object 6"/>
            <p:cNvGraphicFramePr>
              <a:graphicFrameLocks noChangeAspect="1"/>
            </p:cNvGraphicFramePr>
            <p:nvPr/>
          </p:nvGraphicFramePr>
          <p:xfrm>
            <a:off x="1602" y="1238"/>
            <a:ext cx="162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61" name="Equation" r:id="rId4" imgW="1523880" imgH="266400" progId="Equation.DSMT4">
                    <p:embed/>
                  </p:oleObj>
                </mc:Choice>
                <mc:Fallback>
                  <p:oleObj name="Equation" r:id="rId4" imgW="1523880" imgH="2664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238"/>
                          <a:ext cx="1622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997413" y="1928804"/>
            <a:ext cx="2928938" cy="496889"/>
            <a:chOff x="2876" y="1180"/>
            <a:chExt cx="1845" cy="313"/>
          </a:xfrm>
        </p:grpSpPr>
        <p:graphicFrame>
          <p:nvGraphicFramePr>
            <p:cNvPr id="634888" name="Object 8"/>
            <p:cNvGraphicFramePr>
              <a:graphicFrameLocks noChangeAspect="1"/>
            </p:cNvGraphicFramePr>
            <p:nvPr/>
          </p:nvGraphicFramePr>
          <p:xfrm>
            <a:off x="2876" y="1225"/>
            <a:ext cx="50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62" name="Equation" r:id="rId6" imgW="457200" imgH="241200" progId="Equation.DSMT4">
                    <p:embed/>
                  </p:oleObj>
                </mc:Choice>
                <mc:Fallback>
                  <p:oleObj name="Equation" r:id="rId6" imgW="45720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6" y="1225"/>
                          <a:ext cx="508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889" name="Rectangle 9"/>
            <p:cNvSpPr>
              <a:spLocks noChangeArrowheads="1"/>
            </p:cNvSpPr>
            <p:nvPr/>
          </p:nvSpPr>
          <p:spPr bwMode="auto">
            <a:xfrm>
              <a:off x="3334" y="1180"/>
              <a:ext cx="13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charset="-122"/>
                </a:rPr>
                <a:t>is continuous on</a:t>
              </a:r>
              <a:endParaRPr lang="zh-CN" altLang="en-US" sz="2400" dirty="0">
                <a:ea typeface="宋体" charset="-122"/>
              </a:endParaRPr>
            </a:p>
          </p:txBody>
        </p:sp>
      </p:grpSp>
      <p:graphicFrame>
        <p:nvGraphicFramePr>
          <p:cNvPr id="634892" name="Object 12"/>
          <p:cNvGraphicFramePr>
            <a:graphicFrameLocks noChangeAspect="1"/>
          </p:cNvGraphicFramePr>
          <p:nvPr/>
        </p:nvGraphicFramePr>
        <p:xfrm>
          <a:off x="2428828" y="2571744"/>
          <a:ext cx="10683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63" name="Equation" r:id="rId8" imgW="596880" imgH="266400" progId="Equation.DSMT4">
                  <p:embed/>
                </p:oleObj>
              </mc:Choice>
              <mc:Fallback>
                <p:oleObj name="Equation" r:id="rId8" imgW="59688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28" y="2571744"/>
                        <a:ext cx="1068387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71868" y="2500306"/>
            <a:ext cx="4000503" cy="461963"/>
            <a:chOff x="930" y="1525"/>
            <a:chExt cx="2520" cy="291"/>
          </a:xfrm>
        </p:grpSpPr>
        <p:sp>
          <p:nvSpPr>
            <p:cNvPr id="634891" name="Rectangle 11"/>
            <p:cNvSpPr>
              <a:spLocks noChangeArrowheads="1"/>
            </p:cNvSpPr>
            <p:nvPr/>
          </p:nvSpPr>
          <p:spPr bwMode="auto">
            <a:xfrm>
              <a:off x="930" y="1525"/>
              <a:ext cx="19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charset="-122"/>
                </a:rPr>
                <a:t>and is differentiable in</a:t>
              </a:r>
              <a:endParaRPr lang="zh-CN" altLang="en-US" sz="2400" dirty="0">
                <a:ea typeface="宋体" charset="-122"/>
              </a:endParaRPr>
            </a:p>
          </p:txBody>
        </p:sp>
        <p:graphicFrame>
          <p:nvGraphicFramePr>
            <p:cNvPr id="634893" name="Object 13"/>
            <p:cNvGraphicFramePr>
              <a:graphicFrameLocks noChangeAspect="1"/>
            </p:cNvGraphicFramePr>
            <p:nvPr/>
          </p:nvGraphicFramePr>
          <p:xfrm>
            <a:off x="2773" y="1548"/>
            <a:ext cx="67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64" name="Equation" r:id="rId10" imgW="672840" imgH="266400" progId="Equation.DSMT4">
                    <p:embed/>
                  </p:oleObj>
                </mc:Choice>
                <mc:Fallback>
                  <p:oleObj name="Equation" r:id="rId10" imgW="672840" imgH="2664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3" y="1548"/>
                          <a:ext cx="677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895" name="Rectangle 15"/>
          <p:cNvSpPr>
            <a:spLocks noChangeArrowheads="1"/>
          </p:cNvSpPr>
          <p:nvPr/>
        </p:nvSpPr>
        <p:spPr bwMode="auto">
          <a:xfrm>
            <a:off x="857224" y="3071810"/>
            <a:ext cx="4023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By the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Lagrange theorem </a:t>
            </a:r>
            <a:r>
              <a:rPr lang="en-US" altLang="zh-CN" sz="2400" dirty="0">
                <a:ea typeface="宋体" charset="-122"/>
              </a:rPr>
              <a:t>and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634896" name="Rectangle 16"/>
          <p:cNvSpPr>
            <a:spLocks noChangeArrowheads="1"/>
          </p:cNvSpPr>
          <p:nvPr/>
        </p:nvSpPr>
        <p:spPr bwMode="auto">
          <a:xfrm>
            <a:off x="4857752" y="3071810"/>
            <a:ext cx="29674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the condition we have </a:t>
            </a:r>
            <a:endParaRPr lang="zh-CN" altLang="en-US" sz="2400" dirty="0">
              <a:ea typeface="宋体" charset="-122"/>
            </a:endParaRPr>
          </a:p>
        </p:txBody>
      </p:sp>
      <p:graphicFrame>
        <p:nvGraphicFramePr>
          <p:cNvPr id="634897" name="Object 17"/>
          <p:cNvGraphicFramePr>
            <a:graphicFrameLocks noChangeAspect="1"/>
          </p:cNvGraphicFramePr>
          <p:nvPr/>
        </p:nvGraphicFramePr>
        <p:xfrm>
          <a:off x="1868488" y="3754438"/>
          <a:ext cx="55133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65" name="Equation" r:id="rId12" imgW="3187440" imgH="266400" progId="Equation.DSMT4">
                  <p:embed/>
                </p:oleObj>
              </mc:Choice>
              <mc:Fallback>
                <p:oleObj name="Equation" r:id="rId12" imgW="3187440" imgH="26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754438"/>
                        <a:ext cx="55133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98" name="Rectangle 18"/>
          <p:cNvSpPr>
            <a:spLocks noChangeArrowheads="1"/>
          </p:cNvSpPr>
          <p:nvPr/>
        </p:nvSpPr>
        <p:spPr bwMode="auto">
          <a:xfrm>
            <a:off x="928662" y="4286256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where</a:t>
            </a:r>
            <a:endParaRPr lang="zh-CN" altLang="en-US" sz="2400" dirty="0">
              <a:ea typeface="宋体" charset="-122"/>
            </a:endParaRPr>
          </a:p>
        </p:txBody>
      </p:sp>
      <p:graphicFrame>
        <p:nvGraphicFramePr>
          <p:cNvPr id="634899" name="Object 19"/>
          <p:cNvGraphicFramePr>
            <a:graphicFrameLocks noChangeAspect="1"/>
          </p:cNvGraphicFramePr>
          <p:nvPr/>
        </p:nvGraphicFramePr>
        <p:xfrm>
          <a:off x="2051025" y="4329111"/>
          <a:ext cx="1435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66" name="Equation" r:id="rId14" imgW="965160" imgH="266400" progId="Equation.DSMT4">
                  <p:embed/>
                </p:oleObj>
              </mc:Choice>
              <mc:Fallback>
                <p:oleObj name="Equation" r:id="rId14" imgW="96516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25" y="4329111"/>
                        <a:ext cx="14351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928662" y="4786322"/>
            <a:ext cx="7915277" cy="819150"/>
            <a:chOff x="453" y="2750"/>
            <a:chExt cx="4986" cy="516"/>
          </a:xfrm>
        </p:grpSpPr>
        <p:sp>
          <p:nvSpPr>
            <p:cNvPr id="634900" name="Rectangle 20"/>
            <p:cNvSpPr>
              <a:spLocks noChangeArrowheads="1"/>
            </p:cNvSpPr>
            <p:nvPr/>
          </p:nvSpPr>
          <p:spPr bwMode="auto">
            <a:xfrm>
              <a:off x="476" y="2750"/>
              <a:ext cx="7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Hence, </a:t>
              </a:r>
              <a:endParaRPr lang="zh-CN" altLang="en-US" sz="2400">
                <a:ea typeface="宋体" charset="-122"/>
              </a:endParaRPr>
            </a:p>
          </p:txBody>
        </p:sp>
        <p:sp>
          <p:nvSpPr>
            <p:cNvPr id="634901" name="Rectangle 21"/>
            <p:cNvSpPr>
              <a:spLocks noChangeArrowheads="1"/>
            </p:cNvSpPr>
            <p:nvPr/>
          </p:nvSpPr>
          <p:spPr bwMode="auto">
            <a:xfrm>
              <a:off x="1080" y="2750"/>
              <a:ext cx="43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charset="-122"/>
                </a:rPr>
                <a:t>the function  </a:t>
              </a:r>
              <a:r>
                <a:rPr lang="en-US" altLang="zh-CN" sz="2400" b="1" i="1" dirty="0">
                  <a:ea typeface="宋体" charset="-122"/>
                </a:rPr>
                <a:t>f  </a:t>
              </a:r>
              <a:r>
                <a:rPr lang="en-US" altLang="zh-CN" sz="2400" dirty="0">
                  <a:ea typeface="宋体" charset="-122"/>
                </a:rPr>
                <a:t>to be monotone increasing (</a:t>
              </a:r>
              <a:r>
                <a:rPr lang="en-US" altLang="zh-CN" sz="2400" dirty="0">
                  <a:solidFill>
                    <a:srgbClr val="7030A0"/>
                  </a:solidFill>
                  <a:ea typeface="宋体" charset="-122"/>
                </a:rPr>
                <a:t>decreasing)</a:t>
              </a:r>
              <a:endParaRPr lang="zh-CN" altLang="en-US" sz="2400" dirty="0">
                <a:solidFill>
                  <a:srgbClr val="7030A0"/>
                </a:solidFill>
                <a:ea typeface="宋体" charset="-122"/>
              </a:endParaRPr>
            </a:p>
          </p:txBody>
        </p:sp>
        <p:sp>
          <p:nvSpPr>
            <p:cNvPr id="634902" name="Rectangle 22"/>
            <p:cNvSpPr>
              <a:spLocks noChangeArrowheads="1"/>
            </p:cNvSpPr>
            <p:nvPr/>
          </p:nvSpPr>
          <p:spPr bwMode="auto">
            <a:xfrm>
              <a:off x="453" y="2975"/>
              <a:ext cx="5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charset="-122"/>
                </a:rPr>
                <a:t>on  </a:t>
              </a:r>
              <a:r>
                <a:rPr lang="en-US" altLang="zh-CN" sz="2400" b="1" i="1" dirty="0">
                  <a:ea typeface="宋体" charset="-122"/>
                </a:rPr>
                <a:t>I.</a:t>
              </a:r>
              <a:endParaRPr lang="zh-CN" altLang="en-US" sz="2400" b="1" i="1" dirty="0">
                <a:ea typeface="宋体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85786" y="2571744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the interval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animBg="1"/>
      <p:bldP spid="634895" grpId="0"/>
      <p:bldP spid="634896" grpId="0"/>
      <p:bldP spid="634898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>
          <a:xfrm>
            <a:off x="285720" y="1214422"/>
            <a:ext cx="8715404" cy="15001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6997-0449-45A9-BD84-D49DCBC1C8D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Convexity of functions</a:t>
            </a:r>
            <a:endParaRPr lang="zh-CN" altLang="en-US" dirty="0">
              <a:ea typeface="宋体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28596" y="1214422"/>
            <a:ext cx="7239001" cy="1409699"/>
            <a:chOff x="295" y="981"/>
            <a:chExt cx="4560" cy="888"/>
          </a:xfrm>
        </p:grpSpPr>
        <p:graphicFrame>
          <p:nvGraphicFramePr>
            <p:cNvPr id="609285" name="Object 5"/>
            <p:cNvGraphicFramePr>
              <a:graphicFrameLocks noChangeAspect="1"/>
            </p:cNvGraphicFramePr>
            <p:nvPr/>
          </p:nvGraphicFramePr>
          <p:xfrm>
            <a:off x="749" y="1324"/>
            <a:ext cx="183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22" name="Equation" r:id="rId4" imgW="2908080" imgH="368280" progId="Equation.DSMT4">
                    <p:embed/>
                  </p:oleObj>
                </mc:Choice>
                <mc:Fallback>
                  <p:oleObj name="Equation" r:id="rId4" imgW="2908080" imgH="368280" progId="Equation.DSMT4">
                    <p:embed/>
                    <p:pic>
                      <p:nvPicPr>
                        <p:cNvPr id="60928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1324"/>
                          <a:ext cx="1832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9284" name="Object 4"/>
            <p:cNvGraphicFramePr>
              <a:graphicFrameLocks noChangeAspect="1"/>
            </p:cNvGraphicFramePr>
            <p:nvPr/>
          </p:nvGraphicFramePr>
          <p:xfrm>
            <a:off x="730" y="1650"/>
            <a:ext cx="144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23" name="Equation" r:id="rId6" imgW="2298600" imgH="342720" progId="Equation.DSMT4">
                    <p:embed/>
                  </p:oleObj>
                </mc:Choice>
                <mc:Fallback>
                  <p:oleObj name="Equation" r:id="rId6" imgW="2298600" imgH="342720" progId="Equation.DSMT4">
                    <p:embed/>
                    <p:pic>
                      <p:nvPicPr>
                        <p:cNvPr id="6092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1650"/>
                          <a:ext cx="1446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85" y="1298"/>
              <a:ext cx="3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(1)</a:t>
              </a:r>
              <a:endParaRPr lang="zh-CN" altLang="en-US" sz="2400" dirty="0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385" y="1570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  <a:ea typeface="宋体" charset="-122"/>
                </a:rPr>
                <a:t>(2)</a:t>
              </a:r>
              <a:endParaRPr lang="zh-CN" altLang="en-US" sz="2400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295" y="981"/>
              <a:ext cx="45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 </a:t>
              </a:r>
              <a:r>
                <a:rPr lang="en-US" altLang="zh-CN" sz="2400" dirty="0"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Study the convexity of the following functions</a:t>
              </a:r>
            </a:p>
          </p:txBody>
        </p:sp>
      </p:grpSp>
      <p:graphicFrame>
        <p:nvGraphicFramePr>
          <p:cNvPr id="609293" name="Object 13"/>
          <p:cNvGraphicFramePr>
            <a:graphicFrameLocks noChangeAspect="1"/>
          </p:cNvGraphicFramePr>
          <p:nvPr/>
        </p:nvGraphicFramePr>
        <p:xfrm>
          <a:off x="3575075" y="5445125"/>
          <a:ext cx="12287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24" name="Equation" r:id="rId8" imgW="1231366" imgH="291973" progId="Equation.DSMT4">
                  <p:embed/>
                </p:oleObj>
              </mc:Choice>
              <mc:Fallback>
                <p:oleObj name="Equation" r:id="rId8" imgW="1231366" imgH="291973" progId="Equation.DSMT4">
                  <p:embed/>
                  <p:pic>
                    <p:nvPicPr>
                      <p:cNvPr id="6092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75" y="5445125"/>
                        <a:ext cx="12287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9298" name="Rectangle 18"/>
          <p:cNvSpPr>
            <a:spLocks noChangeArrowheads="1"/>
          </p:cNvSpPr>
          <p:nvPr/>
        </p:nvSpPr>
        <p:spPr bwMode="auto">
          <a:xfrm>
            <a:off x="1835150" y="2781300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 (1) Since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1188" y="3822701"/>
            <a:ext cx="2760662" cy="406400"/>
            <a:chOff x="385" y="2408"/>
            <a:chExt cx="1739" cy="256"/>
          </a:xfrm>
        </p:grpSpPr>
        <p:graphicFrame>
          <p:nvGraphicFramePr>
            <p:cNvPr id="609296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1428" y="2442"/>
            <a:ext cx="69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25" name="Equation" r:id="rId10" imgW="1104421" imgH="355446" progId="Equation.DSMT4">
                    <p:embed/>
                  </p:oleObj>
                </mc:Choice>
                <mc:Fallback>
                  <p:oleObj name="Equation" r:id="rId10" imgW="1104421" imgH="355446" progId="Equation.DSMT4">
                    <p:embed/>
                    <p:pic>
                      <p:nvPicPr>
                        <p:cNvPr id="60929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2442"/>
                          <a:ext cx="69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385" y="2408"/>
              <a:ext cx="11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so the function </a:t>
              </a:r>
            </a:p>
          </p:txBody>
        </p:sp>
      </p:grpSp>
      <p:sp>
        <p:nvSpPr>
          <p:cNvPr id="609301" name="Rectangle 21"/>
          <p:cNvSpPr>
            <a:spLocks noChangeArrowheads="1"/>
          </p:cNvSpPr>
          <p:nvPr/>
        </p:nvSpPr>
        <p:spPr bwMode="auto">
          <a:xfrm>
            <a:off x="684213" y="4365625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(2) Since </a:t>
            </a:r>
          </a:p>
        </p:txBody>
      </p:sp>
      <p:sp>
        <p:nvSpPr>
          <p:cNvPr id="609302" name="Rectangle 22"/>
          <p:cNvSpPr>
            <a:spLocks noChangeArrowheads="1"/>
          </p:cNvSpPr>
          <p:nvPr/>
        </p:nvSpPr>
        <p:spPr bwMode="auto">
          <a:xfrm>
            <a:off x="684213" y="5373688"/>
            <a:ext cx="280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so the logarithm function </a:t>
            </a:r>
          </a:p>
        </p:txBody>
      </p:sp>
      <p:sp>
        <p:nvSpPr>
          <p:cNvPr id="609304" name="Rectangle 24"/>
          <p:cNvSpPr>
            <a:spLocks noChangeArrowheads="1"/>
          </p:cNvSpPr>
          <p:nvPr/>
        </p:nvSpPr>
        <p:spPr bwMode="auto">
          <a:xfrm>
            <a:off x="684213" y="5949950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dirty="0">
                <a:ea typeface="宋体" charset="-122"/>
              </a:rPr>
              <a:t>Finish.</a:t>
            </a:r>
          </a:p>
        </p:txBody>
      </p:sp>
      <p:sp>
        <p:nvSpPr>
          <p:cNvPr id="609305" name="Rectangle 25"/>
          <p:cNvSpPr>
            <a:spLocks noChangeArrowheads="1"/>
          </p:cNvSpPr>
          <p:nvPr/>
        </p:nvSpPr>
        <p:spPr bwMode="auto">
          <a:xfrm>
            <a:off x="611188" y="2781300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309810" y="3824292"/>
            <a:ext cx="5654678" cy="428625"/>
            <a:chOff x="1883" y="2409"/>
            <a:chExt cx="3562" cy="270"/>
          </a:xfrm>
        </p:grpSpPr>
        <p:graphicFrame>
          <p:nvGraphicFramePr>
            <p:cNvPr id="609295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4760" y="2489"/>
            <a:ext cx="48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26" name="Equation" r:id="rId12" imgW="761669" imgH="291973" progId="Equation.DSMT4">
                    <p:embed/>
                  </p:oleObj>
                </mc:Choice>
                <mc:Fallback>
                  <p:oleObj name="Equation" r:id="rId12" imgW="761669" imgH="291973" progId="Equation.DSMT4">
                    <p:embed/>
                    <p:pic>
                      <p:nvPicPr>
                        <p:cNvPr id="60929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2489"/>
                          <a:ext cx="48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1883" y="2427"/>
              <a:ext cx="35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ea typeface="宋体" charset="-122"/>
                </a:rPr>
                <a:t> </a:t>
              </a:r>
              <a:r>
                <a:rPr lang="en-US" altLang="zh-CN" dirty="0">
                  <a:ea typeface="宋体" charset="-122"/>
                </a:rPr>
                <a:t>is </a:t>
              </a:r>
              <a:r>
                <a:rPr lang="en-US" altLang="zh-CN" dirty="0">
                  <a:solidFill>
                    <a:srgbClr val="C00000"/>
                  </a:solidFill>
                  <a:ea typeface="宋体" charset="-122"/>
                </a:rPr>
                <a:t>strictly</a:t>
              </a:r>
              <a:r>
                <a:rPr lang="en-US" altLang="zh-CN" dirty="0">
                  <a:ea typeface="宋体" charset="-122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convex downward </a:t>
              </a:r>
              <a:r>
                <a:rPr lang="en-US" altLang="zh-CN" dirty="0">
                  <a:ea typeface="宋体" charset="-122"/>
                </a:rPr>
                <a:t>in the interval                </a:t>
              </a:r>
            </a:p>
          </p:txBody>
        </p:sp>
        <p:sp>
          <p:nvSpPr>
            <p:cNvPr id="609306" name="Rectangle 26"/>
            <p:cNvSpPr>
              <a:spLocks noChangeArrowheads="1"/>
            </p:cNvSpPr>
            <p:nvPr/>
          </p:nvSpPr>
          <p:spPr bwMode="auto">
            <a:xfrm>
              <a:off x="5193" y="240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555875" y="4652963"/>
            <a:ext cx="2984500" cy="619125"/>
            <a:chOff x="1610" y="2931"/>
            <a:chExt cx="1880" cy="390"/>
          </a:xfrm>
        </p:grpSpPr>
        <p:graphicFrame>
          <p:nvGraphicFramePr>
            <p:cNvPr id="609294" name="Object 14"/>
            <p:cNvGraphicFramePr>
              <a:graphicFrameLocks noChangeAspect="1"/>
            </p:cNvGraphicFramePr>
            <p:nvPr/>
          </p:nvGraphicFramePr>
          <p:xfrm>
            <a:off x="1610" y="2931"/>
            <a:ext cx="177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27" name="Equation" r:id="rId14" imgW="2806700" imgH="622300" progId="Equation.DSMT4">
                    <p:embed/>
                  </p:oleObj>
                </mc:Choice>
                <mc:Fallback>
                  <p:oleObj name="Equation" r:id="rId14" imgW="2806700" imgH="622300" progId="Equation.DSMT4">
                    <p:embed/>
                    <p:pic>
                      <p:nvPicPr>
                        <p:cNvPr id="60929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31"/>
                          <a:ext cx="177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3334" y="297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555875" y="3357563"/>
            <a:ext cx="4424363" cy="396875"/>
            <a:chOff x="1610" y="2115"/>
            <a:chExt cx="2787" cy="250"/>
          </a:xfrm>
        </p:grpSpPr>
        <p:graphicFrame>
          <p:nvGraphicFramePr>
            <p:cNvPr id="609297" name="Object 17"/>
            <p:cNvGraphicFramePr>
              <a:graphicFrameLocks noChangeAspect="1"/>
            </p:cNvGraphicFramePr>
            <p:nvPr/>
          </p:nvGraphicFramePr>
          <p:xfrm>
            <a:off x="1610" y="2115"/>
            <a:ext cx="267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28" name="Equation" r:id="rId16" imgW="4241800" imgH="355600" progId="Equation.DSMT4">
                    <p:embed/>
                  </p:oleObj>
                </mc:Choice>
                <mc:Fallback>
                  <p:oleObj name="Equation" r:id="rId16" imgW="4241800" imgH="355600" progId="Equation.DSMT4">
                    <p:embed/>
                    <p:pic>
                      <p:nvPicPr>
                        <p:cNvPr id="60929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115"/>
                          <a:ext cx="267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9311" name="Rectangle 31"/>
            <p:cNvSpPr>
              <a:spLocks noChangeArrowheads="1"/>
            </p:cNvSpPr>
            <p:nvPr/>
          </p:nvSpPr>
          <p:spPr bwMode="auto">
            <a:xfrm>
              <a:off x="4241" y="211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786321" y="5373688"/>
            <a:ext cx="3889379" cy="400050"/>
            <a:chOff x="3029" y="3385"/>
            <a:chExt cx="2450" cy="252"/>
          </a:xfrm>
        </p:grpSpPr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3029" y="3385"/>
              <a:ext cx="2386" cy="252"/>
              <a:chOff x="3120" y="3385"/>
              <a:chExt cx="2386" cy="252"/>
            </a:xfrm>
          </p:grpSpPr>
          <p:graphicFrame>
            <p:nvGraphicFramePr>
              <p:cNvPr id="60929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026" y="3430"/>
              <a:ext cx="48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4529" name="Equation" r:id="rId18" imgW="761669" imgH="291973" progId="Equation.DSMT4">
                      <p:embed/>
                    </p:oleObj>
                  </mc:Choice>
                  <mc:Fallback>
                    <p:oleObj name="Equation" r:id="rId18" imgW="761669" imgH="291973" progId="Equation.DSMT4">
                      <p:embed/>
                      <p:pic>
                        <p:nvPicPr>
                          <p:cNvPr id="60929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6" y="3430"/>
                            <a:ext cx="48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9303" name="Rectangle 23"/>
              <p:cNvSpPr>
                <a:spLocks noChangeArrowheads="1"/>
              </p:cNvSpPr>
              <p:nvPr/>
            </p:nvSpPr>
            <p:spPr bwMode="auto">
              <a:xfrm>
                <a:off x="3120" y="3385"/>
                <a:ext cx="198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>
                    <a:ea typeface="宋体" charset="-122"/>
                  </a:rPr>
                  <a:t> </a:t>
                </a:r>
                <a:r>
                  <a:rPr lang="en-US" altLang="zh-CN" dirty="0">
                    <a:ea typeface="宋体" charset="-122"/>
                  </a:rPr>
                  <a:t>is </a:t>
                </a:r>
                <a:r>
                  <a:rPr lang="en-US" altLang="zh-CN" dirty="0">
                    <a:solidFill>
                      <a:srgbClr val="C00000"/>
                    </a:solidFill>
                    <a:ea typeface="宋体" charset="-122"/>
                  </a:rPr>
                  <a:t>strictly</a:t>
                </a:r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convex upward </a:t>
                </a:r>
                <a:r>
                  <a:rPr lang="en-US" altLang="zh-CN" dirty="0">
                    <a:ea typeface="宋体" charset="-122"/>
                  </a:rPr>
                  <a:t>in </a:t>
                </a:r>
              </a:p>
            </p:txBody>
          </p:sp>
        </p:grpSp>
        <p:sp>
          <p:nvSpPr>
            <p:cNvPr id="609314" name="Rectangle 34"/>
            <p:cNvSpPr>
              <a:spLocks noChangeArrowheads="1"/>
            </p:cNvSpPr>
            <p:nvPr/>
          </p:nvSpPr>
          <p:spPr bwMode="auto">
            <a:xfrm>
              <a:off x="5323" y="338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73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0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0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0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0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98" grpId="0"/>
      <p:bldP spid="609301" grpId="0"/>
      <p:bldP spid="609302" grpId="0"/>
      <p:bldP spid="609304" grpId="0"/>
      <p:bldP spid="60930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Convexity of 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9C8-B7D8-4186-9CB7-06FB8E690155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5" name="圆角矩形 4"/>
          <p:cNvSpPr/>
          <p:nvPr/>
        </p:nvSpPr>
        <p:spPr>
          <a:xfrm>
            <a:off x="285720" y="1214422"/>
            <a:ext cx="8715404" cy="714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428596" y="1323964"/>
            <a:ext cx="7429509" cy="461962"/>
            <a:chOff x="295" y="981"/>
            <a:chExt cx="4680" cy="291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1987" y="1010"/>
            <a:ext cx="298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546" name="Equation" r:id="rId3" imgW="4749480" imgH="393480" progId="Equation.DSMT4">
                    <p:embed/>
                  </p:oleObj>
                </mc:Choice>
                <mc:Fallback>
                  <p:oleObj name="Equation" r:id="rId3" imgW="4749480" imgH="393480" progId="Equation.DSMT4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1010"/>
                          <a:ext cx="2988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95" y="981"/>
              <a:ext cx="17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 </a:t>
              </a:r>
              <a:r>
                <a:rPr lang="en-US" altLang="zh-CN" sz="2400" dirty="0"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Prove that</a:t>
              </a:r>
            </a:p>
          </p:txBody>
        </p:sp>
      </p:grp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428596" y="2143116"/>
            <a:ext cx="913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charset="-122"/>
              </a:rPr>
              <a:t>Proof</a:t>
            </a:r>
            <a:endParaRPr lang="zh-CN" altLang="en-US" sz="2400" b="1" dirty="0">
              <a:ea typeface="宋体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28728" y="2110079"/>
            <a:ext cx="2000264" cy="461665"/>
            <a:chOff x="1571604" y="2110079"/>
            <a:chExt cx="2000264" cy="461665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1571604" y="2110079"/>
              <a:ext cx="6703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charset="-122"/>
                </a:rPr>
                <a:t> Let</a:t>
              </a:r>
            </a:p>
          </p:txBody>
        </p:sp>
        <p:graphicFrame>
          <p:nvGraphicFramePr>
            <p:cNvPr id="14" name="Object 17"/>
            <p:cNvGraphicFramePr>
              <a:graphicFrameLocks noChangeAspect="1"/>
            </p:cNvGraphicFramePr>
            <p:nvPr/>
          </p:nvGraphicFramePr>
          <p:xfrm>
            <a:off x="2252656" y="2143116"/>
            <a:ext cx="1319212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547" name="Equation" r:id="rId5" imgW="1320480" imgH="380880" progId="Equation.DSMT4">
                    <p:embed/>
                  </p:oleObj>
                </mc:Choice>
                <mc:Fallback>
                  <p:oleObj name="Equation" r:id="rId5" imgW="1320480" imgH="380880" progId="Equation.DSMT4">
                    <p:embed/>
                    <p:pic>
                      <p:nvPicPr>
                        <p:cNvPr id="1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656" y="2143116"/>
                          <a:ext cx="1319212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23528" y="2636912"/>
            <a:ext cx="7416824" cy="461665"/>
            <a:chOff x="3714744" y="2071678"/>
            <a:chExt cx="7416824" cy="461665"/>
          </a:xfrm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714744" y="2071678"/>
              <a:ext cx="60981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charset="-122"/>
                </a:rPr>
                <a:t> It is a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strictly convex downward  </a:t>
              </a:r>
              <a:r>
                <a:rPr lang="en-US" altLang="zh-CN" sz="2400" dirty="0">
                  <a:ea typeface="宋体" charset="-122"/>
                </a:rPr>
                <a:t>function for </a:t>
              </a:r>
            </a:p>
          </p:txBody>
        </p:sp>
        <p:graphicFrame>
          <p:nvGraphicFramePr>
            <p:cNvPr id="951301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9725043" y="2176660"/>
            <a:ext cx="1406525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548" name="Equation" r:id="rId7" imgW="1409400" imgH="342720" progId="Equation.DSMT4">
                    <p:embed/>
                  </p:oleObj>
                </mc:Choice>
                <mc:Fallback>
                  <p:oleObj name="Equation" r:id="rId7" imgW="1409400" imgH="342720" progId="Equation.DSMT4">
                    <p:embed/>
                    <p:pic>
                      <p:nvPicPr>
                        <p:cNvPr id="9513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5043" y="2176660"/>
                          <a:ext cx="1406525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370618" y="3080259"/>
            <a:ext cx="4272804" cy="494702"/>
            <a:chOff x="500034" y="2610145"/>
            <a:chExt cx="4272804" cy="494702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1428728" y="2714620"/>
            <a:ext cx="2052638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549" name="Equation" r:id="rId9" imgW="2057400" imgH="330120" progId="Equation.DSMT4">
                    <p:embed/>
                  </p:oleObj>
                </mc:Choice>
                <mc:Fallback>
                  <p:oleObj name="Equation" r:id="rId9" imgW="2057400" imgH="330120" progId="Equation.DSMT4">
                    <p:embed/>
                    <p:pic>
                      <p:nvPicPr>
                        <p:cNvPr id="1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2714620"/>
                          <a:ext cx="2052638" cy="32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00034" y="2643182"/>
              <a:ext cx="9444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charset="-122"/>
                </a:rPr>
                <a:t> Since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571868" y="2610145"/>
              <a:ext cx="12009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charset="-122"/>
                </a:rPr>
                <a:t>we have</a:t>
              </a:r>
            </a:p>
          </p:txBody>
        </p:sp>
      </p:grpSp>
      <p:graphicFrame>
        <p:nvGraphicFramePr>
          <p:cNvPr id="951303" name="Object 7"/>
          <p:cNvGraphicFramePr>
            <a:graphicFrameLocks noChangeAspect="1"/>
          </p:cNvGraphicFramePr>
          <p:nvPr>
            <p:extLst/>
          </p:nvPr>
        </p:nvGraphicFramePr>
        <p:xfrm>
          <a:off x="2746375" y="3687886"/>
          <a:ext cx="30273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50" name="Equation" r:id="rId11" imgW="3035160" imgH="761760" progId="Equation.DSMT4">
                  <p:embed/>
                </p:oleObj>
              </mc:Choice>
              <mc:Fallback>
                <p:oleObj name="Equation" r:id="rId11" imgW="3035160" imgH="761760" progId="Equation.DSMT4">
                  <p:embed/>
                  <p:pic>
                    <p:nvPicPr>
                      <p:cNvPr id="951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3687886"/>
                        <a:ext cx="302736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28596" y="4473703"/>
            <a:ext cx="1200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that is </a:t>
            </a:r>
          </a:p>
        </p:txBody>
      </p:sp>
      <p:graphicFrame>
        <p:nvGraphicFramePr>
          <p:cNvPr id="951304" name="Object 8"/>
          <p:cNvGraphicFramePr>
            <a:graphicFrameLocks noChangeAspect="1"/>
          </p:cNvGraphicFramePr>
          <p:nvPr>
            <p:extLst/>
          </p:nvPr>
        </p:nvGraphicFramePr>
        <p:xfrm>
          <a:off x="3352801" y="4805486"/>
          <a:ext cx="22034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51" name="Equation" r:id="rId13" imgW="2209680" imgH="812520" progId="Equation.DSMT4">
                  <p:embed/>
                </p:oleObj>
              </mc:Choice>
              <mc:Fallback>
                <p:oleObj name="Equation" r:id="rId13" imgW="2209680" imgH="812520" progId="Equation.DSMT4">
                  <p:embed/>
                  <p:pic>
                    <p:nvPicPr>
                      <p:cNvPr id="9513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4805486"/>
                        <a:ext cx="22034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00034" y="5655112"/>
            <a:ext cx="1200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or</a:t>
            </a:r>
          </a:p>
        </p:txBody>
      </p:sp>
      <p:graphicFrame>
        <p:nvGraphicFramePr>
          <p:cNvPr id="951305" name="Object 9"/>
          <p:cNvGraphicFramePr>
            <a:graphicFrameLocks noChangeAspect="1"/>
          </p:cNvGraphicFramePr>
          <p:nvPr>
            <p:extLst/>
          </p:nvPr>
        </p:nvGraphicFramePr>
        <p:xfrm>
          <a:off x="3038475" y="5956424"/>
          <a:ext cx="2557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52" name="Equation" r:id="rId15" imgW="2565360" imgH="558720" progId="Equation.DSMT4">
                  <p:embed/>
                </p:oleObj>
              </mc:Choice>
              <mc:Fallback>
                <p:oleObj name="Equation" r:id="rId15" imgW="2565360" imgH="558720" progId="Equation.DSMT4">
                  <p:embed/>
                  <p:pic>
                    <p:nvPicPr>
                      <p:cNvPr id="951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5956424"/>
                        <a:ext cx="255746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00034" y="6351711"/>
            <a:ext cx="1031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dirty="0">
                <a:ea typeface="宋体" charset="-122"/>
              </a:rPr>
              <a:t>Finish.</a:t>
            </a:r>
          </a:p>
        </p:txBody>
      </p:sp>
      <p:graphicFrame>
        <p:nvGraphicFramePr>
          <p:cNvPr id="25" name="Object 17"/>
          <p:cNvGraphicFramePr>
            <a:graphicFrameLocks noChangeAspect="1"/>
          </p:cNvGraphicFramePr>
          <p:nvPr>
            <p:extLst/>
          </p:nvPr>
        </p:nvGraphicFramePr>
        <p:xfrm>
          <a:off x="3384550" y="2130425"/>
          <a:ext cx="17510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53" name="Equation" r:id="rId17" imgW="1752480" imgH="380880" progId="Equation.DSMT4">
                  <p:embed/>
                </p:oleObj>
              </mc:Choice>
              <mc:Fallback>
                <p:oleObj name="Equation" r:id="rId17" imgW="1752480" imgH="380880" progId="Equation.DSMT4">
                  <p:embed/>
                  <p:pic>
                    <p:nvPicPr>
                      <p:cNvPr id="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130425"/>
                        <a:ext cx="175101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93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4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71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Convexity of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4F05-5545-43F5-8A08-708528E50D52}" type="slidenum">
              <a:rPr lang="en-US" altLang="en-US"/>
              <a:pPr/>
              <a:t>42</a:t>
            </a:fld>
            <a:endParaRPr lang="en-US" altLang="en-US"/>
          </a:p>
        </p:txBody>
      </p:sp>
      <p:graphicFrame>
        <p:nvGraphicFramePr>
          <p:cNvPr id="611367" name="Object 3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214810" y="4929198"/>
          <a:ext cx="1752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03" name="Equation" r:id="rId4" imgW="1562040" imgH="622080" progId="Equation.DSMT4">
                  <p:embed/>
                </p:oleObj>
              </mc:Choice>
              <mc:Fallback>
                <p:oleObj name="Equation" r:id="rId4" imgW="1562040" imgH="622080" progId="Equation.DSMT4">
                  <p:embed/>
                  <p:pic>
                    <p:nvPicPr>
                      <p:cNvPr id="61136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929198"/>
                        <a:ext cx="1752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214282" y="1428736"/>
            <a:ext cx="8929718" cy="1500198"/>
            <a:chOff x="428596" y="1428736"/>
            <a:chExt cx="8929718" cy="1500198"/>
          </a:xfrm>
        </p:grpSpPr>
        <p:sp>
          <p:nvSpPr>
            <p:cNvPr id="37" name="矩形 36"/>
            <p:cNvSpPr/>
            <p:nvPr/>
          </p:nvSpPr>
          <p:spPr>
            <a:xfrm>
              <a:off x="428596" y="1428736"/>
              <a:ext cx="8929718" cy="15001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611333" name="Object 5"/>
            <p:cNvGraphicFramePr>
              <a:graphicFrameLocks noChangeAspect="1"/>
            </p:cNvGraphicFramePr>
            <p:nvPr/>
          </p:nvGraphicFramePr>
          <p:xfrm>
            <a:off x="2000232" y="1643050"/>
            <a:ext cx="57150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04" name="Equation" r:id="rId6" imgW="571320" imgH="291960" progId="Equation.DSMT4">
                    <p:embed/>
                  </p:oleObj>
                </mc:Choice>
                <mc:Fallback>
                  <p:oleObj name="Equation" r:id="rId6" imgW="571320" imgH="291960" progId="Equation.DSMT4">
                    <p:embed/>
                    <p:pic>
                      <p:nvPicPr>
                        <p:cNvPr id="6113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1643050"/>
                          <a:ext cx="57150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468313" y="1557338"/>
              <a:ext cx="16035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Theorem</a:t>
              </a:r>
              <a:r>
                <a:rPr lang="en-US" altLang="zh-CN" dirty="0">
                  <a:ea typeface="宋体" charset="-122"/>
                </a:rPr>
                <a:t>  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If </a:t>
              </a:r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2482058" y="1557338"/>
              <a:ext cx="68739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is </a:t>
              </a:r>
              <a:r>
                <a:rPr lang="en-US" altLang="zh-CN" b="1" dirty="0">
                  <a:solidFill>
                    <a:srgbClr val="C00000"/>
                  </a:solidFill>
                  <a:ea typeface="宋体" charset="-122"/>
                </a:rPr>
                <a:t>continuous and strictly convex downward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in an interval  </a:t>
              </a:r>
              <a:r>
                <a:rPr lang="en-US" altLang="zh-CN" b="1" i="1" dirty="0">
                  <a:solidFill>
                    <a:srgbClr val="0000FF"/>
                  </a:solidFill>
                  <a:ea typeface="宋体" charset="-122"/>
                </a:rPr>
                <a:t>I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, </a:t>
              </a:r>
            </a:p>
          </p:txBody>
        </p:sp>
        <p:sp>
          <p:nvSpPr>
            <p:cNvPr id="611336" name="Rectangle 8"/>
            <p:cNvSpPr>
              <a:spLocks noChangeArrowheads="1"/>
            </p:cNvSpPr>
            <p:nvPr/>
          </p:nvSpPr>
          <p:spPr bwMode="auto">
            <a:xfrm>
              <a:off x="2843213" y="2420938"/>
              <a:ext cx="5400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then it must be the global minimum points in  </a:t>
              </a:r>
              <a:r>
                <a:rPr lang="en-US" altLang="zh-CN" b="1" i="1">
                  <a:solidFill>
                    <a:srgbClr val="0000FF"/>
                  </a:solidFill>
                  <a:ea typeface="宋体" charset="-122"/>
                </a:rPr>
                <a:t>I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</a:t>
              </a:r>
            </a:p>
          </p:txBody>
        </p:sp>
        <p:grpSp>
          <p:nvGrpSpPr>
            <p:cNvPr id="2" name="Group 15"/>
            <p:cNvGrpSpPr>
              <a:grpSpLocks/>
            </p:cNvGrpSpPr>
            <p:nvPr/>
          </p:nvGrpSpPr>
          <p:grpSpPr bwMode="auto">
            <a:xfrm>
              <a:off x="465133" y="2001838"/>
              <a:ext cx="5332416" cy="400050"/>
              <a:chOff x="338" y="1261"/>
              <a:chExt cx="3359" cy="252"/>
            </a:xfrm>
          </p:grpSpPr>
          <p:graphicFrame>
            <p:nvGraphicFramePr>
              <p:cNvPr id="611332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94" y="1298"/>
              <a:ext cx="36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6605" name="Equation" r:id="rId8" imgW="571252" imgH="291973" progId="Equation.DSMT4">
                      <p:embed/>
                    </p:oleObj>
                  </mc:Choice>
                  <mc:Fallback>
                    <p:oleObj name="Equation" r:id="rId8" imgW="571252" imgH="291973" progId="Equation.DSMT4">
                      <p:embed/>
                      <p:pic>
                        <p:nvPicPr>
                          <p:cNvPr id="611332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4" y="1298"/>
                            <a:ext cx="36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1342" name="Rectangle 14"/>
              <p:cNvSpPr>
                <a:spLocks noChangeArrowheads="1"/>
              </p:cNvSpPr>
              <p:nvPr/>
            </p:nvSpPr>
            <p:spPr bwMode="auto">
              <a:xfrm>
                <a:off x="338" y="1261"/>
                <a:ext cx="335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then          has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at most one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global minimum point, </a:t>
                </a:r>
                <a:endParaRPr lang="zh-CN" altLang="en-US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5786885" y="1989138"/>
              <a:ext cx="3463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and if there exists a unique local</a:t>
              </a:r>
              <a:endParaRPr lang="zh-CN" altLang="en-US" dirty="0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539750" y="2420938"/>
              <a:ext cx="2447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minimum point in  </a:t>
              </a:r>
              <a:r>
                <a:rPr lang="en-US" altLang="zh-CN" b="1" i="1">
                  <a:solidFill>
                    <a:srgbClr val="0000FF"/>
                  </a:solidFill>
                  <a:ea typeface="宋体" charset="-122"/>
                </a:rPr>
                <a:t>I</a:t>
              </a:r>
              <a:endParaRPr lang="zh-CN" altLang="en-US" b="1" i="1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aphicFrame>
        <p:nvGraphicFramePr>
          <p:cNvPr id="611350" name="Object 22"/>
          <p:cNvGraphicFramePr>
            <a:graphicFrameLocks noChangeAspect="1"/>
          </p:cNvGraphicFramePr>
          <p:nvPr/>
        </p:nvGraphicFramePr>
        <p:xfrm>
          <a:off x="2916238" y="3860800"/>
          <a:ext cx="28098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06" name="Equation" r:id="rId10" imgW="2806700" imgH="330200" progId="Equation.DSMT4">
                  <p:embed/>
                </p:oleObj>
              </mc:Choice>
              <mc:Fallback>
                <p:oleObj name="Equation" r:id="rId10" imgW="2806700" imgH="330200" progId="Equation.DSMT4">
                  <p:embed/>
                  <p:pic>
                    <p:nvPicPr>
                      <p:cNvPr id="6113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60800"/>
                        <a:ext cx="28098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47" name="Object 19"/>
          <p:cNvGraphicFramePr>
            <a:graphicFrameLocks noChangeAspect="1"/>
          </p:cNvGraphicFramePr>
          <p:nvPr/>
        </p:nvGraphicFramePr>
        <p:xfrm>
          <a:off x="2428860" y="4857760"/>
          <a:ext cx="1652164" cy="77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07" name="Equation" r:id="rId12" imgW="1485720" imgH="698400" progId="Equation.DSMT4">
                  <p:embed/>
                </p:oleObj>
              </mc:Choice>
              <mc:Fallback>
                <p:oleObj name="Equation" r:id="rId12" imgW="1485720" imgH="698400" progId="Equation.DSMT4">
                  <p:embed/>
                  <p:pic>
                    <p:nvPicPr>
                      <p:cNvPr id="6113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857760"/>
                        <a:ext cx="1652164" cy="773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46" name="Object 18"/>
          <p:cNvGraphicFramePr>
            <a:graphicFrameLocks noChangeAspect="1"/>
          </p:cNvGraphicFramePr>
          <p:nvPr/>
        </p:nvGraphicFramePr>
        <p:xfrm>
          <a:off x="1692275" y="5618163"/>
          <a:ext cx="1209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08" name="Equation" r:id="rId14" imgW="1206500" imgH="622300" progId="Equation.DSMT4">
                  <p:embed/>
                </p:oleObj>
              </mc:Choice>
              <mc:Fallback>
                <p:oleObj name="Equation" r:id="rId14" imgW="1206500" imgH="622300" progId="Equation.DSMT4">
                  <p:embed/>
                  <p:pic>
                    <p:nvPicPr>
                      <p:cNvPr id="6113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618163"/>
                        <a:ext cx="12096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227763" y="3141663"/>
            <a:ext cx="1152525" cy="404812"/>
            <a:chOff x="3923" y="1979"/>
            <a:chExt cx="726" cy="255"/>
          </a:xfrm>
        </p:grpSpPr>
        <p:graphicFrame>
          <p:nvGraphicFramePr>
            <p:cNvPr id="611352" name="Object 24"/>
            <p:cNvGraphicFramePr>
              <a:graphicFrameLocks noChangeAspect="1"/>
            </p:cNvGraphicFramePr>
            <p:nvPr/>
          </p:nvGraphicFramePr>
          <p:xfrm>
            <a:off x="3923" y="2024"/>
            <a:ext cx="16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09" name="Equation" r:id="rId16" imgW="253890" imgH="330057" progId="Equation.DSMT4">
                    <p:embed/>
                  </p:oleObj>
                </mc:Choice>
                <mc:Fallback>
                  <p:oleObj name="Equation" r:id="rId16" imgW="253890" imgH="330057" progId="Equation.DSMT4">
                    <p:embed/>
                    <p:pic>
                      <p:nvPicPr>
                        <p:cNvPr id="61135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024"/>
                          <a:ext cx="16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1351" name="Object 23"/>
            <p:cNvGraphicFramePr>
              <a:graphicFrameLocks noChangeAspect="1"/>
            </p:cNvGraphicFramePr>
            <p:nvPr/>
          </p:nvGraphicFramePr>
          <p:xfrm>
            <a:off x="4481" y="2024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10" name="Equation" r:id="rId18" imgW="266584" imgH="330057" progId="Equation.DSMT4">
                    <p:embed/>
                  </p:oleObj>
                </mc:Choice>
                <mc:Fallback>
                  <p:oleObj name="Equation" r:id="rId18" imgW="266584" imgH="330057" progId="Equation.DSMT4">
                    <p:embed/>
                    <p:pic>
                      <p:nvPicPr>
                        <p:cNvPr id="61135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2024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1354" name="Rectangle 26"/>
            <p:cNvSpPr>
              <a:spLocks noChangeArrowheads="1"/>
            </p:cNvSpPr>
            <p:nvPr/>
          </p:nvSpPr>
          <p:spPr bwMode="auto">
            <a:xfrm>
              <a:off x="4059" y="1979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and </a:t>
              </a:r>
            </a:p>
          </p:txBody>
        </p:sp>
      </p:grpSp>
      <p:sp>
        <p:nvSpPr>
          <p:cNvPr id="611355" name="Rectangle 27"/>
          <p:cNvSpPr>
            <a:spLocks noChangeArrowheads="1"/>
          </p:cNvSpPr>
          <p:nvPr/>
        </p:nvSpPr>
        <p:spPr bwMode="auto">
          <a:xfrm>
            <a:off x="7380288" y="3141663"/>
            <a:ext cx="1042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so that 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30535" y="4323506"/>
            <a:ext cx="4213229" cy="401638"/>
            <a:chOff x="-188" y="2759"/>
            <a:chExt cx="2654" cy="253"/>
          </a:xfrm>
        </p:grpSpPr>
        <p:graphicFrame>
          <p:nvGraphicFramePr>
            <p:cNvPr id="611348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80" y="2826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11" name="Equation" r:id="rId20" imgW="571252" imgH="291973" progId="Equation.DSMT4">
                    <p:embed/>
                  </p:oleObj>
                </mc:Choice>
                <mc:Fallback>
                  <p:oleObj name="Equation" r:id="rId20" imgW="571252" imgH="291973" progId="Equation.DSMT4">
                    <p:embed/>
                    <p:pic>
                      <p:nvPicPr>
                        <p:cNvPr id="61134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" y="2826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1357" name="Rectangle 29"/>
            <p:cNvSpPr>
              <a:spLocks noChangeArrowheads="1"/>
            </p:cNvSpPr>
            <p:nvPr/>
          </p:nvSpPr>
          <p:spPr bwMode="auto">
            <a:xfrm>
              <a:off x="-188" y="2759"/>
              <a:ext cx="26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dirty="0">
                  <a:ea typeface="宋体" charset="-122"/>
                </a:rPr>
                <a:t>By            is strictly convex downward,</a:t>
              </a:r>
            </a:p>
          </p:txBody>
        </p:sp>
      </p:grpSp>
      <p:sp>
        <p:nvSpPr>
          <p:cNvPr id="611358" name="Rectangle 30"/>
          <p:cNvSpPr>
            <a:spLocks noChangeArrowheads="1"/>
          </p:cNvSpPr>
          <p:nvPr/>
        </p:nvSpPr>
        <p:spPr bwMode="auto">
          <a:xfrm>
            <a:off x="4716016" y="4293096"/>
            <a:ext cx="108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we have</a:t>
            </a:r>
          </a:p>
        </p:txBody>
      </p:sp>
      <p:sp>
        <p:nvSpPr>
          <p:cNvPr id="611359" name="Rectangle 31"/>
          <p:cNvSpPr>
            <a:spLocks noChangeArrowheads="1"/>
          </p:cNvSpPr>
          <p:nvPr/>
        </p:nvSpPr>
        <p:spPr bwMode="auto">
          <a:xfrm>
            <a:off x="684213" y="5762625"/>
            <a:ext cx="1093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Because </a:t>
            </a:r>
          </a:p>
        </p:txBody>
      </p:sp>
      <p:sp>
        <p:nvSpPr>
          <p:cNvPr id="611360" name="Rectangle 32"/>
          <p:cNvSpPr>
            <a:spLocks noChangeArrowheads="1"/>
          </p:cNvSpPr>
          <p:nvPr/>
        </p:nvSpPr>
        <p:spPr bwMode="auto">
          <a:xfrm>
            <a:off x="2844800" y="5768975"/>
            <a:ext cx="2725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a contradiction appears.</a:t>
            </a:r>
          </a:p>
        </p:txBody>
      </p:sp>
      <p:sp>
        <p:nvSpPr>
          <p:cNvPr id="611361" name="Rectangle 33"/>
          <p:cNvSpPr>
            <a:spLocks noChangeArrowheads="1"/>
          </p:cNvSpPr>
          <p:nvPr/>
        </p:nvSpPr>
        <p:spPr bwMode="auto">
          <a:xfrm>
            <a:off x="539750" y="314166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  <a:endParaRPr lang="zh-CN" altLang="en-US" b="1">
              <a:ea typeface="宋体" charset="-122"/>
            </a:endParaRPr>
          </a:p>
        </p:txBody>
      </p:sp>
      <p:sp>
        <p:nvSpPr>
          <p:cNvPr id="611362" name="Rectangle 34"/>
          <p:cNvSpPr>
            <a:spLocks noChangeArrowheads="1"/>
          </p:cNvSpPr>
          <p:nvPr/>
        </p:nvSpPr>
        <p:spPr bwMode="auto">
          <a:xfrm>
            <a:off x="1403350" y="3141663"/>
            <a:ext cx="4837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Suppose that there exist two minimum points 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907088" y="3789363"/>
            <a:ext cx="1000125" cy="396875"/>
            <a:chOff x="3721" y="2387"/>
            <a:chExt cx="630" cy="250"/>
          </a:xfrm>
        </p:grpSpPr>
        <p:graphicFrame>
          <p:nvGraphicFramePr>
            <p:cNvPr id="611349" name="Object 21"/>
            <p:cNvGraphicFramePr>
              <a:graphicFrameLocks noChangeAspect="1"/>
            </p:cNvGraphicFramePr>
            <p:nvPr/>
          </p:nvGraphicFramePr>
          <p:xfrm>
            <a:off x="3721" y="2464"/>
            <a:ext cx="4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12" name="Equation" r:id="rId22" imgW="748975" imgH="241195" progId="Equation.DSMT4">
                    <p:embed/>
                  </p:oleObj>
                </mc:Choice>
                <mc:Fallback>
                  <p:oleObj name="Equation" r:id="rId22" imgW="748975" imgH="241195" progId="Equation.DSMT4">
                    <p:embed/>
                    <p:pic>
                      <p:nvPicPr>
                        <p:cNvPr id="61134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1" y="2464"/>
                          <a:ext cx="4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1364" name="Rectangle 36"/>
            <p:cNvSpPr>
              <a:spLocks noChangeArrowheads="1"/>
            </p:cNvSpPr>
            <p:nvPr/>
          </p:nvSpPr>
          <p:spPr bwMode="auto">
            <a:xfrm>
              <a:off x="4195" y="2387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129338" y="5013325"/>
            <a:ext cx="735012" cy="396875"/>
            <a:chOff x="3907" y="3203"/>
            <a:chExt cx="436" cy="212"/>
          </a:xfrm>
        </p:grpSpPr>
        <p:graphicFrame>
          <p:nvGraphicFramePr>
            <p:cNvPr id="611370" name="Object 42"/>
            <p:cNvGraphicFramePr>
              <a:graphicFrameLocks noChangeAspect="1"/>
            </p:cNvGraphicFramePr>
            <p:nvPr/>
          </p:nvGraphicFramePr>
          <p:xfrm>
            <a:off x="3907" y="3294"/>
            <a:ext cx="288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13" name="Equation" r:id="rId24" imgW="457200" imgH="190440" progId="Equation.DSMT4">
                    <p:embed/>
                  </p:oleObj>
                </mc:Choice>
                <mc:Fallback>
                  <p:oleObj name="Equation" r:id="rId24" imgW="457200" imgH="190440" progId="Equation.DSMT4">
                    <p:embed/>
                    <p:pic>
                      <p:nvPicPr>
                        <p:cNvPr id="61137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3294"/>
                          <a:ext cx="288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1373" name="Rectangle 45"/>
            <p:cNvSpPr>
              <a:spLocks noChangeArrowheads="1"/>
            </p:cNvSpPr>
            <p:nvPr/>
          </p:nvSpPr>
          <p:spPr bwMode="auto">
            <a:xfrm>
              <a:off x="4195" y="3203"/>
              <a:ext cx="1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8140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1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1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1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1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55" grpId="0"/>
      <p:bldP spid="611358" grpId="0"/>
      <p:bldP spid="611359" grpId="0"/>
      <p:bldP spid="611360" grpId="0"/>
      <p:bldP spid="611361" grpId="0"/>
      <p:bldP spid="6113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91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Convexity of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42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8E4-7993-4F1D-AE4E-744EFD7EBD06}" type="slidenum">
              <a:rPr lang="en-US" altLang="en-US"/>
              <a:pPr/>
              <a:t>43</a:t>
            </a:fld>
            <a:endParaRPr lang="en-US" altLang="en-US"/>
          </a:p>
        </p:txBody>
      </p:sp>
      <p:graphicFrame>
        <p:nvGraphicFramePr>
          <p:cNvPr id="615478" name="Object 5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14546" y="5884882"/>
          <a:ext cx="256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38" name="Equation" r:id="rId4" imgW="2565360" imgH="330120" progId="Equation.DSMT4">
                  <p:embed/>
                </p:oleObj>
              </mc:Choice>
              <mc:Fallback>
                <p:oleObj name="Equation" r:id="rId4" imgW="2565360" imgH="330120" progId="Equation.DSMT4">
                  <p:embed/>
                  <p:pic>
                    <p:nvPicPr>
                      <p:cNvPr id="61547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5884882"/>
                        <a:ext cx="2565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87" name="Object 6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43438" y="5429264"/>
          <a:ext cx="255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39" name="Equation" r:id="rId6" imgW="2552400" imgH="330120" progId="Equation.DSMT4">
                  <p:embed/>
                </p:oleObj>
              </mc:Choice>
              <mc:Fallback>
                <p:oleObj name="Equation" r:id="rId6" imgW="2552400" imgH="330120" progId="Equation.DSMT4">
                  <p:embed/>
                  <p:pic>
                    <p:nvPicPr>
                      <p:cNvPr id="61548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429264"/>
                        <a:ext cx="2552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38" name="Rectangle 14"/>
          <p:cNvSpPr>
            <a:spLocks noChangeArrowheads="1"/>
          </p:cNvSpPr>
          <p:nvPr/>
        </p:nvSpPr>
        <p:spPr bwMode="auto">
          <a:xfrm>
            <a:off x="539750" y="2997200"/>
            <a:ext cx="209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 (continued)</a:t>
            </a:r>
            <a:endParaRPr lang="zh-CN" altLang="en-US" b="1">
              <a:ea typeface="宋体" charset="-122"/>
            </a:endParaRPr>
          </a:p>
        </p:txBody>
      </p:sp>
      <p:graphicFrame>
        <p:nvGraphicFramePr>
          <p:cNvPr id="615454" name="Object 30"/>
          <p:cNvGraphicFramePr>
            <a:graphicFrameLocks noChangeAspect="1"/>
          </p:cNvGraphicFramePr>
          <p:nvPr/>
        </p:nvGraphicFramePr>
        <p:xfrm>
          <a:off x="2157413" y="3490913"/>
          <a:ext cx="685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40" name="Equation" r:id="rId8" imgW="685800" imgH="330200" progId="Equation.DSMT4">
                  <p:embed/>
                </p:oleObj>
              </mc:Choice>
              <mc:Fallback>
                <p:oleObj name="Equation" r:id="rId8" imgW="685800" imgH="330200" progId="Equation.DSMT4">
                  <p:embed/>
                  <p:pic>
                    <p:nvPicPr>
                      <p:cNvPr id="6154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3490913"/>
                        <a:ext cx="6858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51" name="Object 27"/>
          <p:cNvGraphicFramePr>
            <a:graphicFrameLocks noChangeAspect="1"/>
          </p:cNvGraphicFramePr>
          <p:nvPr>
            <p:extLst/>
          </p:nvPr>
        </p:nvGraphicFramePr>
        <p:xfrm>
          <a:off x="8009847" y="3878580"/>
          <a:ext cx="771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41" name="Equation" r:id="rId10" imgW="774364" imgH="330057" progId="Equation.DSMT4">
                  <p:embed/>
                </p:oleObj>
              </mc:Choice>
              <mc:Fallback>
                <p:oleObj name="Equation" r:id="rId10" imgW="774364" imgH="330057" progId="Equation.DSMT4">
                  <p:embed/>
                  <p:pic>
                    <p:nvPicPr>
                      <p:cNvPr id="6154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847" y="3878580"/>
                        <a:ext cx="771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50" name="Object 26"/>
          <p:cNvGraphicFramePr>
            <a:graphicFrameLocks noChangeAspect="1"/>
          </p:cNvGraphicFramePr>
          <p:nvPr>
            <p:extLst/>
          </p:nvPr>
        </p:nvGraphicFramePr>
        <p:xfrm>
          <a:off x="1833390" y="4392613"/>
          <a:ext cx="1533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42" name="Equation" r:id="rId12" imgW="1536700" imgH="330200" progId="Equation.DSMT4">
                  <p:embed/>
                </p:oleObj>
              </mc:Choice>
              <mc:Fallback>
                <p:oleObj name="Equation" r:id="rId12" imgW="1536700" imgH="330200" progId="Equation.DSMT4">
                  <p:embed/>
                  <p:pic>
                    <p:nvPicPr>
                      <p:cNvPr id="6154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390" y="4392613"/>
                        <a:ext cx="1533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48" name="Object 24"/>
          <p:cNvGraphicFramePr>
            <a:graphicFrameLocks noChangeAspect="1"/>
          </p:cNvGraphicFramePr>
          <p:nvPr/>
        </p:nvGraphicFramePr>
        <p:xfrm>
          <a:off x="1835150" y="5373688"/>
          <a:ext cx="27670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43" name="Equation" r:id="rId14" imgW="2768400" imgH="330120" progId="Equation.DSMT4">
                  <p:embed/>
                </p:oleObj>
              </mc:Choice>
              <mc:Fallback>
                <p:oleObj name="Equation" r:id="rId14" imgW="2768400" imgH="330120" progId="Equation.DSMT4">
                  <p:embed/>
                  <p:pic>
                    <p:nvPicPr>
                      <p:cNvPr id="6154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73688"/>
                        <a:ext cx="27670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55" name="Rectangle 31"/>
          <p:cNvSpPr>
            <a:spLocks noChangeArrowheads="1"/>
          </p:cNvSpPr>
          <p:nvPr/>
        </p:nvSpPr>
        <p:spPr bwMode="auto">
          <a:xfrm>
            <a:off x="539750" y="3463925"/>
            <a:ext cx="163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Secondly,  let </a:t>
            </a:r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76263" y="3860800"/>
            <a:ext cx="3708400" cy="396875"/>
            <a:chOff x="204" y="2636"/>
            <a:chExt cx="2336" cy="250"/>
          </a:xfrm>
        </p:grpSpPr>
        <p:graphicFrame>
          <p:nvGraphicFramePr>
            <p:cNvPr id="615453" name="Object 29"/>
            <p:cNvGraphicFramePr>
              <a:graphicFrameLocks noChangeAspect="1"/>
            </p:cNvGraphicFramePr>
            <p:nvPr/>
          </p:nvGraphicFramePr>
          <p:xfrm>
            <a:off x="2426" y="2682"/>
            <a:ext cx="11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644" name="Equation" r:id="rId16" imgW="177646" imgH="228402" progId="Equation.DSMT4">
                    <p:embed/>
                  </p:oleObj>
                </mc:Choice>
                <mc:Fallback>
                  <p:oleObj name="Equation" r:id="rId16" imgW="177646" imgH="228402" progId="Equation.DSMT4">
                    <p:embed/>
                    <p:pic>
                      <p:nvPicPr>
                        <p:cNvPr id="61545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682"/>
                          <a:ext cx="11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56" name="Rectangle 32"/>
            <p:cNvSpPr>
              <a:spLocks noChangeArrowheads="1"/>
            </p:cNvSpPr>
            <p:nvPr/>
          </p:nvSpPr>
          <p:spPr bwMode="auto">
            <a:xfrm>
              <a:off x="204" y="2636"/>
              <a:ext cx="22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it is the global minimum point in </a:t>
              </a:r>
            </a:p>
          </p:txBody>
        </p:sp>
      </p:grpSp>
      <p:sp>
        <p:nvSpPr>
          <p:cNvPr id="615457" name="Rectangle 33"/>
          <p:cNvSpPr>
            <a:spLocks noChangeArrowheads="1"/>
          </p:cNvSpPr>
          <p:nvPr/>
        </p:nvSpPr>
        <p:spPr bwMode="auto">
          <a:xfrm>
            <a:off x="4233887" y="3860800"/>
            <a:ext cx="2951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.  Suppose that there exists </a:t>
            </a: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7113612" y="3860800"/>
            <a:ext cx="958850" cy="404813"/>
            <a:chOff x="4604" y="2115"/>
            <a:chExt cx="604" cy="255"/>
          </a:xfrm>
        </p:grpSpPr>
        <p:graphicFrame>
          <p:nvGraphicFramePr>
            <p:cNvPr id="615452" name="Object 28"/>
            <p:cNvGraphicFramePr>
              <a:graphicFrameLocks noChangeAspect="1"/>
            </p:cNvGraphicFramePr>
            <p:nvPr/>
          </p:nvGraphicFramePr>
          <p:xfrm>
            <a:off x="4604" y="2160"/>
            <a:ext cx="42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645" name="Equation" r:id="rId18" imgW="672808" imgH="330057" progId="Equation.DSMT4">
                    <p:embed/>
                  </p:oleObj>
                </mc:Choice>
                <mc:Fallback>
                  <p:oleObj name="Equation" r:id="rId18" imgW="672808" imgH="330057" progId="Equation.DSMT4">
                    <p:embed/>
                    <p:pic>
                      <p:nvPicPr>
                        <p:cNvPr id="61545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2160"/>
                          <a:ext cx="42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58" name="Rectangle 34"/>
            <p:cNvSpPr>
              <a:spLocks noChangeArrowheads="1"/>
            </p:cNvSpPr>
            <p:nvPr/>
          </p:nvSpPr>
          <p:spPr bwMode="auto">
            <a:xfrm>
              <a:off x="5012" y="21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</p:grpSp>
      <p:sp>
        <p:nvSpPr>
          <p:cNvPr id="615459" name="Rectangle 35"/>
          <p:cNvSpPr>
            <a:spLocks noChangeArrowheads="1"/>
          </p:cNvSpPr>
          <p:nvPr/>
        </p:nvSpPr>
        <p:spPr bwMode="auto">
          <a:xfrm>
            <a:off x="680865" y="436562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such that </a:t>
            </a:r>
          </a:p>
        </p:txBody>
      </p:sp>
      <p:sp>
        <p:nvSpPr>
          <p:cNvPr id="615460" name="Rectangle 36"/>
          <p:cNvSpPr>
            <a:spLocks noChangeArrowheads="1"/>
          </p:cNvSpPr>
          <p:nvPr/>
        </p:nvSpPr>
        <p:spPr bwMode="auto">
          <a:xfrm>
            <a:off x="3346277" y="4365625"/>
            <a:ext cx="5258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. By the definition of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convex downward </a:t>
            </a:r>
            <a:r>
              <a:rPr lang="en-US" altLang="zh-CN" dirty="0">
                <a:ea typeface="宋体" charset="-122"/>
              </a:rPr>
              <a:t>function </a:t>
            </a:r>
          </a:p>
        </p:txBody>
      </p:sp>
      <p:sp>
        <p:nvSpPr>
          <p:cNvPr id="615461" name="Rectangle 37"/>
          <p:cNvSpPr>
            <a:spLocks noChangeArrowheads="1"/>
          </p:cNvSpPr>
          <p:nvPr/>
        </p:nvSpPr>
        <p:spPr bwMode="auto">
          <a:xfrm>
            <a:off x="1908175" y="4868863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we have</a:t>
            </a:r>
          </a:p>
        </p:txBody>
      </p:sp>
      <p:sp>
        <p:nvSpPr>
          <p:cNvPr id="615472" name="Rectangle 48"/>
          <p:cNvSpPr>
            <a:spLocks noChangeArrowheads="1"/>
          </p:cNvSpPr>
          <p:nvPr/>
        </p:nvSpPr>
        <p:spPr bwMode="auto">
          <a:xfrm>
            <a:off x="2770188" y="3427413"/>
            <a:ext cx="2984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be a local minimum point; </a:t>
            </a:r>
            <a:endParaRPr lang="zh-CN" altLang="en-US">
              <a:ea typeface="宋体" charset="-122"/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611188" y="4868863"/>
            <a:ext cx="1255712" cy="396875"/>
            <a:chOff x="4876" y="2432"/>
            <a:chExt cx="791" cy="250"/>
          </a:xfrm>
        </p:grpSpPr>
        <p:graphicFrame>
          <p:nvGraphicFramePr>
            <p:cNvPr id="615449" name="Object 25"/>
            <p:cNvGraphicFramePr>
              <a:graphicFrameLocks noChangeAspect="1"/>
            </p:cNvGraphicFramePr>
            <p:nvPr/>
          </p:nvGraphicFramePr>
          <p:xfrm>
            <a:off x="4876" y="2478"/>
            <a:ext cx="69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646" name="Equation" r:id="rId20" imgW="1091726" imgH="291973" progId="Equation.DSMT4">
                    <p:embed/>
                  </p:oleObj>
                </mc:Choice>
                <mc:Fallback>
                  <p:oleObj name="Equation" r:id="rId20" imgW="1091726" imgH="291973" progId="Equation.DSMT4">
                    <p:embed/>
                    <p:pic>
                      <p:nvPicPr>
                        <p:cNvPr id="61544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478"/>
                          <a:ext cx="69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76" name="Rectangle 52"/>
            <p:cNvSpPr>
              <a:spLocks noChangeArrowheads="1"/>
            </p:cNvSpPr>
            <p:nvPr/>
          </p:nvSpPr>
          <p:spPr bwMode="auto">
            <a:xfrm>
              <a:off x="5511" y="243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5781698" y="3427413"/>
            <a:ext cx="2076450" cy="398462"/>
            <a:chOff x="3696" y="2114"/>
            <a:chExt cx="1308" cy="251"/>
          </a:xfrm>
        </p:grpSpPr>
        <p:sp>
          <p:nvSpPr>
            <p:cNvPr id="615473" name="Rectangle 49"/>
            <p:cNvSpPr>
              <a:spLocks noChangeArrowheads="1"/>
            </p:cNvSpPr>
            <p:nvPr/>
          </p:nvSpPr>
          <p:spPr bwMode="auto">
            <a:xfrm>
              <a:off x="3696" y="2114"/>
              <a:ext cx="9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we will prove</a:t>
              </a:r>
              <a:endParaRPr lang="zh-CN" altLang="en-US" dirty="0">
                <a:ea typeface="宋体" charset="-122"/>
              </a:endParaRPr>
            </a:p>
          </p:txBody>
        </p:sp>
        <p:sp>
          <p:nvSpPr>
            <p:cNvPr id="615494" name="Rectangle 70"/>
            <p:cNvSpPr>
              <a:spLocks noChangeArrowheads="1"/>
            </p:cNvSpPr>
            <p:nvPr/>
          </p:nvSpPr>
          <p:spPr bwMode="auto">
            <a:xfrm>
              <a:off x="4649" y="2115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that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5076825" y="5949950"/>
            <a:ext cx="1038225" cy="396875"/>
            <a:chOff x="3198" y="3748"/>
            <a:chExt cx="654" cy="250"/>
          </a:xfrm>
        </p:grpSpPr>
        <p:graphicFrame>
          <p:nvGraphicFramePr>
            <p:cNvPr id="615490" name="Object 66"/>
            <p:cNvGraphicFramePr>
              <a:graphicFrameLocks noChangeAspect="1"/>
            </p:cNvGraphicFramePr>
            <p:nvPr/>
          </p:nvGraphicFramePr>
          <p:xfrm>
            <a:off x="3198" y="3748"/>
            <a:ext cx="5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647" name="Equation" r:id="rId22" imgW="863280" imgH="330120" progId="Equation.DSMT4">
                    <p:embed/>
                  </p:oleObj>
                </mc:Choice>
                <mc:Fallback>
                  <p:oleObj name="Equation" r:id="rId22" imgW="863280" imgH="330120" progId="Equation.DSMT4">
                    <p:embed/>
                    <p:pic>
                      <p:nvPicPr>
                        <p:cNvPr id="61549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748"/>
                          <a:ext cx="5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98" name="Rectangle 74"/>
            <p:cNvSpPr>
              <a:spLocks noChangeArrowheads="1"/>
            </p:cNvSpPr>
            <p:nvPr/>
          </p:nvSpPr>
          <p:spPr bwMode="auto">
            <a:xfrm>
              <a:off x="3696" y="374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14282" y="1428736"/>
            <a:ext cx="8929718" cy="1500198"/>
            <a:chOff x="428596" y="1428736"/>
            <a:chExt cx="8929718" cy="1500198"/>
          </a:xfrm>
        </p:grpSpPr>
        <p:sp>
          <p:nvSpPr>
            <p:cNvPr id="55" name="矩形 54"/>
            <p:cNvSpPr/>
            <p:nvPr/>
          </p:nvSpPr>
          <p:spPr>
            <a:xfrm>
              <a:off x="428596" y="1428736"/>
              <a:ext cx="8929718" cy="15001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56" name="Object 5"/>
            <p:cNvGraphicFramePr>
              <a:graphicFrameLocks noChangeAspect="1"/>
            </p:cNvGraphicFramePr>
            <p:nvPr/>
          </p:nvGraphicFramePr>
          <p:xfrm>
            <a:off x="2000232" y="1643050"/>
            <a:ext cx="57150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648" name="Equation" r:id="rId24" imgW="571320" imgH="291960" progId="Equation.DSMT4">
                    <p:embed/>
                  </p:oleObj>
                </mc:Choice>
                <mc:Fallback>
                  <p:oleObj name="Equation" r:id="rId24" imgW="571320" imgH="291960" progId="Equation.DSMT4">
                    <p:embed/>
                    <p:pic>
                      <p:nvPicPr>
                        <p:cNvPr id="5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1643050"/>
                          <a:ext cx="57150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468313" y="1557338"/>
              <a:ext cx="16035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Theorem</a:t>
              </a:r>
              <a:r>
                <a:rPr lang="en-US" altLang="zh-CN" dirty="0">
                  <a:ea typeface="宋体" charset="-122"/>
                </a:rPr>
                <a:t>  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If </a:t>
              </a:r>
            </a:p>
          </p:txBody>
        </p:sp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2482058" y="1557338"/>
              <a:ext cx="68739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is </a:t>
              </a:r>
              <a:r>
                <a:rPr lang="en-US" altLang="zh-CN" b="1" dirty="0">
                  <a:solidFill>
                    <a:srgbClr val="C00000"/>
                  </a:solidFill>
                  <a:ea typeface="宋体" charset="-122"/>
                </a:rPr>
                <a:t>continuous and strictly convex downward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in an interval  </a:t>
              </a:r>
              <a:r>
                <a:rPr lang="en-US" altLang="zh-CN" b="1" i="1" dirty="0">
                  <a:solidFill>
                    <a:srgbClr val="0000FF"/>
                  </a:solidFill>
                  <a:ea typeface="宋体" charset="-122"/>
                </a:rPr>
                <a:t>I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, </a:t>
              </a: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843213" y="2420938"/>
              <a:ext cx="5400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then it must be the global minimum points in  </a:t>
              </a:r>
              <a:r>
                <a:rPr lang="en-US" altLang="zh-CN" b="1" i="1">
                  <a:solidFill>
                    <a:srgbClr val="0000FF"/>
                  </a:solidFill>
                  <a:ea typeface="宋体" charset="-122"/>
                </a:rPr>
                <a:t>I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</a:t>
              </a:r>
            </a:p>
          </p:txBody>
        </p:sp>
        <p:grpSp>
          <p:nvGrpSpPr>
            <p:cNvPr id="60" name="Group 15"/>
            <p:cNvGrpSpPr>
              <a:grpSpLocks/>
            </p:cNvGrpSpPr>
            <p:nvPr/>
          </p:nvGrpSpPr>
          <p:grpSpPr bwMode="auto">
            <a:xfrm>
              <a:off x="465133" y="2001838"/>
              <a:ext cx="5332416" cy="400050"/>
              <a:chOff x="338" y="1261"/>
              <a:chExt cx="3359" cy="252"/>
            </a:xfrm>
          </p:grpSpPr>
          <p:graphicFrame>
            <p:nvGraphicFramePr>
              <p:cNvPr id="63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94" y="1298"/>
              <a:ext cx="36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7649" name="Equation" r:id="rId26" imgW="571252" imgH="291973" progId="Equation.DSMT4">
                      <p:embed/>
                    </p:oleObj>
                  </mc:Choice>
                  <mc:Fallback>
                    <p:oleObj name="Equation" r:id="rId26" imgW="571252" imgH="291973" progId="Equation.DSMT4">
                      <p:embed/>
                      <p:pic>
                        <p:nvPicPr>
                          <p:cNvPr id="6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4" y="1298"/>
                            <a:ext cx="36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" name="Rectangle 14"/>
              <p:cNvSpPr>
                <a:spLocks noChangeArrowheads="1"/>
              </p:cNvSpPr>
              <p:nvPr/>
            </p:nvSpPr>
            <p:spPr bwMode="auto">
              <a:xfrm>
                <a:off x="338" y="1261"/>
                <a:ext cx="335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then          has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at most one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global minimum point, </a:t>
                </a:r>
                <a:endParaRPr lang="zh-CN" altLang="en-US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5786885" y="1989138"/>
              <a:ext cx="3463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and if there exists a unique local</a:t>
              </a:r>
              <a:endParaRPr lang="zh-CN" altLang="en-US" dirty="0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539750" y="2420938"/>
              <a:ext cx="2447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minimum point in  </a:t>
              </a:r>
              <a:r>
                <a:rPr lang="en-US" altLang="zh-CN" b="1" i="1">
                  <a:solidFill>
                    <a:srgbClr val="0000FF"/>
                  </a:solidFill>
                  <a:ea typeface="宋体" charset="-122"/>
                </a:rPr>
                <a:t>I</a:t>
              </a:r>
              <a:endParaRPr lang="zh-CN" altLang="en-US" b="1" i="1">
                <a:solidFill>
                  <a:srgbClr val="0000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064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1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1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8" grpId="0"/>
      <p:bldP spid="615455" grpId="0"/>
      <p:bldP spid="615457" grpId="0"/>
      <p:bldP spid="615459" grpId="0"/>
      <p:bldP spid="615460" grpId="0"/>
      <p:bldP spid="615461" grpId="0"/>
      <p:bldP spid="61547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B658-F75F-4717-B3ED-F51E3A33D92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22637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Convexity of functions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622597" name="Object 5"/>
          <p:cNvGraphicFramePr>
            <a:graphicFrameLocks noChangeAspect="1"/>
          </p:cNvGraphicFramePr>
          <p:nvPr/>
        </p:nvGraphicFramePr>
        <p:xfrm>
          <a:off x="6731000" y="3638550"/>
          <a:ext cx="504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62" name="Equation" r:id="rId4" imgW="507780" imgH="291973" progId="Equation.DSMT4">
                  <p:embed/>
                </p:oleObj>
              </mc:Choice>
              <mc:Fallback>
                <p:oleObj name="Equation" r:id="rId4" imgW="507780" imgH="291973" progId="Equation.DSMT4">
                  <p:embed/>
                  <p:pic>
                    <p:nvPicPr>
                      <p:cNvPr id="6225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3638550"/>
                        <a:ext cx="5048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1" name="Object 9"/>
          <p:cNvGraphicFramePr>
            <a:graphicFrameLocks noChangeAspect="1"/>
          </p:cNvGraphicFramePr>
          <p:nvPr/>
        </p:nvGraphicFramePr>
        <p:xfrm>
          <a:off x="2035175" y="4608513"/>
          <a:ext cx="1457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63" name="Equation" r:id="rId6" imgW="1459866" imgH="330057" progId="Equation.DSMT4">
                  <p:embed/>
                </p:oleObj>
              </mc:Choice>
              <mc:Fallback>
                <p:oleObj name="Equation" r:id="rId6" imgW="1459866" imgH="330057" progId="Equation.DSMT4">
                  <p:embed/>
                  <p:pic>
                    <p:nvPicPr>
                      <p:cNvPr id="622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4608513"/>
                        <a:ext cx="14573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787900" y="3536950"/>
            <a:ext cx="1947863" cy="396875"/>
            <a:chOff x="3016" y="2228"/>
            <a:chExt cx="1227" cy="250"/>
          </a:xfrm>
        </p:grpSpPr>
        <p:graphicFrame>
          <p:nvGraphicFramePr>
            <p:cNvPr id="622596" name="Object 4"/>
            <p:cNvGraphicFramePr>
              <a:graphicFrameLocks noChangeAspect="1"/>
            </p:cNvGraphicFramePr>
            <p:nvPr/>
          </p:nvGraphicFramePr>
          <p:xfrm>
            <a:off x="3016" y="2296"/>
            <a:ext cx="12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64" name="Equation" r:id="rId8" imgW="203112" imgH="241195" progId="Equation.DSMT4">
                    <p:embed/>
                  </p:oleObj>
                </mc:Choice>
                <mc:Fallback>
                  <p:oleObj name="Equation" r:id="rId8" imgW="203112" imgH="241195" progId="Equation.DSMT4">
                    <p:embed/>
                    <p:pic>
                      <p:nvPicPr>
                        <p:cNvPr id="6225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296"/>
                          <a:ext cx="12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603" name="Rectangle 11"/>
            <p:cNvSpPr>
              <a:spLocks noChangeArrowheads="1"/>
            </p:cNvSpPr>
            <p:nvPr/>
          </p:nvSpPr>
          <p:spPr bwMode="auto">
            <a:xfrm>
              <a:off x="3152" y="2228"/>
              <a:ext cx="10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arbitrary on 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164388" y="3573463"/>
            <a:ext cx="920750" cy="396875"/>
            <a:chOff x="4558" y="2251"/>
            <a:chExt cx="580" cy="250"/>
          </a:xfrm>
        </p:grpSpPr>
        <p:graphicFrame>
          <p:nvGraphicFramePr>
            <p:cNvPr id="622598" name="Object 6"/>
            <p:cNvGraphicFramePr>
              <a:graphicFrameLocks noChangeAspect="1"/>
            </p:cNvGraphicFramePr>
            <p:nvPr/>
          </p:nvGraphicFramePr>
          <p:xfrm>
            <a:off x="5012" y="2341"/>
            <a:ext cx="12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65" name="Equation" r:id="rId10" imgW="203112" imgH="190417" progId="Equation.DSMT4">
                    <p:embed/>
                  </p:oleObj>
                </mc:Choice>
                <mc:Fallback>
                  <p:oleObj name="Equation" r:id="rId10" imgW="203112" imgH="190417" progId="Equation.DSMT4">
                    <p:embed/>
                    <p:pic>
                      <p:nvPicPr>
                        <p:cNvPr id="62259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341"/>
                          <a:ext cx="126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604" name="Rectangle 12"/>
            <p:cNvSpPr>
              <a:spLocks noChangeArrowheads="1"/>
            </p:cNvSpPr>
            <p:nvPr/>
          </p:nvSpPr>
          <p:spPr bwMode="auto">
            <a:xfrm>
              <a:off x="4558" y="2251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and 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68313" y="4076700"/>
            <a:ext cx="3722687" cy="396875"/>
            <a:chOff x="340" y="2568"/>
            <a:chExt cx="2345" cy="250"/>
          </a:xfrm>
        </p:grpSpPr>
        <p:graphicFrame>
          <p:nvGraphicFramePr>
            <p:cNvPr id="622599" name="Object 7"/>
            <p:cNvGraphicFramePr>
              <a:graphicFrameLocks noChangeAspect="1"/>
            </p:cNvGraphicFramePr>
            <p:nvPr/>
          </p:nvGraphicFramePr>
          <p:xfrm>
            <a:off x="2517" y="2585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66" name="Equation" r:id="rId12" imgW="266584" imgH="330057" progId="Equation.DSMT4">
                    <p:embed/>
                  </p:oleObj>
                </mc:Choice>
                <mc:Fallback>
                  <p:oleObj name="Equation" r:id="rId12" imgW="266584" imgH="330057" progId="Equation.DSMT4">
                    <p:embed/>
                    <p:pic>
                      <p:nvPicPr>
                        <p:cNvPr id="6225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585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605" name="Rectangle 13"/>
            <p:cNvSpPr>
              <a:spLocks noChangeArrowheads="1"/>
            </p:cNvSpPr>
            <p:nvPr/>
          </p:nvSpPr>
          <p:spPr bwMode="auto">
            <a:xfrm>
              <a:off x="340" y="2568"/>
              <a:ext cx="2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can be taken arbitrarily close to </a:t>
              </a:r>
            </a:p>
          </p:txBody>
        </p:sp>
      </p:grpSp>
      <p:sp>
        <p:nvSpPr>
          <p:cNvPr id="622607" name="Rectangle 15"/>
          <p:cNvSpPr>
            <a:spLocks noChangeArrowheads="1"/>
          </p:cNvSpPr>
          <p:nvPr/>
        </p:nvSpPr>
        <p:spPr bwMode="auto">
          <a:xfrm>
            <a:off x="539750" y="4581525"/>
            <a:ext cx="1450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In this case, </a:t>
            </a:r>
          </a:p>
        </p:txBody>
      </p:sp>
      <p:sp>
        <p:nvSpPr>
          <p:cNvPr id="622608" name="Rectangle 16"/>
          <p:cNvSpPr>
            <a:spLocks noChangeArrowheads="1"/>
          </p:cNvSpPr>
          <p:nvPr/>
        </p:nvSpPr>
        <p:spPr bwMode="auto">
          <a:xfrm>
            <a:off x="3419475" y="4545013"/>
            <a:ext cx="308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contradicts assumption that 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6443663" y="4545013"/>
            <a:ext cx="1296987" cy="396875"/>
            <a:chOff x="4059" y="2863"/>
            <a:chExt cx="817" cy="250"/>
          </a:xfrm>
        </p:grpSpPr>
        <p:graphicFrame>
          <p:nvGraphicFramePr>
            <p:cNvPr id="622602" name="Object 10"/>
            <p:cNvGraphicFramePr>
              <a:graphicFrameLocks noChangeAspect="1"/>
            </p:cNvGraphicFramePr>
            <p:nvPr/>
          </p:nvGraphicFramePr>
          <p:xfrm>
            <a:off x="4059" y="2886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67" name="Equation" r:id="rId14" imgW="266584" imgH="330057" progId="Equation.DSMT4">
                    <p:embed/>
                  </p:oleObj>
                </mc:Choice>
                <mc:Fallback>
                  <p:oleObj name="Equation" r:id="rId14" imgW="266584" imgH="330057" progId="Equation.DSMT4">
                    <p:embed/>
                    <p:pic>
                      <p:nvPicPr>
                        <p:cNvPr id="62260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886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609" name="Rectangle 17"/>
            <p:cNvSpPr>
              <a:spLocks noChangeArrowheads="1"/>
            </p:cNvSpPr>
            <p:nvPr/>
          </p:nvSpPr>
          <p:spPr bwMode="auto">
            <a:xfrm>
              <a:off x="4153" y="2863"/>
              <a:ext cx="7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a local</a:t>
              </a:r>
            </a:p>
          </p:txBody>
        </p:sp>
      </p:grpSp>
      <p:sp>
        <p:nvSpPr>
          <p:cNvPr id="622611" name="Rectangle 19"/>
          <p:cNvSpPr>
            <a:spLocks noChangeArrowheads="1"/>
          </p:cNvSpPr>
          <p:nvPr/>
        </p:nvSpPr>
        <p:spPr bwMode="auto">
          <a:xfrm>
            <a:off x="539750" y="3536950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Note that 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692275" y="3536950"/>
            <a:ext cx="2519363" cy="396875"/>
            <a:chOff x="1066" y="2228"/>
            <a:chExt cx="1587" cy="250"/>
          </a:xfrm>
        </p:grpSpPr>
        <p:graphicFrame>
          <p:nvGraphicFramePr>
            <p:cNvPr id="622610" name="Object 18"/>
            <p:cNvGraphicFramePr>
              <a:graphicFrameLocks noChangeAspect="1"/>
            </p:cNvGraphicFramePr>
            <p:nvPr/>
          </p:nvGraphicFramePr>
          <p:xfrm>
            <a:off x="1066" y="2289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68" name="Equation" r:id="rId16" imgW="571252" imgH="291973" progId="Equation.DSMT4">
                    <p:embed/>
                  </p:oleObj>
                </mc:Choice>
                <mc:Fallback>
                  <p:oleObj name="Equation" r:id="rId16" imgW="571252" imgH="291973" progId="Equation.DSMT4">
                    <p:embed/>
                    <p:pic>
                      <p:nvPicPr>
                        <p:cNvPr id="62261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289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383" y="2228"/>
              <a:ext cx="1270" cy="250"/>
              <a:chOff x="1292" y="3430"/>
              <a:chExt cx="1270" cy="250"/>
            </a:xfrm>
          </p:grpSpPr>
          <p:graphicFrame>
            <p:nvGraphicFramePr>
              <p:cNvPr id="622613" name="Object 21"/>
              <p:cNvGraphicFramePr>
                <a:graphicFrameLocks noChangeAspect="1"/>
              </p:cNvGraphicFramePr>
              <p:nvPr/>
            </p:nvGraphicFramePr>
            <p:xfrm>
              <a:off x="2448" y="3513"/>
              <a:ext cx="11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8669" name="Equation" r:id="rId18" imgW="177646" imgH="228402" progId="Equation.DSMT4">
                      <p:embed/>
                    </p:oleObj>
                  </mc:Choice>
                  <mc:Fallback>
                    <p:oleObj name="Equation" r:id="rId18" imgW="177646" imgH="228402" progId="Equation.DSMT4">
                      <p:embed/>
                      <p:pic>
                        <p:nvPicPr>
                          <p:cNvPr id="622613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513"/>
                            <a:ext cx="11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614" name="Rectangle 22"/>
              <p:cNvSpPr>
                <a:spLocks noChangeArrowheads="1"/>
              </p:cNvSpPr>
              <p:nvPr/>
            </p:nvSpPr>
            <p:spPr bwMode="auto">
              <a:xfrm>
                <a:off x="1292" y="3430"/>
                <a:ext cx="12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</a:rPr>
                  <a:t> </a:t>
                </a:r>
                <a:r>
                  <a:rPr lang="en-US" altLang="zh-CN">
                    <a:ea typeface="宋体" charset="-122"/>
                  </a:rPr>
                  <a:t>is continuous in </a:t>
                </a:r>
              </a:p>
            </p:txBody>
          </p:sp>
        </p:grpSp>
      </p:grpSp>
      <p:sp>
        <p:nvSpPr>
          <p:cNvPr id="622615" name="Rectangle 23"/>
          <p:cNvSpPr>
            <a:spLocks noChangeArrowheads="1"/>
          </p:cNvSpPr>
          <p:nvPr/>
        </p:nvSpPr>
        <p:spPr bwMode="auto">
          <a:xfrm>
            <a:off x="4110038" y="3536950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</a:t>
            </a:r>
          </a:p>
        </p:txBody>
      </p:sp>
      <p:sp>
        <p:nvSpPr>
          <p:cNvPr id="622626" name="Rectangle 34"/>
          <p:cNvSpPr>
            <a:spLocks noChangeArrowheads="1"/>
          </p:cNvSpPr>
          <p:nvPr/>
        </p:nvSpPr>
        <p:spPr bwMode="auto">
          <a:xfrm>
            <a:off x="531813" y="2997200"/>
            <a:ext cx="209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 (continued)</a:t>
            </a:r>
            <a:endParaRPr lang="zh-CN" altLang="en-US" b="1">
              <a:ea typeface="宋体" charset="-122"/>
            </a:endParaRP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4140200" y="4076700"/>
            <a:ext cx="3668713" cy="396875"/>
            <a:chOff x="2608" y="2568"/>
            <a:chExt cx="2311" cy="250"/>
          </a:xfrm>
        </p:grpSpPr>
        <p:graphicFrame>
          <p:nvGraphicFramePr>
            <p:cNvPr id="622600" name="Object 8"/>
            <p:cNvGraphicFramePr>
              <a:graphicFrameLocks noChangeAspect="1"/>
            </p:cNvGraphicFramePr>
            <p:nvPr/>
          </p:nvGraphicFramePr>
          <p:xfrm>
            <a:off x="3379" y="2614"/>
            <a:ext cx="12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70" name="Equation" r:id="rId20" imgW="203112" imgH="241195" progId="Equation.DSMT4">
                    <p:embed/>
                  </p:oleObj>
                </mc:Choice>
                <mc:Fallback>
                  <p:oleObj name="Equation" r:id="rId20" imgW="203112" imgH="241195" progId="Equation.DSMT4">
                    <p:embed/>
                    <p:pic>
                      <p:nvPicPr>
                        <p:cNvPr id="62260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614"/>
                          <a:ext cx="12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606" name="Rectangle 14"/>
            <p:cNvSpPr>
              <a:spLocks noChangeArrowheads="1"/>
            </p:cNvSpPr>
            <p:nvPr/>
          </p:nvSpPr>
          <p:spPr bwMode="auto">
            <a:xfrm>
              <a:off x="2608" y="2568"/>
              <a:ext cx="7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by taking </a:t>
              </a:r>
            </a:p>
          </p:txBody>
        </p:sp>
        <p:sp>
          <p:nvSpPr>
            <p:cNvPr id="622630" name="Rectangle 38"/>
            <p:cNvSpPr>
              <a:spLocks noChangeArrowheads="1"/>
            </p:cNvSpPr>
            <p:nvPr/>
          </p:nvSpPr>
          <p:spPr bwMode="auto">
            <a:xfrm>
              <a:off x="3560" y="2568"/>
              <a:ext cx="13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close enough to 1. 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622632" name="Rectangle 40"/>
          <p:cNvSpPr>
            <a:spLocks noChangeArrowheads="1"/>
          </p:cNvSpPr>
          <p:nvPr/>
        </p:nvSpPr>
        <p:spPr bwMode="auto">
          <a:xfrm>
            <a:off x="539750" y="5553075"/>
            <a:ext cx="94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Finish. </a:t>
            </a:r>
          </a:p>
        </p:txBody>
      </p:sp>
      <p:sp>
        <p:nvSpPr>
          <p:cNvPr id="622633" name="Rectangle 41"/>
          <p:cNvSpPr>
            <a:spLocks noChangeArrowheads="1"/>
          </p:cNvSpPr>
          <p:nvPr/>
        </p:nvSpPr>
        <p:spPr bwMode="auto">
          <a:xfrm>
            <a:off x="539750" y="5084763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minimum. </a:t>
            </a:r>
          </a:p>
        </p:txBody>
      </p:sp>
      <p:sp>
        <p:nvSpPr>
          <p:cNvPr id="622635" name="Rectangle 43"/>
          <p:cNvSpPr>
            <a:spLocks noChangeArrowheads="1"/>
          </p:cNvSpPr>
          <p:nvPr/>
        </p:nvSpPr>
        <p:spPr bwMode="auto">
          <a:xfrm>
            <a:off x="1692275" y="5084763"/>
            <a:ext cx="642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So, </a:t>
            </a:r>
            <a:endParaRPr lang="zh-CN" altLang="en-US">
              <a:ea typeface="宋体" charset="-122"/>
            </a:endParaRP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2339975" y="5084763"/>
            <a:ext cx="5472113" cy="396875"/>
            <a:chOff x="1474" y="3203"/>
            <a:chExt cx="3447" cy="250"/>
          </a:xfrm>
        </p:grpSpPr>
        <p:sp>
          <p:nvSpPr>
            <p:cNvPr id="622634" name="Rectangle 42"/>
            <p:cNvSpPr>
              <a:spLocks noChangeArrowheads="1"/>
            </p:cNvSpPr>
            <p:nvPr/>
          </p:nvSpPr>
          <p:spPr bwMode="auto">
            <a:xfrm>
              <a:off x="1655" y="3203"/>
              <a:ext cx="3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must be the global minimum points in  </a:t>
              </a:r>
              <a:r>
                <a:rPr lang="en-US" altLang="zh-CN" b="1" i="1">
                  <a:ea typeface="宋体" charset="-122"/>
                </a:rPr>
                <a:t>I </a:t>
              </a:r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  <p:graphicFrame>
          <p:nvGraphicFramePr>
            <p:cNvPr id="622636" name="Object 44"/>
            <p:cNvGraphicFramePr>
              <a:graphicFrameLocks noChangeAspect="1"/>
            </p:cNvGraphicFramePr>
            <p:nvPr/>
          </p:nvGraphicFramePr>
          <p:xfrm>
            <a:off x="1474" y="3222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71" name="Equation" r:id="rId22" imgW="266584" imgH="330057" progId="Equation.DSMT4">
                    <p:embed/>
                  </p:oleObj>
                </mc:Choice>
                <mc:Fallback>
                  <p:oleObj name="Equation" r:id="rId22" imgW="266584" imgH="330057" progId="Equation.DSMT4">
                    <p:embed/>
                    <p:pic>
                      <p:nvPicPr>
                        <p:cNvPr id="622636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222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214282" y="1428736"/>
            <a:ext cx="8929718" cy="1500198"/>
            <a:chOff x="428596" y="1428736"/>
            <a:chExt cx="8929718" cy="1500198"/>
          </a:xfrm>
        </p:grpSpPr>
        <p:sp>
          <p:nvSpPr>
            <p:cNvPr id="61" name="矩形 60"/>
            <p:cNvSpPr/>
            <p:nvPr/>
          </p:nvSpPr>
          <p:spPr>
            <a:xfrm>
              <a:off x="428596" y="1428736"/>
              <a:ext cx="8929718" cy="15001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62" name="Object 5"/>
            <p:cNvGraphicFramePr>
              <a:graphicFrameLocks noChangeAspect="1"/>
            </p:cNvGraphicFramePr>
            <p:nvPr/>
          </p:nvGraphicFramePr>
          <p:xfrm>
            <a:off x="2000232" y="1643050"/>
            <a:ext cx="57150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72" name="Equation" r:id="rId24" imgW="571320" imgH="291960" progId="Equation.DSMT4">
                    <p:embed/>
                  </p:oleObj>
                </mc:Choice>
                <mc:Fallback>
                  <p:oleObj name="Equation" r:id="rId24" imgW="571320" imgH="291960" progId="Equation.DSMT4">
                    <p:embed/>
                    <p:pic>
                      <p:nvPicPr>
                        <p:cNvPr id="6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1643050"/>
                          <a:ext cx="57150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468313" y="1557338"/>
              <a:ext cx="16035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Theorem</a:t>
              </a:r>
              <a:r>
                <a:rPr lang="en-US" altLang="zh-CN" dirty="0">
                  <a:ea typeface="宋体" charset="-122"/>
                </a:rPr>
                <a:t>  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If </a:t>
              </a: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2482058" y="1557338"/>
              <a:ext cx="68739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is </a:t>
              </a:r>
              <a:r>
                <a:rPr lang="en-US" altLang="zh-CN" b="1" dirty="0">
                  <a:solidFill>
                    <a:srgbClr val="C00000"/>
                  </a:solidFill>
                  <a:ea typeface="宋体" charset="-122"/>
                </a:rPr>
                <a:t>continuous and strictly convex downward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in an interval  </a:t>
              </a:r>
              <a:r>
                <a:rPr lang="en-US" altLang="zh-CN" b="1" i="1" dirty="0">
                  <a:solidFill>
                    <a:srgbClr val="0000FF"/>
                  </a:solidFill>
                  <a:ea typeface="宋体" charset="-122"/>
                </a:rPr>
                <a:t>I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, </a:t>
              </a:r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2843213" y="2420938"/>
              <a:ext cx="5400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then it must be the global minimum points in  </a:t>
              </a:r>
              <a:r>
                <a:rPr lang="en-US" altLang="zh-CN" b="1" i="1">
                  <a:solidFill>
                    <a:srgbClr val="0000FF"/>
                  </a:solidFill>
                  <a:ea typeface="宋体" charset="-122"/>
                </a:rPr>
                <a:t>I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</a:t>
              </a:r>
            </a:p>
          </p:txBody>
        </p:sp>
        <p:grpSp>
          <p:nvGrpSpPr>
            <p:cNvPr id="66" name="Group 15"/>
            <p:cNvGrpSpPr>
              <a:grpSpLocks/>
            </p:cNvGrpSpPr>
            <p:nvPr/>
          </p:nvGrpSpPr>
          <p:grpSpPr bwMode="auto">
            <a:xfrm>
              <a:off x="465133" y="2001838"/>
              <a:ext cx="5332416" cy="400050"/>
              <a:chOff x="338" y="1261"/>
              <a:chExt cx="3359" cy="252"/>
            </a:xfrm>
          </p:grpSpPr>
          <p:graphicFrame>
            <p:nvGraphicFramePr>
              <p:cNvPr id="69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94" y="1298"/>
              <a:ext cx="36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8673" name="Equation" r:id="rId26" imgW="571252" imgH="291973" progId="Equation.DSMT4">
                      <p:embed/>
                    </p:oleObj>
                  </mc:Choice>
                  <mc:Fallback>
                    <p:oleObj name="Equation" r:id="rId26" imgW="571252" imgH="291973" progId="Equation.DSMT4">
                      <p:embed/>
                      <p:pic>
                        <p:nvPicPr>
                          <p:cNvPr id="69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4" y="1298"/>
                            <a:ext cx="36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" name="Rectangle 14"/>
              <p:cNvSpPr>
                <a:spLocks noChangeArrowheads="1"/>
              </p:cNvSpPr>
              <p:nvPr/>
            </p:nvSpPr>
            <p:spPr bwMode="auto">
              <a:xfrm>
                <a:off x="338" y="1261"/>
                <a:ext cx="335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then          has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at most one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global minimum point, </a:t>
                </a:r>
                <a:endParaRPr lang="zh-CN" altLang="en-US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sp>
          <p:nvSpPr>
            <p:cNvPr id="67" name="Rectangle 16"/>
            <p:cNvSpPr>
              <a:spLocks noChangeArrowheads="1"/>
            </p:cNvSpPr>
            <p:nvPr/>
          </p:nvSpPr>
          <p:spPr bwMode="auto">
            <a:xfrm>
              <a:off x="5786885" y="1989138"/>
              <a:ext cx="3463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and if there exists a unique local</a:t>
              </a:r>
              <a:endParaRPr lang="zh-CN" altLang="en-US" dirty="0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68" name="Rectangle 17"/>
            <p:cNvSpPr>
              <a:spLocks noChangeArrowheads="1"/>
            </p:cNvSpPr>
            <p:nvPr/>
          </p:nvSpPr>
          <p:spPr bwMode="auto">
            <a:xfrm>
              <a:off x="539750" y="2420938"/>
              <a:ext cx="2447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minimum point in  </a:t>
              </a:r>
              <a:r>
                <a:rPr lang="en-US" altLang="zh-CN" b="1" i="1">
                  <a:solidFill>
                    <a:srgbClr val="0000FF"/>
                  </a:solidFill>
                  <a:ea typeface="宋体" charset="-122"/>
                </a:rPr>
                <a:t>I</a:t>
              </a:r>
              <a:endParaRPr lang="zh-CN" altLang="en-US" b="1" i="1">
                <a:solidFill>
                  <a:srgbClr val="0000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533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2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7" grpId="0"/>
      <p:bldP spid="622608" grpId="0"/>
      <p:bldP spid="622611" grpId="0"/>
      <p:bldP spid="622615" grpId="0"/>
      <p:bldP spid="622632" grpId="0"/>
      <p:bldP spid="622633" grpId="0"/>
      <p:bldP spid="6226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Convexity of 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9C8-B7D8-4186-9CB7-06FB8E690155}" type="slidenum">
              <a:rPr lang="en-US" altLang="en-US" smtClean="0"/>
              <a:pPr/>
              <a:t>45</a:t>
            </a:fld>
            <a:endParaRPr lang="en-US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000100" y="3902653"/>
            <a:ext cx="4474302" cy="2771835"/>
            <a:chOff x="4572000" y="3667126"/>
            <a:chExt cx="4474302" cy="2771835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745034" y="3851276"/>
              <a:ext cx="2743200" cy="2163762"/>
              <a:chOff x="3600" y="1613"/>
              <a:chExt cx="1718" cy="1315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600" y="2736"/>
                <a:ext cx="1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V="1">
                <a:off x="3792" y="1632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" name="Object 7"/>
              <p:cNvGraphicFramePr>
                <a:graphicFrameLocks noChangeAspect="1"/>
              </p:cNvGraphicFramePr>
              <p:nvPr/>
            </p:nvGraphicFramePr>
            <p:xfrm>
              <a:off x="5193" y="279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9664" name="公式" r:id="rId3" imgW="253800" imgH="241200" progId="Equation.3">
                      <p:embed/>
                    </p:oleObj>
                  </mc:Choice>
                  <mc:Fallback>
                    <p:oleObj name="公式" r:id="rId3" imgW="253800" imgH="241200" progId="Equation.3">
                      <p:embed/>
                      <p:pic>
                        <p:nvPicPr>
                          <p:cNvPr id="9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279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3619" y="1613"/>
              <a:ext cx="12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9665" name="公式" r:id="rId5" imgW="253800" imgH="317160" progId="Equation.3">
                      <p:embed/>
                    </p:oleObj>
                  </mc:Choice>
                  <mc:Fallback>
                    <p:oleObj name="公式" r:id="rId5" imgW="253800" imgH="317160" progId="Equation.3">
                      <p:embed/>
                      <p:pic>
                        <p:nvPicPr>
                          <p:cNvPr id="1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1613"/>
                            <a:ext cx="125" cy="1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9"/>
              <p:cNvGraphicFramePr>
                <a:graphicFrameLocks noChangeAspect="1"/>
              </p:cNvGraphicFramePr>
              <p:nvPr/>
            </p:nvGraphicFramePr>
            <p:xfrm>
              <a:off x="3657" y="2784"/>
              <a:ext cx="10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9666" name="公式" r:id="rId7" imgW="215640" imgH="241200" progId="Equation.3">
                      <p:embed/>
                    </p:oleObj>
                  </mc:Choice>
                  <mc:Fallback>
                    <p:oleObj name="公式" r:id="rId7" imgW="215640" imgH="241200" progId="Equation.3">
                      <p:embed/>
                      <p:pic>
                        <p:nvPicPr>
                          <p:cNvPr id="1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7" y="2784"/>
                            <a:ext cx="10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4572000" y="6038851"/>
              <a:ext cx="44743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Concave</a:t>
              </a:r>
              <a:r>
                <a:rPr lang="en-US" altLang="zh-CN" b="1" dirty="0">
                  <a:latin typeface="Arial" charset="0"/>
                  <a:ea typeface="宋体" charset="-122"/>
                </a:rPr>
                <a:t> Function</a:t>
              </a:r>
              <a:r>
                <a:rPr lang="zh-CN" altLang="en-US" b="1" dirty="0">
                  <a:latin typeface="Arial" charset="0"/>
                  <a:ea typeface="宋体" charset="-122"/>
                </a:rPr>
                <a:t>（凹的或</a:t>
              </a:r>
              <a:r>
                <a:rPr lang="zh-CN" altLang="en-US" b="1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上凸的</a:t>
              </a:r>
              <a:r>
                <a:rPr lang="zh-CN" altLang="en-US" b="1" dirty="0">
                  <a:latin typeface="Arial" charset="0"/>
                  <a:ea typeface="宋体" charset="-122"/>
                </a:rPr>
                <a:t>）</a:t>
              </a:r>
              <a:endParaRPr lang="en-US" altLang="zh-CN" b="1" dirty="0">
                <a:latin typeface="Arial" charset="0"/>
                <a:ea typeface="宋体" charset="-122"/>
              </a:endParaRPr>
            </a:p>
          </p:txBody>
        </p:sp>
        <p:grpSp>
          <p:nvGrpSpPr>
            <p:cNvPr id="20" name="Group 10"/>
            <p:cNvGrpSpPr>
              <a:grpSpLocks/>
            </p:cNvGrpSpPr>
            <p:nvPr/>
          </p:nvGrpSpPr>
          <p:grpSpPr bwMode="auto">
            <a:xfrm>
              <a:off x="5368922" y="3667126"/>
              <a:ext cx="1544637" cy="1636713"/>
              <a:chOff x="3561" y="1737"/>
              <a:chExt cx="973" cy="1031"/>
            </a:xfrm>
          </p:grpSpPr>
          <p:sp>
            <p:nvSpPr>
              <p:cNvPr id="21" name="Arc 11"/>
              <p:cNvSpPr>
                <a:spLocks/>
              </p:cNvSpPr>
              <p:nvPr/>
            </p:nvSpPr>
            <p:spPr bwMode="auto">
              <a:xfrm flipH="1" flipV="1">
                <a:off x="3561" y="2000"/>
                <a:ext cx="973" cy="768"/>
              </a:xfrm>
              <a:custGeom>
                <a:avLst/>
                <a:gdLst>
                  <a:gd name="G0" fmla="+- 11840 0 0"/>
                  <a:gd name="G1" fmla="+- 0 0 0"/>
                  <a:gd name="G2" fmla="+- 21600 0 0"/>
                  <a:gd name="T0" fmla="*/ 33002 w 33002"/>
                  <a:gd name="T1" fmla="*/ 4328 h 21600"/>
                  <a:gd name="T2" fmla="*/ 0 w 33002"/>
                  <a:gd name="T3" fmla="*/ 18066 h 21600"/>
                  <a:gd name="T4" fmla="*/ 11840 w 33002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02" h="21600" fill="none" extrusionOk="0">
                    <a:moveTo>
                      <a:pt x="33001" y="4327"/>
                    </a:moveTo>
                    <a:cubicBezTo>
                      <a:pt x="30945" y="14380"/>
                      <a:pt x="22101" y="21599"/>
                      <a:pt x="11840" y="21600"/>
                    </a:cubicBezTo>
                    <a:cubicBezTo>
                      <a:pt x="7633" y="21600"/>
                      <a:pt x="3518" y="20371"/>
                      <a:pt x="0" y="18065"/>
                    </a:cubicBezTo>
                  </a:path>
                  <a:path w="33002" h="21600" stroke="0" extrusionOk="0">
                    <a:moveTo>
                      <a:pt x="33001" y="4327"/>
                    </a:moveTo>
                    <a:cubicBezTo>
                      <a:pt x="30945" y="14380"/>
                      <a:pt x="22101" y="21599"/>
                      <a:pt x="11840" y="21600"/>
                    </a:cubicBezTo>
                    <a:cubicBezTo>
                      <a:pt x="7633" y="21600"/>
                      <a:pt x="3518" y="20371"/>
                      <a:pt x="0" y="18065"/>
                    </a:cubicBezTo>
                    <a:lnTo>
                      <a:pt x="11840" y="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" name="Object 12"/>
              <p:cNvGraphicFramePr>
                <a:graphicFrameLocks noChangeAspect="1"/>
              </p:cNvGraphicFramePr>
              <p:nvPr/>
            </p:nvGraphicFramePr>
            <p:xfrm>
              <a:off x="3740" y="1737"/>
              <a:ext cx="768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9667" name="Equation" r:id="rId9" imgW="990360" imgH="291960" progId="Equation.DSMT4">
                      <p:embed/>
                    </p:oleObj>
                  </mc:Choice>
                  <mc:Fallback>
                    <p:oleObj name="Equation" r:id="rId9" imgW="990360" imgH="291960" progId="Equation.DSMT4">
                      <p:embed/>
                      <p:pic>
                        <p:nvPicPr>
                          <p:cNvPr id="2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" y="1737"/>
                            <a:ext cx="768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6" name="组合 25"/>
          <p:cNvGrpSpPr/>
          <p:nvPr/>
        </p:nvGrpSpPr>
        <p:grpSpPr>
          <a:xfrm>
            <a:off x="857224" y="857233"/>
            <a:ext cx="3969356" cy="2924253"/>
            <a:chOff x="642910" y="3500439"/>
            <a:chExt cx="3969356" cy="2924253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935034" y="3805238"/>
              <a:ext cx="2743200" cy="2163763"/>
              <a:chOff x="3600" y="1613"/>
              <a:chExt cx="1718" cy="1315"/>
            </a:xfrm>
          </p:grpSpPr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3600" y="2736"/>
                <a:ext cx="1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3792" y="1632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" name="Object 16"/>
              <p:cNvGraphicFramePr>
                <a:graphicFrameLocks noChangeAspect="1"/>
              </p:cNvGraphicFramePr>
              <p:nvPr/>
            </p:nvGraphicFramePr>
            <p:xfrm>
              <a:off x="5193" y="279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9668" name="公式" r:id="rId11" imgW="253800" imgH="241200" progId="Equation.3">
                      <p:embed/>
                    </p:oleObj>
                  </mc:Choice>
                  <mc:Fallback>
                    <p:oleObj name="公式" r:id="rId11" imgW="253800" imgH="241200" progId="Equation.3">
                      <p:embed/>
                      <p:pic>
                        <p:nvPicPr>
                          <p:cNvPr id="15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279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7"/>
              <p:cNvGraphicFramePr>
                <a:graphicFrameLocks noChangeAspect="1"/>
              </p:cNvGraphicFramePr>
              <p:nvPr/>
            </p:nvGraphicFramePr>
            <p:xfrm>
              <a:off x="3619" y="1613"/>
              <a:ext cx="12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9669" name="公式" r:id="rId13" imgW="253800" imgH="317160" progId="Equation.3">
                      <p:embed/>
                    </p:oleObj>
                  </mc:Choice>
                  <mc:Fallback>
                    <p:oleObj name="公式" r:id="rId13" imgW="253800" imgH="317160" progId="Equation.3">
                      <p:embed/>
                      <p:pic>
                        <p:nvPicPr>
                          <p:cNvPr id="16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1613"/>
                            <a:ext cx="125" cy="1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8"/>
              <p:cNvGraphicFramePr>
                <a:graphicFrameLocks noChangeAspect="1"/>
              </p:cNvGraphicFramePr>
              <p:nvPr/>
            </p:nvGraphicFramePr>
            <p:xfrm>
              <a:off x="3657" y="2784"/>
              <a:ext cx="10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9670" name="公式" r:id="rId15" imgW="215640" imgH="241200" progId="Equation.3">
                      <p:embed/>
                    </p:oleObj>
                  </mc:Choice>
                  <mc:Fallback>
                    <p:oleObj name="公式" r:id="rId15" imgW="215640" imgH="241200" progId="Equation.3">
                      <p:embed/>
                      <p:pic>
                        <p:nvPicPr>
                          <p:cNvPr id="17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7" y="2784"/>
                            <a:ext cx="10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642910" y="6024582"/>
              <a:ext cx="3969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Convex</a:t>
              </a:r>
              <a:r>
                <a:rPr lang="en-US" altLang="zh-CN" b="1" dirty="0">
                  <a:latin typeface="Arial" charset="0"/>
                  <a:ea typeface="宋体" charset="-122"/>
                </a:rPr>
                <a:t> Function(</a:t>
              </a:r>
              <a:r>
                <a:rPr lang="zh-CN" altLang="en-US" b="1" dirty="0">
                  <a:latin typeface="Arial" charset="0"/>
                  <a:ea typeface="宋体" charset="-122"/>
                </a:rPr>
                <a:t>凸的或</a:t>
              </a:r>
              <a:r>
                <a:rPr lang="zh-CN" altLang="en-US" b="1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下凸的</a:t>
              </a:r>
              <a:r>
                <a:rPr lang="en-US" altLang="zh-CN" b="1" dirty="0">
                  <a:latin typeface="Arial" charset="0"/>
                  <a:ea typeface="宋体" charset="-122"/>
                </a:rPr>
                <a:t>)</a:t>
              </a:r>
            </a:p>
          </p:txBody>
        </p: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1571623" y="3500439"/>
              <a:ext cx="1500188" cy="1362075"/>
              <a:chOff x="1169" y="1632"/>
              <a:chExt cx="945" cy="858"/>
            </a:xfrm>
          </p:grpSpPr>
          <p:sp>
            <p:nvSpPr>
              <p:cNvPr id="24" name="Arc 20"/>
              <p:cNvSpPr>
                <a:spLocks/>
              </p:cNvSpPr>
              <p:nvPr/>
            </p:nvSpPr>
            <p:spPr bwMode="auto">
              <a:xfrm flipV="1">
                <a:off x="1169" y="1632"/>
                <a:ext cx="945" cy="858"/>
              </a:xfrm>
              <a:custGeom>
                <a:avLst/>
                <a:gdLst>
                  <a:gd name="G0" fmla="+- 8779 0 0"/>
                  <a:gd name="G1" fmla="+- 21600 0 0"/>
                  <a:gd name="G2" fmla="+- 21600 0 0"/>
                  <a:gd name="T0" fmla="*/ 0 w 28563"/>
                  <a:gd name="T1" fmla="*/ 1864 h 21600"/>
                  <a:gd name="T2" fmla="*/ 28563 w 28563"/>
                  <a:gd name="T3" fmla="*/ 12932 h 21600"/>
                  <a:gd name="T4" fmla="*/ 8779 w 2856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563" h="21600" fill="none" extrusionOk="0">
                    <a:moveTo>
                      <a:pt x="0" y="1864"/>
                    </a:moveTo>
                    <a:cubicBezTo>
                      <a:pt x="2763" y="635"/>
                      <a:pt x="5754" y="-1"/>
                      <a:pt x="8779" y="0"/>
                    </a:cubicBezTo>
                    <a:cubicBezTo>
                      <a:pt x="17356" y="0"/>
                      <a:pt x="25121" y="5075"/>
                      <a:pt x="28563" y="12931"/>
                    </a:cubicBezTo>
                  </a:path>
                  <a:path w="28563" h="21600" stroke="0" extrusionOk="0">
                    <a:moveTo>
                      <a:pt x="0" y="1864"/>
                    </a:moveTo>
                    <a:cubicBezTo>
                      <a:pt x="2763" y="635"/>
                      <a:pt x="5754" y="-1"/>
                      <a:pt x="8779" y="0"/>
                    </a:cubicBezTo>
                    <a:cubicBezTo>
                      <a:pt x="17356" y="0"/>
                      <a:pt x="25121" y="5075"/>
                      <a:pt x="28563" y="12931"/>
                    </a:cubicBezTo>
                    <a:lnTo>
                      <a:pt x="8779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" name="Object 21"/>
              <p:cNvGraphicFramePr>
                <a:graphicFrameLocks noChangeAspect="1"/>
              </p:cNvGraphicFramePr>
              <p:nvPr/>
            </p:nvGraphicFramePr>
            <p:xfrm>
              <a:off x="1249" y="1972"/>
              <a:ext cx="70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9671" name="Equation" r:id="rId17" imgW="1130040" imgH="342720" progId="Equation.DSMT4">
                      <p:embed/>
                    </p:oleObj>
                  </mc:Choice>
                  <mc:Fallback>
                    <p:oleObj name="Equation" r:id="rId17" imgW="1130040" imgH="342720" progId="Equation.DSMT4">
                      <p:embed/>
                      <p:pic>
                        <p:nvPicPr>
                          <p:cNvPr id="25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9" y="1972"/>
                            <a:ext cx="708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8" name="矩形 27"/>
          <p:cNvSpPr/>
          <p:nvPr/>
        </p:nvSpPr>
        <p:spPr>
          <a:xfrm>
            <a:off x="5148064" y="1857364"/>
            <a:ext cx="407297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convex DOWNWARD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5500694" y="4929198"/>
            <a:ext cx="329712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convex UPWARD</a:t>
            </a:r>
            <a:endParaRPr lang="zh-CN" altLang="en-US" sz="3200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563888" y="2132856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86182" y="5141924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10698" name="Object 10"/>
          <p:cNvGraphicFramePr>
            <a:graphicFrameLocks noChangeAspect="1"/>
          </p:cNvGraphicFramePr>
          <p:nvPr/>
        </p:nvGraphicFramePr>
        <p:xfrm>
          <a:off x="3938615" y="2687638"/>
          <a:ext cx="45624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672" name="Equation" r:id="rId19" imgW="4559300" imgH="330200" progId="Equation.DSMT4">
                  <p:embed/>
                </p:oleObj>
              </mc:Choice>
              <mc:Fallback>
                <p:oleObj name="Equation" r:id="rId19" imgW="4559300" imgH="330200" progId="Equation.DSMT4">
                  <p:embed/>
                  <p:pic>
                    <p:nvPicPr>
                      <p:cNvPr id="10106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615" y="2687638"/>
                        <a:ext cx="45624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699" name="Object 11"/>
          <p:cNvGraphicFramePr>
            <a:graphicFrameLocks noChangeAspect="1"/>
          </p:cNvGraphicFramePr>
          <p:nvPr/>
        </p:nvGraphicFramePr>
        <p:xfrm>
          <a:off x="4006850" y="5857875"/>
          <a:ext cx="45497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673" name="Equation" r:id="rId21" imgW="4546440" imgH="330120" progId="Equation.DSMT4">
                  <p:embed/>
                </p:oleObj>
              </mc:Choice>
              <mc:Fallback>
                <p:oleObj name="Equation" r:id="rId21" imgW="4546440" imgH="330120" progId="Equation.DSMT4">
                  <p:embed/>
                  <p:pic>
                    <p:nvPicPr>
                      <p:cNvPr id="10106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5857875"/>
                        <a:ext cx="45497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108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6999-C7C2-4D9B-A5B5-CC8E90CB755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Convexity of functions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27313" y="3357563"/>
            <a:ext cx="4176712" cy="3024187"/>
            <a:chOff x="1655" y="1933"/>
            <a:chExt cx="2631" cy="1905"/>
          </a:xfrm>
        </p:grpSpPr>
        <p:sp>
          <p:nvSpPr>
            <p:cNvPr id="508933" name="Line 5"/>
            <p:cNvSpPr>
              <a:spLocks noChangeShapeType="1"/>
            </p:cNvSpPr>
            <p:nvPr/>
          </p:nvSpPr>
          <p:spPr bwMode="auto">
            <a:xfrm>
              <a:off x="1655" y="3430"/>
              <a:ext cx="26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34" name="Line 6"/>
            <p:cNvSpPr>
              <a:spLocks noChangeShapeType="1"/>
            </p:cNvSpPr>
            <p:nvPr/>
          </p:nvSpPr>
          <p:spPr bwMode="auto">
            <a:xfrm flipV="1">
              <a:off x="2064" y="1933"/>
              <a:ext cx="0" cy="19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35" name="Freeform 7"/>
            <p:cNvSpPr>
              <a:spLocks/>
            </p:cNvSpPr>
            <p:nvPr/>
          </p:nvSpPr>
          <p:spPr bwMode="auto">
            <a:xfrm>
              <a:off x="2245" y="1979"/>
              <a:ext cx="1814" cy="1723"/>
            </a:xfrm>
            <a:custGeom>
              <a:avLst/>
              <a:gdLst/>
              <a:ahLst/>
              <a:cxnLst>
                <a:cxn ang="0">
                  <a:pos x="0" y="1723"/>
                </a:cxn>
                <a:cxn ang="0">
                  <a:pos x="408" y="635"/>
                </a:cxn>
                <a:cxn ang="0">
                  <a:pos x="1089" y="997"/>
                </a:cxn>
                <a:cxn ang="0">
                  <a:pos x="1814" y="0"/>
                </a:cxn>
              </a:cxnLst>
              <a:rect l="0" t="0" r="r" b="b"/>
              <a:pathLst>
                <a:path w="1814" h="1723">
                  <a:moveTo>
                    <a:pt x="0" y="1723"/>
                  </a:moveTo>
                  <a:cubicBezTo>
                    <a:pt x="113" y="1239"/>
                    <a:pt x="227" y="756"/>
                    <a:pt x="408" y="635"/>
                  </a:cubicBezTo>
                  <a:cubicBezTo>
                    <a:pt x="589" y="514"/>
                    <a:pt x="855" y="1103"/>
                    <a:pt x="1089" y="997"/>
                  </a:cubicBezTo>
                  <a:cubicBezTo>
                    <a:pt x="1323" y="891"/>
                    <a:pt x="1693" y="166"/>
                    <a:pt x="1814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36" name="Line 8"/>
            <p:cNvSpPr>
              <a:spLocks noChangeShapeType="1"/>
            </p:cNvSpPr>
            <p:nvPr/>
          </p:nvSpPr>
          <p:spPr bwMode="auto">
            <a:xfrm>
              <a:off x="2971" y="2795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37" name="Line 9"/>
            <p:cNvSpPr>
              <a:spLocks noChangeShapeType="1"/>
            </p:cNvSpPr>
            <p:nvPr/>
          </p:nvSpPr>
          <p:spPr bwMode="auto">
            <a:xfrm flipV="1">
              <a:off x="2245" y="343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38" name="Line 10"/>
            <p:cNvSpPr>
              <a:spLocks noChangeShapeType="1"/>
            </p:cNvSpPr>
            <p:nvPr/>
          </p:nvSpPr>
          <p:spPr bwMode="auto">
            <a:xfrm>
              <a:off x="4059" y="1979"/>
              <a:ext cx="0" cy="1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8939" name="Object 11"/>
            <p:cNvGraphicFramePr>
              <a:graphicFrameLocks noChangeAspect="1"/>
            </p:cNvGraphicFramePr>
            <p:nvPr/>
          </p:nvGraphicFramePr>
          <p:xfrm>
            <a:off x="4150" y="3475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85" name="Equation" r:id="rId4" imgW="203040" imgH="190440" progId="Equation.DSMT4">
                    <p:embed/>
                  </p:oleObj>
                </mc:Choice>
                <mc:Fallback>
                  <p:oleObj name="Equation" r:id="rId4" imgW="203040" imgH="1904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475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0" name="Object 12"/>
            <p:cNvGraphicFramePr>
              <a:graphicFrameLocks noChangeAspect="1"/>
            </p:cNvGraphicFramePr>
            <p:nvPr/>
          </p:nvGraphicFramePr>
          <p:xfrm>
            <a:off x="1882" y="197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86" name="Equation" r:id="rId6" imgW="190440" imgH="241200" progId="Equation.DSMT4">
                    <p:embed/>
                  </p:oleObj>
                </mc:Choice>
                <mc:Fallback>
                  <p:oleObj name="Equation" r:id="rId6" imgW="190440" imgH="241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97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1" name="Object 13"/>
            <p:cNvGraphicFramePr>
              <a:graphicFrameLocks noChangeAspect="1"/>
            </p:cNvGraphicFramePr>
            <p:nvPr/>
          </p:nvGraphicFramePr>
          <p:xfrm>
            <a:off x="1882" y="347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87" name="Equation" r:id="rId8" imgW="228600" imgH="241200" progId="Equation.DSMT4">
                    <p:embed/>
                  </p:oleObj>
                </mc:Choice>
                <mc:Fallback>
                  <p:oleObj name="Equation" r:id="rId8" imgW="228600" imgH="241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475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2" name="Object 14"/>
            <p:cNvGraphicFramePr>
              <a:graphicFrameLocks noChangeAspect="1"/>
            </p:cNvGraphicFramePr>
            <p:nvPr/>
          </p:nvGraphicFramePr>
          <p:xfrm>
            <a:off x="2154" y="3249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88" name="Equation" r:id="rId10" imgW="177480" imgH="190440" progId="Equation.DSMT4">
                    <p:embed/>
                  </p:oleObj>
                </mc:Choice>
                <mc:Fallback>
                  <p:oleObj name="Equation" r:id="rId10" imgW="177480" imgH="1904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249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3" name="Object 15"/>
            <p:cNvGraphicFramePr>
              <a:graphicFrameLocks noChangeAspect="1"/>
            </p:cNvGraphicFramePr>
            <p:nvPr/>
          </p:nvGraphicFramePr>
          <p:xfrm>
            <a:off x="4001" y="3430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89" name="Equation" r:id="rId12" imgW="164880" imgH="241200" progId="Equation.DSMT4">
                    <p:embed/>
                  </p:oleObj>
                </mc:Choice>
                <mc:Fallback>
                  <p:oleObj name="Equation" r:id="rId12" imgW="164880" imgH="241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1" y="3430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4" name="Object 16"/>
            <p:cNvGraphicFramePr>
              <a:graphicFrameLocks noChangeAspect="1"/>
            </p:cNvGraphicFramePr>
            <p:nvPr/>
          </p:nvGraphicFramePr>
          <p:xfrm>
            <a:off x="2925" y="3446"/>
            <a:ext cx="10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90" name="Equation" r:id="rId14" imgW="164880" imgH="190440" progId="Equation.DSMT4">
                    <p:embed/>
                  </p:oleObj>
                </mc:Choice>
                <mc:Fallback>
                  <p:oleObj name="Equation" r:id="rId14" imgW="164880" imgH="1904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446"/>
                          <a:ext cx="10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8945" name="Line 17"/>
            <p:cNvSpPr>
              <a:spLocks noChangeShapeType="1"/>
            </p:cNvSpPr>
            <p:nvPr/>
          </p:nvSpPr>
          <p:spPr bwMode="auto">
            <a:xfrm flipV="1">
              <a:off x="2381" y="2341"/>
              <a:ext cx="1452" cy="7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8946" name="Object 18"/>
            <p:cNvGraphicFramePr>
              <a:graphicFrameLocks noChangeAspect="1"/>
            </p:cNvGraphicFramePr>
            <p:nvPr/>
          </p:nvGraphicFramePr>
          <p:xfrm>
            <a:off x="3198" y="2069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91" name="Equation" r:id="rId16" imgW="990360" imgH="291960" progId="Equation.DSMT4">
                    <p:embed/>
                  </p:oleObj>
                </mc:Choice>
                <mc:Fallback>
                  <p:oleObj name="Equation" r:id="rId16" imgW="990360" imgH="29196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069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8948" name="Rectangle 20"/>
          <p:cNvSpPr>
            <a:spLocks noChangeArrowheads="1"/>
          </p:cNvSpPr>
          <p:nvPr/>
        </p:nvSpPr>
        <p:spPr bwMode="auto">
          <a:xfrm>
            <a:off x="428596" y="1214422"/>
            <a:ext cx="2331087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ea typeface="宋体" charset="-122"/>
              </a:rPr>
              <a:t>Inflection points</a:t>
            </a:r>
          </a:p>
        </p:txBody>
      </p:sp>
      <p:sp>
        <p:nvSpPr>
          <p:cNvPr id="508949" name="Rectangle 21"/>
          <p:cNvSpPr>
            <a:spLocks noChangeArrowheads="1"/>
          </p:cNvSpPr>
          <p:nvPr/>
        </p:nvSpPr>
        <p:spPr bwMode="auto">
          <a:xfrm>
            <a:off x="285720" y="1700213"/>
            <a:ext cx="88627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We know that the graph of a convex function is convex down, and the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508950" name="Rectangle 22"/>
          <p:cNvSpPr>
            <a:spLocks noChangeArrowheads="1"/>
          </p:cNvSpPr>
          <p:nvPr/>
        </p:nvSpPr>
        <p:spPr bwMode="auto">
          <a:xfrm>
            <a:off x="285720" y="2168525"/>
            <a:ext cx="548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 graph of a concave function is convex up.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508951" name="Rectangle 23"/>
          <p:cNvSpPr>
            <a:spLocks noChangeArrowheads="1"/>
          </p:cNvSpPr>
          <p:nvPr/>
        </p:nvSpPr>
        <p:spPr bwMode="auto">
          <a:xfrm>
            <a:off x="5572132" y="2168525"/>
            <a:ext cx="3385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Concerning the transition 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508952" name="Rectangle 24"/>
          <p:cNvSpPr>
            <a:spLocks noChangeArrowheads="1"/>
          </p:cNvSpPr>
          <p:nvPr/>
        </p:nvSpPr>
        <p:spPr bwMode="auto">
          <a:xfrm>
            <a:off x="296833" y="2601913"/>
            <a:ext cx="7188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point on the curve between convex down and convex up.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0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48" grpId="0" animBg="1"/>
      <p:bldP spid="508949" grpId="0"/>
      <p:bldP spid="508950" grpId="0"/>
      <p:bldP spid="508951" grpId="0"/>
      <p:bldP spid="5089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285720" y="1428736"/>
            <a:ext cx="8215370" cy="20717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EFC8-208B-453C-925C-544603A8BFB2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Convexity of functions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625672" name="Object 8"/>
          <p:cNvGraphicFramePr>
            <a:graphicFrameLocks noChangeAspect="1"/>
          </p:cNvGraphicFramePr>
          <p:nvPr/>
        </p:nvGraphicFramePr>
        <p:xfrm>
          <a:off x="3365500" y="2133593"/>
          <a:ext cx="990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28" name="Equation" r:id="rId4" imgW="990170" imgH="291973" progId="Equation.DSMT4">
                  <p:embed/>
                </p:oleObj>
              </mc:Choice>
              <mc:Fallback>
                <p:oleObj name="Equation" r:id="rId4" imgW="990170" imgH="29197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133593"/>
                        <a:ext cx="9906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1" name="Object 7"/>
          <p:cNvGraphicFramePr>
            <a:graphicFrameLocks noChangeAspect="1"/>
          </p:cNvGraphicFramePr>
          <p:nvPr/>
        </p:nvGraphicFramePr>
        <p:xfrm>
          <a:off x="395288" y="2590800"/>
          <a:ext cx="12096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29" name="Equation" r:id="rId6" imgW="1206500" imgH="330200" progId="Equation.DSMT4">
                  <p:embed/>
                </p:oleObj>
              </mc:Choice>
              <mc:Fallback>
                <p:oleObj name="Equation" r:id="rId6" imgW="1206500" imgH="330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90800"/>
                        <a:ext cx="12096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0" name="Object 6"/>
          <p:cNvGraphicFramePr>
            <a:graphicFrameLocks noChangeAspect="1"/>
          </p:cNvGraphicFramePr>
          <p:nvPr/>
        </p:nvGraphicFramePr>
        <p:xfrm>
          <a:off x="5580063" y="2519363"/>
          <a:ext cx="12096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30" name="Equation" r:id="rId8" imgW="1206500" imgH="330200" progId="Equation.DSMT4">
                  <p:embed/>
                </p:oleObj>
              </mc:Choice>
              <mc:Fallback>
                <p:oleObj name="Equation" r:id="rId8" imgW="1206500" imgH="33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519363"/>
                        <a:ext cx="12096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640138" y="1592263"/>
            <a:ext cx="2913062" cy="396875"/>
            <a:chOff x="2293" y="1003"/>
            <a:chExt cx="1835" cy="250"/>
          </a:xfrm>
        </p:grpSpPr>
        <p:graphicFrame>
          <p:nvGraphicFramePr>
            <p:cNvPr id="625674" name="Object 10"/>
            <p:cNvGraphicFramePr>
              <a:graphicFrameLocks noChangeAspect="1"/>
            </p:cNvGraphicFramePr>
            <p:nvPr/>
          </p:nvGraphicFramePr>
          <p:xfrm>
            <a:off x="3198" y="1026"/>
            <a:ext cx="93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31" name="Equation" r:id="rId10" imgW="1473200" imgH="330200" progId="Equation.DSMT4">
                    <p:embed/>
                  </p:oleObj>
                </mc:Choice>
                <mc:Fallback>
                  <p:oleObj name="Equation" r:id="rId10" imgW="1473200" imgH="3302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026"/>
                          <a:ext cx="93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675" name="Rectangle 11"/>
            <p:cNvSpPr>
              <a:spLocks noChangeArrowheads="1"/>
            </p:cNvSpPr>
            <p:nvPr/>
          </p:nvSpPr>
          <p:spPr bwMode="auto">
            <a:xfrm>
              <a:off x="2293" y="1003"/>
              <a:ext cx="9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Assume that </a:t>
              </a:r>
            </a:p>
          </p:txBody>
        </p:sp>
      </p:grpSp>
      <p:sp>
        <p:nvSpPr>
          <p:cNvPr id="625676" name="Rectangle 12"/>
          <p:cNvSpPr>
            <a:spLocks noChangeArrowheads="1"/>
          </p:cNvSpPr>
          <p:nvPr/>
        </p:nvSpPr>
        <p:spPr bwMode="auto">
          <a:xfrm>
            <a:off x="6516688" y="1557338"/>
            <a:ext cx="1681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; if there exists</a:t>
            </a:r>
          </a:p>
        </p:txBody>
      </p:sp>
      <p:sp>
        <p:nvSpPr>
          <p:cNvPr id="625677" name="Rectangle 13"/>
          <p:cNvSpPr>
            <a:spLocks noChangeArrowheads="1"/>
          </p:cNvSpPr>
          <p:nvPr/>
        </p:nvSpPr>
        <p:spPr bwMode="auto">
          <a:xfrm>
            <a:off x="1200150" y="2024063"/>
            <a:ext cx="221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such that the curve </a:t>
            </a:r>
          </a:p>
        </p:txBody>
      </p:sp>
      <p:sp>
        <p:nvSpPr>
          <p:cNvPr id="625678" name="Rectangle 14"/>
          <p:cNvSpPr>
            <a:spLocks noChangeArrowheads="1"/>
          </p:cNvSpPr>
          <p:nvPr/>
        </p:nvSpPr>
        <p:spPr bwMode="auto">
          <a:xfrm>
            <a:off x="4311650" y="2024063"/>
            <a:ext cx="386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is convex down (up) in the interval </a:t>
            </a:r>
          </a:p>
        </p:txBody>
      </p:sp>
      <p:sp>
        <p:nvSpPr>
          <p:cNvPr id="625679" name="Rectangle 15"/>
          <p:cNvSpPr>
            <a:spLocks noChangeArrowheads="1"/>
          </p:cNvSpPr>
          <p:nvPr/>
        </p:nvSpPr>
        <p:spPr bwMode="auto">
          <a:xfrm>
            <a:off x="1547813" y="2492375"/>
            <a:ext cx="4059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convex up (down) in the interval </a:t>
            </a:r>
          </a:p>
        </p:txBody>
      </p:sp>
      <p:sp>
        <p:nvSpPr>
          <p:cNvPr id="625680" name="Rectangle 16"/>
          <p:cNvSpPr>
            <a:spLocks noChangeArrowheads="1"/>
          </p:cNvSpPr>
          <p:nvPr/>
        </p:nvSpPr>
        <p:spPr bwMode="auto">
          <a:xfrm>
            <a:off x="6780213" y="2492375"/>
            <a:ext cx="1247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  then the</a:t>
            </a:r>
          </a:p>
        </p:txBody>
      </p:sp>
      <p:sp>
        <p:nvSpPr>
          <p:cNvPr id="625681" name="Rectangle 17"/>
          <p:cNvSpPr>
            <a:spLocks noChangeArrowheads="1"/>
          </p:cNvSpPr>
          <p:nvPr/>
        </p:nvSpPr>
        <p:spPr bwMode="auto">
          <a:xfrm>
            <a:off x="2268538" y="2997200"/>
            <a:ext cx="51571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is called an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inflection point[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拐点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]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of the curve 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239026" y="2997200"/>
            <a:ext cx="1119188" cy="396875"/>
            <a:chOff x="4236" y="1888"/>
            <a:chExt cx="705" cy="250"/>
          </a:xfrm>
        </p:grpSpPr>
        <p:graphicFrame>
          <p:nvGraphicFramePr>
            <p:cNvPr id="625668" name="Object 4"/>
            <p:cNvGraphicFramePr>
              <a:graphicFrameLocks noChangeAspect="1"/>
            </p:cNvGraphicFramePr>
            <p:nvPr/>
          </p:nvGraphicFramePr>
          <p:xfrm>
            <a:off x="4236" y="1929"/>
            <a:ext cx="62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32" name="Equation" r:id="rId12" imgW="990170" imgH="291973" progId="Equation.DSMT4">
                    <p:embed/>
                  </p:oleObj>
                </mc:Choice>
                <mc:Fallback>
                  <p:oleObj name="Equation" r:id="rId12" imgW="990170" imgH="291973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1929"/>
                          <a:ext cx="62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682" name="Rectangle 18"/>
            <p:cNvSpPr>
              <a:spLocks noChangeArrowheads="1"/>
            </p:cNvSpPr>
            <p:nvPr/>
          </p:nvSpPr>
          <p:spPr bwMode="auto">
            <a:xfrm>
              <a:off x="4785" y="188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sp>
        <p:nvSpPr>
          <p:cNvPr id="625683" name="Rectangle 19"/>
          <p:cNvSpPr>
            <a:spLocks noChangeArrowheads="1"/>
          </p:cNvSpPr>
          <p:nvPr/>
        </p:nvSpPr>
        <p:spPr bwMode="auto">
          <a:xfrm>
            <a:off x="395288" y="1592263"/>
            <a:ext cx="323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Definition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(Inflection point)</a:t>
            </a:r>
            <a:endParaRPr lang="zh-CN" altLang="en-US" b="1" dirty="0">
              <a:solidFill>
                <a:srgbClr val="C00000"/>
              </a:solidFill>
              <a:ea typeface="宋体" charset="-122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95288" y="2997200"/>
            <a:ext cx="1873250" cy="396875"/>
            <a:chOff x="249" y="1888"/>
            <a:chExt cx="1180" cy="250"/>
          </a:xfrm>
        </p:grpSpPr>
        <p:graphicFrame>
          <p:nvGraphicFramePr>
            <p:cNvPr id="625669" name="Object 5"/>
            <p:cNvGraphicFramePr>
              <a:graphicFrameLocks noChangeAspect="1"/>
            </p:cNvGraphicFramePr>
            <p:nvPr/>
          </p:nvGraphicFramePr>
          <p:xfrm>
            <a:off x="685" y="1905"/>
            <a:ext cx="74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33" name="Equation" r:id="rId14" imgW="1180588" imgH="330057" progId="Equation.DSMT4">
                    <p:embed/>
                  </p:oleObj>
                </mc:Choice>
                <mc:Fallback>
                  <p:oleObj name="Equation" r:id="rId14" imgW="1180588" imgH="330057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1905"/>
                          <a:ext cx="74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685" name="Rectangle 21"/>
            <p:cNvSpPr>
              <a:spLocks noChangeArrowheads="1"/>
            </p:cNvSpPr>
            <p:nvPr/>
          </p:nvSpPr>
          <p:spPr bwMode="auto">
            <a:xfrm>
              <a:off x="249" y="1888"/>
              <a:ext cx="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point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09575" y="2024063"/>
            <a:ext cx="869950" cy="396875"/>
            <a:chOff x="113" y="1275"/>
            <a:chExt cx="548" cy="250"/>
          </a:xfrm>
        </p:grpSpPr>
        <p:graphicFrame>
          <p:nvGraphicFramePr>
            <p:cNvPr id="625673" name="Object 9"/>
            <p:cNvGraphicFramePr>
              <a:graphicFrameLocks noChangeAspect="1"/>
            </p:cNvGraphicFramePr>
            <p:nvPr/>
          </p:nvGraphicFramePr>
          <p:xfrm>
            <a:off x="295" y="1344"/>
            <a:ext cx="36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34" name="Equation" r:id="rId16" imgW="583947" imgH="241195" progId="Equation.DSMT4">
                    <p:embed/>
                  </p:oleObj>
                </mc:Choice>
                <mc:Fallback>
                  <p:oleObj name="Equation" r:id="rId16" imgW="583947" imgH="241195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344"/>
                          <a:ext cx="36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686" name="Rectangle 22"/>
            <p:cNvSpPr>
              <a:spLocks noChangeArrowheads="1"/>
            </p:cNvSpPr>
            <p:nvPr/>
          </p:nvSpPr>
          <p:spPr bwMode="auto">
            <a:xfrm>
              <a:off x="113" y="1275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a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411413" y="3644900"/>
            <a:ext cx="4176712" cy="3024188"/>
            <a:chOff x="1655" y="1933"/>
            <a:chExt cx="2631" cy="1905"/>
          </a:xfrm>
        </p:grpSpPr>
        <p:sp>
          <p:nvSpPr>
            <p:cNvPr id="625691" name="Line 27"/>
            <p:cNvSpPr>
              <a:spLocks noChangeShapeType="1"/>
            </p:cNvSpPr>
            <p:nvPr/>
          </p:nvSpPr>
          <p:spPr bwMode="auto">
            <a:xfrm>
              <a:off x="1655" y="3430"/>
              <a:ext cx="26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92" name="Line 28"/>
            <p:cNvSpPr>
              <a:spLocks noChangeShapeType="1"/>
            </p:cNvSpPr>
            <p:nvPr/>
          </p:nvSpPr>
          <p:spPr bwMode="auto">
            <a:xfrm flipV="1">
              <a:off x="2064" y="1933"/>
              <a:ext cx="0" cy="19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93" name="Freeform 29"/>
            <p:cNvSpPr>
              <a:spLocks/>
            </p:cNvSpPr>
            <p:nvPr/>
          </p:nvSpPr>
          <p:spPr bwMode="auto">
            <a:xfrm>
              <a:off x="2245" y="1979"/>
              <a:ext cx="1814" cy="1723"/>
            </a:xfrm>
            <a:custGeom>
              <a:avLst/>
              <a:gdLst/>
              <a:ahLst/>
              <a:cxnLst>
                <a:cxn ang="0">
                  <a:pos x="0" y="1723"/>
                </a:cxn>
                <a:cxn ang="0">
                  <a:pos x="408" y="635"/>
                </a:cxn>
                <a:cxn ang="0">
                  <a:pos x="1089" y="997"/>
                </a:cxn>
                <a:cxn ang="0">
                  <a:pos x="1814" y="0"/>
                </a:cxn>
              </a:cxnLst>
              <a:rect l="0" t="0" r="r" b="b"/>
              <a:pathLst>
                <a:path w="1814" h="1723">
                  <a:moveTo>
                    <a:pt x="0" y="1723"/>
                  </a:moveTo>
                  <a:cubicBezTo>
                    <a:pt x="113" y="1239"/>
                    <a:pt x="227" y="756"/>
                    <a:pt x="408" y="635"/>
                  </a:cubicBezTo>
                  <a:cubicBezTo>
                    <a:pt x="589" y="514"/>
                    <a:pt x="855" y="1103"/>
                    <a:pt x="1089" y="997"/>
                  </a:cubicBezTo>
                  <a:cubicBezTo>
                    <a:pt x="1323" y="891"/>
                    <a:pt x="1693" y="166"/>
                    <a:pt x="1814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94" name="Line 30"/>
            <p:cNvSpPr>
              <a:spLocks noChangeShapeType="1"/>
            </p:cNvSpPr>
            <p:nvPr/>
          </p:nvSpPr>
          <p:spPr bwMode="auto">
            <a:xfrm>
              <a:off x="2971" y="2795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95" name="Line 31"/>
            <p:cNvSpPr>
              <a:spLocks noChangeShapeType="1"/>
            </p:cNvSpPr>
            <p:nvPr/>
          </p:nvSpPr>
          <p:spPr bwMode="auto">
            <a:xfrm flipV="1">
              <a:off x="2245" y="343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96" name="Line 32"/>
            <p:cNvSpPr>
              <a:spLocks noChangeShapeType="1"/>
            </p:cNvSpPr>
            <p:nvPr/>
          </p:nvSpPr>
          <p:spPr bwMode="auto">
            <a:xfrm>
              <a:off x="4059" y="1979"/>
              <a:ext cx="0" cy="1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5697" name="Object 33"/>
            <p:cNvGraphicFramePr>
              <a:graphicFrameLocks noChangeAspect="1"/>
            </p:cNvGraphicFramePr>
            <p:nvPr/>
          </p:nvGraphicFramePr>
          <p:xfrm>
            <a:off x="4150" y="3475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35" name="Equation" r:id="rId18" imgW="203040" imgH="190440" progId="Equation.DSMT4">
                    <p:embed/>
                  </p:oleObj>
                </mc:Choice>
                <mc:Fallback>
                  <p:oleObj name="Equation" r:id="rId18" imgW="203040" imgH="1904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475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98" name="Object 34"/>
            <p:cNvGraphicFramePr>
              <a:graphicFrameLocks noChangeAspect="1"/>
            </p:cNvGraphicFramePr>
            <p:nvPr/>
          </p:nvGraphicFramePr>
          <p:xfrm>
            <a:off x="1882" y="197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36" name="Equation" r:id="rId20" imgW="190440" imgH="241200" progId="Equation.DSMT4">
                    <p:embed/>
                  </p:oleObj>
                </mc:Choice>
                <mc:Fallback>
                  <p:oleObj name="Equation" r:id="rId20" imgW="190440" imgH="241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97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99" name="Object 35"/>
            <p:cNvGraphicFramePr>
              <a:graphicFrameLocks noChangeAspect="1"/>
            </p:cNvGraphicFramePr>
            <p:nvPr/>
          </p:nvGraphicFramePr>
          <p:xfrm>
            <a:off x="1882" y="347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37" name="Equation" r:id="rId22" imgW="228600" imgH="241200" progId="Equation.DSMT4">
                    <p:embed/>
                  </p:oleObj>
                </mc:Choice>
                <mc:Fallback>
                  <p:oleObj name="Equation" r:id="rId22" imgW="22860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475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700" name="Object 36"/>
            <p:cNvGraphicFramePr>
              <a:graphicFrameLocks noChangeAspect="1"/>
            </p:cNvGraphicFramePr>
            <p:nvPr/>
          </p:nvGraphicFramePr>
          <p:xfrm>
            <a:off x="2154" y="3249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38" name="Equation" r:id="rId24" imgW="177480" imgH="190440" progId="Equation.DSMT4">
                    <p:embed/>
                  </p:oleObj>
                </mc:Choice>
                <mc:Fallback>
                  <p:oleObj name="Equation" r:id="rId24" imgW="177480" imgH="1904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249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701" name="Object 37"/>
            <p:cNvGraphicFramePr>
              <a:graphicFrameLocks noChangeAspect="1"/>
            </p:cNvGraphicFramePr>
            <p:nvPr/>
          </p:nvGraphicFramePr>
          <p:xfrm>
            <a:off x="4001" y="3430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39" name="Equation" r:id="rId26" imgW="164880" imgH="241200" progId="Equation.DSMT4">
                    <p:embed/>
                  </p:oleObj>
                </mc:Choice>
                <mc:Fallback>
                  <p:oleObj name="Equation" r:id="rId26" imgW="16488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1" y="3430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702" name="Object 38"/>
            <p:cNvGraphicFramePr>
              <a:graphicFrameLocks noChangeAspect="1"/>
            </p:cNvGraphicFramePr>
            <p:nvPr/>
          </p:nvGraphicFramePr>
          <p:xfrm>
            <a:off x="2925" y="3446"/>
            <a:ext cx="10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40" name="Equation" r:id="rId28" imgW="164880" imgH="190440" progId="Equation.DSMT4">
                    <p:embed/>
                  </p:oleObj>
                </mc:Choice>
                <mc:Fallback>
                  <p:oleObj name="Equation" r:id="rId28" imgW="16488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446"/>
                          <a:ext cx="10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703" name="Line 39"/>
            <p:cNvSpPr>
              <a:spLocks noChangeShapeType="1"/>
            </p:cNvSpPr>
            <p:nvPr/>
          </p:nvSpPr>
          <p:spPr bwMode="auto">
            <a:xfrm flipV="1">
              <a:off x="2381" y="2341"/>
              <a:ext cx="1452" cy="7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5704" name="Object 40"/>
            <p:cNvGraphicFramePr>
              <a:graphicFrameLocks noChangeAspect="1"/>
            </p:cNvGraphicFramePr>
            <p:nvPr/>
          </p:nvGraphicFramePr>
          <p:xfrm>
            <a:off x="3198" y="2069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41" name="Equation" r:id="rId30" imgW="990360" imgH="291960" progId="Equation.DSMT4">
                    <p:embed/>
                  </p:oleObj>
                </mc:Choice>
                <mc:Fallback>
                  <p:oleObj name="Equation" r:id="rId30" imgW="990360" imgH="29196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069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6A60-8C91-417A-B26D-44EF98765D09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Convexity of functions</a:t>
            </a:r>
          </a:p>
        </p:txBody>
      </p:sp>
      <p:sp>
        <p:nvSpPr>
          <p:cNvPr id="510985" name="Rectangle 9"/>
          <p:cNvSpPr>
            <a:spLocks noChangeArrowheads="1"/>
          </p:cNvSpPr>
          <p:nvPr/>
        </p:nvSpPr>
        <p:spPr bwMode="auto">
          <a:xfrm>
            <a:off x="1979613" y="1500174"/>
            <a:ext cx="285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It is easy to see that when 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258888" y="1966899"/>
            <a:ext cx="3887787" cy="396875"/>
            <a:chOff x="1066" y="1434"/>
            <a:chExt cx="2449" cy="250"/>
          </a:xfrm>
        </p:grpSpPr>
        <p:graphicFrame>
          <p:nvGraphicFramePr>
            <p:cNvPr id="510983" name="Object 7"/>
            <p:cNvGraphicFramePr>
              <a:graphicFrameLocks noChangeAspect="1"/>
            </p:cNvGraphicFramePr>
            <p:nvPr/>
          </p:nvGraphicFramePr>
          <p:xfrm>
            <a:off x="3347" y="1451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99" name="Equation" r:id="rId4" imgW="266584" imgH="330057" progId="Equation.DSMT4">
                    <p:embed/>
                  </p:oleObj>
                </mc:Choice>
                <mc:Fallback>
                  <p:oleObj name="Equation" r:id="rId4" imgW="266584" imgH="330057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451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86" name="Rectangle 10"/>
            <p:cNvSpPr>
              <a:spLocks noChangeArrowheads="1"/>
            </p:cNvSpPr>
            <p:nvPr/>
          </p:nvSpPr>
          <p:spPr bwMode="auto">
            <a:xfrm>
              <a:off x="1066" y="1434"/>
              <a:ext cx="22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the abscissa of an inflection point </a:t>
              </a:r>
            </a:p>
          </p:txBody>
        </p:sp>
      </p:grpSp>
      <p:sp>
        <p:nvSpPr>
          <p:cNvPr id="510987" name="Rectangle 11"/>
          <p:cNvSpPr>
            <a:spLocks noChangeArrowheads="1"/>
          </p:cNvSpPr>
          <p:nvPr/>
        </p:nvSpPr>
        <p:spPr bwMode="auto">
          <a:xfrm>
            <a:off x="5219700" y="1966899"/>
            <a:ext cx="271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is a root of the equation </a:t>
            </a:r>
          </a:p>
        </p:txBody>
      </p:sp>
      <p:sp>
        <p:nvSpPr>
          <p:cNvPr id="510988" name="Rectangle 12"/>
          <p:cNvSpPr>
            <a:spLocks noChangeArrowheads="1"/>
          </p:cNvSpPr>
          <p:nvPr/>
        </p:nvSpPr>
        <p:spPr bwMode="auto">
          <a:xfrm>
            <a:off x="1258888" y="4452924"/>
            <a:ext cx="5507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points by second,  third or higher order derivatives.  </a:t>
            </a:r>
          </a:p>
        </p:txBody>
      </p:sp>
      <p:sp>
        <p:nvSpPr>
          <p:cNvPr id="510989" name="Rectangle 13"/>
          <p:cNvSpPr>
            <a:spLocks noChangeArrowheads="1"/>
          </p:cNvSpPr>
          <p:nvPr/>
        </p:nvSpPr>
        <p:spPr bwMode="auto">
          <a:xfrm>
            <a:off x="6731000" y="4884724"/>
            <a:ext cx="995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, where 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330325" y="5389549"/>
            <a:ext cx="3011488" cy="396875"/>
            <a:chOff x="521" y="3612"/>
            <a:chExt cx="1897" cy="250"/>
          </a:xfrm>
        </p:grpSpPr>
        <p:graphicFrame>
          <p:nvGraphicFramePr>
            <p:cNvPr id="510980" name="Object 4"/>
            <p:cNvGraphicFramePr>
              <a:graphicFrameLocks noChangeAspect="1"/>
            </p:cNvGraphicFramePr>
            <p:nvPr/>
          </p:nvGraphicFramePr>
          <p:xfrm>
            <a:off x="521" y="3652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400" name="Equation" r:id="rId6" imgW="571252" imgH="291973" progId="Equation.DSMT4">
                    <p:embed/>
                  </p:oleObj>
                </mc:Choice>
                <mc:Fallback>
                  <p:oleObj name="Equation" r:id="rId6" imgW="571252" imgH="291973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652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90" name="Rectangle 14"/>
            <p:cNvSpPr>
              <a:spLocks noChangeArrowheads="1"/>
            </p:cNvSpPr>
            <p:nvPr/>
          </p:nvSpPr>
          <p:spPr bwMode="auto">
            <a:xfrm>
              <a:off x="884" y="3612"/>
              <a:ext cx="15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is non-differentiable. 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873625" y="1500174"/>
            <a:ext cx="3154363" cy="396875"/>
            <a:chOff x="2520" y="935"/>
            <a:chExt cx="1987" cy="250"/>
          </a:xfrm>
        </p:grpSpPr>
        <p:graphicFrame>
          <p:nvGraphicFramePr>
            <p:cNvPr id="510984" name="Object 8"/>
            <p:cNvGraphicFramePr>
              <a:graphicFrameLocks noChangeAspect="1"/>
            </p:cNvGraphicFramePr>
            <p:nvPr/>
          </p:nvGraphicFramePr>
          <p:xfrm>
            <a:off x="2520" y="976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401" name="Equation" r:id="rId8" imgW="571252" imgH="291973" progId="Equation.DSMT4">
                    <p:embed/>
                  </p:oleObj>
                </mc:Choice>
                <mc:Fallback>
                  <p:oleObj name="Equation" r:id="rId8" imgW="571252" imgH="29197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976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91" name="Rectangle 15"/>
            <p:cNvSpPr>
              <a:spLocks noChangeArrowheads="1"/>
            </p:cNvSpPr>
            <p:nvPr/>
          </p:nvSpPr>
          <p:spPr bwMode="auto">
            <a:xfrm>
              <a:off x="2880" y="935"/>
              <a:ext cx="16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is twice differentiable, 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  <p:sp>
        <p:nvSpPr>
          <p:cNvPr id="510993" name="Rectangle 17"/>
          <p:cNvSpPr>
            <a:spLocks noChangeArrowheads="1"/>
          </p:cNvSpPr>
          <p:nvPr/>
        </p:nvSpPr>
        <p:spPr bwMode="auto">
          <a:xfrm>
            <a:off x="1287463" y="1500174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a typeface="宋体" charset="-122"/>
              </a:rPr>
              <a:t>Note</a:t>
            </a:r>
            <a:endParaRPr lang="zh-CN" altLang="en-US" b="1" dirty="0">
              <a:solidFill>
                <a:srgbClr val="CC0000"/>
              </a:solidFill>
              <a:ea typeface="宋体" charset="-12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963988" y="2543162"/>
            <a:ext cx="1255712" cy="396875"/>
            <a:chOff x="2064" y="1819"/>
            <a:chExt cx="791" cy="250"/>
          </a:xfrm>
        </p:grpSpPr>
        <p:graphicFrame>
          <p:nvGraphicFramePr>
            <p:cNvPr id="510982" name="Object 6"/>
            <p:cNvGraphicFramePr>
              <a:graphicFrameLocks noChangeAspect="1"/>
            </p:cNvGraphicFramePr>
            <p:nvPr/>
          </p:nvGraphicFramePr>
          <p:xfrm>
            <a:off x="2064" y="1842"/>
            <a:ext cx="6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402" name="Equation" r:id="rId10" imgW="1066337" imgH="304668" progId="Equation.DSMT4">
                    <p:embed/>
                  </p:oleObj>
                </mc:Choice>
                <mc:Fallback>
                  <p:oleObj name="Equation" r:id="rId10" imgW="1066337" imgH="304668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842"/>
                          <a:ext cx="67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95" name="Rectangle 19"/>
            <p:cNvSpPr>
              <a:spLocks noChangeArrowheads="1"/>
            </p:cNvSpPr>
            <p:nvPr/>
          </p:nvSpPr>
          <p:spPr bwMode="auto">
            <a:xfrm>
              <a:off x="2699" y="181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  <p:sp>
        <p:nvSpPr>
          <p:cNvPr id="510997" name="Rectangle 21"/>
          <p:cNvSpPr>
            <a:spLocks noChangeArrowheads="1"/>
          </p:cNvSpPr>
          <p:nvPr/>
        </p:nvSpPr>
        <p:spPr bwMode="auto">
          <a:xfrm>
            <a:off x="1258888" y="3084499"/>
            <a:ext cx="4706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However, the converse is not necessary true.</a:t>
            </a:r>
            <a:endParaRPr lang="zh-CN" altLang="en-US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510998" name="Rectangle 22"/>
          <p:cNvSpPr>
            <a:spLocks noChangeArrowheads="1"/>
          </p:cNvSpPr>
          <p:nvPr/>
        </p:nvSpPr>
        <p:spPr bwMode="auto">
          <a:xfrm>
            <a:off x="5854700" y="3084499"/>
            <a:ext cx="2028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In fact,  just as we</a:t>
            </a:r>
            <a:endParaRPr lang="zh-CN" altLang="en-US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510999" name="Rectangle 23"/>
          <p:cNvSpPr>
            <a:spLocks noChangeArrowheads="1"/>
          </p:cNvSpPr>
          <p:nvPr/>
        </p:nvSpPr>
        <p:spPr bwMode="auto">
          <a:xfrm>
            <a:off x="1258888" y="3551224"/>
            <a:ext cx="641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investigate extreme points by first and second or higher order</a:t>
            </a:r>
            <a:endParaRPr lang="zh-CN" altLang="en-US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511000" name="Rectangle 24"/>
          <p:cNvSpPr>
            <a:spLocks noChangeArrowheads="1"/>
          </p:cNvSpPr>
          <p:nvPr/>
        </p:nvSpPr>
        <p:spPr bwMode="auto">
          <a:xfrm>
            <a:off x="1258888" y="4021124"/>
            <a:ext cx="1358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derivatives,</a:t>
            </a:r>
            <a:endParaRPr lang="zh-CN" altLang="en-US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511001" name="Rectangle 25"/>
          <p:cNvSpPr>
            <a:spLocks noChangeArrowheads="1"/>
          </p:cNvSpPr>
          <p:nvPr/>
        </p:nvSpPr>
        <p:spPr bwMode="auto">
          <a:xfrm>
            <a:off x="2627313" y="4021124"/>
            <a:ext cx="5103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we can also investigate the abscissa of inflection</a:t>
            </a:r>
            <a:endParaRPr lang="zh-CN" altLang="en-US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298575" y="4884724"/>
            <a:ext cx="5432425" cy="396875"/>
            <a:chOff x="501" y="3294"/>
            <a:chExt cx="3422" cy="250"/>
          </a:xfrm>
        </p:grpSpPr>
        <p:graphicFrame>
          <p:nvGraphicFramePr>
            <p:cNvPr id="510981" name="Object 5"/>
            <p:cNvGraphicFramePr>
              <a:graphicFrameLocks noChangeAspect="1"/>
            </p:cNvGraphicFramePr>
            <p:nvPr/>
          </p:nvGraphicFramePr>
          <p:xfrm>
            <a:off x="3755" y="3311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403" name="Equation" r:id="rId12" imgW="266584" imgH="330057" progId="Equation.DSMT4">
                    <p:embed/>
                  </p:oleObj>
                </mc:Choice>
                <mc:Fallback>
                  <p:oleObj name="Equation" r:id="rId12" imgW="266584" imgH="330057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3311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02" name="Rectangle 26"/>
            <p:cNvSpPr>
              <a:spLocks noChangeArrowheads="1"/>
            </p:cNvSpPr>
            <p:nvPr/>
          </p:nvSpPr>
          <p:spPr bwMode="auto">
            <a:xfrm>
              <a:off x="501" y="3294"/>
              <a:ext cx="3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abscissa of inflection point may appear at a point </a:t>
              </a:r>
            </a:p>
          </p:txBody>
        </p:sp>
      </p:grp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6588125" y="4452924"/>
            <a:ext cx="1163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Also,  the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1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1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5" grpId="0"/>
      <p:bldP spid="510987" grpId="0"/>
      <p:bldP spid="510988" grpId="0"/>
      <p:bldP spid="510989" grpId="0"/>
      <p:bldP spid="510993" grpId="0"/>
      <p:bldP spid="510997" grpId="0"/>
      <p:bldP spid="510998" grpId="0"/>
      <p:bldP spid="510999" grpId="0"/>
      <p:bldP spid="511000" grpId="0"/>
      <p:bldP spid="511001" grpId="0"/>
      <p:bldP spid="51100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C324-D873-4730-9D2B-3B85D281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Convexity of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9E80EA-BC5B-4C01-9057-4C55DD9C3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Example 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宋体" charset="-122"/>
                  </a:rPr>
                  <a:t>Find the inflection points of the curve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=3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−4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+1.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  <a:ea typeface="宋体" charset="-122"/>
                </a:endParaRPr>
              </a:p>
              <a:p>
                <a:endParaRPr lang="en-US" altLang="zh-CN" sz="2000" dirty="0">
                  <a:solidFill>
                    <a:srgbClr val="0000FF"/>
                  </a:solidFill>
                  <a:ea typeface="宋体" charset="-122"/>
                </a:endParaRPr>
              </a:p>
              <a:p>
                <a:endParaRPr lang="en-US" altLang="zh-CN" sz="2000" dirty="0">
                  <a:solidFill>
                    <a:srgbClr val="0000FF"/>
                  </a:solidFill>
                  <a:ea typeface="宋体" charset="-122"/>
                </a:endParaRPr>
              </a:p>
              <a:p>
                <a:endParaRPr lang="en-US" altLang="zh-CN" sz="2000" dirty="0">
                  <a:solidFill>
                    <a:srgbClr val="0000FF"/>
                  </a:solidFill>
                  <a:ea typeface="宋体" charset="-122"/>
                </a:endParaRPr>
              </a:p>
              <a:p>
                <a:r>
                  <a:rPr lang="en-US" altLang="zh-CN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Example 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宋体" charset="-122"/>
                  </a:rPr>
                  <a:t>Find all the inflection points of the curve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ad>
                      <m:rad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g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𝑥</m:t>
                        </m:r>
                      </m:e>
                    </m:rad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  <a:ea typeface="宋体" charset="-122"/>
                </a:endParaRPr>
              </a:p>
              <a:p>
                <a:endParaRPr lang="zh-CN" altLang="en-US" sz="2000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9E80EA-BC5B-4C01-9057-4C55DD9C3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6B482-26E1-4359-BE29-D7101531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9C8-B7D8-4186-9CB7-06FB8E690155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7302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Monotonicity</a:t>
            </a:r>
            <a:r>
              <a:rPr lang="en-US" altLang="zh-CN" dirty="0">
                <a:ea typeface="宋体" charset="-122"/>
              </a:rPr>
              <a:t> of Functions</a:t>
            </a:r>
          </a:p>
        </p:txBody>
      </p:sp>
      <p:sp>
        <p:nvSpPr>
          <p:cNvPr id="3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B84C-1333-48B2-86D5-372E4A5EF225}" type="slidenum">
              <a:rPr lang="en-US" altLang="en-US"/>
              <a:pPr/>
              <a:t>5</a:t>
            </a:fld>
            <a:endParaRPr lang="en-US" altLang="en-US"/>
          </a:p>
        </p:txBody>
      </p:sp>
      <p:graphicFrame>
        <p:nvGraphicFramePr>
          <p:cNvPr id="634918" name="Object 3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28938" y="3738562"/>
          <a:ext cx="3520511" cy="69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86" name="Equation" r:id="rId4" imgW="4343400" imgH="850680" progId="Equation.DSMT4">
                  <p:embed/>
                </p:oleObj>
              </mc:Choice>
              <mc:Fallback>
                <p:oleObj name="Equation" r:id="rId4" imgW="4343400" imgH="850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738562"/>
                        <a:ext cx="3520511" cy="690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0" name="Object 4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57500" y="4886324"/>
          <a:ext cx="3962036" cy="68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87" name="Equation" r:id="rId6" imgW="4914720" imgH="850680" progId="Equation.DSMT4">
                  <p:embed/>
                </p:oleObj>
              </mc:Choice>
              <mc:Fallback>
                <p:oleObj name="Equation" r:id="rId6" imgW="4914720" imgH="850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86324"/>
                        <a:ext cx="3962036" cy="6858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539750" y="1412875"/>
            <a:ext cx="2532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charset="-122"/>
              </a:rPr>
              <a:t>Proof (continued)</a:t>
            </a:r>
            <a:endParaRPr lang="zh-CN" altLang="en-US" sz="2400" b="1" dirty="0">
              <a:ea typeface="宋体" charset="-122"/>
            </a:endParaRPr>
          </a:p>
        </p:txBody>
      </p:sp>
      <p:sp>
        <p:nvSpPr>
          <p:cNvPr id="634904" name="Rectangle 24"/>
          <p:cNvSpPr>
            <a:spLocks noChangeArrowheads="1"/>
          </p:cNvSpPr>
          <p:nvPr/>
        </p:nvSpPr>
        <p:spPr bwMode="auto">
          <a:xfrm>
            <a:off x="3214678" y="1395699"/>
            <a:ext cx="1834156" cy="461665"/>
          </a:xfrm>
          <a:prstGeom prst="rect">
            <a:avLst/>
          </a:prstGeom>
          <a:solidFill>
            <a:srgbClr val="FFFFC3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charset="-122"/>
              </a:rPr>
              <a:t>(1) N</a:t>
            </a:r>
            <a:r>
              <a:rPr lang="en-US" altLang="en-US" sz="2400" b="1" dirty="0"/>
              <a:t>ecessity</a:t>
            </a:r>
            <a:endParaRPr lang="zh-CN" altLang="en-US" sz="2400" b="1" dirty="0">
              <a:ea typeface="宋体" charset="-122"/>
            </a:endParaRPr>
          </a:p>
        </p:txBody>
      </p:sp>
      <p:sp>
        <p:nvSpPr>
          <p:cNvPr id="634905" name="Rectangle 25"/>
          <p:cNvSpPr>
            <a:spLocks noChangeArrowheads="1"/>
          </p:cNvSpPr>
          <p:nvPr/>
        </p:nvSpPr>
        <p:spPr bwMode="auto">
          <a:xfrm>
            <a:off x="1141383" y="2000240"/>
            <a:ext cx="73597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Suppose that  </a:t>
            </a:r>
            <a:r>
              <a:rPr lang="en-US" altLang="zh-CN" sz="2400" b="1" i="1" dirty="0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  is monotone increasing (decreasing) on  </a:t>
            </a:r>
            <a:r>
              <a:rPr lang="en-US" altLang="zh-CN" sz="2400" b="1" i="1" dirty="0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.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634906" name="Rectangle 26"/>
          <p:cNvSpPr>
            <a:spLocks noChangeArrowheads="1"/>
          </p:cNvSpPr>
          <p:nvPr/>
        </p:nvSpPr>
        <p:spPr bwMode="auto">
          <a:xfrm>
            <a:off x="1142976" y="2500306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For any </a:t>
            </a:r>
            <a:r>
              <a:rPr lang="en-US" altLang="zh-CN" sz="2400" b="1" i="1" dirty="0">
                <a:ea typeface="宋体" charset="-122"/>
              </a:rPr>
              <a:t>x</a:t>
            </a:r>
            <a:endParaRPr lang="zh-CN" altLang="en-US" sz="2400" b="1" i="1" dirty="0">
              <a:ea typeface="宋体" charset="-122"/>
            </a:endParaRPr>
          </a:p>
        </p:txBody>
      </p:sp>
      <p:sp>
        <p:nvSpPr>
          <p:cNvPr id="634907" name="Rectangle 27"/>
          <p:cNvSpPr>
            <a:spLocks noChangeArrowheads="1"/>
          </p:cNvSpPr>
          <p:nvPr/>
        </p:nvSpPr>
        <p:spPr bwMode="auto">
          <a:xfrm>
            <a:off x="2571745" y="2500306"/>
            <a:ext cx="3437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belonging to the interior </a:t>
            </a:r>
            <a:r>
              <a:rPr lang="en-US" altLang="zh-CN" sz="2400" b="1" i="1" dirty="0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,</a:t>
            </a:r>
          </a:p>
        </p:txBody>
      </p:sp>
      <p:graphicFrame>
        <p:nvGraphicFramePr>
          <p:cNvPr id="634914" name="Object 34"/>
          <p:cNvGraphicFramePr>
            <a:graphicFrameLocks noChangeAspect="1"/>
          </p:cNvGraphicFramePr>
          <p:nvPr/>
        </p:nvGraphicFramePr>
        <p:xfrm>
          <a:off x="1214414" y="3157535"/>
          <a:ext cx="1474789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88" name="Equation" r:id="rId8" imgW="1765080" imgH="406080" progId="Equation.DSMT4">
                  <p:embed/>
                </p:oleObj>
              </mc:Choice>
              <mc:Fallback>
                <p:oleObj name="Equation" r:id="rId8" imgW="176508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157535"/>
                        <a:ext cx="1474789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7" name="Rectangle 37"/>
          <p:cNvSpPr>
            <a:spLocks noChangeArrowheads="1"/>
          </p:cNvSpPr>
          <p:nvPr/>
        </p:nvSpPr>
        <p:spPr bwMode="auto">
          <a:xfrm>
            <a:off x="2857488" y="3110211"/>
            <a:ext cx="7136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then</a:t>
            </a:r>
            <a:endParaRPr lang="zh-CN" altLang="en-US" sz="2400" dirty="0">
              <a:ea typeface="宋体" charset="-122"/>
            </a:endParaRPr>
          </a:p>
        </p:txBody>
      </p:sp>
      <p:graphicFrame>
        <p:nvGraphicFramePr>
          <p:cNvPr id="634922" name="Object 42"/>
          <p:cNvGraphicFramePr>
            <a:graphicFrameLocks noChangeAspect="1"/>
          </p:cNvGraphicFramePr>
          <p:nvPr/>
        </p:nvGraphicFramePr>
        <p:xfrm>
          <a:off x="6929454" y="5072074"/>
          <a:ext cx="1151594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89" name="Equation" r:id="rId10" imgW="1269720" imgH="393480" progId="Equation.DSMT4">
                  <p:embed/>
                </p:oleObj>
              </mc:Choice>
              <mc:Fallback>
                <p:oleObj name="Equation" r:id="rId10" imgW="126972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5072074"/>
                        <a:ext cx="1151594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3" name="Rectangle 43"/>
          <p:cNvSpPr>
            <a:spLocks noChangeArrowheads="1"/>
          </p:cNvSpPr>
          <p:nvPr/>
        </p:nvSpPr>
        <p:spPr bwMode="auto">
          <a:xfrm>
            <a:off x="1142976" y="4214818"/>
            <a:ext cx="663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So, </a:t>
            </a:r>
            <a:endParaRPr lang="zh-CN" altLang="en-US" sz="2400" dirty="0">
              <a:ea typeface="宋体" charset="-122"/>
            </a:endParaRPr>
          </a:p>
        </p:txBody>
      </p:sp>
      <p:grpSp>
        <p:nvGrpSpPr>
          <p:cNvPr id="40" name="Group 44"/>
          <p:cNvGrpSpPr>
            <a:grpSpLocks/>
          </p:cNvGrpSpPr>
          <p:nvPr/>
        </p:nvGrpSpPr>
        <p:grpSpPr bwMode="auto">
          <a:xfrm>
            <a:off x="6000777" y="2500306"/>
            <a:ext cx="2668592" cy="461963"/>
            <a:chOff x="2290" y="3067"/>
            <a:chExt cx="1681" cy="291"/>
          </a:xfrm>
        </p:grpSpPr>
        <p:graphicFrame>
          <p:nvGraphicFramePr>
            <p:cNvPr id="41" name="Object 29"/>
            <p:cNvGraphicFramePr>
              <a:graphicFrameLocks noChangeAspect="1"/>
            </p:cNvGraphicFramePr>
            <p:nvPr/>
          </p:nvGraphicFramePr>
          <p:xfrm>
            <a:off x="2859" y="3132"/>
            <a:ext cx="24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90" name="Equation" r:id="rId12" imgW="444240" imgH="304560" progId="Equation.DSMT4">
                    <p:embed/>
                  </p:oleObj>
                </mc:Choice>
                <mc:Fallback>
                  <p:oleObj name="Equation" r:id="rId12" imgW="444240" imgH="3045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" y="3132"/>
                          <a:ext cx="241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2290" y="3067"/>
              <a:ext cx="16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charset="-122"/>
                </a:rPr>
                <a:t>taking       such that</a:t>
              </a:r>
              <a:endParaRPr lang="zh-CN" altLang="en-US" sz="2400" dirty="0"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3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3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3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3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3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3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4" grpId="0" animBg="1"/>
      <p:bldP spid="634905" grpId="0"/>
      <p:bldP spid="634906" grpId="0"/>
      <p:bldP spid="634907" grpId="0"/>
      <p:bldP spid="634917" grpId="0"/>
      <p:bldP spid="6349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3.6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Asymptotes and Graphing Functions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9993280"/>
      </p:ext>
    </p:extLst>
  </p:cSld>
  <p:clrMapOvr>
    <a:masterClrMapping/>
  </p:clrMapOvr>
  <p:transition>
    <p:pull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Graphing function using 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86346"/>
          </a:xfrm>
        </p:spPr>
        <p:txBody>
          <a:bodyPr>
            <a:noAutofit/>
          </a:bodyPr>
          <a:lstStyle/>
          <a:p>
            <a:r>
              <a:rPr lang="en-US" altLang="zh-CN" dirty="0"/>
              <a:t>Step 1: Pre-calculus analysis</a:t>
            </a:r>
          </a:p>
          <a:p>
            <a:pPr marL="273050" indent="-6350">
              <a:buNone/>
            </a:pPr>
            <a:r>
              <a:rPr lang="en-US" altLang="zh-CN" sz="2000" dirty="0"/>
              <a:t>(a) Check the domain and range of the function to see if any regions of the curve are excluded.</a:t>
            </a:r>
          </a:p>
          <a:p>
            <a:pPr marL="273050" indent="-6350">
              <a:buNone/>
            </a:pPr>
            <a:r>
              <a:rPr lang="en-US" altLang="zh-CN" sz="2000" dirty="0"/>
              <a:t>(b) Test for </a:t>
            </a:r>
            <a:r>
              <a:rPr lang="en-US" altLang="zh-CN" sz="2000" dirty="0" err="1"/>
              <a:t>symmetry,periodicity</a:t>
            </a:r>
            <a:r>
              <a:rPr lang="en-US" altLang="zh-CN" sz="2000" dirty="0"/>
              <a:t> and continuity and so on.</a:t>
            </a:r>
          </a:p>
          <a:p>
            <a:pPr marL="273050" indent="-6350">
              <a:buNone/>
            </a:pPr>
            <a:r>
              <a:rPr lang="en-US" altLang="zh-CN" sz="2000" dirty="0"/>
              <a:t>(c) Find the intercepts (</a:t>
            </a:r>
            <a:r>
              <a:rPr lang="zh-CN" altLang="en-US" sz="2000" dirty="0"/>
              <a:t>截距</a:t>
            </a:r>
            <a:r>
              <a:rPr lang="en-US" altLang="zh-CN" sz="2000" dirty="0"/>
              <a:t>).</a:t>
            </a:r>
          </a:p>
          <a:p>
            <a:pPr marL="273050" indent="-6350">
              <a:buNone/>
            </a:pPr>
            <a:endParaRPr lang="en-US" altLang="zh-CN" sz="2000" i="1" dirty="0"/>
          </a:p>
          <a:p>
            <a:r>
              <a:rPr lang="en-US" altLang="zh-CN" dirty="0"/>
              <a:t>Step 2: Calculus analysis</a:t>
            </a:r>
          </a:p>
          <a:p>
            <a:pPr marL="273050" indent="-6350">
              <a:buNone/>
            </a:pPr>
            <a:r>
              <a:rPr lang="en-US" altLang="zh-CN" sz="2000" dirty="0"/>
              <a:t>(a) Use the first derivative to find the critical points</a:t>
            </a:r>
            <a:r>
              <a:rPr lang="zh-CN" altLang="en-US" sz="2000" dirty="0"/>
              <a:t>（临界点）</a:t>
            </a:r>
            <a:r>
              <a:rPr lang="en-US" altLang="zh-CN" sz="2000" dirty="0"/>
              <a:t> and to find out where the graph is increasing and decreasing.</a:t>
            </a:r>
          </a:p>
          <a:p>
            <a:pPr marL="273050" indent="-6350">
              <a:buNone/>
            </a:pPr>
            <a:r>
              <a:rPr lang="en-US" altLang="zh-CN" sz="2000" dirty="0"/>
              <a:t>(b) Test the critical points for local maxima and minima</a:t>
            </a:r>
            <a:r>
              <a:rPr lang="en-US" altLang="zh-CN" sz="2000" i="1" dirty="0"/>
              <a:t>.</a:t>
            </a:r>
            <a:endParaRPr lang="en-US" altLang="zh-CN" sz="2000" dirty="0"/>
          </a:p>
          <a:p>
            <a:pPr marL="273050" indent="-6350">
              <a:buNone/>
            </a:pPr>
            <a:r>
              <a:rPr lang="en-US" altLang="zh-CN" sz="2000" dirty="0"/>
              <a:t>(c) Use the second derivative to find out where the graph is concave and convex and to locate inflection points.</a:t>
            </a:r>
          </a:p>
          <a:p>
            <a:pPr marL="273050" indent="-6350">
              <a:buNone/>
            </a:pPr>
            <a:r>
              <a:rPr lang="en-US" altLang="zh-CN" sz="2000" dirty="0"/>
              <a:t>(d) Find the asymptotes</a:t>
            </a:r>
            <a:r>
              <a:rPr lang="zh-CN" altLang="en-US" sz="2000" dirty="0"/>
              <a:t>（渐近线）</a:t>
            </a:r>
            <a:r>
              <a:rPr lang="en-US" altLang="zh-CN" sz="200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9C8-B7D8-4186-9CB7-06FB8E690155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Graphing function using 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3: Plot a few points (including all critical points and inflection points).</a:t>
            </a:r>
          </a:p>
          <a:p>
            <a:r>
              <a:rPr lang="en-US" altLang="zh-CN" dirty="0"/>
              <a:t>Step 4: Sketch the graph.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9C8-B7D8-4186-9CB7-06FB8E690155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Graphing function using 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4186238" cy="571504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9C8-B7D8-4186-9CB7-06FB8E690155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92140" y="3441703"/>
            <a:ext cx="4186238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Sketch the graph of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314840" y="3286124"/>
          <a:ext cx="24003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7" name="Equation" r:id="rId3" imgW="2400120" imgH="672840" progId="Equation.DSMT4">
                  <p:embed/>
                </p:oleObj>
              </mc:Choice>
              <mc:Fallback>
                <p:oleObj name="Equation" r:id="rId3" imgW="240012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40" y="3286124"/>
                        <a:ext cx="24003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B2E6-0DDD-4976-9FE3-09D00423E969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Review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Monotonicity</a:t>
            </a:r>
            <a:r>
              <a:rPr lang="en-US" altLang="zh-CN" dirty="0">
                <a:ea typeface="宋体" charset="-122"/>
              </a:rPr>
              <a:t> of functions</a:t>
            </a:r>
          </a:p>
          <a:p>
            <a:r>
              <a:rPr lang="en-US" altLang="zh-CN" dirty="0">
                <a:ea typeface="宋体" charset="-122"/>
              </a:rPr>
              <a:t>Extreme values of functions</a:t>
            </a:r>
          </a:p>
          <a:p>
            <a:r>
              <a:rPr lang="en-US" altLang="zh-CN" dirty="0">
                <a:ea typeface="宋体" charset="-122"/>
              </a:rPr>
              <a:t>Global maxima and minima</a:t>
            </a:r>
          </a:p>
          <a:p>
            <a:r>
              <a:rPr lang="en-US" altLang="zh-CN" dirty="0">
                <a:ea typeface="宋体" charset="-122"/>
              </a:rPr>
              <a:t>Convexity of functions</a:t>
            </a:r>
          </a:p>
          <a:p>
            <a:r>
              <a:rPr lang="en-US" altLang="zh-CN" dirty="0">
                <a:ea typeface="宋体" charset="-122"/>
              </a:rPr>
              <a:t>Inflections</a:t>
            </a:r>
          </a:p>
          <a:p>
            <a:r>
              <a:rPr lang="en-US" altLang="zh-CN" dirty="0">
                <a:ea typeface="宋体" charset="-122"/>
              </a:rPr>
              <a:t>Graphing functions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477-56FA-4A6B-BF77-E04B3E21A22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Monotonicity</a:t>
            </a:r>
            <a:r>
              <a:rPr lang="en-US" altLang="zh-CN" dirty="0">
                <a:ea typeface="宋体" charset="-122"/>
              </a:rPr>
              <a:t> of Functions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720" y="1341438"/>
            <a:ext cx="8104216" cy="86518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Note</a:t>
            </a:r>
            <a:r>
              <a:rPr lang="en-US" altLang="zh-CN" dirty="0">
                <a:ea typeface="宋体" charset="-122"/>
              </a:rPr>
              <a:t>   It should be noted that even if  </a:t>
            </a:r>
            <a:r>
              <a:rPr lang="en-US" altLang="zh-CN" b="1" i="1" dirty="0">
                <a:ea typeface="宋体" charset="-122"/>
              </a:rPr>
              <a:t>f</a:t>
            </a:r>
            <a:r>
              <a:rPr lang="en-US" altLang="zh-CN" dirty="0">
                <a:ea typeface="宋体" charset="-122"/>
              </a:rPr>
              <a:t> is strictly monotone increasing (decreasing) on </a:t>
            </a:r>
            <a:r>
              <a:rPr lang="en-US" altLang="zh-CN" b="1" i="1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 then it may not be possible to find </a:t>
            </a:r>
          </a:p>
        </p:txBody>
      </p:sp>
      <p:graphicFrame>
        <p:nvGraphicFramePr>
          <p:cNvPr id="6737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0613" y="2357438"/>
          <a:ext cx="1683710" cy="42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12" name="Equation" r:id="rId4" imgW="1346040" imgH="342720" progId="Equation.DSMT4">
                  <p:embed/>
                </p:oleObj>
              </mc:Choice>
              <mc:Fallback>
                <p:oleObj name="Equation" r:id="rId4" imgW="134604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357438"/>
                        <a:ext cx="1683710" cy="4286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798" name="Rectangle 6"/>
          <p:cNvSpPr>
            <a:spLocks noChangeArrowheads="1"/>
          </p:cNvSpPr>
          <p:nvPr/>
        </p:nvSpPr>
        <p:spPr bwMode="auto">
          <a:xfrm>
            <a:off x="571472" y="2753021"/>
            <a:ext cx="25330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at every point on</a:t>
            </a:r>
            <a:r>
              <a:rPr lang="en-US" altLang="zh-CN" sz="2400" b="1" i="1" dirty="0">
                <a:solidFill>
                  <a:srgbClr val="0000CC"/>
                </a:solidFill>
                <a:ea typeface="宋体" charset="-122"/>
              </a:rPr>
              <a:t> I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.</a:t>
            </a:r>
            <a:endParaRPr lang="zh-CN" altLang="en-US" sz="2400" dirty="0">
              <a:solidFill>
                <a:srgbClr val="0000CC"/>
              </a:solidFill>
              <a:ea typeface="宋体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72000" y="2492375"/>
            <a:ext cx="4119563" cy="3884613"/>
            <a:chOff x="2880" y="1570"/>
            <a:chExt cx="2595" cy="2447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880" y="1570"/>
              <a:ext cx="2540" cy="2447"/>
              <a:chOff x="2880" y="1570"/>
              <a:chExt cx="2540" cy="2447"/>
            </a:xfrm>
          </p:grpSpPr>
          <p:pic>
            <p:nvPicPr>
              <p:cNvPr id="673800" name="Picture 8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379" y="1570"/>
                <a:ext cx="1534" cy="2447"/>
              </a:xfrm>
              <a:prstGeom prst="rect">
                <a:avLst/>
              </a:prstGeom>
              <a:noFill/>
            </p:spPr>
          </p:pic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2880" y="1661"/>
                <a:ext cx="2540" cy="2223"/>
                <a:chOff x="2880" y="1661"/>
                <a:chExt cx="2540" cy="2223"/>
              </a:xfrm>
            </p:grpSpPr>
            <p:sp>
              <p:nvSpPr>
                <p:cNvPr id="67380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80" y="2795"/>
                  <a:ext cx="25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80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150" y="1661"/>
                  <a:ext cx="0" cy="222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73805" name="Rectangle 13"/>
            <p:cNvSpPr>
              <a:spLocks noChangeArrowheads="1"/>
            </p:cNvSpPr>
            <p:nvPr/>
          </p:nvSpPr>
          <p:spPr bwMode="auto">
            <a:xfrm>
              <a:off x="3923" y="1570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 </a:t>
              </a:r>
              <a:r>
                <a:rPr lang="en-US" altLang="zh-CN" b="1" i="1">
                  <a:ea typeface="宋体" charset="-122"/>
                </a:rPr>
                <a:t>y</a:t>
              </a:r>
              <a:endParaRPr lang="zh-CN" altLang="en-US" b="1" i="1">
                <a:ea typeface="宋体" charset="-122"/>
              </a:endParaRPr>
            </a:p>
          </p:txBody>
        </p:sp>
        <p:sp>
          <p:nvSpPr>
            <p:cNvPr id="673806" name="Rectangle 14"/>
            <p:cNvSpPr>
              <a:spLocks noChangeArrowheads="1"/>
            </p:cNvSpPr>
            <p:nvPr/>
          </p:nvSpPr>
          <p:spPr bwMode="auto">
            <a:xfrm>
              <a:off x="5239" y="27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 </a:t>
              </a:r>
              <a:r>
                <a:rPr lang="en-US" altLang="zh-CN" b="1" i="1">
                  <a:ea typeface="宋体" charset="-122"/>
                </a:rPr>
                <a:t>x</a:t>
              </a:r>
              <a:endParaRPr lang="zh-CN" altLang="en-US" b="1" i="1">
                <a:ea typeface="宋体" charset="-122"/>
              </a:endParaRPr>
            </a:p>
          </p:txBody>
        </p:sp>
        <p:sp>
          <p:nvSpPr>
            <p:cNvPr id="673807" name="Rectangle 15"/>
            <p:cNvSpPr>
              <a:spLocks noChangeArrowheads="1"/>
            </p:cNvSpPr>
            <p:nvPr/>
          </p:nvSpPr>
          <p:spPr bwMode="auto">
            <a:xfrm>
              <a:off x="3878" y="2750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 </a:t>
              </a:r>
              <a:r>
                <a:rPr lang="en-US" altLang="zh-CN" b="1" i="1">
                  <a:ea typeface="宋体" charset="-122"/>
                </a:rPr>
                <a:t>O</a:t>
              </a:r>
              <a:endParaRPr lang="zh-CN" altLang="en-US" b="1" i="1">
                <a:ea typeface="宋体" charset="-122"/>
              </a:endParaRPr>
            </a:p>
          </p:txBody>
        </p:sp>
      </p:grpSp>
      <p:sp>
        <p:nvSpPr>
          <p:cNvPr id="673809" name="Rectangle 17"/>
          <p:cNvSpPr>
            <a:spLocks noChangeArrowheads="1"/>
          </p:cNvSpPr>
          <p:nvPr/>
        </p:nvSpPr>
        <p:spPr bwMode="auto">
          <a:xfrm>
            <a:off x="1187450" y="3429000"/>
            <a:ext cx="169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For instance</a:t>
            </a:r>
            <a:endParaRPr lang="zh-CN" altLang="en-US" sz="2400">
              <a:ea typeface="宋体" charset="-122"/>
            </a:endParaRPr>
          </a:p>
        </p:txBody>
      </p:sp>
      <p:graphicFrame>
        <p:nvGraphicFramePr>
          <p:cNvPr id="673810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1476375" y="4230690"/>
          <a:ext cx="2999495" cy="41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13" name="Equation" r:id="rId7" imgW="3504960" imgH="482400" progId="Equation.DSMT4">
                  <p:embed/>
                </p:oleObj>
              </mc:Choice>
              <mc:Fallback>
                <p:oleObj name="Equation" r:id="rId7" imgW="350496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30690"/>
                        <a:ext cx="2999495" cy="412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4B16-EE1E-4A44-8E39-364E605A1A9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Monotonicity of Functions</a:t>
            </a:r>
          </a:p>
        </p:txBody>
      </p:sp>
      <p:graphicFrame>
        <p:nvGraphicFramePr>
          <p:cNvPr id="636932" name="Object 4"/>
          <p:cNvGraphicFramePr>
            <a:graphicFrameLocks noChangeAspect="1"/>
          </p:cNvGraphicFramePr>
          <p:nvPr/>
        </p:nvGraphicFramePr>
        <p:xfrm>
          <a:off x="1619250" y="5230812"/>
          <a:ext cx="1019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2" name="Equation" r:id="rId4" imgW="1015559" imgH="304668" progId="Equation.DSMT4">
                  <p:embed/>
                </p:oleObj>
              </mc:Choice>
              <mc:Fallback>
                <p:oleObj name="Equation" r:id="rId4" imgW="1015559" imgH="304668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30812"/>
                        <a:ext cx="10191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3" name="Object 5"/>
          <p:cNvGraphicFramePr>
            <a:graphicFrameLocks noChangeAspect="1"/>
          </p:cNvGraphicFramePr>
          <p:nvPr/>
        </p:nvGraphicFramePr>
        <p:xfrm>
          <a:off x="1608138" y="5662612"/>
          <a:ext cx="1019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3" name="Equation" r:id="rId6" imgW="1015559" imgH="304668" progId="Equation.DSMT4">
                  <p:embed/>
                </p:oleObj>
              </mc:Choice>
              <mc:Fallback>
                <p:oleObj name="Equation" r:id="rId6" imgW="1015559" imgH="304668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5662612"/>
                        <a:ext cx="10191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5" name="Rectangle 7"/>
          <p:cNvSpPr>
            <a:spLocks noChangeArrowheads="1"/>
          </p:cNvSpPr>
          <p:nvPr/>
        </p:nvSpPr>
        <p:spPr bwMode="auto">
          <a:xfrm>
            <a:off x="1763713" y="2493962"/>
            <a:ext cx="811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Since </a:t>
            </a:r>
          </a:p>
        </p:txBody>
      </p: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611188" y="3536949"/>
            <a:ext cx="271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 roots of the equation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76600" y="3536949"/>
            <a:ext cx="1576388" cy="396875"/>
            <a:chOff x="2550" y="2614"/>
            <a:chExt cx="993" cy="250"/>
          </a:xfrm>
        </p:grpSpPr>
        <p:graphicFrame>
          <p:nvGraphicFramePr>
            <p:cNvPr id="636938" name="Object 10"/>
            <p:cNvGraphicFramePr>
              <a:graphicFrameLocks noChangeAspect="1"/>
            </p:cNvGraphicFramePr>
            <p:nvPr/>
          </p:nvGraphicFramePr>
          <p:xfrm>
            <a:off x="2550" y="2659"/>
            <a:ext cx="64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74" name="Equation" r:id="rId8" imgW="1028254" imgH="304668" progId="Equation.DSMT4">
                    <p:embed/>
                  </p:oleObj>
                </mc:Choice>
                <mc:Fallback>
                  <p:oleObj name="Equation" r:id="rId8" imgW="1028254" imgH="304668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0" y="2659"/>
                          <a:ext cx="64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939" name="Rectangle 11"/>
            <p:cNvSpPr>
              <a:spLocks noChangeArrowheads="1"/>
            </p:cNvSpPr>
            <p:nvPr/>
          </p:nvSpPr>
          <p:spPr bwMode="auto">
            <a:xfrm>
              <a:off x="3152" y="261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are </a:t>
              </a:r>
            </a:p>
          </p:txBody>
        </p:sp>
      </p:grpSp>
      <p:sp>
        <p:nvSpPr>
          <p:cNvPr id="636940" name="Rectangle 12"/>
          <p:cNvSpPr>
            <a:spLocks noChangeArrowheads="1"/>
          </p:cNvSpPr>
          <p:nvPr/>
        </p:nvSpPr>
        <p:spPr bwMode="auto">
          <a:xfrm>
            <a:off x="611188" y="4725987"/>
            <a:ext cx="200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It easy to see that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843213" y="5157787"/>
            <a:ext cx="1809750" cy="396875"/>
            <a:chOff x="1791" y="3566"/>
            <a:chExt cx="1140" cy="250"/>
          </a:xfrm>
        </p:grpSpPr>
        <p:graphicFrame>
          <p:nvGraphicFramePr>
            <p:cNvPr id="636942" name="Object 14"/>
            <p:cNvGraphicFramePr>
              <a:graphicFrameLocks noChangeAspect="1"/>
            </p:cNvGraphicFramePr>
            <p:nvPr/>
          </p:nvGraphicFramePr>
          <p:xfrm>
            <a:off x="2109" y="3612"/>
            <a:ext cx="82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75" name="Equation" r:id="rId10" imgW="1307532" imgH="291973" progId="Equation.DSMT4">
                    <p:embed/>
                  </p:oleObj>
                </mc:Choice>
                <mc:Fallback>
                  <p:oleObj name="Equation" r:id="rId10" imgW="1307532" imgH="291973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612"/>
                          <a:ext cx="82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943" name="Rectangle 15"/>
            <p:cNvSpPr>
              <a:spLocks noChangeArrowheads="1"/>
            </p:cNvSpPr>
            <p:nvPr/>
          </p:nvSpPr>
          <p:spPr bwMode="auto">
            <a:xfrm>
              <a:off x="1791" y="3566"/>
              <a:ext cx="2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if 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643438" y="5121274"/>
            <a:ext cx="2219325" cy="396875"/>
            <a:chOff x="3088" y="3566"/>
            <a:chExt cx="1398" cy="250"/>
          </a:xfrm>
        </p:grpSpPr>
        <p:graphicFrame>
          <p:nvGraphicFramePr>
            <p:cNvPr id="636945" name="Object 17"/>
            <p:cNvGraphicFramePr>
              <a:graphicFrameLocks noChangeAspect="1"/>
            </p:cNvGraphicFramePr>
            <p:nvPr/>
          </p:nvGraphicFramePr>
          <p:xfrm>
            <a:off x="3515" y="3607"/>
            <a:ext cx="7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76" name="Equation" r:id="rId12" imgW="1180588" imgH="291973" progId="Equation.DSMT4">
                    <p:embed/>
                  </p:oleObj>
                </mc:Choice>
                <mc:Fallback>
                  <p:oleObj name="Equation" r:id="rId12" imgW="1180588" imgH="291973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607"/>
                          <a:ext cx="7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946" name="Rectangle 18"/>
            <p:cNvSpPr>
              <a:spLocks noChangeArrowheads="1"/>
            </p:cNvSpPr>
            <p:nvPr/>
          </p:nvSpPr>
          <p:spPr bwMode="auto">
            <a:xfrm>
              <a:off x="3088" y="3566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and </a:t>
              </a:r>
            </a:p>
          </p:txBody>
        </p:sp>
        <p:sp>
          <p:nvSpPr>
            <p:cNvPr id="636947" name="Rectangle 19"/>
            <p:cNvSpPr>
              <a:spLocks noChangeArrowheads="1"/>
            </p:cNvSpPr>
            <p:nvPr/>
          </p:nvSpPr>
          <p:spPr bwMode="auto">
            <a:xfrm>
              <a:off x="4286" y="3566"/>
              <a:ext cx="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; 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1472" y="1214422"/>
            <a:ext cx="6667210" cy="1028714"/>
            <a:chOff x="571472" y="1500174"/>
            <a:chExt cx="6667210" cy="1028714"/>
          </a:xfrm>
        </p:grpSpPr>
        <p:sp>
          <p:nvSpPr>
            <p:cNvPr id="636934" name="Rectangle 6"/>
            <p:cNvSpPr>
              <a:spLocks noChangeArrowheads="1"/>
            </p:cNvSpPr>
            <p:nvPr/>
          </p:nvSpPr>
          <p:spPr bwMode="auto">
            <a:xfrm>
              <a:off x="571472" y="1500174"/>
              <a:ext cx="66672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 </a:t>
              </a:r>
              <a:r>
                <a:rPr lang="en-US" altLang="zh-CN" sz="2400" b="1" dirty="0"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Discuss the </a:t>
              </a:r>
              <a:r>
                <a:rPr lang="en-US" altLang="zh-CN" sz="2400" dirty="0" err="1">
                  <a:solidFill>
                    <a:srgbClr val="0000FF"/>
                  </a:solidFill>
                  <a:ea typeface="宋体" charset="-122"/>
                </a:rPr>
                <a:t>monotonicity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 of the function </a:t>
              </a:r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2857502" y="2119313"/>
              <a:ext cx="3259140" cy="409575"/>
              <a:chOff x="3523" y="1245"/>
              <a:chExt cx="2053" cy="258"/>
            </a:xfrm>
          </p:grpSpPr>
          <p:graphicFrame>
            <p:nvGraphicFramePr>
              <p:cNvPr id="636949" name="Object 21"/>
              <p:cNvGraphicFramePr>
                <a:graphicFrameLocks noChangeAspect="1"/>
              </p:cNvGraphicFramePr>
              <p:nvPr/>
            </p:nvGraphicFramePr>
            <p:xfrm>
              <a:off x="3523" y="1245"/>
              <a:ext cx="1890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577" name="Equation" r:id="rId14" imgW="2997000" imgH="380880" progId="Equation.DSMT4">
                      <p:embed/>
                    </p:oleObj>
                  </mc:Choice>
                  <mc:Fallback>
                    <p:oleObj name="Equation" r:id="rId14" imgW="2997000" imgH="38088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45"/>
                            <a:ext cx="1890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6950" name="Rectangle 22"/>
              <p:cNvSpPr>
                <a:spLocks noChangeArrowheads="1"/>
              </p:cNvSpPr>
              <p:nvPr/>
            </p:nvSpPr>
            <p:spPr bwMode="auto">
              <a:xfrm>
                <a:off x="5420" y="1253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.</a:t>
                </a:r>
              </a:p>
            </p:txBody>
          </p:sp>
        </p:grpSp>
      </p:grpSp>
      <p:sp>
        <p:nvSpPr>
          <p:cNvPr id="636951" name="Rectangle 23"/>
          <p:cNvSpPr>
            <a:spLocks noChangeArrowheads="1"/>
          </p:cNvSpPr>
          <p:nvPr/>
        </p:nvSpPr>
        <p:spPr bwMode="auto">
          <a:xfrm>
            <a:off x="611188" y="2493962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268538" y="2997199"/>
            <a:ext cx="4064000" cy="396875"/>
            <a:chOff x="1383" y="2432"/>
            <a:chExt cx="2560" cy="250"/>
          </a:xfrm>
        </p:grpSpPr>
        <p:graphicFrame>
          <p:nvGraphicFramePr>
            <p:cNvPr id="636953" name="Object 25"/>
            <p:cNvGraphicFramePr>
              <a:graphicFrameLocks noChangeAspect="1"/>
            </p:cNvGraphicFramePr>
            <p:nvPr/>
          </p:nvGraphicFramePr>
          <p:xfrm>
            <a:off x="1383" y="2432"/>
            <a:ext cx="249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78" name="Equation" r:id="rId16" imgW="3949700" imgH="355600" progId="Equation.DSMT4">
                    <p:embed/>
                  </p:oleObj>
                </mc:Choice>
                <mc:Fallback>
                  <p:oleObj name="Equation" r:id="rId16" imgW="3949700" imgH="355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32"/>
                          <a:ext cx="249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954" name="Rectangle 26"/>
            <p:cNvSpPr>
              <a:spLocks noChangeArrowheads="1"/>
            </p:cNvSpPr>
            <p:nvPr/>
          </p:nvSpPr>
          <p:spPr bwMode="auto">
            <a:xfrm>
              <a:off x="3787" y="243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884488" y="4149724"/>
            <a:ext cx="2335212" cy="396875"/>
            <a:chOff x="1610" y="2908"/>
            <a:chExt cx="1471" cy="250"/>
          </a:xfrm>
        </p:grpSpPr>
        <p:graphicFrame>
          <p:nvGraphicFramePr>
            <p:cNvPr id="636956" name="Object 28"/>
            <p:cNvGraphicFramePr>
              <a:graphicFrameLocks noChangeAspect="1"/>
            </p:cNvGraphicFramePr>
            <p:nvPr/>
          </p:nvGraphicFramePr>
          <p:xfrm>
            <a:off x="1610" y="2931"/>
            <a:ext cx="50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79" name="Equation" r:id="rId18" imgW="799753" imgH="330057" progId="Equation.DSMT4">
                    <p:embed/>
                  </p:oleObj>
                </mc:Choice>
                <mc:Fallback>
                  <p:oleObj name="Equation" r:id="rId18" imgW="799753" imgH="330057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31"/>
                          <a:ext cx="50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57" name="Object 29"/>
            <p:cNvGraphicFramePr>
              <a:graphicFrameLocks noChangeAspect="1"/>
            </p:cNvGraphicFramePr>
            <p:nvPr/>
          </p:nvGraphicFramePr>
          <p:xfrm>
            <a:off x="2517" y="2931"/>
            <a:ext cx="4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80" name="Equation" r:id="rId20" imgW="685800" imgH="330200" progId="Equation.DSMT4">
                    <p:embed/>
                  </p:oleObj>
                </mc:Choice>
                <mc:Fallback>
                  <p:oleObj name="Equation" r:id="rId20" imgW="685800" imgH="330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931"/>
                          <a:ext cx="43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958" name="Rectangle 30"/>
            <p:cNvSpPr>
              <a:spLocks noChangeArrowheads="1"/>
            </p:cNvSpPr>
            <p:nvPr/>
          </p:nvSpPr>
          <p:spPr bwMode="auto">
            <a:xfrm>
              <a:off x="2109" y="2908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and </a:t>
              </a:r>
            </a:p>
          </p:txBody>
        </p:sp>
        <p:sp>
          <p:nvSpPr>
            <p:cNvPr id="636959" name="Rectangle 31"/>
            <p:cNvSpPr>
              <a:spLocks noChangeArrowheads="1"/>
            </p:cNvSpPr>
            <p:nvPr/>
          </p:nvSpPr>
          <p:spPr bwMode="auto">
            <a:xfrm>
              <a:off x="2925" y="290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843213" y="5589587"/>
            <a:ext cx="1689100" cy="396875"/>
            <a:chOff x="1791" y="3838"/>
            <a:chExt cx="1064" cy="250"/>
          </a:xfrm>
        </p:grpSpPr>
        <p:graphicFrame>
          <p:nvGraphicFramePr>
            <p:cNvPr id="636961" name="Object 33"/>
            <p:cNvGraphicFramePr>
              <a:graphicFrameLocks noChangeAspect="1"/>
            </p:cNvGraphicFramePr>
            <p:nvPr/>
          </p:nvGraphicFramePr>
          <p:xfrm>
            <a:off x="2109" y="3884"/>
            <a:ext cx="60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81" name="Equation" r:id="rId22" imgW="952087" imgH="291973" progId="Equation.DSMT4">
                    <p:embed/>
                  </p:oleObj>
                </mc:Choice>
                <mc:Fallback>
                  <p:oleObj name="Equation" r:id="rId22" imgW="952087" imgH="29197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884"/>
                          <a:ext cx="60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962" name="Rectangle 34"/>
            <p:cNvSpPr>
              <a:spLocks noChangeArrowheads="1"/>
            </p:cNvSpPr>
            <p:nvPr/>
          </p:nvSpPr>
          <p:spPr bwMode="auto">
            <a:xfrm>
              <a:off x="1791" y="3838"/>
              <a:ext cx="2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if </a:t>
              </a:r>
            </a:p>
          </p:txBody>
        </p:sp>
        <p:sp>
          <p:nvSpPr>
            <p:cNvPr id="636963" name="Rectangle 35"/>
            <p:cNvSpPr>
              <a:spLocks noChangeArrowheads="1"/>
            </p:cNvSpPr>
            <p:nvPr/>
          </p:nvSpPr>
          <p:spPr bwMode="auto">
            <a:xfrm>
              <a:off x="2699" y="383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5" grpId="0"/>
      <p:bldP spid="636936" grpId="0"/>
      <p:bldP spid="636940" grpId="0"/>
      <p:bldP spid="6369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04D9-D98C-42B9-A8AA-94DFD2F50FA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Monotonicity of Functions</a:t>
            </a:r>
            <a:endParaRPr lang="zh-CN" altLang="en-US">
              <a:ea typeface="宋体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8313" y="2600324"/>
            <a:ext cx="8355012" cy="396875"/>
            <a:chOff x="657" y="1434"/>
            <a:chExt cx="5263" cy="250"/>
          </a:xfrm>
        </p:grpSpPr>
        <p:graphicFrame>
          <p:nvGraphicFramePr>
            <p:cNvPr id="638980" name="Object 4"/>
            <p:cNvGraphicFramePr>
              <a:graphicFrameLocks noChangeAspect="1"/>
            </p:cNvGraphicFramePr>
            <p:nvPr/>
          </p:nvGraphicFramePr>
          <p:xfrm>
            <a:off x="2517" y="1480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46" name="Equation" r:id="rId4" imgW="571252" imgH="291973" progId="Equation.DSMT4">
                    <p:embed/>
                  </p:oleObj>
                </mc:Choice>
                <mc:Fallback>
                  <p:oleObj name="Equation" r:id="rId4" imgW="571252" imgH="291973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480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8981" name="Rectangle 5"/>
            <p:cNvSpPr>
              <a:spLocks noChangeArrowheads="1"/>
            </p:cNvSpPr>
            <p:nvPr/>
          </p:nvSpPr>
          <p:spPr bwMode="auto">
            <a:xfrm>
              <a:off x="657" y="1434"/>
              <a:ext cx="1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Then, we have the function </a:t>
              </a:r>
            </a:p>
          </p:txBody>
        </p:sp>
        <p:sp>
          <p:nvSpPr>
            <p:cNvPr id="638982" name="Rectangle 6"/>
            <p:cNvSpPr>
              <a:spLocks noChangeArrowheads="1"/>
            </p:cNvSpPr>
            <p:nvPr/>
          </p:nvSpPr>
          <p:spPr bwMode="auto">
            <a:xfrm>
              <a:off x="2835" y="1434"/>
              <a:ext cx="30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strictly monotone increasing in the interval </a:t>
              </a:r>
            </a:p>
          </p:txBody>
        </p:sp>
      </p:grp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468313" y="3284538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Finish.</a:t>
            </a:r>
          </a:p>
        </p:txBody>
      </p:sp>
      <p:sp>
        <p:nvSpPr>
          <p:cNvPr id="638989" name="Rectangle 13"/>
          <p:cNvSpPr>
            <a:spLocks noChangeArrowheads="1"/>
          </p:cNvSpPr>
          <p:nvPr/>
        </p:nvSpPr>
        <p:spPr bwMode="auto">
          <a:xfrm>
            <a:off x="357158" y="2246307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ea typeface="宋体" charset="-122"/>
              </a:rPr>
              <a:t>Solution (continued)</a:t>
            </a:r>
            <a:endParaRPr lang="zh-CN" altLang="en-US" b="1" dirty="0">
              <a:ea typeface="宋体" charset="-122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39750" y="2889249"/>
            <a:ext cx="2343150" cy="396875"/>
            <a:chOff x="385" y="1888"/>
            <a:chExt cx="1476" cy="250"/>
          </a:xfrm>
        </p:grpSpPr>
        <p:graphicFrame>
          <p:nvGraphicFramePr>
            <p:cNvPr id="638991" name="Object 15"/>
            <p:cNvGraphicFramePr>
              <a:graphicFrameLocks noChangeAspect="1"/>
            </p:cNvGraphicFramePr>
            <p:nvPr/>
          </p:nvGraphicFramePr>
          <p:xfrm>
            <a:off x="385" y="1933"/>
            <a:ext cx="5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47" name="Equation" r:id="rId6" imgW="901309" imgH="291973" progId="Equation.DSMT4">
                    <p:embed/>
                  </p:oleObj>
                </mc:Choice>
                <mc:Fallback>
                  <p:oleObj name="Equation" r:id="rId6" imgW="901309" imgH="291973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933"/>
                          <a:ext cx="57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8992" name="Object 16"/>
            <p:cNvGraphicFramePr>
              <a:graphicFrameLocks noChangeAspect="1"/>
            </p:cNvGraphicFramePr>
            <p:nvPr/>
          </p:nvGraphicFramePr>
          <p:xfrm>
            <a:off x="1266" y="1933"/>
            <a:ext cx="48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48" name="Equation" r:id="rId8" imgW="761669" imgH="291973" progId="Equation.DSMT4">
                    <p:embed/>
                  </p:oleObj>
                </mc:Choice>
                <mc:Fallback>
                  <p:oleObj name="Equation" r:id="rId8" imgW="761669" imgH="291973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1933"/>
                          <a:ext cx="48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8993" name="Rectangle 17"/>
            <p:cNvSpPr>
              <a:spLocks noChangeArrowheads="1"/>
            </p:cNvSpPr>
            <p:nvPr/>
          </p:nvSpPr>
          <p:spPr bwMode="auto">
            <a:xfrm>
              <a:off x="865" y="1888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and </a:t>
              </a:r>
            </a:p>
          </p:txBody>
        </p:sp>
        <p:sp>
          <p:nvSpPr>
            <p:cNvPr id="638994" name="Rectangle 18"/>
            <p:cNvSpPr>
              <a:spLocks noChangeArrowheads="1"/>
            </p:cNvSpPr>
            <p:nvPr/>
          </p:nvSpPr>
          <p:spPr bwMode="auto">
            <a:xfrm>
              <a:off x="1701" y="1888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;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771775" y="2889249"/>
            <a:ext cx="6008688" cy="396875"/>
            <a:chOff x="1791" y="1888"/>
            <a:chExt cx="3785" cy="250"/>
          </a:xfrm>
        </p:grpSpPr>
        <p:graphicFrame>
          <p:nvGraphicFramePr>
            <p:cNvPr id="638996" name="Object 20"/>
            <p:cNvGraphicFramePr>
              <a:graphicFrameLocks noChangeAspect="1"/>
            </p:cNvGraphicFramePr>
            <p:nvPr/>
          </p:nvGraphicFramePr>
          <p:xfrm>
            <a:off x="5073" y="1933"/>
            <a:ext cx="43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49" name="Equation" r:id="rId10" imgW="698197" imgH="291973" progId="Equation.DSMT4">
                    <p:embed/>
                  </p:oleObj>
                </mc:Choice>
                <mc:Fallback>
                  <p:oleObj name="Equation" r:id="rId10" imgW="698197" imgH="29197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3" y="1933"/>
                          <a:ext cx="43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8997" name="Rectangle 21"/>
            <p:cNvSpPr>
              <a:spLocks noChangeArrowheads="1"/>
            </p:cNvSpPr>
            <p:nvPr/>
          </p:nvSpPr>
          <p:spPr bwMode="auto">
            <a:xfrm>
              <a:off x="1791" y="1888"/>
              <a:ext cx="33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and is strictly monotone decreasing in the interval </a:t>
              </a:r>
            </a:p>
          </p:txBody>
        </p:sp>
        <p:sp>
          <p:nvSpPr>
            <p:cNvPr id="638998" name="Rectangle 22"/>
            <p:cNvSpPr>
              <a:spLocks noChangeArrowheads="1"/>
            </p:cNvSpPr>
            <p:nvPr/>
          </p:nvSpPr>
          <p:spPr bwMode="auto">
            <a:xfrm>
              <a:off x="5420" y="188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127250" y="3429000"/>
            <a:ext cx="5230832" cy="3384550"/>
            <a:chOff x="1249" y="1706"/>
            <a:chExt cx="3264" cy="2097"/>
          </a:xfrm>
        </p:grpSpPr>
        <p:pic>
          <p:nvPicPr>
            <p:cNvPr id="639000" name="Picture 24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249" y="1706"/>
              <a:ext cx="3264" cy="2016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</p:spPr>
        </p:pic>
        <p:sp>
          <p:nvSpPr>
            <p:cNvPr id="639001" name="Line 25"/>
            <p:cNvSpPr>
              <a:spLocks noChangeShapeType="1"/>
            </p:cNvSpPr>
            <p:nvPr/>
          </p:nvSpPr>
          <p:spPr bwMode="auto">
            <a:xfrm flipV="1">
              <a:off x="1945" y="2042"/>
              <a:ext cx="0" cy="516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9002" name="Object 26"/>
            <p:cNvGraphicFramePr>
              <a:graphicFrameLocks noChangeAspect="1"/>
            </p:cNvGraphicFramePr>
            <p:nvPr/>
          </p:nvGraphicFramePr>
          <p:xfrm>
            <a:off x="1873" y="1898"/>
            <a:ext cx="17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50" name="公式" r:id="rId13" imgW="406080" imgH="291960" progId="Equation.3">
                    <p:embed/>
                  </p:oleObj>
                </mc:Choice>
                <mc:Fallback>
                  <p:oleObj name="公式" r:id="rId13" imgW="406080" imgH="2919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898"/>
                          <a:ext cx="176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9003" name="Line 27"/>
            <p:cNvSpPr>
              <a:spLocks noChangeShapeType="1"/>
            </p:cNvSpPr>
            <p:nvPr/>
          </p:nvSpPr>
          <p:spPr bwMode="auto">
            <a:xfrm flipV="1">
              <a:off x="3685" y="2558"/>
              <a:ext cx="0" cy="110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9004" name="Object 28"/>
            <p:cNvGraphicFramePr>
              <a:graphicFrameLocks noChangeAspect="1"/>
            </p:cNvGraphicFramePr>
            <p:nvPr/>
          </p:nvGraphicFramePr>
          <p:xfrm>
            <a:off x="3625" y="3698"/>
            <a:ext cx="144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51" name="公式" r:id="rId15" imgW="330120" imgH="241200" progId="Equation.3">
                    <p:embed/>
                  </p:oleObj>
                </mc:Choice>
                <mc:Fallback>
                  <p:oleObj name="公式" r:id="rId15" imgW="33012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3698"/>
                          <a:ext cx="144" cy="1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571472" y="1214422"/>
            <a:ext cx="6667210" cy="1028714"/>
            <a:chOff x="571472" y="1500174"/>
            <a:chExt cx="6667210" cy="1028714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571472" y="1500174"/>
              <a:ext cx="66672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 </a:t>
              </a:r>
              <a:r>
                <a:rPr lang="en-US" altLang="zh-CN" sz="2400" b="1" dirty="0"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Discuss the </a:t>
              </a:r>
              <a:r>
                <a:rPr lang="en-US" altLang="zh-CN" sz="2400" dirty="0" err="1">
                  <a:solidFill>
                    <a:srgbClr val="0000FF"/>
                  </a:solidFill>
                  <a:ea typeface="宋体" charset="-122"/>
                </a:rPr>
                <a:t>monotonicity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 of the function </a:t>
              </a:r>
            </a:p>
          </p:txBody>
        </p:sp>
        <p:grpSp>
          <p:nvGrpSpPr>
            <p:cNvPr id="33" name="Group 20"/>
            <p:cNvGrpSpPr>
              <a:grpSpLocks/>
            </p:cNvGrpSpPr>
            <p:nvPr/>
          </p:nvGrpSpPr>
          <p:grpSpPr bwMode="auto">
            <a:xfrm>
              <a:off x="2857502" y="2119313"/>
              <a:ext cx="3259140" cy="409575"/>
              <a:chOff x="3523" y="1245"/>
              <a:chExt cx="2053" cy="258"/>
            </a:xfrm>
          </p:grpSpPr>
          <p:graphicFrame>
            <p:nvGraphicFramePr>
              <p:cNvPr id="34" name="Object 21"/>
              <p:cNvGraphicFramePr>
                <a:graphicFrameLocks noChangeAspect="1"/>
              </p:cNvGraphicFramePr>
              <p:nvPr/>
            </p:nvGraphicFramePr>
            <p:xfrm>
              <a:off x="3523" y="1245"/>
              <a:ext cx="1890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52" name="Equation" r:id="rId17" imgW="2997000" imgH="380880" progId="Equation.DSMT4">
                      <p:embed/>
                    </p:oleObj>
                  </mc:Choice>
                  <mc:Fallback>
                    <p:oleObj name="Equation" r:id="rId17" imgW="2997000" imgH="38088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1245"/>
                            <a:ext cx="1890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5420" y="1253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5F38-C88D-4353-91A7-F3FA1888F28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err="1">
                <a:ea typeface="宋体" charset="-122"/>
              </a:rPr>
              <a:t>Monotonicity</a:t>
            </a:r>
            <a:r>
              <a:rPr lang="en-US" altLang="zh-CN" sz="4000" b="1" dirty="0">
                <a:ea typeface="宋体" charset="-122"/>
              </a:rPr>
              <a:t> of Functions</a:t>
            </a:r>
            <a:endParaRPr lang="zh-CN" altLang="en-US" sz="4000" b="1" dirty="0">
              <a:ea typeface="宋体" charset="-122"/>
            </a:endParaRPr>
          </a:p>
        </p:txBody>
      </p:sp>
      <p:graphicFrame>
        <p:nvGraphicFramePr>
          <p:cNvPr id="677898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84438" y="3536950"/>
          <a:ext cx="5111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69" name="Equation" r:id="rId4" imgW="6375240" imgH="469800" progId="Equation.DSMT4">
                  <p:embed/>
                </p:oleObj>
              </mc:Choice>
              <mc:Fallback>
                <p:oleObj name="Equation" r:id="rId4" imgW="637524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36950"/>
                        <a:ext cx="5111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1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00338" y="2636838"/>
          <a:ext cx="4035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70" name="Equation" r:id="rId6" imgW="5105160" imgH="469800" progId="Equation.DSMT4">
                  <p:embed/>
                </p:oleObj>
              </mc:Choice>
              <mc:Fallback>
                <p:oleObj name="Equation" r:id="rId6" imgW="510516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636838"/>
                        <a:ext cx="40354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3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4227513"/>
          <a:ext cx="4895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71" name="Equation" r:id="rId8" imgW="5854680" imgH="469800" progId="Equation.DSMT4">
                  <p:embed/>
                </p:oleObj>
              </mc:Choice>
              <mc:Fallback>
                <p:oleObj name="Equation" r:id="rId8" imgW="585468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27513"/>
                        <a:ext cx="48958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14375" y="1357298"/>
            <a:ext cx="5384803" cy="627062"/>
            <a:chOff x="619" y="994"/>
            <a:chExt cx="3392" cy="395"/>
          </a:xfrm>
        </p:grpSpPr>
        <p:sp>
          <p:nvSpPr>
            <p:cNvPr id="677892" name="Text Box 4"/>
            <p:cNvSpPr txBox="1">
              <a:spLocks noChangeArrowheads="1"/>
            </p:cNvSpPr>
            <p:nvPr/>
          </p:nvSpPr>
          <p:spPr bwMode="auto">
            <a:xfrm>
              <a:off x="619" y="1049"/>
              <a:ext cx="17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dirty="0"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</a:rPr>
                <a:t>Prove that</a:t>
              </a:r>
            </a:p>
          </p:txBody>
        </p:sp>
        <p:graphicFrame>
          <p:nvGraphicFramePr>
            <p:cNvPr id="677893" name="Object 5"/>
            <p:cNvGraphicFramePr>
              <a:graphicFrameLocks noChangeAspect="1"/>
            </p:cNvGraphicFramePr>
            <p:nvPr/>
          </p:nvGraphicFramePr>
          <p:xfrm>
            <a:off x="2391" y="994"/>
            <a:ext cx="162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72" name="Equation" r:id="rId10" imgW="3492360" imgH="850680" progId="Equation.DSMT4">
                    <p:embed/>
                  </p:oleObj>
                </mc:Choice>
                <mc:Fallback>
                  <p:oleObj name="Equation" r:id="rId10" imgW="3492360" imgH="8506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" y="994"/>
                          <a:ext cx="1620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7896" name="Rectangle 8"/>
          <p:cNvSpPr>
            <a:spLocks noChangeArrowheads="1"/>
          </p:cNvSpPr>
          <p:nvPr/>
        </p:nvSpPr>
        <p:spPr bwMode="auto">
          <a:xfrm>
            <a:off x="827088" y="21336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  <a:endParaRPr lang="zh-CN" altLang="en-US" b="1">
              <a:ea typeface="宋体" charset="-122"/>
            </a:endParaRP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1692275" y="2133600"/>
            <a:ext cx="659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In order to obtain the given inequatity, we need only prove that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677905" name="Object 1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203575" y="4856163"/>
          <a:ext cx="6746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73" name="Equation" r:id="rId12" imgW="850680" imgH="406080" progId="Equation.DSMT4">
                  <p:embed/>
                </p:oleObj>
              </mc:Choice>
              <mc:Fallback>
                <p:oleObj name="Equation" r:id="rId12" imgW="85068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856163"/>
                        <a:ext cx="67468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7" name="Object 19"/>
          <p:cNvGraphicFramePr>
            <a:graphicFrameLocks noChangeAspect="1"/>
          </p:cNvGraphicFramePr>
          <p:nvPr/>
        </p:nvGraphicFramePr>
        <p:xfrm>
          <a:off x="2771775" y="5721350"/>
          <a:ext cx="3727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74" name="Equation" r:id="rId14" imgW="4711680" imgH="469800" progId="Equation.DSMT4">
                  <p:embed/>
                </p:oleObj>
              </mc:Choice>
              <mc:Fallback>
                <p:oleObj name="Equation" r:id="rId14" imgW="4711680" imgH="46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21350"/>
                        <a:ext cx="3727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910" name="Rectangle 22"/>
          <p:cNvSpPr>
            <a:spLocks noChangeArrowheads="1"/>
          </p:cNvSpPr>
          <p:nvPr/>
        </p:nvSpPr>
        <p:spPr bwMode="auto">
          <a:xfrm>
            <a:off x="1457325" y="2997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Let</a:t>
            </a:r>
            <a:endParaRPr lang="zh-CN" altLang="en-US">
              <a:ea typeface="宋体" charset="-122"/>
            </a:endParaRPr>
          </a:p>
        </p:txBody>
      </p:sp>
      <p:sp>
        <p:nvSpPr>
          <p:cNvPr id="677911" name="Rectangle 23"/>
          <p:cNvSpPr>
            <a:spLocks noChangeArrowheads="1"/>
          </p:cNvSpPr>
          <p:nvPr/>
        </p:nvSpPr>
        <p:spPr bwMode="auto">
          <a:xfrm>
            <a:off x="971550" y="3933825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then</a:t>
            </a:r>
            <a:endParaRPr lang="zh-CN" altLang="en-US">
              <a:ea typeface="宋体" charset="-122"/>
            </a:endParaRPr>
          </a:p>
        </p:txBody>
      </p:sp>
      <p:sp>
        <p:nvSpPr>
          <p:cNvPr id="677912" name="Rectangle 24"/>
          <p:cNvSpPr>
            <a:spLocks noChangeArrowheads="1"/>
          </p:cNvSpPr>
          <p:nvPr/>
        </p:nvSpPr>
        <p:spPr bwMode="auto">
          <a:xfrm>
            <a:off x="1476375" y="4784725"/>
            <a:ext cx="1747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But the sign of </a:t>
            </a:r>
          </a:p>
        </p:txBody>
      </p:sp>
      <p:sp>
        <p:nvSpPr>
          <p:cNvPr id="677913" name="Rectangle 25"/>
          <p:cNvSpPr>
            <a:spLocks noChangeArrowheads="1"/>
          </p:cNvSpPr>
          <p:nvPr/>
        </p:nvSpPr>
        <p:spPr bwMode="auto">
          <a:xfrm>
            <a:off x="3995738" y="4784725"/>
            <a:ext cx="279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is still not clear on [0,1).  </a:t>
            </a:r>
          </a:p>
        </p:txBody>
      </p:sp>
      <p:sp>
        <p:nvSpPr>
          <p:cNvPr id="677914" name="Rectangle 26"/>
          <p:cNvSpPr>
            <a:spLocks noChangeArrowheads="1"/>
          </p:cNvSpPr>
          <p:nvPr/>
        </p:nvSpPr>
        <p:spPr bwMode="auto">
          <a:xfrm>
            <a:off x="6661150" y="4784725"/>
            <a:ext cx="1866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Let us repeat the</a:t>
            </a:r>
          </a:p>
        </p:txBody>
      </p:sp>
      <p:sp>
        <p:nvSpPr>
          <p:cNvPr id="677915" name="Rectangle 27"/>
          <p:cNvSpPr>
            <a:spLocks noChangeArrowheads="1"/>
          </p:cNvSpPr>
          <p:nvPr/>
        </p:nvSpPr>
        <p:spPr bwMode="auto">
          <a:xfrm>
            <a:off x="971550" y="5216525"/>
            <a:ext cx="5140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procedure to consider the derivative of function  </a:t>
            </a:r>
          </a:p>
        </p:txBody>
      </p:sp>
      <p:graphicFrame>
        <p:nvGraphicFramePr>
          <p:cNvPr id="677916" name="Object 28"/>
          <p:cNvGraphicFramePr>
            <a:graphicFrameLocks noChangeAspect="1"/>
          </p:cNvGraphicFramePr>
          <p:nvPr/>
        </p:nvGraphicFramePr>
        <p:xfrm>
          <a:off x="5988050" y="5287963"/>
          <a:ext cx="744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75" name="Equation" r:id="rId16" imgW="939600" imgH="406080" progId="Equation.DSMT4">
                  <p:embed/>
                </p:oleObj>
              </mc:Choice>
              <mc:Fallback>
                <p:oleObj name="Equation" r:id="rId16" imgW="93960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5287963"/>
                        <a:ext cx="74453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917" name="Rectangle 29"/>
          <p:cNvSpPr>
            <a:spLocks noChangeArrowheads="1"/>
          </p:cNvSpPr>
          <p:nvPr/>
        </p:nvSpPr>
        <p:spPr bwMode="auto">
          <a:xfrm>
            <a:off x="6732588" y="5229225"/>
            <a:ext cx="204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It is easy to obtain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7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7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7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7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7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7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7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6" grpId="0"/>
      <p:bldP spid="677897" grpId="0"/>
      <p:bldP spid="677910" grpId="0"/>
      <p:bldP spid="677911" grpId="0"/>
      <p:bldP spid="677912" grpId="0"/>
      <p:bldP spid="677913" grpId="0"/>
      <p:bldP spid="677914" grpId="0"/>
      <p:bldP spid="677915" grpId="0"/>
      <p:bldP spid="6779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</Template>
  <TotalTime>2784</TotalTime>
  <Words>3330</Words>
  <Application>Microsoft Office PowerPoint</Application>
  <PresentationFormat>全屏显示(4:3)</PresentationFormat>
  <Paragraphs>736</Paragraphs>
  <Slides>54</Slides>
  <Notes>44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69" baseType="lpstr">
      <vt:lpstr>黑体</vt:lpstr>
      <vt:lpstr>华文行楷</vt:lpstr>
      <vt:lpstr>隶书</vt:lpstr>
      <vt:lpstr>宋体</vt:lpstr>
      <vt:lpstr>Arial</vt:lpstr>
      <vt:lpstr>Cambria Math</vt:lpstr>
      <vt:lpstr>Comic Sans MS</vt:lpstr>
      <vt:lpstr>Times New Roman</vt:lpstr>
      <vt:lpstr>Wingdings</vt:lpstr>
      <vt:lpstr>Wingdings 2</vt:lpstr>
      <vt:lpstr>Chapter0</vt:lpstr>
      <vt:lpstr>1_Chapter0</vt:lpstr>
      <vt:lpstr>公式</vt:lpstr>
      <vt:lpstr>Equation</vt:lpstr>
      <vt:lpstr>Document</vt:lpstr>
      <vt:lpstr>Section 3.4</vt:lpstr>
      <vt:lpstr>Overview</vt:lpstr>
      <vt:lpstr>Monotonicity of Functions</vt:lpstr>
      <vt:lpstr>Monotonicity of Functions</vt:lpstr>
      <vt:lpstr>Monotonicity of Functions</vt:lpstr>
      <vt:lpstr>Monotonicity of Functions</vt:lpstr>
      <vt:lpstr>Monotonicity of Functions</vt:lpstr>
      <vt:lpstr>Monotonicity of Functions</vt:lpstr>
      <vt:lpstr>Monotonicity of Functions</vt:lpstr>
      <vt:lpstr>Monotonicity of Functions</vt:lpstr>
      <vt:lpstr>Extreme Values of Functions</vt:lpstr>
      <vt:lpstr>Extreme Values of Functions</vt:lpstr>
      <vt:lpstr>Extreme Values of Functions</vt:lpstr>
      <vt:lpstr>Extreme Values of Functions</vt:lpstr>
      <vt:lpstr>Extreme Values of Functions</vt:lpstr>
      <vt:lpstr>Extreme Values of Functions</vt:lpstr>
      <vt:lpstr>Extreme Values of Functions</vt:lpstr>
      <vt:lpstr>Extreme Values of Functions</vt:lpstr>
      <vt:lpstr>Extreme Values of Functions</vt:lpstr>
      <vt:lpstr>Extreme Values of Functions</vt:lpstr>
      <vt:lpstr>Extreme Values of Functions</vt:lpstr>
      <vt:lpstr>Extreme Values of Functions</vt:lpstr>
      <vt:lpstr>Global maxima and minima</vt:lpstr>
      <vt:lpstr>Global maxima and minima</vt:lpstr>
      <vt:lpstr>Global maxima and minima</vt:lpstr>
      <vt:lpstr>Global maxima and minima</vt:lpstr>
      <vt:lpstr>Global maxima and minima</vt:lpstr>
      <vt:lpstr>Global maxima and minima</vt:lpstr>
      <vt:lpstr>Global maxima and minima</vt:lpstr>
      <vt:lpstr>Global maxima and minima</vt:lpstr>
      <vt:lpstr>Section 3.5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Convexity of functions</vt:lpstr>
      <vt:lpstr>Section 3.6</vt:lpstr>
      <vt:lpstr>Graphing function using calculus</vt:lpstr>
      <vt:lpstr>Graphing function using calculus</vt:lpstr>
      <vt:lpstr>Graphing function using calculus</vt:lpstr>
      <vt:lpstr>Review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zp</dc:creator>
  <cp:lastModifiedBy>Windows 用户</cp:lastModifiedBy>
  <cp:revision>592</cp:revision>
  <dcterms:created xsi:type="dcterms:W3CDTF">2006-06-17T08:19:58Z</dcterms:created>
  <dcterms:modified xsi:type="dcterms:W3CDTF">2019-09-08T14:50:34Z</dcterms:modified>
</cp:coreProperties>
</file>