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55"/>
  </p:notesMasterIdLst>
  <p:handoutMasterIdLst>
    <p:handoutMasterId r:id="rId56"/>
  </p:handoutMasterIdLst>
  <p:sldIdLst>
    <p:sldId id="258" r:id="rId2"/>
    <p:sldId id="318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9" r:id="rId12"/>
    <p:sldId id="319" r:id="rId13"/>
    <p:sldId id="268" r:id="rId14"/>
    <p:sldId id="270" r:id="rId15"/>
    <p:sldId id="271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11" r:id="rId50"/>
    <p:sldId id="307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66FF"/>
    <a:srgbClr val="E8F2DE"/>
    <a:srgbClr val="33C764"/>
    <a:srgbClr val="195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0" autoAdjust="0"/>
    <p:restoredTop sz="94660"/>
  </p:normalViewPr>
  <p:slideViewPr>
    <p:cSldViewPr>
      <p:cViewPr varScale="1">
        <p:scale>
          <a:sx n="86" d="100"/>
          <a:sy n="86" d="100"/>
        </p:scale>
        <p:origin x="9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4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Relationship Id="rId9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Relationship Id="rId9" Type="http://schemas.openxmlformats.org/officeDocument/2006/relationships/image" Target="../media/image8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image" Target="../media/image125.emf"/><Relationship Id="rId18" Type="http://schemas.openxmlformats.org/officeDocument/2006/relationships/image" Target="../media/image130.emf"/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12" Type="http://schemas.openxmlformats.org/officeDocument/2006/relationships/image" Target="../media/image124.emf"/><Relationship Id="rId17" Type="http://schemas.openxmlformats.org/officeDocument/2006/relationships/image" Target="../media/image129.emf"/><Relationship Id="rId2" Type="http://schemas.openxmlformats.org/officeDocument/2006/relationships/image" Target="../media/image114.emf"/><Relationship Id="rId16" Type="http://schemas.openxmlformats.org/officeDocument/2006/relationships/image" Target="../media/image128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11" Type="http://schemas.openxmlformats.org/officeDocument/2006/relationships/image" Target="../media/image123.emf"/><Relationship Id="rId5" Type="http://schemas.openxmlformats.org/officeDocument/2006/relationships/image" Target="../media/image117.emf"/><Relationship Id="rId15" Type="http://schemas.openxmlformats.org/officeDocument/2006/relationships/image" Target="../media/image127.emf"/><Relationship Id="rId10" Type="http://schemas.openxmlformats.org/officeDocument/2006/relationships/image" Target="../media/image122.emf"/><Relationship Id="rId4" Type="http://schemas.openxmlformats.org/officeDocument/2006/relationships/image" Target="../media/image116.emf"/><Relationship Id="rId9" Type="http://schemas.openxmlformats.org/officeDocument/2006/relationships/image" Target="../media/image121.emf"/><Relationship Id="rId14" Type="http://schemas.openxmlformats.org/officeDocument/2006/relationships/image" Target="../media/image12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5" Type="http://schemas.openxmlformats.org/officeDocument/2006/relationships/image" Target="../media/image142.emf"/><Relationship Id="rId4" Type="http://schemas.openxmlformats.org/officeDocument/2006/relationships/image" Target="../media/image141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image" Target="../media/image154.emf"/><Relationship Id="rId7" Type="http://schemas.openxmlformats.org/officeDocument/2006/relationships/image" Target="../media/image158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6" Type="http://schemas.openxmlformats.org/officeDocument/2006/relationships/image" Target="../media/image157.e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Relationship Id="rId9" Type="http://schemas.openxmlformats.org/officeDocument/2006/relationships/image" Target="../media/image160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3" Type="http://schemas.openxmlformats.org/officeDocument/2006/relationships/image" Target="../media/image180.emf"/><Relationship Id="rId7" Type="http://schemas.openxmlformats.org/officeDocument/2006/relationships/image" Target="../media/image184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Relationship Id="rId6" Type="http://schemas.openxmlformats.org/officeDocument/2006/relationships/image" Target="../media/image183.emf"/><Relationship Id="rId5" Type="http://schemas.openxmlformats.org/officeDocument/2006/relationships/image" Target="../media/image182.emf"/><Relationship Id="rId4" Type="http://schemas.openxmlformats.org/officeDocument/2006/relationships/image" Target="../media/image181.emf"/><Relationship Id="rId9" Type="http://schemas.openxmlformats.org/officeDocument/2006/relationships/image" Target="../media/image186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6" Type="http://schemas.openxmlformats.org/officeDocument/2006/relationships/image" Target="../media/image192.emf"/><Relationship Id="rId5" Type="http://schemas.openxmlformats.org/officeDocument/2006/relationships/image" Target="../media/image191.emf"/><Relationship Id="rId4" Type="http://schemas.openxmlformats.org/officeDocument/2006/relationships/image" Target="../media/image19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6" Type="http://schemas.openxmlformats.org/officeDocument/2006/relationships/image" Target="../media/image198.emf"/><Relationship Id="rId5" Type="http://schemas.openxmlformats.org/officeDocument/2006/relationships/image" Target="../media/image197.emf"/><Relationship Id="rId4" Type="http://schemas.openxmlformats.org/officeDocument/2006/relationships/image" Target="../media/image19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emf"/><Relationship Id="rId7" Type="http://schemas.openxmlformats.org/officeDocument/2006/relationships/image" Target="../media/image205.e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Relationship Id="rId6" Type="http://schemas.openxmlformats.org/officeDocument/2006/relationships/image" Target="../media/image204.emf"/><Relationship Id="rId5" Type="http://schemas.openxmlformats.org/officeDocument/2006/relationships/image" Target="../media/image203.emf"/><Relationship Id="rId4" Type="http://schemas.openxmlformats.org/officeDocument/2006/relationships/image" Target="../media/image202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5" Type="http://schemas.openxmlformats.org/officeDocument/2006/relationships/image" Target="../media/image217.emf"/><Relationship Id="rId4" Type="http://schemas.openxmlformats.org/officeDocument/2006/relationships/image" Target="../media/image216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emf"/><Relationship Id="rId2" Type="http://schemas.openxmlformats.org/officeDocument/2006/relationships/image" Target="../media/image222.emf"/><Relationship Id="rId1" Type="http://schemas.openxmlformats.org/officeDocument/2006/relationships/image" Target="../media/image221.emf"/><Relationship Id="rId6" Type="http://schemas.openxmlformats.org/officeDocument/2006/relationships/image" Target="../media/image226.emf"/><Relationship Id="rId5" Type="http://schemas.openxmlformats.org/officeDocument/2006/relationships/image" Target="../media/image225.emf"/><Relationship Id="rId4" Type="http://schemas.openxmlformats.org/officeDocument/2006/relationships/image" Target="../media/image22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emf"/><Relationship Id="rId7" Type="http://schemas.openxmlformats.org/officeDocument/2006/relationships/image" Target="../media/image233.e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6" Type="http://schemas.openxmlformats.org/officeDocument/2006/relationships/image" Target="../media/image232.emf"/><Relationship Id="rId5" Type="http://schemas.openxmlformats.org/officeDocument/2006/relationships/image" Target="../media/image231.emf"/><Relationship Id="rId4" Type="http://schemas.openxmlformats.org/officeDocument/2006/relationships/image" Target="../media/image230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e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Relationship Id="rId5" Type="http://schemas.openxmlformats.org/officeDocument/2006/relationships/image" Target="../media/image238.emf"/><Relationship Id="rId4" Type="http://schemas.openxmlformats.org/officeDocument/2006/relationships/image" Target="../media/image237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3" Type="http://schemas.openxmlformats.org/officeDocument/2006/relationships/image" Target="../media/image241.emf"/><Relationship Id="rId7" Type="http://schemas.openxmlformats.org/officeDocument/2006/relationships/image" Target="../media/image245.emf"/><Relationship Id="rId2" Type="http://schemas.openxmlformats.org/officeDocument/2006/relationships/image" Target="../media/image240.emf"/><Relationship Id="rId1" Type="http://schemas.openxmlformats.org/officeDocument/2006/relationships/image" Target="../media/image239.emf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emf"/><Relationship Id="rId1" Type="http://schemas.openxmlformats.org/officeDocument/2006/relationships/image" Target="../media/image247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3" Type="http://schemas.openxmlformats.org/officeDocument/2006/relationships/image" Target="../media/image251.emf"/><Relationship Id="rId7" Type="http://schemas.openxmlformats.org/officeDocument/2006/relationships/image" Target="../media/image255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Relationship Id="rId6" Type="http://schemas.openxmlformats.org/officeDocument/2006/relationships/image" Target="../media/image254.emf"/><Relationship Id="rId5" Type="http://schemas.openxmlformats.org/officeDocument/2006/relationships/image" Target="../media/image253.emf"/><Relationship Id="rId4" Type="http://schemas.openxmlformats.org/officeDocument/2006/relationships/image" Target="../media/image252.emf"/><Relationship Id="rId9" Type="http://schemas.openxmlformats.org/officeDocument/2006/relationships/image" Target="../media/image257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3" Type="http://schemas.openxmlformats.org/officeDocument/2006/relationships/image" Target="../media/image260.emf"/><Relationship Id="rId7" Type="http://schemas.openxmlformats.org/officeDocument/2006/relationships/image" Target="../media/image264.emf"/><Relationship Id="rId2" Type="http://schemas.openxmlformats.org/officeDocument/2006/relationships/image" Target="../media/image259.emf"/><Relationship Id="rId1" Type="http://schemas.openxmlformats.org/officeDocument/2006/relationships/image" Target="../media/image258.emf"/><Relationship Id="rId6" Type="http://schemas.openxmlformats.org/officeDocument/2006/relationships/image" Target="../media/image263.emf"/><Relationship Id="rId5" Type="http://schemas.openxmlformats.org/officeDocument/2006/relationships/image" Target="../media/image262.emf"/><Relationship Id="rId4" Type="http://schemas.openxmlformats.org/officeDocument/2006/relationships/image" Target="../media/image261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13" Type="http://schemas.openxmlformats.org/officeDocument/2006/relationships/image" Target="../media/image278.emf"/><Relationship Id="rId3" Type="http://schemas.openxmlformats.org/officeDocument/2006/relationships/image" Target="../media/image268.emf"/><Relationship Id="rId7" Type="http://schemas.openxmlformats.org/officeDocument/2006/relationships/image" Target="../media/image272.emf"/><Relationship Id="rId12" Type="http://schemas.openxmlformats.org/officeDocument/2006/relationships/image" Target="../media/image277.emf"/><Relationship Id="rId2" Type="http://schemas.openxmlformats.org/officeDocument/2006/relationships/image" Target="../media/image267.emf"/><Relationship Id="rId1" Type="http://schemas.openxmlformats.org/officeDocument/2006/relationships/image" Target="../media/image266.emf"/><Relationship Id="rId6" Type="http://schemas.openxmlformats.org/officeDocument/2006/relationships/image" Target="../media/image271.emf"/><Relationship Id="rId11" Type="http://schemas.openxmlformats.org/officeDocument/2006/relationships/image" Target="../media/image276.emf"/><Relationship Id="rId5" Type="http://schemas.openxmlformats.org/officeDocument/2006/relationships/image" Target="../media/image270.emf"/><Relationship Id="rId15" Type="http://schemas.openxmlformats.org/officeDocument/2006/relationships/image" Target="../media/image280.emf"/><Relationship Id="rId10" Type="http://schemas.openxmlformats.org/officeDocument/2006/relationships/image" Target="../media/image275.emf"/><Relationship Id="rId4" Type="http://schemas.openxmlformats.org/officeDocument/2006/relationships/image" Target="../media/image269.emf"/><Relationship Id="rId9" Type="http://schemas.openxmlformats.org/officeDocument/2006/relationships/image" Target="../media/image274.emf"/><Relationship Id="rId14" Type="http://schemas.openxmlformats.org/officeDocument/2006/relationships/image" Target="../media/image27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emf"/><Relationship Id="rId13" Type="http://schemas.openxmlformats.org/officeDocument/2006/relationships/image" Target="../media/image293.wmf"/><Relationship Id="rId3" Type="http://schemas.openxmlformats.org/officeDocument/2006/relationships/image" Target="../media/image283.emf"/><Relationship Id="rId7" Type="http://schemas.openxmlformats.org/officeDocument/2006/relationships/image" Target="../media/image287.emf"/><Relationship Id="rId12" Type="http://schemas.openxmlformats.org/officeDocument/2006/relationships/image" Target="../media/image292.wmf"/><Relationship Id="rId2" Type="http://schemas.openxmlformats.org/officeDocument/2006/relationships/image" Target="../media/image282.emf"/><Relationship Id="rId1" Type="http://schemas.openxmlformats.org/officeDocument/2006/relationships/image" Target="../media/image281.emf"/><Relationship Id="rId6" Type="http://schemas.openxmlformats.org/officeDocument/2006/relationships/image" Target="../media/image286.emf"/><Relationship Id="rId11" Type="http://schemas.openxmlformats.org/officeDocument/2006/relationships/image" Target="../media/image291.emf"/><Relationship Id="rId5" Type="http://schemas.openxmlformats.org/officeDocument/2006/relationships/image" Target="../media/image285.emf"/><Relationship Id="rId15" Type="http://schemas.openxmlformats.org/officeDocument/2006/relationships/image" Target="../media/image295.emf"/><Relationship Id="rId10" Type="http://schemas.openxmlformats.org/officeDocument/2006/relationships/image" Target="../media/image290.emf"/><Relationship Id="rId4" Type="http://schemas.openxmlformats.org/officeDocument/2006/relationships/image" Target="../media/image284.emf"/><Relationship Id="rId9" Type="http://schemas.openxmlformats.org/officeDocument/2006/relationships/image" Target="../media/image289.emf"/><Relationship Id="rId14" Type="http://schemas.openxmlformats.org/officeDocument/2006/relationships/image" Target="../media/image294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emf"/><Relationship Id="rId13" Type="http://schemas.openxmlformats.org/officeDocument/2006/relationships/image" Target="../media/image308.emf"/><Relationship Id="rId3" Type="http://schemas.openxmlformats.org/officeDocument/2006/relationships/image" Target="../media/image298.emf"/><Relationship Id="rId7" Type="http://schemas.openxmlformats.org/officeDocument/2006/relationships/image" Target="../media/image302.emf"/><Relationship Id="rId12" Type="http://schemas.openxmlformats.org/officeDocument/2006/relationships/image" Target="../media/image307.emf"/><Relationship Id="rId2" Type="http://schemas.openxmlformats.org/officeDocument/2006/relationships/image" Target="../media/image297.emf"/><Relationship Id="rId1" Type="http://schemas.openxmlformats.org/officeDocument/2006/relationships/image" Target="../media/image296.emf"/><Relationship Id="rId6" Type="http://schemas.openxmlformats.org/officeDocument/2006/relationships/image" Target="../media/image301.emf"/><Relationship Id="rId11" Type="http://schemas.openxmlformats.org/officeDocument/2006/relationships/image" Target="../media/image306.emf"/><Relationship Id="rId5" Type="http://schemas.openxmlformats.org/officeDocument/2006/relationships/image" Target="../media/image300.emf"/><Relationship Id="rId10" Type="http://schemas.openxmlformats.org/officeDocument/2006/relationships/image" Target="../media/image305.wmf"/><Relationship Id="rId4" Type="http://schemas.openxmlformats.org/officeDocument/2006/relationships/image" Target="../media/image299.emf"/><Relationship Id="rId9" Type="http://schemas.openxmlformats.org/officeDocument/2006/relationships/image" Target="../media/image304.wmf"/><Relationship Id="rId14" Type="http://schemas.openxmlformats.org/officeDocument/2006/relationships/image" Target="../media/image309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emf"/><Relationship Id="rId13" Type="http://schemas.openxmlformats.org/officeDocument/2006/relationships/image" Target="../media/image322.emf"/><Relationship Id="rId3" Type="http://schemas.openxmlformats.org/officeDocument/2006/relationships/image" Target="../media/image312.emf"/><Relationship Id="rId7" Type="http://schemas.openxmlformats.org/officeDocument/2006/relationships/image" Target="../media/image316.emf"/><Relationship Id="rId12" Type="http://schemas.openxmlformats.org/officeDocument/2006/relationships/image" Target="../media/image321.emf"/><Relationship Id="rId2" Type="http://schemas.openxmlformats.org/officeDocument/2006/relationships/image" Target="../media/image311.emf"/><Relationship Id="rId1" Type="http://schemas.openxmlformats.org/officeDocument/2006/relationships/image" Target="../media/image310.emf"/><Relationship Id="rId6" Type="http://schemas.openxmlformats.org/officeDocument/2006/relationships/image" Target="../media/image315.emf"/><Relationship Id="rId11" Type="http://schemas.openxmlformats.org/officeDocument/2006/relationships/image" Target="../media/image320.wmf"/><Relationship Id="rId5" Type="http://schemas.openxmlformats.org/officeDocument/2006/relationships/image" Target="../media/image314.emf"/><Relationship Id="rId15" Type="http://schemas.openxmlformats.org/officeDocument/2006/relationships/image" Target="../media/image324.emf"/><Relationship Id="rId10" Type="http://schemas.openxmlformats.org/officeDocument/2006/relationships/image" Target="../media/image319.wmf"/><Relationship Id="rId4" Type="http://schemas.openxmlformats.org/officeDocument/2006/relationships/image" Target="../media/image313.emf"/><Relationship Id="rId9" Type="http://schemas.openxmlformats.org/officeDocument/2006/relationships/image" Target="../media/image318.emf"/><Relationship Id="rId14" Type="http://schemas.openxmlformats.org/officeDocument/2006/relationships/image" Target="../media/image323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emf"/><Relationship Id="rId3" Type="http://schemas.openxmlformats.org/officeDocument/2006/relationships/image" Target="../media/image327.emf"/><Relationship Id="rId7" Type="http://schemas.openxmlformats.org/officeDocument/2006/relationships/image" Target="../media/image331.emf"/><Relationship Id="rId2" Type="http://schemas.openxmlformats.org/officeDocument/2006/relationships/image" Target="../media/image326.emf"/><Relationship Id="rId1" Type="http://schemas.openxmlformats.org/officeDocument/2006/relationships/image" Target="../media/image325.emf"/><Relationship Id="rId6" Type="http://schemas.openxmlformats.org/officeDocument/2006/relationships/image" Target="../media/image330.emf"/><Relationship Id="rId5" Type="http://schemas.openxmlformats.org/officeDocument/2006/relationships/image" Target="../media/image329.emf"/><Relationship Id="rId4" Type="http://schemas.openxmlformats.org/officeDocument/2006/relationships/image" Target="../media/image328.emf"/><Relationship Id="rId9" Type="http://schemas.openxmlformats.org/officeDocument/2006/relationships/image" Target="../media/image33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4.e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3" Type="http://schemas.openxmlformats.org/officeDocument/2006/relationships/image" Target="../media/image337.emf"/><Relationship Id="rId7" Type="http://schemas.openxmlformats.org/officeDocument/2006/relationships/image" Target="../media/image341.emf"/><Relationship Id="rId2" Type="http://schemas.openxmlformats.org/officeDocument/2006/relationships/image" Target="../media/image336.emf"/><Relationship Id="rId1" Type="http://schemas.openxmlformats.org/officeDocument/2006/relationships/image" Target="../media/image335.emf"/><Relationship Id="rId6" Type="http://schemas.openxmlformats.org/officeDocument/2006/relationships/image" Target="../media/image340.emf"/><Relationship Id="rId5" Type="http://schemas.openxmlformats.org/officeDocument/2006/relationships/image" Target="../media/image339.emf"/><Relationship Id="rId4" Type="http://schemas.openxmlformats.org/officeDocument/2006/relationships/image" Target="../media/image338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3" Type="http://schemas.openxmlformats.org/officeDocument/2006/relationships/image" Target="../media/image345.emf"/><Relationship Id="rId7" Type="http://schemas.openxmlformats.org/officeDocument/2006/relationships/image" Target="../media/image349.emf"/><Relationship Id="rId2" Type="http://schemas.openxmlformats.org/officeDocument/2006/relationships/image" Target="../media/image344.emf"/><Relationship Id="rId1" Type="http://schemas.openxmlformats.org/officeDocument/2006/relationships/image" Target="../media/image343.emf"/><Relationship Id="rId6" Type="http://schemas.openxmlformats.org/officeDocument/2006/relationships/image" Target="../media/image348.emf"/><Relationship Id="rId5" Type="http://schemas.openxmlformats.org/officeDocument/2006/relationships/image" Target="../media/image347.emf"/><Relationship Id="rId4" Type="http://schemas.openxmlformats.org/officeDocument/2006/relationships/image" Target="../media/image346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emf"/><Relationship Id="rId3" Type="http://schemas.openxmlformats.org/officeDocument/2006/relationships/image" Target="../media/image353.emf"/><Relationship Id="rId7" Type="http://schemas.openxmlformats.org/officeDocument/2006/relationships/image" Target="../media/image357.emf"/><Relationship Id="rId2" Type="http://schemas.openxmlformats.org/officeDocument/2006/relationships/image" Target="../media/image352.emf"/><Relationship Id="rId1" Type="http://schemas.openxmlformats.org/officeDocument/2006/relationships/image" Target="../media/image351.emf"/><Relationship Id="rId6" Type="http://schemas.openxmlformats.org/officeDocument/2006/relationships/image" Target="../media/image356.emf"/><Relationship Id="rId5" Type="http://schemas.openxmlformats.org/officeDocument/2006/relationships/image" Target="../media/image355.emf"/><Relationship Id="rId10" Type="http://schemas.openxmlformats.org/officeDocument/2006/relationships/image" Target="../media/image360.emf"/><Relationship Id="rId4" Type="http://schemas.openxmlformats.org/officeDocument/2006/relationships/image" Target="../media/image354.emf"/><Relationship Id="rId9" Type="http://schemas.openxmlformats.org/officeDocument/2006/relationships/image" Target="../media/image359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emf"/><Relationship Id="rId3" Type="http://schemas.openxmlformats.org/officeDocument/2006/relationships/image" Target="../media/image363.emf"/><Relationship Id="rId7" Type="http://schemas.openxmlformats.org/officeDocument/2006/relationships/image" Target="../media/image367.emf"/><Relationship Id="rId2" Type="http://schemas.openxmlformats.org/officeDocument/2006/relationships/image" Target="../media/image362.emf"/><Relationship Id="rId1" Type="http://schemas.openxmlformats.org/officeDocument/2006/relationships/image" Target="../media/image361.emf"/><Relationship Id="rId6" Type="http://schemas.openxmlformats.org/officeDocument/2006/relationships/image" Target="../media/image366.emf"/><Relationship Id="rId5" Type="http://schemas.openxmlformats.org/officeDocument/2006/relationships/image" Target="../media/image365.emf"/><Relationship Id="rId4" Type="http://schemas.openxmlformats.org/officeDocument/2006/relationships/image" Target="../media/image364.emf"/><Relationship Id="rId9" Type="http://schemas.openxmlformats.org/officeDocument/2006/relationships/image" Target="../media/image369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emf"/><Relationship Id="rId13" Type="http://schemas.openxmlformats.org/officeDocument/2006/relationships/image" Target="../media/image382.emf"/><Relationship Id="rId3" Type="http://schemas.openxmlformats.org/officeDocument/2006/relationships/image" Target="../media/image372.emf"/><Relationship Id="rId7" Type="http://schemas.openxmlformats.org/officeDocument/2006/relationships/image" Target="../media/image376.emf"/><Relationship Id="rId12" Type="http://schemas.openxmlformats.org/officeDocument/2006/relationships/image" Target="../media/image381.emf"/><Relationship Id="rId2" Type="http://schemas.openxmlformats.org/officeDocument/2006/relationships/image" Target="../media/image371.emf"/><Relationship Id="rId1" Type="http://schemas.openxmlformats.org/officeDocument/2006/relationships/image" Target="../media/image370.emf"/><Relationship Id="rId6" Type="http://schemas.openxmlformats.org/officeDocument/2006/relationships/image" Target="../media/image375.emf"/><Relationship Id="rId11" Type="http://schemas.openxmlformats.org/officeDocument/2006/relationships/image" Target="../media/image380.emf"/><Relationship Id="rId5" Type="http://schemas.openxmlformats.org/officeDocument/2006/relationships/image" Target="../media/image374.emf"/><Relationship Id="rId10" Type="http://schemas.openxmlformats.org/officeDocument/2006/relationships/image" Target="../media/image379.wmf"/><Relationship Id="rId4" Type="http://schemas.openxmlformats.org/officeDocument/2006/relationships/image" Target="../media/image373.emf"/><Relationship Id="rId9" Type="http://schemas.openxmlformats.org/officeDocument/2006/relationships/image" Target="../media/image37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Jianhua Yuan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440ED-BE47-40FD-BF30-88ADFF586BFA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School of Science,BUPT (2010)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F8E2-35F8-4614-80EC-0E4D4C75F6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5524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Jianhua Yuan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3F55A-3F9E-4815-AB6D-6AC92B474244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School of Science,BUPT (2010)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F8A8-EA79-47CC-A3E5-B1A373377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144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48A5E-BBF4-4F9E-864E-7434A848B835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439CF-0CA5-4EB6-8C81-C99C1FCCDDE8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FA12C-5964-456D-8ECC-851E5B5F0968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66A43-689E-4BFC-86E8-5AF299240CDD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A6327-CDA9-4319-911D-4629BA4EA23B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8C03E-6D3A-44F2-ACBF-CFAEF83340ED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8E00E-306E-42A5-BC45-D363DABDEF73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CFA942-83B6-409A-B62C-B0E3412EEB2B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7A677-FA87-4518-B7D2-313A64C18654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B1451-4D8B-458F-973D-4D8B748C4AD6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0514B-3ED4-4558-931F-254938DCA6F0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14F35-53C6-46B0-A0BF-34ACC78D5220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796A8-DBA3-4135-A532-2DED7DA72E32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2DF55-823E-4387-A7A0-FE03F552EE2D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780E5-A1C2-45C1-834E-0B6FF53FAC6B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0021C-B41A-40B3-9A2A-4A1E3965DA8A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0021C-B41A-40B3-9A2A-4A1E3965DA8A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80E1B-D55F-4DA8-8E23-E7DEA858B72B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88F4-9D6B-41DA-BCE8-DA0C10677482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909A8-6B05-4568-8BC9-A9D59787A46D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3F3DC-C1A8-4202-B440-D8B83C1ADDB3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B7225-80EB-4720-9B44-1700BE82033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57C-BCC9-47A2-9839-3533F69FED9B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27358-38D3-437F-AF91-82C32047DB92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5BEB7-2F4E-44B0-8921-4EC24E1BCA0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83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374D3-10C7-44D9-BCA9-FC5CA4F8A7B0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46618-33F9-43B9-A027-D9B021488647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E1695-3260-4AC7-841C-E2AFF58F9109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8001024" y="6215082"/>
            <a:ext cx="428628" cy="42862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858280" y="5715016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86842" y="5286388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6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endParaRPr lang="zh-CN" altLang="en-US" sz="2800" b="1" cap="none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929586" y="6750000"/>
            <a:ext cx="108000" cy="108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5338" y="5929330"/>
            <a:ext cx="90000" cy="9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091991" y="1152276"/>
            <a:ext cx="4560970" cy="3648444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vert="horz"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13CAD8D-020E-44D4-833F-B9C7560A7F8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2010-10-18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5362C0-9D62-4E2B-8286-5FDAD53FAEE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2FD1E-5DAD-4D95-A950-0D27860A02D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76250"/>
            <a:ext cx="7416800" cy="7254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6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2010-10-18</a:t>
            </a:r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School of Science, BUPT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C535E-920B-4650-A118-5C4634EDEC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2010-10-18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School of Science, BUPT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117D937A-2322-44E9-BEF5-B9B7532E51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416800" cy="7254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2010-10-18</a:t>
            </a:r>
            <a:endParaRPr lang="en-US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School of Science, BUPT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C535E-920B-4650-A118-5C4634EDEC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1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2010-10-18</a:t>
            </a:r>
            <a:endParaRPr lang="en-US" altLang="en-US"/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School of Science, BUPT</a:t>
            </a:r>
          </a:p>
        </p:txBody>
      </p:sp>
      <p:sp>
        <p:nvSpPr>
          <p:cNvPr id="7" name="灯片编号占位符 7"/>
          <p:cNvSpPr txBox="1">
            <a:spLocks/>
          </p:cNvSpPr>
          <p:nvPr userDrawn="1"/>
        </p:nvSpPr>
        <p:spPr>
          <a:xfrm>
            <a:off x="6553200" y="6453188"/>
            <a:ext cx="2133600" cy="252412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1C535E-920B-4650-A118-5C4634EDECB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 tIns="0" anchor="ctr" anchorCtr="0">
            <a:normAutofit/>
          </a:bodyPr>
          <a:lstStyle>
            <a:lvl1pPr>
              <a:defRPr sz="4000" b="1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6116" y="6356350"/>
            <a:ext cx="3352800" cy="365125"/>
          </a:xfrm>
        </p:spPr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6286520"/>
            <a:ext cx="762000" cy="365125"/>
          </a:xfrm>
        </p:spPr>
        <p:txBody>
          <a:bodyPr/>
          <a:lstStyle>
            <a:lvl1pPr>
              <a:defRPr sz="1400" b="1"/>
            </a:lvl1pPr>
          </a:lstStyle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C535E-920B-4650-A118-5C4634EDEC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4AB01-105F-4BD6-BC8E-871D1B77353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 tIns="0" anchor="ctr" anchorCtr="0"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AE745-4A3D-40BD-BBD2-124A0A3AB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9915A-F8AF-4BAB-9CC9-6EBD8BEFB0C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 vert="horz" tIns="0" bIns="0"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38C7C-58FA-47C0-862B-DAF0076F56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DAF4-D11C-4EB7-9435-93626329E5A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16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286776" y="6246586"/>
            <a:ext cx="540000" cy="54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b="1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41C535E-920B-4650-A118-5C4634EDEC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8756432" y="6143644"/>
            <a:ext cx="244724" cy="25424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70680" y="6072206"/>
            <a:ext cx="101848" cy="11137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baseline="0">
          <a:ln>
            <a:noFill/>
          </a:ln>
          <a:solidFill>
            <a:srgbClr val="000066"/>
          </a:solidFill>
          <a:effectLst/>
          <a:latin typeface="Comic Sans MS" pitchFamily="66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8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3.emf"/><Relationship Id="rId18" Type="http://schemas.openxmlformats.org/officeDocument/2006/relationships/oleObject" Target="../embeddings/oleObject6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67.wmf"/><Relationship Id="rId7" Type="http://schemas.openxmlformats.org/officeDocument/2006/relationships/image" Target="../media/image60.e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5" Type="http://schemas.openxmlformats.org/officeDocument/2006/relationships/image" Target="../media/image64.e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6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1.emf"/><Relationship Id="rId14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2.emf"/><Relationship Id="rId18" Type="http://schemas.openxmlformats.org/officeDocument/2006/relationships/oleObject" Target="../embeddings/oleObject7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76.emf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4.emf"/><Relationship Id="rId25" Type="http://schemas.openxmlformats.org/officeDocument/2006/relationships/image" Target="../media/image78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1.emf"/><Relationship Id="rId24" Type="http://schemas.openxmlformats.org/officeDocument/2006/relationships/oleObject" Target="../embeddings/oleObject75.bin"/><Relationship Id="rId5" Type="http://schemas.openxmlformats.org/officeDocument/2006/relationships/image" Target="../media/image68.emf"/><Relationship Id="rId15" Type="http://schemas.openxmlformats.org/officeDocument/2006/relationships/image" Target="../media/image73.emf"/><Relationship Id="rId23" Type="http://schemas.openxmlformats.org/officeDocument/2006/relationships/image" Target="../media/image77.e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75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0.e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3.emf"/><Relationship Id="rId18" Type="http://schemas.openxmlformats.org/officeDocument/2006/relationships/oleObject" Target="../embeddings/oleObject83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87.emf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5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5" Type="http://schemas.openxmlformats.org/officeDocument/2006/relationships/image" Target="../media/image84.e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86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1.emf"/><Relationship Id="rId14" Type="http://schemas.openxmlformats.org/officeDocument/2006/relationships/oleObject" Target="../embeddings/oleObject8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94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2.e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9.emf"/><Relationship Id="rId18" Type="http://schemas.openxmlformats.org/officeDocument/2006/relationships/oleObject" Target="../embeddings/oleObject10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6.e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1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8.emf"/><Relationship Id="rId5" Type="http://schemas.openxmlformats.org/officeDocument/2006/relationships/image" Target="../media/image105.emf"/><Relationship Id="rId15" Type="http://schemas.openxmlformats.org/officeDocument/2006/relationships/image" Target="../media/image110.e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12.e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7.emf"/><Relationship Id="rId14" Type="http://schemas.openxmlformats.org/officeDocument/2006/relationships/oleObject" Target="../embeddings/oleObject107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emf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9" Type="http://schemas.openxmlformats.org/officeDocument/2006/relationships/image" Target="../media/image130.emf"/><Relationship Id="rId21" Type="http://schemas.openxmlformats.org/officeDocument/2006/relationships/image" Target="../media/image121.emf"/><Relationship Id="rId34" Type="http://schemas.openxmlformats.org/officeDocument/2006/relationships/oleObject" Target="../embeddings/oleObject125.bin"/><Relationship Id="rId7" Type="http://schemas.openxmlformats.org/officeDocument/2006/relationships/image" Target="../media/image114.e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19.emf"/><Relationship Id="rId25" Type="http://schemas.openxmlformats.org/officeDocument/2006/relationships/image" Target="../media/image123.emf"/><Relationship Id="rId33" Type="http://schemas.openxmlformats.org/officeDocument/2006/relationships/image" Target="../media/image127.emf"/><Relationship Id="rId38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29" Type="http://schemas.openxmlformats.org/officeDocument/2006/relationships/image" Target="../media/image125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6.emf"/><Relationship Id="rId24" Type="http://schemas.openxmlformats.org/officeDocument/2006/relationships/oleObject" Target="../embeddings/oleObject120.bin"/><Relationship Id="rId32" Type="http://schemas.openxmlformats.org/officeDocument/2006/relationships/oleObject" Target="../embeddings/oleObject124.bin"/><Relationship Id="rId37" Type="http://schemas.openxmlformats.org/officeDocument/2006/relationships/image" Target="../media/image129.emf"/><Relationship Id="rId5" Type="http://schemas.openxmlformats.org/officeDocument/2006/relationships/image" Target="../media/image113.emf"/><Relationship Id="rId15" Type="http://schemas.openxmlformats.org/officeDocument/2006/relationships/image" Target="../media/image118.emf"/><Relationship Id="rId23" Type="http://schemas.openxmlformats.org/officeDocument/2006/relationships/image" Target="../media/image122.emf"/><Relationship Id="rId28" Type="http://schemas.openxmlformats.org/officeDocument/2006/relationships/oleObject" Target="../embeddings/oleObject122.bin"/><Relationship Id="rId36" Type="http://schemas.openxmlformats.org/officeDocument/2006/relationships/oleObject" Target="../embeddings/oleObject126.bin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120.emf"/><Relationship Id="rId31" Type="http://schemas.openxmlformats.org/officeDocument/2006/relationships/image" Target="../media/image126.e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5.emf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124.emf"/><Relationship Id="rId30" Type="http://schemas.openxmlformats.org/officeDocument/2006/relationships/oleObject" Target="../embeddings/oleObject123.bin"/><Relationship Id="rId35" Type="http://schemas.openxmlformats.org/officeDocument/2006/relationships/image" Target="../media/image128.emf"/><Relationship Id="rId8" Type="http://schemas.openxmlformats.org/officeDocument/2006/relationships/oleObject" Target="../embeddings/oleObject112.bin"/><Relationship Id="rId3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5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3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34.emf"/><Relationship Id="rId5" Type="http://schemas.openxmlformats.org/officeDocument/2006/relationships/image" Target="../media/image131.emf"/><Relationship Id="rId15" Type="http://schemas.openxmlformats.org/officeDocument/2006/relationships/image" Target="../media/image136.e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3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42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9.emf"/><Relationship Id="rId12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41.emf"/><Relationship Id="rId5" Type="http://schemas.openxmlformats.org/officeDocument/2006/relationships/image" Target="../media/image138.emf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4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50.e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7.e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49.emf"/><Relationship Id="rId20" Type="http://schemas.openxmlformats.org/officeDocument/2006/relationships/image" Target="../media/image151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46.e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6.emf"/><Relationship Id="rId18" Type="http://schemas.openxmlformats.org/officeDocument/2006/relationships/oleObject" Target="../embeddings/oleObject156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60.emf"/><Relationship Id="rId7" Type="http://schemas.openxmlformats.org/officeDocument/2006/relationships/image" Target="../media/image153.e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5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55.emf"/><Relationship Id="rId5" Type="http://schemas.openxmlformats.org/officeDocument/2006/relationships/image" Target="../media/image152.emf"/><Relationship Id="rId15" Type="http://schemas.openxmlformats.org/officeDocument/2006/relationships/image" Target="../media/image157.emf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59.e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54.emf"/><Relationship Id="rId14" Type="http://schemas.openxmlformats.org/officeDocument/2006/relationships/oleObject" Target="../embeddings/oleObject15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8.e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5.e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7.emf"/><Relationship Id="rId20" Type="http://schemas.openxmlformats.org/officeDocument/2006/relationships/image" Target="../media/image169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64.e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77.e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4.emf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6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73.emf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5.e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2.emf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84.emf"/><Relationship Id="rId20" Type="http://schemas.openxmlformats.org/officeDocument/2006/relationships/image" Target="../media/image186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9.e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81.e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78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91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8.emf"/><Relationship Id="rId12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90.emf"/><Relationship Id="rId5" Type="http://schemas.openxmlformats.org/officeDocument/2006/relationships/image" Target="../media/image187.emf"/><Relationship Id="rId15" Type="http://schemas.openxmlformats.org/officeDocument/2006/relationships/image" Target="../media/image192.e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89.emf"/><Relationship Id="rId14" Type="http://schemas.openxmlformats.org/officeDocument/2006/relationships/oleObject" Target="../embeddings/oleObject18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image" Target="../media/image197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4.emf"/><Relationship Id="rId12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96.emf"/><Relationship Id="rId5" Type="http://schemas.openxmlformats.org/officeDocument/2006/relationships/image" Target="../media/image193.emf"/><Relationship Id="rId15" Type="http://schemas.openxmlformats.org/officeDocument/2006/relationships/image" Target="../media/image198.emf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95.emf"/><Relationship Id="rId14" Type="http://schemas.openxmlformats.org/officeDocument/2006/relationships/oleObject" Target="../embeddings/oleObject19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oleObject" Target="../embeddings/oleObject201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0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0.e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202.emf"/><Relationship Id="rId4" Type="http://schemas.openxmlformats.org/officeDocument/2006/relationships/image" Target="../media/image199.e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0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210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7.emf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21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9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209.emf"/><Relationship Id="rId5" Type="http://schemas.openxmlformats.org/officeDocument/2006/relationships/image" Target="../media/image206.emf"/><Relationship Id="rId15" Type="http://schemas.openxmlformats.org/officeDocument/2006/relationships/image" Target="../media/image211.emf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208.emf"/><Relationship Id="rId14" Type="http://schemas.openxmlformats.org/officeDocument/2006/relationships/oleObject" Target="../embeddings/oleObject20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217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4.emf"/><Relationship Id="rId12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216.emf"/><Relationship Id="rId5" Type="http://schemas.openxmlformats.org/officeDocument/2006/relationships/image" Target="../media/image213.emf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215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9.e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1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225.e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2.emf"/><Relationship Id="rId12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24.emf"/><Relationship Id="rId5" Type="http://schemas.openxmlformats.org/officeDocument/2006/relationships/image" Target="../media/image221.emf"/><Relationship Id="rId15" Type="http://schemas.openxmlformats.org/officeDocument/2006/relationships/image" Target="../media/image226.emf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23.emf"/><Relationship Id="rId14" Type="http://schemas.openxmlformats.org/officeDocument/2006/relationships/oleObject" Target="../embeddings/oleObject22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31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8.e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23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0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30.emf"/><Relationship Id="rId5" Type="http://schemas.openxmlformats.org/officeDocument/2006/relationships/image" Target="../media/image227.emf"/><Relationship Id="rId15" Type="http://schemas.openxmlformats.org/officeDocument/2006/relationships/image" Target="../media/image232.e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29.emf"/><Relationship Id="rId14" Type="http://schemas.openxmlformats.org/officeDocument/2006/relationships/oleObject" Target="../embeddings/oleObject22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image" Target="../media/image238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5.emf"/><Relationship Id="rId12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37.emf"/><Relationship Id="rId5" Type="http://schemas.openxmlformats.org/officeDocument/2006/relationships/image" Target="../media/image234.emf"/><Relationship Id="rId10" Type="http://schemas.openxmlformats.org/officeDocument/2006/relationships/oleObject" Target="../embeddings/oleObject234.bin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3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43.emf"/><Relationship Id="rId18" Type="http://schemas.openxmlformats.org/officeDocument/2006/relationships/oleObject" Target="../embeddings/oleObject24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40.emf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245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42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42.emf"/><Relationship Id="rId5" Type="http://schemas.openxmlformats.org/officeDocument/2006/relationships/image" Target="../media/image239.emf"/><Relationship Id="rId15" Type="http://schemas.openxmlformats.org/officeDocument/2006/relationships/image" Target="../media/image244.emf"/><Relationship Id="rId10" Type="http://schemas.openxmlformats.org/officeDocument/2006/relationships/oleObject" Target="../embeddings/oleObject239.bin"/><Relationship Id="rId19" Type="http://schemas.openxmlformats.org/officeDocument/2006/relationships/image" Target="../media/image246.emf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41.emf"/><Relationship Id="rId14" Type="http://schemas.openxmlformats.org/officeDocument/2006/relationships/oleObject" Target="../embeddings/oleObject24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45.bin"/><Relationship Id="rId5" Type="http://schemas.openxmlformats.org/officeDocument/2006/relationships/image" Target="../media/image247.emf"/><Relationship Id="rId4" Type="http://schemas.openxmlformats.org/officeDocument/2006/relationships/oleObject" Target="../embeddings/oleObject24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253.emf"/><Relationship Id="rId18" Type="http://schemas.openxmlformats.org/officeDocument/2006/relationships/oleObject" Target="../embeddings/oleObject253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257.emf"/><Relationship Id="rId7" Type="http://schemas.openxmlformats.org/officeDocument/2006/relationships/image" Target="../media/image250.emf"/><Relationship Id="rId12" Type="http://schemas.openxmlformats.org/officeDocument/2006/relationships/oleObject" Target="../embeddings/oleObject250.bin"/><Relationship Id="rId17" Type="http://schemas.openxmlformats.org/officeDocument/2006/relationships/image" Target="../media/image25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2.bin"/><Relationship Id="rId20" Type="http://schemas.openxmlformats.org/officeDocument/2006/relationships/oleObject" Target="../embeddings/oleObject254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252.emf"/><Relationship Id="rId5" Type="http://schemas.openxmlformats.org/officeDocument/2006/relationships/image" Target="../media/image249.emf"/><Relationship Id="rId15" Type="http://schemas.openxmlformats.org/officeDocument/2006/relationships/image" Target="../media/image254.emf"/><Relationship Id="rId10" Type="http://schemas.openxmlformats.org/officeDocument/2006/relationships/oleObject" Target="../embeddings/oleObject249.bin"/><Relationship Id="rId19" Type="http://schemas.openxmlformats.org/officeDocument/2006/relationships/image" Target="../media/image256.emf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51.emf"/><Relationship Id="rId14" Type="http://schemas.openxmlformats.org/officeDocument/2006/relationships/oleObject" Target="../embeddings/oleObject25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65.e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62.emf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4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59.e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261.emf"/><Relationship Id="rId4" Type="http://schemas.openxmlformats.org/officeDocument/2006/relationships/image" Target="../media/image258.e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6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oleObject" Target="../embeddings/oleObject268.bin"/><Relationship Id="rId18" Type="http://schemas.openxmlformats.org/officeDocument/2006/relationships/image" Target="../media/image273.emf"/><Relationship Id="rId26" Type="http://schemas.openxmlformats.org/officeDocument/2006/relationships/image" Target="../media/image277.emf"/><Relationship Id="rId3" Type="http://schemas.openxmlformats.org/officeDocument/2006/relationships/oleObject" Target="../embeddings/oleObject263.bin"/><Relationship Id="rId21" Type="http://schemas.openxmlformats.org/officeDocument/2006/relationships/oleObject" Target="../embeddings/oleObject272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70.emf"/><Relationship Id="rId17" Type="http://schemas.openxmlformats.org/officeDocument/2006/relationships/oleObject" Target="../embeddings/oleObject270.bin"/><Relationship Id="rId25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2.emf"/><Relationship Id="rId20" Type="http://schemas.openxmlformats.org/officeDocument/2006/relationships/image" Target="../media/image274.emf"/><Relationship Id="rId29" Type="http://schemas.openxmlformats.org/officeDocument/2006/relationships/oleObject" Target="../embeddings/oleObject276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67.emf"/><Relationship Id="rId11" Type="http://schemas.openxmlformats.org/officeDocument/2006/relationships/oleObject" Target="../embeddings/oleObject267.bin"/><Relationship Id="rId24" Type="http://schemas.openxmlformats.org/officeDocument/2006/relationships/image" Target="../media/image276.emf"/><Relationship Id="rId32" Type="http://schemas.openxmlformats.org/officeDocument/2006/relationships/image" Target="../media/image280.emf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23" Type="http://schemas.openxmlformats.org/officeDocument/2006/relationships/oleObject" Target="../embeddings/oleObject273.bin"/><Relationship Id="rId28" Type="http://schemas.openxmlformats.org/officeDocument/2006/relationships/image" Target="../media/image278.emf"/><Relationship Id="rId10" Type="http://schemas.openxmlformats.org/officeDocument/2006/relationships/image" Target="../media/image269.emf"/><Relationship Id="rId19" Type="http://schemas.openxmlformats.org/officeDocument/2006/relationships/oleObject" Target="../embeddings/oleObject271.bin"/><Relationship Id="rId31" Type="http://schemas.openxmlformats.org/officeDocument/2006/relationships/oleObject" Target="../embeddings/oleObject277.bin"/><Relationship Id="rId4" Type="http://schemas.openxmlformats.org/officeDocument/2006/relationships/image" Target="../media/image266.e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71.emf"/><Relationship Id="rId22" Type="http://schemas.openxmlformats.org/officeDocument/2006/relationships/image" Target="../media/image275.emf"/><Relationship Id="rId27" Type="http://schemas.openxmlformats.org/officeDocument/2006/relationships/oleObject" Target="../embeddings/oleObject275.bin"/><Relationship Id="rId30" Type="http://schemas.openxmlformats.org/officeDocument/2006/relationships/image" Target="../media/image279.emf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5.emf"/><Relationship Id="rId18" Type="http://schemas.openxmlformats.org/officeDocument/2006/relationships/oleObject" Target="../embeddings/oleObject285.bin"/><Relationship Id="rId26" Type="http://schemas.openxmlformats.org/officeDocument/2006/relationships/oleObject" Target="../embeddings/oleObject289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289.emf"/><Relationship Id="rId7" Type="http://schemas.openxmlformats.org/officeDocument/2006/relationships/image" Target="../media/image282.emf"/><Relationship Id="rId12" Type="http://schemas.openxmlformats.org/officeDocument/2006/relationships/oleObject" Target="../embeddings/oleObject282.bin"/><Relationship Id="rId17" Type="http://schemas.openxmlformats.org/officeDocument/2006/relationships/image" Target="../media/image287.emf"/><Relationship Id="rId25" Type="http://schemas.openxmlformats.org/officeDocument/2006/relationships/image" Target="../media/image291.emf"/><Relationship Id="rId33" Type="http://schemas.openxmlformats.org/officeDocument/2006/relationships/image" Target="../media/image29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4.bin"/><Relationship Id="rId20" Type="http://schemas.openxmlformats.org/officeDocument/2006/relationships/oleObject" Target="../embeddings/oleObject286.bin"/><Relationship Id="rId29" Type="http://schemas.openxmlformats.org/officeDocument/2006/relationships/image" Target="../media/image293.wmf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84.emf"/><Relationship Id="rId24" Type="http://schemas.openxmlformats.org/officeDocument/2006/relationships/oleObject" Target="../embeddings/oleObject288.bin"/><Relationship Id="rId32" Type="http://schemas.openxmlformats.org/officeDocument/2006/relationships/oleObject" Target="../embeddings/oleObject292.bin"/><Relationship Id="rId5" Type="http://schemas.openxmlformats.org/officeDocument/2006/relationships/image" Target="../media/image281.emf"/><Relationship Id="rId15" Type="http://schemas.openxmlformats.org/officeDocument/2006/relationships/image" Target="../media/image286.emf"/><Relationship Id="rId23" Type="http://schemas.openxmlformats.org/officeDocument/2006/relationships/image" Target="../media/image290.emf"/><Relationship Id="rId28" Type="http://schemas.openxmlformats.org/officeDocument/2006/relationships/oleObject" Target="../embeddings/oleObject290.bin"/><Relationship Id="rId10" Type="http://schemas.openxmlformats.org/officeDocument/2006/relationships/oleObject" Target="../embeddings/oleObject281.bin"/><Relationship Id="rId19" Type="http://schemas.openxmlformats.org/officeDocument/2006/relationships/image" Target="../media/image288.emf"/><Relationship Id="rId31" Type="http://schemas.openxmlformats.org/officeDocument/2006/relationships/image" Target="../media/image294.emf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83.emf"/><Relationship Id="rId14" Type="http://schemas.openxmlformats.org/officeDocument/2006/relationships/oleObject" Target="../embeddings/oleObject283.bin"/><Relationship Id="rId22" Type="http://schemas.openxmlformats.org/officeDocument/2006/relationships/oleObject" Target="../embeddings/oleObject287.bin"/><Relationship Id="rId27" Type="http://schemas.openxmlformats.org/officeDocument/2006/relationships/image" Target="../media/image292.wmf"/><Relationship Id="rId30" Type="http://schemas.openxmlformats.org/officeDocument/2006/relationships/oleObject" Target="../embeddings/oleObject291.bin"/><Relationship Id="rId8" Type="http://schemas.openxmlformats.org/officeDocument/2006/relationships/oleObject" Target="../embeddings/oleObject28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5.bin"/><Relationship Id="rId13" Type="http://schemas.openxmlformats.org/officeDocument/2006/relationships/image" Target="../media/image300.emf"/><Relationship Id="rId18" Type="http://schemas.openxmlformats.org/officeDocument/2006/relationships/oleObject" Target="../embeddings/oleObject300.bin"/><Relationship Id="rId26" Type="http://schemas.openxmlformats.org/officeDocument/2006/relationships/oleObject" Target="../embeddings/oleObject304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304.wmf"/><Relationship Id="rId7" Type="http://schemas.openxmlformats.org/officeDocument/2006/relationships/image" Target="../media/image297.emf"/><Relationship Id="rId12" Type="http://schemas.openxmlformats.org/officeDocument/2006/relationships/oleObject" Target="../embeddings/oleObject297.bin"/><Relationship Id="rId17" Type="http://schemas.openxmlformats.org/officeDocument/2006/relationships/image" Target="../media/image302.emf"/><Relationship Id="rId25" Type="http://schemas.openxmlformats.org/officeDocument/2006/relationships/image" Target="../media/image30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9.bin"/><Relationship Id="rId20" Type="http://schemas.openxmlformats.org/officeDocument/2006/relationships/oleObject" Target="../embeddings/oleObject301.bin"/><Relationship Id="rId29" Type="http://schemas.openxmlformats.org/officeDocument/2006/relationships/image" Target="../media/image308.emf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94.bin"/><Relationship Id="rId11" Type="http://schemas.openxmlformats.org/officeDocument/2006/relationships/image" Target="../media/image299.emf"/><Relationship Id="rId24" Type="http://schemas.openxmlformats.org/officeDocument/2006/relationships/oleObject" Target="../embeddings/oleObject303.bin"/><Relationship Id="rId5" Type="http://schemas.openxmlformats.org/officeDocument/2006/relationships/image" Target="../media/image296.emf"/><Relationship Id="rId15" Type="http://schemas.openxmlformats.org/officeDocument/2006/relationships/image" Target="../media/image301.emf"/><Relationship Id="rId23" Type="http://schemas.openxmlformats.org/officeDocument/2006/relationships/image" Target="../media/image305.wmf"/><Relationship Id="rId28" Type="http://schemas.openxmlformats.org/officeDocument/2006/relationships/oleObject" Target="../embeddings/oleObject305.bin"/><Relationship Id="rId10" Type="http://schemas.openxmlformats.org/officeDocument/2006/relationships/oleObject" Target="../embeddings/oleObject296.bin"/><Relationship Id="rId19" Type="http://schemas.openxmlformats.org/officeDocument/2006/relationships/image" Target="../media/image303.emf"/><Relationship Id="rId31" Type="http://schemas.openxmlformats.org/officeDocument/2006/relationships/image" Target="../media/image309.emf"/><Relationship Id="rId4" Type="http://schemas.openxmlformats.org/officeDocument/2006/relationships/oleObject" Target="../embeddings/oleObject293.bin"/><Relationship Id="rId9" Type="http://schemas.openxmlformats.org/officeDocument/2006/relationships/image" Target="../media/image298.emf"/><Relationship Id="rId14" Type="http://schemas.openxmlformats.org/officeDocument/2006/relationships/oleObject" Target="../embeddings/oleObject298.bin"/><Relationship Id="rId22" Type="http://schemas.openxmlformats.org/officeDocument/2006/relationships/oleObject" Target="../embeddings/oleObject302.bin"/><Relationship Id="rId27" Type="http://schemas.openxmlformats.org/officeDocument/2006/relationships/image" Target="../media/image307.emf"/><Relationship Id="rId30" Type="http://schemas.openxmlformats.org/officeDocument/2006/relationships/oleObject" Target="../embeddings/oleObject306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4.emf"/><Relationship Id="rId18" Type="http://schemas.openxmlformats.org/officeDocument/2006/relationships/oleObject" Target="../embeddings/oleObject314.bin"/><Relationship Id="rId26" Type="http://schemas.openxmlformats.org/officeDocument/2006/relationships/oleObject" Target="../embeddings/oleObject318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318.emf"/><Relationship Id="rId7" Type="http://schemas.openxmlformats.org/officeDocument/2006/relationships/image" Target="../media/image311.emf"/><Relationship Id="rId12" Type="http://schemas.openxmlformats.org/officeDocument/2006/relationships/oleObject" Target="../embeddings/oleObject311.bin"/><Relationship Id="rId17" Type="http://schemas.openxmlformats.org/officeDocument/2006/relationships/image" Target="../media/image316.emf"/><Relationship Id="rId25" Type="http://schemas.openxmlformats.org/officeDocument/2006/relationships/image" Target="../media/image320.wmf"/><Relationship Id="rId33" Type="http://schemas.openxmlformats.org/officeDocument/2006/relationships/image" Target="../media/image32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3.bin"/><Relationship Id="rId20" Type="http://schemas.openxmlformats.org/officeDocument/2006/relationships/oleObject" Target="../embeddings/oleObject315.bin"/><Relationship Id="rId29" Type="http://schemas.openxmlformats.org/officeDocument/2006/relationships/image" Target="../media/image322.emf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08.bin"/><Relationship Id="rId11" Type="http://schemas.openxmlformats.org/officeDocument/2006/relationships/image" Target="../media/image313.emf"/><Relationship Id="rId24" Type="http://schemas.openxmlformats.org/officeDocument/2006/relationships/oleObject" Target="../embeddings/oleObject317.bin"/><Relationship Id="rId32" Type="http://schemas.openxmlformats.org/officeDocument/2006/relationships/oleObject" Target="../embeddings/oleObject321.bin"/><Relationship Id="rId5" Type="http://schemas.openxmlformats.org/officeDocument/2006/relationships/image" Target="../media/image310.emf"/><Relationship Id="rId15" Type="http://schemas.openxmlformats.org/officeDocument/2006/relationships/image" Target="../media/image315.emf"/><Relationship Id="rId23" Type="http://schemas.openxmlformats.org/officeDocument/2006/relationships/image" Target="../media/image319.wmf"/><Relationship Id="rId28" Type="http://schemas.openxmlformats.org/officeDocument/2006/relationships/oleObject" Target="../embeddings/oleObject319.bin"/><Relationship Id="rId10" Type="http://schemas.openxmlformats.org/officeDocument/2006/relationships/oleObject" Target="../embeddings/oleObject310.bin"/><Relationship Id="rId19" Type="http://schemas.openxmlformats.org/officeDocument/2006/relationships/image" Target="../media/image317.emf"/><Relationship Id="rId31" Type="http://schemas.openxmlformats.org/officeDocument/2006/relationships/image" Target="../media/image323.emf"/><Relationship Id="rId4" Type="http://schemas.openxmlformats.org/officeDocument/2006/relationships/oleObject" Target="../embeddings/oleObject307.bin"/><Relationship Id="rId9" Type="http://schemas.openxmlformats.org/officeDocument/2006/relationships/image" Target="../media/image312.emf"/><Relationship Id="rId14" Type="http://schemas.openxmlformats.org/officeDocument/2006/relationships/oleObject" Target="../embeddings/oleObject312.bin"/><Relationship Id="rId22" Type="http://schemas.openxmlformats.org/officeDocument/2006/relationships/oleObject" Target="../embeddings/oleObject316.bin"/><Relationship Id="rId27" Type="http://schemas.openxmlformats.org/officeDocument/2006/relationships/image" Target="../media/image321.emf"/><Relationship Id="rId30" Type="http://schemas.openxmlformats.org/officeDocument/2006/relationships/oleObject" Target="../embeddings/oleObject320.bin"/><Relationship Id="rId8" Type="http://schemas.openxmlformats.org/officeDocument/2006/relationships/oleObject" Target="../embeddings/oleObject30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image" Target="../media/image329.emf"/><Relationship Id="rId18" Type="http://schemas.openxmlformats.org/officeDocument/2006/relationships/oleObject" Target="../embeddings/oleObject329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333.emf"/><Relationship Id="rId7" Type="http://schemas.openxmlformats.org/officeDocument/2006/relationships/image" Target="../media/image326.emf"/><Relationship Id="rId12" Type="http://schemas.openxmlformats.org/officeDocument/2006/relationships/oleObject" Target="../embeddings/oleObject326.bin"/><Relationship Id="rId17" Type="http://schemas.openxmlformats.org/officeDocument/2006/relationships/image" Target="../media/image33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8.bin"/><Relationship Id="rId20" Type="http://schemas.openxmlformats.org/officeDocument/2006/relationships/oleObject" Target="../embeddings/oleObject330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23.bin"/><Relationship Id="rId11" Type="http://schemas.openxmlformats.org/officeDocument/2006/relationships/image" Target="../media/image328.emf"/><Relationship Id="rId5" Type="http://schemas.openxmlformats.org/officeDocument/2006/relationships/image" Target="../media/image325.emf"/><Relationship Id="rId15" Type="http://schemas.openxmlformats.org/officeDocument/2006/relationships/image" Target="../media/image330.emf"/><Relationship Id="rId10" Type="http://schemas.openxmlformats.org/officeDocument/2006/relationships/oleObject" Target="../embeddings/oleObject325.bin"/><Relationship Id="rId19" Type="http://schemas.openxmlformats.org/officeDocument/2006/relationships/image" Target="../media/image332.emf"/><Relationship Id="rId4" Type="http://schemas.openxmlformats.org/officeDocument/2006/relationships/oleObject" Target="../embeddings/oleObject322.bin"/><Relationship Id="rId9" Type="http://schemas.openxmlformats.org/officeDocument/2006/relationships/image" Target="../media/image327.emf"/><Relationship Id="rId14" Type="http://schemas.openxmlformats.org/officeDocument/2006/relationships/oleObject" Target="../embeddings/oleObject32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334.emf"/><Relationship Id="rId4" Type="http://schemas.openxmlformats.org/officeDocument/2006/relationships/oleObject" Target="../embeddings/oleObject33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image" Target="../media/image339.emf"/><Relationship Id="rId18" Type="http://schemas.openxmlformats.org/officeDocument/2006/relationships/oleObject" Target="../embeddings/oleObject339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36.emf"/><Relationship Id="rId12" Type="http://schemas.openxmlformats.org/officeDocument/2006/relationships/oleObject" Target="../embeddings/oleObject336.bin"/><Relationship Id="rId17" Type="http://schemas.openxmlformats.org/officeDocument/2006/relationships/image" Target="../media/image34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8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338.emf"/><Relationship Id="rId5" Type="http://schemas.openxmlformats.org/officeDocument/2006/relationships/image" Target="../media/image335.emf"/><Relationship Id="rId15" Type="http://schemas.openxmlformats.org/officeDocument/2006/relationships/image" Target="../media/image340.emf"/><Relationship Id="rId10" Type="http://schemas.openxmlformats.org/officeDocument/2006/relationships/oleObject" Target="../embeddings/oleObject335.bin"/><Relationship Id="rId19" Type="http://schemas.openxmlformats.org/officeDocument/2006/relationships/image" Target="../media/image342.wmf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337.emf"/><Relationship Id="rId14" Type="http://schemas.openxmlformats.org/officeDocument/2006/relationships/oleObject" Target="../embeddings/oleObject33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2.bin"/><Relationship Id="rId13" Type="http://schemas.openxmlformats.org/officeDocument/2006/relationships/image" Target="../media/image347.emf"/><Relationship Id="rId18" Type="http://schemas.openxmlformats.org/officeDocument/2006/relationships/oleObject" Target="../embeddings/oleObject347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44.emf"/><Relationship Id="rId12" Type="http://schemas.openxmlformats.org/officeDocument/2006/relationships/oleObject" Target="../embeddings/oleObject344.bin"/><Relationship Id="rId17" Type="http://schemas.openxmlformats.org/officeDocument/2006/relationships/image" Target="../media/image34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6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41.bin"/><Relationship Id="rId11" Type="http://schemas.openxmlformats.org/officeDocument/2006/relationships/image" Target="../media/image346.emf"/><Relationship Id="rId5" Type="http://schemas.openxmlformats.org/officeDocument/2006/relationships/image" Target="../media/image343.emf"/><Relationship Id="rId15" Type="http://schemas.openxmlformats.org/officeDocument/2006/relationships/image" Target="../media/image348.emf"/><Relationship Id="rId10" Type="http://schemas.openxmlformats.org/officeDocument/2006/relationships/oleObject" Target="../embeddings/oleObject343.bin"/><Relationship Id="rId19" Type="http://schemas.openxmlformats.org/officeDocument/2006/relationships/image" Target="../media/image350.emf"/><Relationship Id="rId4" Type="http://schemas.openxmlformats.org/officeDocument/2006/relationships/oleObject" Target="../embeddings/oleObject340.bin"/><Relationship Id="rId9" Type="http://schemas.openxmlformats.org/officeDocument/2006/relationships/image" Target="../media/image345.emf"/><Relationship Id="rId14" Type="http://schemas.openxmlformats.org/officeDocument/2006/relationships/oleObject" Target="../embeddings/oleObject34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0.bin"/><Relationship Id="rId13" Type="http://schemas.openxmlformats.org/officeDocument/2006/relationships/image" Target="../media/image355.emf"/><Relationship Id="rId18" Type="http://schemas.openxmlformats.org/officeDocument/2006/relationships/oleObject" Target="../embeddings/oleObject355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359.emf"/><Relationship Id="rId7" Type="http://schemas.openxmlformats.org/officeDocument/2006/relationships/image" Target="../media/image352.emf"/><Relationship Id="rId12" Type="http://schemas.openxmlformats.org/officeDocument/2006/relationships/oleObject" Target="../embeddings/oleObject352.bin"/><Relationship Id="rId17" Type="http://schemas.openxmlformats.org/officeDocument/2006/relationships/image" Target="../media/image35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4.bin"/><Relationship Id="rId20" Type="http://schemas.openxmlformats.org/officeDocument/2006/relationships/oleObject" Target="../embeddings/oleObject356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49.bin"/><Relationship Id="rId11" Type="http://schemas.openxmlformats.org/officeDocument/2006/relationships/image" Target="../media/image354.emf"/><Relationship Id="rId5" Type="http://schemas.openxmlformats.org/officeDocument/2006/relationships/image" Target="../media/image351.emf"/><Relationship Id="rId15" Type="http://schemas.openxmlformats.org/officeDocument/2006/relationships/image" Target="../media/image356.emf"/><Relationship Id="rId23" Type="http://schemas.openxmlformats.org/officeDocument/2006/relationships/image" Target="../media/image360.emf"/><Relationship Id="rId10" Type="http://schemas.openxmlformats.org/officeDocument/2006/relationships/oleObject" Target="../embeddings/oleObject351.bin"/><Relationship Id="rId19" Type="http://schemas.openxmlformats.org/officeDocument/2006/relationships/image" Target="../media/image358.emf"/><Relationship Id="rId4" Type="http://schemas.openxmlformats.org/officeDocument/2006/relationships/oleObject" Target="../embeddings/oleObject348.bin"/><Relationship Id="rId9" Type="http://schemas.openxmlformats.org/officeDocument/2006/relationships/image" Target="../media/image353.emf"/><Relationship Id="rId14" Type="http://schemas.openxmlformats.org/officeDocument/2006/relationships/oleObject" Target="../embeddings/oleObject353.bin"/><Relationship Id="rId22" Type="http://schemas.openxmlformats.org/officeDocument/2006/relationships/oleObject" Target="../embeddings/oleObject35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0.bin"/><Relationship Id="rId13" Type="http://schemas.openxmlformats.org/officeDocument/2006/relationships/image" Target="../media/image365.emf"/><Relationship Id="rId18" Type="http://schemas.openxmlformats.org/officeDocument/2006/relationships/oleObject" Target="../embeddings/oleObject365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369.emf"/><Relationship Id="rId7" Type="http://schemas.openxmlformats.org/officeDocument/2006/relationships/image" Target="../media/image362.emf"/><Relationship Id="rId12" Type="http://schemas.openxmlformats.org/officeDocument/2006/relationships/oleObject" Target="../embeddings/oleObject362.bin"/><Relationship Id="rId17" Type="http://schemas.openxmlformats.org/officeDocument/2006/relationships/image" Target="../media/image3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4.bin"/><Relationship Id="rId20" Type="http://schemas.openxmlformats.org/officeDocument/2006/relationships/oleObject" Target="../embeddings/oleObject366.bin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359.bin"/><Relationship Id="rId11" Type="http://schemas.openxmlformats.org/officeDocument/2006/relationships/image" Target="../media/image364.emf"/><Relationship Id="rId5" Type="http://schemas.openxmlformats.org/officeDocument/2006/relationships/image" Target="../media/image361.emf"/><Relationship Id="rId15" Type="http://schemas.openxmlformats.org/officeDocument/2006/relationships/image" Target="../media/image366.emf"/><Relationship Id="rId10" Type="http://schemas.openxmlformats.org/officeDocument/2006/relationships/oleObject" Target="../embeddings/oleObject361.bin"/><Relationship Id="rId19" Type="http://schemas.openxmlformats.org/officeDocument/2006/relationships/image" Target="../media/image368.emf"/><Relationship Id="rId4" Type="http://schemas.openxmlformats.org/officeDocument/2006/relationships/oleObject" Target="../embeddings/oleObject358.bin"/><Relationship Id="rId9" Type="http://schemas.openxmlformats.org/officeDocument/2006/relationships/image" Target="../media/image363.emf"/><Relationship Id="rId14" Type="http://schemas.openxmlformats.org/officeDocument/2006/relationships/oleObject" Target="../embeddings/oleObject36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9.bin"/><Relationship Id="rId13" Type="http://schemas.openxmlformats.org/officeDocument/2006/relationships/image" Target="../media/image374.emf"/><Relationship Id="rId18" Type="http://schemas.openxmlformats.org/officeDocument/2006/relationships/oleObject" Target="../embeddings/oleObject374.bin"/><Relationship Id="rId26" Type="http://schemas.openxmlformats.org/officeDocument/2006/relationships/oleObject" Target="../embeddings/oleObject378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378.emf"/><Relationship Id="rId7" Type="http://schemas.openxmlformats.org/officeDocument/2006/relationships/image" Target="../media/image371.emf"/><Relationship Id="rId12" Type="http://schemas.openxmlformats.org/officeDocument/2006/relationships/oleObject" Target="../embeddings/oleObject371.bin"/><Relationship Id="rId17" Type="http://schemas.openxmlformats.org/officeDocument/2006/relationships/image" Target="../media/image376.emf"/><Relationship Id="rId25" Type="http://schemas.openxmlformats.org/officeDocument/2006/relationships/image" Target="../media/image38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3.bin"/><Relationship Id="rId20" Type="http://schemas.openxmlformats.org/officeDocument/2006/relationships/oleObject" Target="../embeddings/oleObject375.bin"/><Relationship Id="rId29" Type="http://schemas.openxmlformats.org/officeDocument/2006/relationships/image" Target="../media/image382.emf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368.bin"/><Relationship Id="rId11" Type="http://schemas.openxmlformats.org/officeDocument/2006/relationships/image" Target="../media/image373.emf"/><Relationship Id="rId24" Type="http://schemas.openxmlformats.org/officeDocument/2006/relationships/oleObject" Target="../embeddings/oleObject377.bin"/><Relationship Id="rId5" Type="http://schemas.openxmlformats.org/officeDocument/2006/relationships/image" Target="../media/image370.emf"/><Relationship Id="rId15" Type="http://schemas.openxmlformats.org/officeDocument/2006/relationships/image" Target="../media/image375.emf"/><Relationship Id="rId23" Type="http://schemas.openxmlformats.org/officeDocument/2006/relationships/image" Target="../media/image379.wmf"/><Relationship Id="rId28" Type="http://schemas.openxmlformats.org/officeDocument/2006/relationships/oleObject" Target="../embeddings/oleObject379.bin"/><Relationship Id="rId10" Type="http://schemas.openxmlformats.org/officeDocument/2006/relationships/oleObject" Target="../embeddings/oleObject370.bin"/><Relationship Id="rId19" Type="http://schemas.openxmlformats.org/officeDocument/2006/relationships/image" Target="../media/image377.emf"/><Relationship Id="rId4" Type="http://schemas.openxmlformats.org/officeDocument/2006/relationships/oleObject" Target="../embeddings/oleObject367.bin"/><Relationship Id="rId9" Type="http://schemas.openxmlformats.org/officeDocument/2006/relationships/image" Target="../media/image372.emf"/><Relationship Id="rId14" Type="http://schemas.openxmlformats.org/officeDocument/2006/relationships/oleObject" Target="../embeddings/oleObject372.bin"/><Relationship Id="rId22" Type="http://schemas.openxmlformats.org/officeDocument/2006/relationships/oleObject" Target="../embeddings/oleObject376.bin"/><Relationship Id="rId27" Type="http://schemas.openxmlformats.org/officeDocument/2006/relationships/image" Target="../media/image38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4</a:t>
            </a:r>
          </a:p>
        </p:txBody>
      </p:sp>
      <p:sp>
        <p:nvSpPr>
          <p:cNvPr id="14339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/>
              <a:t>Indefinite Integral</a:t>
            </a:r>
            <a:r>
              <a:rPr lang="en-US" altLang="zh-CN"/>
              <a:t>s</a:t>
            </a:r>
            <a:endParaRPr dirty="0"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4AB01-105F-4BD6-BC8E-871D1B77353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pic>
        <p:nvPicPr>
          <p:cNvPr id="7" name="图片占位符 6" descr="费尔马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467" b="17467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438525" y="6286520"/>
            <a:ext cx="2133600" cy="365125"/>
          </a:xfrm>
        </p:spPr>
        <p:txBody>
          <a:bodyPr/>
          <a:lstStyle/>
          <a:p>
            <a:pPr>
              <a:defRPr/>
            </a:pPr>
            <a:fld id="{F10766BB-27CD-43FB-B224-0F25E41A9EF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00034" y="2324393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+mn-lt"/>
                <a:ea typeface="宋体" charset="-122"/>
              </a:rPr>
              <a:t>Solution</a:t>
            </a:r>
            <a:endParaRPr lang="en-US" altLang="zh-CN" sz="2400" dirty="0">
              <a:latin typeface="+mn-lt"/>
              <a:ea typeface="宋体" charset="-122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804988" y="2251075"/>
          <a:ext cx="73533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name="Equation" r:id="rId3" imgW="7353000" imgH="685800" progId="Equation.DSMT4">
                  <p:embed/>
                </p:oleObj>
              </mc:Choice>
              <mc:Fallback>
                <p:oleObj name="Equation" r:id="rId3" imgW="73530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2251075"/>
                        <a:ext cx="73533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512888" y="3087688"/>
          <a:ext cx="6426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name="Equation" r:id="rId5" imgW="6426000" imgH="698400" progId="Equation.DSMT4">
                  <p:embed/>
                </p:oleObj>
              </mc:Choice>
              <mc:Fallback>
                <p:oleObj name="Equation" r:id="rId5" imgW="6426000" imgH="69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087688"/>
                        <a:ext cx="6426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1"/>
          <p:cNvGrpSpPr/>
          <p:nvPr/>
        </p:nvGrpSpPr>
        <p:grpSpPr>
          <a:xfrm>
            <a:off x="2214546" y="1293813"/>
            <a:ext cx="2776554" cy="777875"/>
            <a:chOff x="1714480" y="3008325"/>
            <a:chExt cx="2776554" cy="777875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714480" y="3143248"/>
              <a:ext cx="13356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Evaluate 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52228" name="Object 4"/>
            <p:cNvGraphicFramePr>
              <a:graphicFrameLocks noChangeAspect="1"/>
            </p:cNvGraphicFramePr>
            <p:nvPr/>
          </p:nvGraphicFramePr>
          <p:xfrm>
            <a:off x="3078159" y="3008325"/>
            <a:ext cx="1412875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9" name="Equation" r:id="rId7" imgW="1409400" imgH="774360" progId="Equation.DSMT4">
                    <p:embed/>
                  </p:oleObj>
                </mc:Choice>
                <mc:Fallback>
                  <p:oleObj name="Equation" r:id="rId7" imgW="1409400" imgH="7743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159" y="3008325"/>
                          <a:ext cx="1412875" cy="777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72462" y="3357562"/>
            <a:ext cx="108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14"/>
          <p:cNvGrpSpPr/>
          <p:nvPr/>
        </p:nvGrpSpPr>
        <p:grpSpPr>
          <a:xfrm>
            <a:off x="2285984" y="3929063"/>
            <a:ext cx="2776552" cy="741362"/>
            <a:chOff x="1714480" y="3038469"/>
            <a:chExt cx="2776552" cy="741362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714480" y="3143248"/>
              <a:ext cx="13356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Evaluate 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3078157" y="3038469"/>
            <a:ext cx="1412875" cy="74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0" name="Equation" r:id="rId9" imgW="1409400" imgH="736560" progId="Equation.DSMT4">
                    <p:embed/>
                  </p:oleObj>
                </mc:Choice>
                <mc:Fallback>
                  <p:oleObj name="Equation" r:id="rId9" imgW="1409400" imgH="73656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157" y="3038469"/>
                          <a:ext cx="1412875" cy="741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71472" y="4896161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+mn-lt"/>
                <a:ea typeface="宋体" charset="-122"/>
              </a:rPr>
              <a:t>Solution</a:t>
            </a:r>
            <a:endParaRPr lang="en-US" altLang="zh-CN" sz="2400" dirty="0">
              <a:latin typeface="+mn-lt"/>
              <a:ea typeface="宋体" charset="-122"/>
            </a:endParaRP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947863" y="4760913"/>
          <a:ext cx="58928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1" name="Equation" r:id="rId11" imgW="5892480" imgH="736560" progId="Equation.DSMT4">
                  <p:embed/>
                </p:oleObj>
              </mc:Choice>
              <mc:Fallback>
                <p:oleObj name="Equation" r:id="rId11" imgW="5892480" imgH="736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4760913"/>
                        <a:ext cx="58928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4476750" y="5732463"/>
          <a:ext cx="2247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2" name="Equation" r:id="rId13" imgW="2247840" imgH="622080" progId="Equation.DSMT4">
                  <p:embed/>
                </p:oleObj>
              </mc:Choice>
              <mc:Fallback>
                <p:oleObj name="Equation" r:id="rId13" imgW="2247840" imgH="622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5732463"/>
                        <a:ext cx="2247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1798638" y="5640388"/>
          <a:ext cx="2628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3" name="Equation" r:id="rId15" imgW="2628720" imgH="736560" progId="Equation.DSMT4">
                  <p:embed/>
                </p:oleObj>
              </mc:Choice>
              <mc:Fallback>
                <p:oleObj name="Equation" r:id="rId15" imgW="2628720" imgH="736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640388"/>
                        <a:ext cx="2628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8143900" y="5928206"/>
            <a:ext cx="108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28596" y="1357298"/>
            <a:ext cx="1857388" cy="500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Example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28596" y="4000504"/>
            <a:ext cx="1857388" cy="500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Example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9" grpId="0"/>
      <p:bldP spid="23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766BB-27CD-43FB-B224-0F25E41A9EF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66133" y="2038641"/>
            <a:ext cx="9204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charset="-122"/>
              </a:rPr>
              <a:t>Right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32615" y="3896029"/>
            <a:ext cx="10968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charset="-122"/>
              </a:rPr>
              <a:t>Wrong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604924" y="1412875"/>
            <a:ext cx="5896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Checking Correctness of an Indefinite Integral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900113" y="2565400"/>
            <a:ext cx="78718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+mn-lt"/>
                <a:ea typeface="宋体" charset="-122"/>
              </a:rPr>
              <a:t>Reason:</a:t>
            </a:r>
            <a:r>
              <a:rPr lang="en-US" altLang="zh-CN" sz="2400" dirty="0">
                <a:latin typeface="+mn-lt"/>
                <a:ea typeface="宋体" charset="-122"/>
              </a:rPr>
              <a:t> The derivative of the right-hand side is the integrand: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900113" y="4581525"/>
            <a:ext cx="83415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+mn-lt"/>
                <a:ea typeface="宋体" charset="-122"/>
              </a:rPr>
              <a:t>Reason:</a:t>
            </a:r>
            <a:r>
              <a:rPr lang="en-US" altLang="zh-CN" sz="2400" dirty="0">
                <a:latin typeface="+mn-lt"/>
                <a:ea typeface="宋体" charset="-122"/>
              </a:rPr>
              <a:t> The derivative of the right-hand side is not the integrand: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571500" y="2020888"/>
          <a:ext cx="4838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7" name="Equation" r:id="rId3" imgW="4838400" imgH="545760" progId="Equation.DSMT4">
                  <p:embed/>
                </p:oleObj>
              </mc:Choice>
              <mc:Fallback>
                <p:oleObj name="Equation" r:id="rId3" imgW="4838400" imgH="545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020888"/>
                        <a:ext cx="48387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946150" y="3143250"/>
          <a:ext cx="66071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Equation" r:id="rId5" imgW="6603840" imgH="622080" progId="Equation.DSMT4">
                  <p:embed/>
                </p:oleObj>
              </mc:Choice>
              <mc:Fallback>
                <p:oleObj name="Equation" r:id="rId5" imgW="6603840" imgH="622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143250"/>
                        <a:ext cx="66071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434975" y="3949700"/>
          <a:ext cx="40703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Equation" r:id="rId7" imgW="4076640" imgH="571320" progId="Equation.DSMT4">
                  <p:embed/>
                </p:oleObj>
              </mc:Choice>
              <mc:Fallback>
                <p:oleObj name="Equation" r:id="rId7" imgW="4076640" imgH="5713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3949700"/>
                        <a:ext cx="40703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941388" y="5214938"/>
          <a:ext cx="50085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Equation" r:id="rId9" imgW="5003640" imgH="622080" progId="Equation.DSMT4">
                  <p:embed/>
                </p:oleObj>
              </mc:Choice>
              <mc:Fallback>
                <p:oleObj name="Equation" r:id="rId9" imgW="5003640" imgH="6220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5214938"/>
                        <a:ext cx="5008562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8"/>
          <p:cNvSpPr/>
          <p:nvPr/>
        </p:nvSpPr>
        <p:spPr>
          <a:xfrm>
            <a:off x="428596" y="1357298"/>
            <a:ext cx="1857388" cy="500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Example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1" grpId="0" autoUpdateAnimBg="0"/>
      <p:bldP spid="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0746"/>
            <a:ext cx="8305800" cy="796086"/>
          </a:xfrm>
        </p:spPr>
        <p:txBody>
          <a:bodyPr/>
          <a:lstStyle/>
          <a:p>
            <a:r>
              <a:rPr lang="en-US" altLang="zh-CN" dirty="0"/>
              <a:t>Section 4.2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938463"/>
            <a:ext cx="81692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占位符 4"/>
          <p:cNvSpPr txBox="1">
            <a:spLocks/>
          </p:cNvSpPr>
          <p:nvPr/>
        </p:nvSpPr>
        <p:spPr>
          <a:xfrm>
            <a:off x="530352" y="2704664"/>
            <a:ext cx="7772400" cy="14444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400" b="0" kern="1200" baseline="0">
                <a:solidFill>
                  <a:srgbClr val="0000CC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b="0" kern="1200" baseline="0">
                <a:solidFill>
                  <a:srgbClr val="0000CC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b="0" kern="1200" baseline="0">
                <a:solidFill>
                  <a:srgbClr val="0000CC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b="0" kern="1200" baseline="0">
                <a:solidFill>
                  <a:srgbClr val="0000CC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b="0" kern="1200" baseline="0">
                <a:solidFill>
                  <a:srgbClr val="0000CC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400" dirty="0"/>
              <a:t>Integration by Substitution [</a:t>
            </a:r>
            <a:r>
              <a:rPr lang="zh-CN" altLang="en-US" sz="5400" dirty="0"/>
              <a:t>换元积分法</a:t>
            </a:r>
            <a:r>
              <a:rPr lang="en-US" altLang="zh-CN" sz="5400" dirty="0"/>
              <a:t>]</a:t>
            </a:r>
            <a:endParaRPr lang="zh-CN" altLang="en-US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7873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by the First Substitution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4AB01-105F-4BD6-BC8E-871D1B77353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0034" y="1214422"/>
            <a:ext cx="455765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zh-CN" sz="2800" b="1" dirty="0">
                <a:ea typeface="宋体" charset="-122"/>
              </a:rPr>
              <a:t>The first type of substitution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42910" y="4681847"/>
            <a:ext cx="9444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+mn-lt"/>
                <a:ea typeface="宋体" charset="-122"/>
              </a:rPr>
              <a:t>Since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4348" y="5286388"/>
            <a:ext cx="13885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+mn-lt"/>
                <a:ea typeface="宋体" charset="-122"/>
              </a:rPr>
              <a:t>we obtain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2571750" y="5715000"/>
          <a:ext cx="45847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Equation" r:id="rId3" imgW="3606480" imgH="520560" progId="Equation.DSMT4">
                  <p:embed/>
                </p:oleObj>
              </mc:Choice>
              <mc:Fallback>
                <p:oleObj name="Equation" r:id="rId3" imgW="3606480" imgH="520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715000"/>
                        <a:ext cx="4584700" cy="666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757488" y="3835400"/>
            <a:ext cx="222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100">
                <a:latin typeface="Arial" charset="0"/>
                <a:ea typeface="宋体" charset="-122"/>
              </a:rPr>
              <a:t> </a:t>
            </a:r>
            <a:endParaRPr lang="zh-CN" altLang="en-US" sz="1800">
              <a:latin typeface="Arial" charset="0"/>
              <a:ea typeface="宋体" charset="-122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428596" y="1876422"/>
          <a:ext cx="768191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Document" r:id="rId5" imgW="6974137" imgH="952010" progId="Word.Document.8">
                  <p:embed/>
                </p:oleObj>
              </mc:Choice>
              <mc:Fallback>
                <p:oleObj name="Document" r:id="rId5" imgW="6974137" imgH="95201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876422"/>
                        <a:ext cx="7681912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119331" y="4714884"/>
          <a:ext cx="50958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Equation" r:id="rId7" imgW="5092560" imgH="520560" progId="Equation.DSMT4">
                  <p:embed/>
                </p:oleObj>
              </mc:Choice>
              <mc:Fallback>
                <p:oleObj name="Equation" r:id="rId7" imgW="509256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31" y="4714884"/>
                        <a:ext cx="50958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6715140" y="3364056"/>
            <a:ext cx="221457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Running the Chain Rule Backwards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500034" y="2857496"/>
          <a:ext cx="8693121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0" name="Document" r:id="rId9" imgW="8487014" imgH="1935763" progId="Word.Document.8">
                  <p:embed/>
                </p:oleObj>
              </mc:Choice>
              <mc:Fallback>
                <p:oleObj name="Document" r:id="rId9" imgW="8487014" imgH="1935763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857496"/>
                        <a:ext cx="8693121" cy="2000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by the First Substitution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00034" y="1357298"/>
            <a:ext cx="8358246" cy="2714644"/>
            <a:chOff x="500034" y="1571612"/>
            <a:chExt cx="8358246" cy="2714644"/>
          </a:xfrm>
        </p:grpSpPr>
        <p:sp>
          <p:nvSpPr>
            <p:cNvPr id="11" name="圆角矩形 10"/>
            <p:cNvSpPr/>
            <p:nvPr/>
          </p:nvSpPr>
          <p:spPr>
            <a:xfrm>
              <a:off x="500034" y="1571612"/>
              <a:ext cx="8358246" cy="271464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9394" name="Object 2"/>
            <p:cNvGraphicFramePr>
              <a:graphicFrameLocks noChangeAspect="1"/>
            </p:cNvGraphicFramePr>
            <p:nvPr/>
          </p:nvGraphicFramePr>
          <p:xfrm>
            <a:off x="792163" y="1641476"/>
            <a:ext cx="7742237" cy="242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9" name="Document" r:id="rId3" imgW="8223640" imgH="2575900" progId="Word.Document.8">
                    <p:embed/>
                  </p:oleObj>
                </mc:Choice>
                <mc:Fallback>
                  <p:oleObj name="Document" r:id="rId3" imgW="8223640" imgH="2575900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163" y="1641476"/>
                          <a:ext cx="7742237" cy="2422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923925" y="4287856"/>
          <a:ext cx="57515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Document" r:id="rId5" imgW="6212412" imgH="594152" progId="Word.Document.8">
                  <p:embed/>
                </p:oleObj>
              </mc:Choice>
              <mc:Fallback>
                <p:oleObj name="Document" r:id="rId5" imgW="6212412" imgH="594152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287856"/>
                        <a:ext cx="575151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577975" y="4929206"/>
          <a:ext cx="2273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Equation" r:id="rId7" imgW="2273040" imgH="368280" progId="Equation.DSMT4">
                  <p:embed/>
                </p:oleObj>
              </mc:Choice>
              <mc:Fallback>
                <p:oleObj name="Equation" r:id="rId7" imgW="2273040" imgH="368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4929206"/>
                        <a:ext cx="22733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928662" y="5000655"/>
            <a:ext cx="500066" cy="28575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090613" y="5622944"/>
          <a:ext cx="6896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Equation" r:id="rId9" imgW="6895800" imgH="520560" progId="Equation.DSMT4">
                  <p:embed/>
                </p:oleObj>
              </mc:Choice>
              <mc:Fallback>
                <p:oleObj name="Equation" r:id="rId9" imgW="6895800" imgH="520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5622944"/>
                        <a:ext cx="6896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4071934" y="5000655"/>
            <a:ext cx="500066" cy="28575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by the First Substitution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71472" y="2119962"/>
            <a:ext cx="7429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2" charset="-122"/>
              </a:rPr>
              <a:t>Example  </a:t>
            </a:r>
            <a:r>
              <a:rPr kumimoji="1" lang="en-US" altLang="zh-CN" sz="2400" dirty="0">
                <a:latin typeface="+mn-lt"/>
                <a:ea typeface="黑体" pitchFamily="2" charset="-122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Compute the following indefinite integrals: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428596" y="1357312"/>
          <a:ext cx="8514876" cy="64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9" name="Equation" r:id="rId3" imgW="6895800" imgH="520560" progId="Equation.DSMT4">
                  <p:embed/>
                </p:oleObj>
              </mc:Choice>
              <mc:Fallback>
                <p:oleObj name="Equation" r:id="rId3" imgW="6895800" imgH="5205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357312"/>
                        <a:ext cx="8514876" cy="64292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071538" y="2841624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0" name="Equation" r:id="rId5" imgW="1765080" imgH="444240" progId="Equation.DSMT4">
                  <p:embed/>
                </p:oleObj>
              </mc:Choice>
              <mc:Fallback>
                <p:oleObj name="Equation" r:id="rId5" imgW="1765080" imgH="4442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841624"/>
                        <a:ext cx="1765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1000100" y="3643314"/>
          <a:ext cx="3492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1" name="Equation" r:id="rId7" imgW="3492360" imgH="444240" progId="Equation.DSMT4">
                  <p:embed/>
                </p:oleObj>
              </mc:Choice>
              <mc:Fallback>
                <p:oleObj name="Equation" r:id="rId7" imgW="3492360" imgH="4442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643314"/>
                        <a:ext cx="34925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5581666" y="3500438"/>
          <a:ext cx="13477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2" name="Equation" r:id="rId9" imgW="1346040" imgH="622080" progId="Equation.DSMT4">
                  <p:embed/>
                </p:oleObj>
              </mc:Choice>
              <mc:Fallback>
                <p:oleObj name="Equation" r:id="rId9" imgW="1346040" imgH="6220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66" y="3500438"/>
                        <a:ext cx="134778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1071538" y="4357694"/>
          <a:ext cx="1447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3" name="Equation" r:id="rId11" imgW="1447560" imgH="698400" progId="Equation.DSMT4">
                  <p:embed/>
                </p:oleObj>
              </mc:Choice>
              <mc:Fallback>
                <p:oleObj name="Equation" r:id="rId11" imgW="1447560" imgH="698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357694"/>
                        <a:ext cx="1447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17"/>
          <p:cNvGraphicFramePr>
            <a:graphicFrameLocks noChangeAspect="1"/>
          </p:cNvGraphicFramePr>
          <p:nvPr/>
        </p:nvGraphicFramePr>
        <p:xfrm>
          <a:off x="5610242" y="4357694"/>
          <a:ext cx="13906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4" name="Equation" r:id="rId13" imgW="1320480" imgH="622080" progId="Equation.DSMT4">
                  <p:embed/>
                </p:oleObj>
              </mc:Choice>
              <mc:Fallback>
                <p:oleObj name="Equation" r:id="rId13" imgW="1320480" imgH="6220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42" y="4357694"/>
                        <a:ext cx="139065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18"/>
          <p:cNvGraphicFramePr>
            <a:graphicFrameLocks noChangeAspect="1"/>
          </p:cNvGraphicFramePr>
          <p:nvPr/>
        </p:nvGraphicFramePr>
        <p:xfrm>
          <a:off x="5635644" y="2857496"/>
          <a:ext cx="1651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5" name="Equation" r:id="rId15" imgW="1650960" imgH="444240" progId="Equation.DSMT4">
                  <p:embed/>
                </p:oleObj>
              </mc:Choice>
              <mc:Fallback>
                <p:oleObj name="Equation" r:id="rId15" imgW="1650960" imgH="4442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44" y="2857496"/>
                        <a:ext cx="16510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85786" y="2538707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Note that </a:t>
            </a: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0" y="2000240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lt"/>
                <a:ea typeface="宋体" charset="-122"/>
              </a:rPr>
              <a:t>Solution</a:t>
            </a:r>
            <a:endParaRPr lang="zh-CN" altLang="en-US" sz="2400" b="1" dirty="0">
              <a:latin typeface="+mn-lt"/>
              <a:ea typeface="宋体" charset="-122"/>
            </a:endParaRPr>
          </a:p>
        </p:txBody>
      </p:sp>
      <p:graphicFrame>
        <p:nvGraphicFramePr>
          <p:cNvPr id="869383" name="Object 7"/>
          <p:cNvGraphicFramePr>
            <a:graphicFrameLocks noChangeAspect="1"/>
          </p:cNvGraphicFramePr>
          <p:nvPr/>
        </p:nvGraphicFramePr>
        <p:xfrm>
          <a:off x="2088673" y="2673350"/>
          <a:ext cx="20828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6" name="Equation" r:id="rId4" imgW="2082600" imgH="279360" progId="Equation.DSMT4">
                  <p:embed/>
                </p:oleObj>
              </mc:Choice>
              <mc:Fallback>
                <p:oleObj name="Equation" r:id="rId4" imgW="208260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673" y="2673350"/>
                        <a:ext cx="2082800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4" name="Object 8"/>
          <p:cNvGraphicFramePr>
            <a:graphicFrameLocks noChangeAspect="1"/>
          </p:cNvGraphicFramePr>
          <p:nvPr/>
        </p:nvGraphicFramePr>
        <p:xfrm>
          <a:off x="5077936" y="2617788"/>
          <a:ext cx="34496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7" name="Equation" r:id="rId6" imgW="3454200" imgH="495000" progId="Equation.DSMT4">
                  <p:embed/>
                </p:oleObj>
              </mc:Choice>
              <mc:Fallback>
                <p:oleObj name="Equation" r:id="rId6" imgW="3454200" imgH="49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936" y="2617788"/>
                        <a:ext cx="344963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85" name="Rectangle 9"/>
          <p:cNvSpPr>
            <a:spLocks noChangeArrowheads="1"/>
          </p:cNvSpPr>
          <p:nvPr/>
        </p:nvSpPr>
        <p:spPr bwMode="auto">
          <a:xfrm>
            <a:off x="4111148" y="2571744"/>
            <a:ext cx="867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13200" algn="ctr"/>
                <a:tab pos="8026400" algn="r"/>
              </a:tabLst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, then</a:t>
            </a:r>
          </a:p>
        </p:txBody>
      </p:sp>
      <p:graphicFrame>
        <p:nvGraphicFramePr>
          <p:cNvPr id="869386" name="Object 10"/>
          <p:cNvGraphicFramePr>
            <a:graphicFrameLocks noChangeAspect="1"/>
          </p:cNvGraphicFramePr>
          <p:nvPr/>
        </p:nvGraphicFramePr>
        <p:xfrm>
          <a:off x="1429426" y="3234038"/>
          <a:ext cx="10842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8" name="Equation" r:id="rId8" imgW="1079280" imgH="279360" progId="Equation.DSMT4">
                  <p:embed/>
                </p:oleObj>
              </mc:Choice>
              <mc:Fallback>
                <p:oleObj name="Equation" r:id="rId8" imgW="107928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426" y="3234038"/>
                        <a:ext cx="1084263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7" name="Object 11"/>
          <p:cNvGraphicFramePr>
            <a:graphicFrameLocks noChangeAspect="1"/>
          </p:cNvGraphicFramePr>
          <p:nvPr/>
        </p:nvGraphicFramePr>
        <p:xfrm>
          <a:off x="3482975" y="3617913"/>
          <a:ext cx="19145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9" name="Equation" r:id="rId10" imgW="1917360" imgH="495000" progId="Equation.DSMT4">
                  <p:embed/>
                </p:oleObj>
              </mc:Choice>
              <mc:Fallback>
                <p:oleObj name="Equation" r:id="rId10" imgW="1917360" imgH="495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3617913"/>
                        <a:ext cx="19145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8" name="Object 12"/>
          <p:cNvGraphicFramePr>
            <a:graphicFrameLocks noChangeAspect="1"/>
          </p:cNvGraphicFramePr>
          <p:nvPr/>
        </p:nvGraphicFramePr>
        <p:xfrm>
          <a:off x="2246313" y="4262438"/>
          <a:ext cx="34559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0" name="Equation" r:id="rId12" imgW="3454200" imgH="495000" progId="Equation.DSMT4">
                  <p:embed/>
                </p:oleObj>
              </mc:Choice>
              <mc:Fallback>
                <p:oleObj name="Equation" r:id="rId12" imgW="3454200" imgH="495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4262438"/>
                        <a:ext cx="345598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89" name="Rectangle 13"/>
          <p:cNvSpPr>
            <a:spLocks noChangeArrowheads="1"/>
          </p:cNvSpPr>
          <p:nvPr/>
        </p:nvSpPr>
        <p:spPr bwMode="auto">
          <a:xfrm>
            <a:off x="827088" y="3143248"/>
            <a:ext cx="670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Let </a:t>
            </a:r>
          </a:p>
        </p:txBody>
      </p:sp>
      <p:sp>
        <p:nvSpPr>
          <p:cNvPr id="869390" name="Rectangle 14"/>
          <p:cNvSpPr>
            <a:spLocks noChangeArrowheads="1"/>
          </p:cNvSpPr>
          <p:nvPr/>
        </p:nvSpPr>
        <p:spPr bwMode="auto">
          <a:xfrm>
            <a:off x="2381910" y="3110211"/>
            <a:ext cx="1098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. Since </a:t>
            </a:r>
          </a:p>
        </p:txBody>
      </p:sp>
      <p:sp>
        <p:nvSpPr>
          <p:cNvPr id="869391" name="Rectangle 15"/>
          <p:cNvSpPr>
            <a:spLocks noChangeArrowheads="1"/>
          </p:cNvSpPr>
          <p:nvPr/>
        </p:nvSpPr>
        <p:spPr bwMode="auto">
          <a:xfrm>
            <a:off x="827088" y="4181781"/>
            <a:ext cx="13885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we obtain</a:t>
            </a:r>
          </a:p>
        </p:txBody>
      </p:sp>
      <p:graphicFrame>
        <p:nvGraphicFramePr>
          <p:cNvPr id="869392" name="Object 16"/>
          <p:cNvGraphicFramePr>
            <a:graphicFrameLocks noChangeAspect="1"/>
          </p:cNvGraphicFramePr>
          <p:nvPr/>
        </p:nvGraphicFramePr>
        <p:xfrm>
          <a:off x="5746750" y="4189413"/>
          <a:ext cx="167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1" name="Equation" r:id="rId14" imgW="1676160" imgH="596880" progId="Equation.DSMT4">
                  <p:embed/>
                </p:oleObj>
              </mc:Choice>
              <mc:Fallback>
                <p:oleObj name="Equation" r:id="rId14" imgW="1676160" imgH="596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4189413"/>
                        <a:ext cx="16764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3" name="Object 17"/>
          <p:cNvGraphicFramePr>
            <a:graphicFrameLocks noChangeAspect="1"/>
          </p:cNvGraphicFramePr>
          <p:nvPr/>
        </p:nvGraphicFramePr>
        <p:xfrm>
          <a:off x="3848100" y="5046663"/>
          <a:ext cx="1892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2" name="Equation" r:id="rId16" imgW="1892160" imgH="495000" progId="Equation.DSMT4">
                  <p:embed/>
                </p:oleObj>
              </mc:Choice>
              <mc:Fallback>
                <p:oleObj name="Equation" r:id="rId16" imgW="1892160" imgH="495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5046663"/>
                        <a:ext cx="1892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4" name="Object 18"/>
          <p:cNvGraphicFramePr>
            <a:graphicFrameLocks noChangeAspect="1"/>
          </p:cNvGraphicFramePr>
          <p:nvPr/>
        </p:nvGraphicFramePr>
        <p:xfrm>
          <a:off x="5843606" y="5118100"/>
          <a:ext cx="1371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3" name="Equation" r:id="rId18" imgW="1371600" imgH="317160" progId="Equation.DSMT4">
                  <p:embed/>
                </p:oleObj>
              </mc:Choice>
              <mc:Fallback>
                <p:oleObj name="Equation" r:id="rId18" imgW="1371600" imgH="3171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606" y="5118100"/>
                        <a:ext cx="1371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95" name="Rectangle 19"/>
          <p:cNvSpPr>
            <a:spLocks noChangeArrowheads="1"/>
          </p:cNvSpPr>
          <p:nvPr/>
        </p:nvSpPr>
        <p:spPr bwMode="auto">
          <a:xfrm>
            <a:off x="642910" y="1428736"/>
            <a:ext cx="16946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(1) Evaluate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2292350" y="1428750"/>
          <a:ext cx="17049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" name="Equation" r:id="rId20" imgW="1701720" imgH="520560" progId="Equation.DSMT4">
                  <p:embed/>
                </p:oleObj>
              </mc:Choice>
              <mc:Fallback>
                <p:oleObj name="Equation" r:id="rId20" imgW="1701720" imgH="5205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1428750"/>
                        <a:ext cx="17049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6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6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6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6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6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6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6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6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6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6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6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6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1" grpId="0"/>
      <p:bldP spid="869382" grpId="0"/>
      <p:bldP spid="869385" grpId="0"/>
      <p:bldP spid="869389" grpId="0"/>
      <p:bldP spid="869390" grpId="0"/>
      <p:bldP spid="8693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686800" cy="85725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</a:p>
        </p:txBody>
      </p:sp>
      <p:graphicFrame>
        <p:nvGraphicFramePr>
          <p:cNvPr id="871443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4686299" y="1504949"/>
          <a:ext cx="4223007" cy="4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9" name="Equation" r:id="rId4" imgW="4216320" imgH="495000" progId="Equation.DSMT4">
                  <p:embed/>
                </p:oleObj>
              </mc:Choice>
              <mc:Fallback>
                <p:oleObj name="Equation" r:id="rId4" imgW="4216320" imgH="495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299" y="1504949"/>
                        <a:ext cx="4223007" cy="49529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429" name="Object 5"/>
          <p:cNvGraphicFramePr>
            <a:graphicFrameLocks noChangeAspect="1"/>
          </p:cNvGraphicFramePr>
          <p:nvPr/>
        </p:nvGraphicFramePr>
        <p:xfrm>
          <a:off x="3119439" y="2347907"/>
          <a:ext cx="16668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0" name="Equation" r:id="rId6" imgW="1663700" imgH="292100" progId="Equation.DSMT4">
                  <p:embed/>
                </p:oleObj>
              </mc:Choice>
              <mc:Fallback>
                <p:oleObj name="Equation" r:id="rId6" imgW="1663700" imgH="292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9" y="2347907"/>
                        <a:ext cx="16668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430" name="Object 6"/>
          <p:cNvGraphicFramePr>
            <a:graphicFrameLocks noChangeAspect="1"/>
          </p:cNvGraphicFramePr>
          <p:nvPr/>
        </p:nvGraphicFramePr>
        <p:xfrm>
          <a:off x="2249488" y="2611443"/>
          <a:ext cx="4537090" cy="71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1" name="Equation" r:id="rId8" imgW="3911400" imgH="622080" progId="Equation.DSMT4">
                  <p:embed/>
                </p:oleObj>
              </mc:Choice>
              <mc:Fallback>
                <p:oleObj name="Equation" r:id="rId8" imgW="391140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611443"/>
                        <a:ext cx="4537090" cy="717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431" name="Object 7"/>
          <p:cNvGraphicFramePr>
            <a:graphicFrameLocks noChangeAspect="1"/>
          </p:cNvGraphicFramePr>
          <p:nvPr/>
        </p:nvGraphicFramePr>
        <p:xfrm>
          <a:off x="1428728" y="3571876"/>
          <a:ext cx="10763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2" name="Equation" r:id="rId10" imgW="1079032" imgH="241195" progId="Equation.DSMT4">
                  <p:embed/>
                </p:oleObj>
              </mc:Choice>
              <mc:Fallback>
                <p:oleObj name="Equation" r:id="rId10" imgW="1079032" imgH="241195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571876"/>
                        <a:ext cx="10763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432" name="Object 8"/>
          <p:cNvGraphicFramePr>
            <a:graphicFrameLocks noChangeAspect="1"/>
          </p:cNvGraphicFramePr>
          <p:nvPr/>
        </p:nvGraphicFramePr>
        <p:xfrm>
          <a:off x="3571868" y="3286124"/>
          <a:ext cx="2168784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3" name="Equation" r:id="rId12" imgW="1879560" imgH="622080" progId="Equation.DSMT4">
                  <p:embed/>
                </p:oleObj>
              </mc:Choice>
              <mc:Fallback>
                <p:oleObj name="Equation" r:id="rId12" imgW="187956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286124"/>
                        <a:ext cx="2168784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433" name="Object 9"/>
          <p:cNvGraphicFramePr>
            <a:graphicFrameLocks noChangeAspect="1"/>
          </p:cNvGraphicFramePr>
          <p:nvPr/>
        </p:nvGraphicFramePr>
        <p:xfrm>
          <a:off x="881094" y="4000504"/>
          <a:ext cx="443244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4" name="Equation" r:id="rId14" imgW="3848040" imgH="622080" progId="Equation.DSMT4">
                  <p:embed/>
                </p:oleObj>
              </mc:Choice>
              <mc:Fallback>
                <p:oleObj name="Equation" r:id="rId14" imgW="384804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94" y="4000504"/>
                        <a:ext cx="443244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434" name="Rectangle 10"/>
          <p:cNvSpPr>
            <a:spLocks noChangeArrowheads="1"/>
          </p:cNvSpPr>
          <p:nvPr/>
        </p:nvSpPr>
        <p:spPr bwMode="auto">
          <a:xfrm>
            <a:off x="1795463" y="2224088"/>
            <a:ext cx="1473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lt"/>
                <a:ea typeface="PMingLiU" pitchFamily="18" charset="-120"/>
              </a:rPr>
              <a:t> Note that </a:t>
            </a:r>
          </a:p>
        </p:txBody>
      </p:sp>
      <p:sp>
        <p:nvSpPr>
          <p:cNvPr id="871435" name="Rectangle 11"/>
          <p:cNvSpPr>
            <a:spLocks noChangeArrowheads="1"/>
          </p:cNvSpPr>
          <p:nvPr/>
        </p:nvSpPr>
        <p:spPr bwMode="auto">
          <a:xfrm>
            <a:off x="4714876" y="2205038"/>
            <a:ext cx="2037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13200" algn="ctr"/>
                <a:tab pos="8026400" algn="r"/>
              </a:tabLst>
            </a:pPr>
            <a:r>
              <a:rPr lang="en-US" altLang="zh-CN" sz="2400" dirty="0">
                <a:latin typeface="+mn-lt"/>
                <a:ea typeface="PMingLiU" pitchFamily="18" charset="-120"/>
              </a:rPr>
              <a:t>, then, we have</a:t>
            </a:r>
          </a:p>
        </p:txBody>
      </p:sp>
      <p:sp>
        <p:nvSpPr>
          <p:cNvPr id="871436" name="Rectangle 12"/>
          <p:cNvSpPr>
            <a:spLocks noChangeArrowheads="1"/>
          </p:cNvSpPr>
          <p:nvPr/>
        </p:nvSpPr>
        <p:spPr bwMode="auto">
          <a:xfrm>
            <a:off x="827088" y="3429000"/>
            <a:ext cx="670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lt"/>
                <a:ea typeface="PMingLiU" pitchFamily="18" charset="-120"/>
              </a:rPr>
              <a:t>Let </a:t>
            </a:r>
          </a:p>
        </p:txBody>
      </p:sp>
      <p:sp>
        <p:nvSpPr>
          <p:cNvPr id="871437" name="Rectangle 13"/>
          <p:cNvSpPr>
            <a:spLocks noChangeArrowheads="1"/>
          </p:cNvSpPr>
          <p:nvPr/>
        </p:nvSpPr>
        <p:spPr bwMode="auto">
          <a:xfrm>
            <a:off x="2484438" y="3429000"/>
            <a:ext cx="1098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+mn-lt"/>
                <a:ea typeface="PMingLiU" pitchFamily="18" charset="-120"/>
              </a:rPr>
              <a:t>. Since </a:t>
            </a:r>
          </a:p>
        </p:txBody>
      </p:sp>
      <p:sp>
        <p:nvSpPr>
          <p:cNvPr id="871438" name="Rectangle 14"/>
          <p:cNvSpPr>
            <a:spLocks noChangeArrowheads="1"/>
          </p:cNvSpPr>
          <p:nvPr/>
        </p:nvSpPr>
        <p:spPr bwMode="auto">
          <a:xfrm>
            <a:off x="5857884" y="3357562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+mn-lt"/>
                <a:ea typeface="PMingLiU" pitchFamily="18" charset="-120"/>
              </a:rPr>
              <a:t>we have	</a:t>
            </a:r>
          </a:p>
        </p:txBody>
      </p:sp>
      <p:sp>
        <p:nvSpPr>
          <p:cNvPr id="871439" name="Rectangle 15"/>
          <p:cNvSpPr>
            <a:spLocks noChangeArrowheads="1"/>
          </p:cNvSpPr>
          <p:nvPr/>
        </p:nvSpPr>
        <p:spPr bwMode="auto">
          <a:xfrm>
            <a:off x="684213" y="2205038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lt"/>
                <a:ea typeface="PMingLiU" pitchFamily="18" charset="-120"/>
              </a:rPr>
              <a:t>Solution</a:t>
            </a:r>
            <a:endParaRPr lang="zh-CN" altLang="en-US" sz="2400" b="1" dirty="0">
              <a:latin typeface="+mn-lt"/>
              <a:ea typeface="PMingLiU" pitchFamily="18" charset="-120"/>
            </a:endParaRPr>
          </a:p>
        </p:txBody>
      </p:sp>
      <p:graphicFrame>
        <p:nvGraphicFramePr>
          <p:cNvPr id="871440" name="Object 16"/>
          <p:cNvGraphicFramePr>
            <a:graphicFrameLocks noChangeAspect="1"/>
          </p:cNvGraphicFramePr>
          <p:nvPr/>
        </p:nvGraphicFramePr>
        <p:xfrm>
          <a:off x="5391350" y="4000504"/>
          <a:ext cx="1895294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5" name="Equation" r:id="rId16" imgW="1650960" imgH="622080" progId="Equation.DSMT4">
                  <p:embed/>
                </p:oleObj>
              </mc:Choice>
              <mc:Fallback>
                <p:oleObj name="Equation" r:id="rId16" imgW="165096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350" y="4000504"/>
                        <a:ext cx="1895294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441" name="Object 17"/>
          <p:cNvGraphicFramePr>
            <a:graphicFrameLocks noChangeAspect="1"/>
          </p:cNvGraphicFramePr>
          <p:nvPr/>
        </p:nvGraphicFramePr>
        <p:xfrm>
          <a:off x="2500298" y="4786322"/>
          <a:ext cx="178011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6" name="Equation" r:id="rId18" imgW="1409400" imgH="622080" progId="Equation.DSMT4">
                  <p:embed/>
                </p:oleObj>
              </mc:Choice>
              <mc:Fallback>
                <p:oleObj name="Equation" r:id="rId18" imgW="1409400" imgH="622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786322"/>
                        <a:ext cx="1780118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442" name="Object 18"/>
          <p:cNvGraphicFramePr>
            <a:graphicFrameLocks noChangeAspect="1"/>
          </p:cNvGraphicFramePr>
          <p:nvPr/>
        </p:nvGraphicFramePr>
        <p:xfrm>
          <a:off x="4429124" y="4857760"/>
          <a:ext cx="2099402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7" name="Equation" r:id="rId20" imgW="1828800" imgH="622080" progId="Equation.DSMT4">
                  <p:embed/>
                </p:oleObj>
              </mc:Choice>
              <mc:Fallback>
                <p:oleObj name="Equation" r:id="rId20" imgW="1828800" imgH="622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4857760"/>
                        <a:ext cx="2099402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446" name="Rectangle 22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14348" y="1571612"/>
            <a:ext cx="3195642" cy="481013"/>
            <a:chOff x="193" y="1014"/>
            <a:chExt cx="2013" cy="303"/>
          </a:xfrm>
        </p:grpSpPr>
        <p:sp>
          <p:nvSpPr>
            <p:cNvPr id="871428" name="Rectangle 4"/>
            <p:cNvSpPr>
              <a:spLocks noChangeArrowheads="1"/>
            </p:cNvSpPr>
            <p:nvPr/>
          </p:nvSpPr>
          <p:spPr bwMode="auto">
            <a:xfrm>
              <a:off x="193" y="1014"/>
              <a:ext cx="10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PMingLiU" pitchFamily="18" charset="-120"/>
                </a:rPr>
                <a:t>(2) Evaluate</a:t>
              </a:r>
            </a:p>
          </p:txBody>
        </p:sp>
        <p:graphicFrame>
          <p:nvGraphicFramePr>
            <p:cNvPr id="871445" name="Object 21"/>
            <p:cNvGraphicFramePr>
              <a:graphicFrameLocks noChangeAspect="1"/>
            </p:cNvGraphicFramePr>
            <p:nvPr/>
          </p:nvGraphicFramePr>
          <p:xfrm>
            <a:off x="1304" y="1035"/>
            <a:ext cx="90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8" name="Equation" r:id="rId22" imgW="1434960" imgH="444240" progId="Equation.DSMT4">
                    <p:embed/>
                  </p:oleObj>
                </mc:Choice>
                <mc:Fallback>
                  <p:oleObj name="Equation" r:id="rId22" imgW="1434960" imgH="4442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1035"/>
                          <a:ext cx="90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869975" y="5643578"/>
          <a:ext cx="73453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9" name="Equation" r:id="rId24" imgW="7315200" imgH="774360" progId="Equation.DSMT4">
                  <p:embed/>
                </p:oleObj>
              </mc:Choice>
              <mc:Fallback>
                <p:oleObj name="Equation" r:id="rId24" imgW="7315200" imgH="7743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75" y="5643578"/>
                        <a:ext cx="7345363" cy="77787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7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7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7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7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7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7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7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7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7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7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7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7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10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34" grpId="0"/>
      <p:bldP spid="871435" grpId="0"/>
      <p:bldP spid="871436" grpId="0"/>
      <p:bldP spid="871437" grpId="0"/>
      <p:bldP spid="871438" grpId="0"/>
      <p:bldP spid="8714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14282" y="919146"/>
            <a:ext cx="785818" cy="723904"/>
            <a:chOff x="285720" y="847708"/>
            <a:chExt cx="785818" cy="723904"/>
          </a:xfrm>
        </p:grpSpPr>
        <p:sp>
          <p:nvSpPr>
            <p:cNvPr id="17" name="五角星 16"/>
            <p:cNvSpPr/>
            <p:nvPr/>
          </p:nvSpPr>
          <p:spPr>
            <a:xfrm>
              <a:off x="285720" y="928670"/>
              <a:ext cx="500066" cy="500066"/>
            </a:xfrm>
            <a:prstGeom prst="star5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五角星 17"/>
            <p:cNvSpPr/>
            <p:nvPr/>
          </p:nvSpPr>
          <p:spPr>
            <a:xfrm>
              <a:off x="500034" y="1071546"/>
              <a:ext cx="500066" cy="500066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五角星 18"/>
            <p:cNvSpPr/>
            <p:nvPr/>
          </p:nvSpPr>
          <p:spPr>
            <a:xfrm>
              <a:off x="652434" y="847708"/>
              <a:ext cx="419104" cy="438152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686800" cy="85725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</a:p>
        </p:txBody>
      </p:sp>
      <p:graphicFrame>
        <p:nvGraphicFramePr>
          <p:cNvPr id="873478" name="Object 6"/>
          <p:cNvGraphicFramePr>
            <a:graphicFrameLocks noChangeAspect="1"/>
          </p:cNvGraphicFramePr>
          <p:nvPr/>
        </p:nvGraphicFramePr>
        <p:xfrm>
          <a:off x="693745" y="1662107"/>
          <a:ext cx="30241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3" name="Equation" r:id="rId4" imgW="3022560" imgH="1054080" progId="Equation.DSMT4">
                  <p:embed/>
                </p:oleObj>
              </mc:Choice>
              <mc:Fallback>
                <p:oleObj name="Equation" r:id="rId4" imgW="3022560" imgH="1054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45" y="1662107"/>
                        <a:ext cx="3024187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480" name="Object 8"/>
          <p:cNvGraphicFramePr>
            <a:graphicFrameLocks noChangeAspect="1"/>
          </p:cNvGraphicFramePr>
          <p:nvPr/>
        </p:nvGraphicFramePr>
        <p:xfrm>
          <a:off x="3789370" y="1643050"/>
          <a:ext cx="2209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4" name="Equation" r:id="rId6" imgW="2209680" imgH="1079280" progId="Equation.DSMT4">
                  <p:embed/>
                </p:oleObj>
              </mc:Choice>
              <mc:Fallback>
                <p:oleObj name="Equation" r:id="rId6" imgW="2209680" imgH="1079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70" y="1643050"/>
                        <a:ext cx="22098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481" name="Object 9"/>
          <p:cNvGraphicFramePr>
            <a:graphicFrameLocks noChangeAspect="1"/>
          </p:cNvGraphicFramePr>
          <p:nvPr/>
        </p:nvGraphicFramePr>
        <p:xfrm>
          <a:off x="6003948" y="1663692"/>
          <a:ext cx="185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5" name="Equation" r:id="rId8" imgW="1854000" imgH="622080" progId="Equation.DSMT4">
                  <p:embed/>
                </p:oleObj>
              </mc:Choice>
              <mc:Fallback>
                <p:oleObj name="Equation" r:id="rId8" imgW="185400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48" y="1663692"/>
                        <a:ext cx="1854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485" name="Object 13"/>
          <p:cNvGraphicFramePr>
            <a:graphicFrameLocks noChangeAspect="1"/>
          </p:cNvGraphicFramePr>
          <p:nvPr/>
        </p:nvGraphicFramePr>
        <p:xfrm>
          <a:off x="741348" y="2984505"/>
          <a:ext cx="337661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6" name="Equation" r:id="rId10" imgW="3377880" imgH="1155600" progId="Equation.DSMT4">
                  <p:embed/>
                </p:oleObj>
              </mc:Choice>
              <mc:Fallback>
                <p:oleObj name="Equation" r:id="rId10" imgW="3377880" imgH="1155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48" y="2984505"/>
                        <a:ext cx="3376613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486" name="Object 14"/>
          <p:cNvGraphicFramePr>
            <a:graphicFrameLocks noChangeAspect="1"/>
          </p:cNvGraphicFramePr>
          <p:nvPr/>
        </p:nvGraphicFramePr>
        <p:xfrm>
          <a:off x="4189422" y="3076585"/>
          <a:ext cx="1739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7" name="Equation" r:id="rId12" imgW="1739880" imgH="622080" progId="Equation.DSMT4">
                  <p:embed/>
                </p:oleObj>
              </mc:Choice>
              <mc:Fallback>
                <p:oleObj name="Equation" r:id="rId12" imgW="173988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22" y="3076585"/>
                        <a:ext cx="1739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723904" y="4230709"/>
          <a:ext cx="36480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8" name="Equation" r:id="rId14" imgW="3644640" imgH="698400" progId="Equation.DSMT4">
                  <p:embed/>
                </p:oleObj>
              </mc:Choice>
              <mc:Fallback>
                <p:oleObj name="Equation" r:id="rId14" imgW="3644640" imgH="698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4" y="4230709"/>
                        <a:ext cx="36480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4438680" y="4230709"/>
          <a:ext cx="4419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9" name="Equation" r:id="rId16" imgW="4419360" imgH="698400" progId="Equation.DSMT4">
                  <p:embed/>
                </p:oleObj>
              </mc:Choice>
              <mc:Fallback>
                <p:oleObj name="Equation" r:id="rId16" imgW="4419360" imgH="698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80" y="4230709"/>
                        <a:ext cx="44196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1724036" y="5159403"/>
          <a:ext cx="3517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0" name="Equation" r:id="rId18" imgW="3517560" imgH="622080" progId="Equation.DSMT4">
                  <p:embed/>
                </p:oleObj>
              </mc:Choice>
              <mc:Fallback>
                <p:oleObj name="Equation" r:id="rId18" imgW="351756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36" y="5159403"/>
                        <a:ext cx="3517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5335620" y="5159392"/>
          <a:ext cx="1955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1" name="Equation" r:id="rId20" imgW="1955520" imgH="698400" progId="Equation.DSMT4">
                  <p:embed/>
                </p:oleObj>
              </mc:Choice>
              <mc:Fallback>
                <p:oleObj name="Equation" r:id="rId20" imgW="1955520" imgH="698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620" y="5159392"/>
                        <a:ext cx="19558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71472" y="1181385"/>
            <a:ext cx="269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lt"/>
                <a:ea typeface="PMingLiU" pitchFamily="18" charset="-120"/>
              </a:rPr>
              <a:t>Solution: (4) (5) (6)</a:t>
            </a:r>
            <a:endParaRPr lang="zh-CN" altLang="en-US" sz="2400" b="1" dirty="0">
              <a:latin typeface="+mn-lt"/>
              <a:ea typeface="PMingLiU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7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7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7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8CE0E90-BEAA-4CFC-BBEF-3F80EB35926A}" type="slidenum">
              <a:rPr lang="en-US" altLang="en-US"/>
              <a:pPr/>
              <a:t>19</a:t>
            </a:fld>
            <a:endParaRPr lang="en-US" altLang="en-US" dirty="0"/>
          </a:p>
        </p:txBody>
      </p:sp>
      <p:graphicFrame>
        <p:nvGraphicFramePr>
          <p:cNvPr id="835589" name="Object 5"/>
          <p:cNvGraphicFramePr>
            <a:graphicFrameLocks noChangeAspect="1"/>
          </p:cNvGraphicFramePr>
          <p:nvPr/>
        </p:nvGraphicFramePr>
        <p:xfrm>
          <a:off x="4159250" y="1468438"/>
          <a:ext cx="46736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7" name="Equation" r:id="rId3" imgW="3606480" imgH="520560" progId="Equation.DSMT4">
                  <p:embed/>
                </p:oleObj>
              </mc:Choice>
              <mc:Fallback>
                <p:oleObj name="Equation" r:id="rId3" imgW="3606480" imgH="520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1468438"/>
                        <a:ext cx="4673600" cy="6746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0" name="Object 6"/>
          <p:cNvGraphicFramePr>
            <a:graphicFrameLocks noChangeAspect="1"/>
          </p:cNvGraphicFramePr>
          <p:nvPr/>
        </p:nvGraphicFramePr>
        <p:xfrm>
          <a:off x="1403350" y="4424363"/>
          <a:ext cx="209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8" name="Equation" r:id="rId5" imgW="2095200" imgH="444240" progId="Equation.DSMT4">
                  <p:embed/>
                </p:oleObj>
              </mc:Choice>
              <mc:Fallback>
                <p:oleObj name="Equation" r:id="rId5" imgW="209520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24363"/>
                        <a:ext cx="209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1" name="Object 7"/>
          <p:cNvGraphicFramePr>
            <a:graphicFrameLocks noChangeAspect="1"/>
          </p:cNvGraphicFramePr>
          <p:nvPr/>
        </p:nvGraphicFramePr>
        <p:xfrm>
          <a:off x="4729163" y="2852738"/>
          <a:ext cx="13350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9" name="Equation" r:id="rId7" imgW="1333440" imgH="444240" progId="Equation.DSMT4">
                  <p:embed/>
                </p:oleObj>
              </mc:Choice>
              <mc:Fallback>
                <p:oleObj name="Equation" r:id="rId7" imgW="133344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2852738"/>
                        <a:ext cx="13350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3" name="Object 9"/>
          <p:cNvGraphicFramePr>
            <a:graphicFrameLocks noChangeAspect="1"/>
          </p:cNvGraphicFramePr>
          <p:nvPr/>
        </p:nvGraphicFramePr>
        <p:xfrm>
          <a:off x="4746625" y="4354513"/>
          <a:ext cx="2057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0" name="Equation" r:id="rId9" imgW="2057400" imgH="444240" progId="Equation.DSMT4">
                  <p:embed/>
                </p:oleObj>
              </mc:Choice>
              <mc:Fallback>
                <p:oleObj name="Equation" r:id="rId9" imgW="205740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4354513"/>
                        <a:ext cx="20574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5" name="Object 11"/>
          <p:cNvGraphicFramePr>
            <a:graphicFrameLocks noChangeAspect="1"/>
          </p:cNvGraphicFramePr>
          <p:nvPr/>
        </p:nvGraphicFramePr>
        <p:xfrm>
          <a:off x="1416050" y="2884488"/>
          <a:ext cx="1346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1" name="Equation" r:id="rId11" imgW="1346040" imgH="444240" progId="Equation.DSMT4">
                  <p:embed/>
                </p:oleObj>
              </mc:Choice>
              <mc:Fallback>
                <p:oleObj name="Equation" r:id="rId11" imgW="1346040" imgH="444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884488"/>
                        <a:ext cx="13462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6" name="Object 12"/>
          <p:cNvGraphicFramePr>
            <a:graphicFrameLocks noChangeAspect="1"/>
          </p:cNvGraphicFramePr>
          <p:nvPr/>
        </p:nvGraphicFramePr>
        <p:xfrm>
          <a:off x="4716463" y="3573463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2" name="Equation" r:id="rId13" imgW="1231560" imgH="444240" progId="Equation.DSMT4">
                  <p:embed/>
                </p:oleObj>
              </mc:Choice>
              <mc:Fallback>
                <p:oleObj name="Equation" r:id="rId13" imgW="1231560" imgH="444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573463"/>
                        <a:ext cx="123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7" name="Object 13"/>
          <p:cNvGraphicFramePr>
            <a:graphicFrameLocks noChangeAspect="1"/>
          </p:cNvGraphicFramePr>
          <p:nvPr/>
        </p:nvGraphicFramePr>
        <p:xfrm>
          <a:off x="1403350" y="3627438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3" name="Equation" r:id="rId15" imgW="1091880" imgH="444240" progId="Equation.DSMT4">
                  <p:embed/>
                </p:oleObj>
              </mc:Choice>
              <mc:Fallback>
                <p:oleObj name="Equation" r:id="rId15" imgW="1091880" imgH="4442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627438"/>
                        <a:ext cx="109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357166"/>
            <a:ext cx="8686800" cy="857256"/>
          </a:xfrm>
          <a:prstGeom prst="rect">
            <a:avLst/>
          </a:prstGeom>
        </p:spPr>
        <p:txBody>
          <a:bodyPr vert="horz" lIns="0" tIns="0" rIns="0" bIns="0" anchor="ctr" anchorCtr="0">
            <a:normAutofit fontScale="9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j-cs"/>
              </a:rPr>
              <a:t>Integration by 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the First 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j-cs"/>
              </a:rPr>
              <a:t>Substitutions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j-cs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71472" y="2119962"/>
            <a:ext cx="7429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2" charset="-122"/>
              </a:rPr>
              <a:t>Example  </a:t>
            </a:r>
            <a:r>
              <a:rPr kumimoji="1" lang="en-US" altLang="zh-CN" sz="2400" dirty="0">
                <a:latin typeface="+mn-lt"/>
                <a:ea typeface="黑体" pitchFamily="2" charset="-122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Compute the following indefinite integrals: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 smtClean="0"/>
              <a:t>4.1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800" dirty="0"/>
              <a:t>Concepts </a:t>
            </a:r>
            <a:r>
              <a:rPr lang="en-US" altLang="zh-CN" sz="4800"/>
              <a:t>and </a:t>
            </a:r>
            <a:r>
              <a:rPr lang="en-US" altLang="zh-CN" sz="4800" smtClean="0"/>
              <a:t>Properties </a:t>
            </a:r>
            <a:r>
              <a:rPr lang="en-US" altLang="zh-CN" sz="4800" dirty="0"/>
              <a:t>of </a:t>
            </a:r>
            <a:r>
              <a:rPr lang="en-US" altLang="zh-CN" sz="4800" dirty="0" smtClean="0"/>
              <a:t>Indefinite Integrals</a:t>
            </a:r>
            <a:endParaRPr lang="zh-CN" altLang="en-US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80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686800" cy="85725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41733" name="Text Box 5"/>
          <p:cNvSpPr txBox="1">
            <a:spLocks noChangeArrowheads="1"/>
          </p:cNvSpPr>
          <p:nvPr/>
        </p:nvSpPr>
        <p:spPr bwMode="auto">
          <a:xfrm>
            <a:off x="988997" y="2317745"/>
            <a:ext cx="1439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aphicFrame>
        <p:nvGraphicFramePr>
          <p:cNvPr id="841734" name="Object 6"/>
          <p:cNvGraphicFramePr>
            <a:graphicFrameLocks noChangeAspect="1"/>
          </p:cNvGraphicFramePr>
          <p:nvPr/>
        </p:nvGraphicFramePr>
        <p:xfrm>
          <a:off x="3386138" y="2209800"/>
          <a:ext cx="1257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4" name="Equation" r:id="rId3" imgW="1257120" imgH="622080" progId="Equation.DSMT4">
                  <p:embed/>
                </p:oleObj>
              </mc:Choice>
              <mc:Fallback>
                <p:oleObj name="Equation" r:id="rId3" imgW="125712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2209800"/>
                        <a:ext cx="1257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14393" y="1617663"/>
            <a:ext cx="2871788" cy="493712"/>
            <a:chOff x="340" y="1019"/>
            <a:chExt cx="1809" cy="311"/>
          </a:xfrm>
        </p:grpSpPr>
        <p:sp>
          <p:nvSpPr>
            <p:cNvPr id="841736" name="Text Box 8"/>
            <p:cNvSpPr txBox="1">
              <a:spLocks noChangeArrowheads="1"/>
            </p:cNvSpPr>
            <p:nvPr/>
          </p:nvSpPr>
          <p:spPr bwMode="auto">
            <a:xfrm>
              <a:off x="340" y="1028"/>
              <a:ext cx="11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(1) 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Evaluate</a:t>
              </a:r>
              <a:endPara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endParaRPr>
            </a:p>
          </p:txBody>
        </p:sp>
        <p:graphicFrame>
          <p:nvGraphicFramePr>
            <p:cNvPr id="841737" name="Object 9"/>
            <p:cNvGraphicFramePr>
              <a:graphicFrameLocks noChangeAspect="1"/>
            </p:cNvGraphicFramePr>
            <p:nvPr/>
          </p:nvGraphicFramePr>
          <p:xfrm>
            <a:off x="1381" y="1019"/>
            <a:ext cx="76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5" name="Equation" r:id="rId5" imgW="1218960" imgH="495000" progId="Equation.DSMT4">
                    <p:embed/>
                  </p:oleObj>
                </mc:Choice>
                <mc:Fallback>
                  <p:oleObj name="Equation" r:id="rId5" imgW="1218960" imgH="4950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1019"/>
                          <a:ext cx="768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1738" name="Object 10"/>
          <p:cNvGraphicFramePr>
            <a:graphicFrameLocks noChangeAspect="1"/>
          </p:cNvGraphicFramePr>
          <p:nvPr/>
        </p:nvGraphicFramePr>
        <p:xfrm>
          <a:off x="2295516" y="2316163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6" name="Equation" r:id="rId7" imgW="990360" imgH="444240" progId="Equation.DSMT4">
                  <p:embed/>
                </p:oleObj>
              </mc:Choice>
              <mc:Fallback>
                <p:oleObj name="Equation" r:id="rId7" imgW="99036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16" y="2316163"/>
                        <a:ext cx="990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1739" name="Object 11"/>
          <p:cNvGraphicFramePr>
            <a:graphicFrameLocks noChangeAspect="1"/>
          </p:cNvGraphicFramePr>
          <p:nvPr/>
        </p:nvGraphicFramePr>
        <p:xfrm>
          <a:off x="4695836" y="2205038"/>
          <a:ext cx="1447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7" name="Equation" r:id="rId9" imgW="1447560" imgH="622080" progId="Equation.DSMT4">
                  <p:embed/>
                </p:oleObj>
              </mc:Choice>
              <mc:Fallback>
                <p:oleObj name="Equation" r:id="rId9" imgW="144756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36" y="2205038"/>
                        <a:ext cx="14478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1740" name="Object 12"/>
          <p:cNvGraphicFramePr>
            <a:graphicFrameLocks noChangeAspect="1"/>
          </p:cNvGraphicFramePr>
          <p:nvPr/>
        </p:nvGraphicFramePr>
        <p:xfrm>
          <a:off x="3136900" y="3198818"/>
          <a:ext cx="186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8" name="Equation" r:id="rId11" imgW="1866600" imgH="419040" progId="Equation.DSMT4">
                  <p:embed/>
                </p:oleObj>
              </mc:Choice>
              <mc:Fallback>
                <p:oleObj name="Equation" r:id="rId11" imgW="1866600" imgH="419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3198818"/>
                        <a:ext cx="1866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1741" name="Object 13"/>
          <p:cNvGraphicFramePr>
            <a:graphicFrameLocks noChangeAspect="1"/>
          </p:cNvGraphicFramePr>
          <p:nvPr/>
        </p:nvGraphicFramePr>
        <p:xfrm>
          <a:off x="3179763" y="3917956"/>
          <a:ext cx="1752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9" name="Equation" r:id="rId13" imgW="1752480" imgH="368280" progId="Equation.DSMT4">
                  <p:embed/>
                </p:oleObj>
              </mc:Choice>
              <mc:Fallback>
                <p:oleObj name="Equation" r:id="rId13" imgW="1752480" imgH="368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3917956"/>
                        <a:ext cx="1752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900376" y="4724400"/>
            <a:ext cx="3600450" cy="1152525"/>
            <a:chOff x="1202" y="2976"/>
            <a:chExt cx="2268" cy="726"/>
          </a:xfrm>
        </p:grpSpPr>
        <p:sp>
          <p:nvSpPr>
            <p:cNvPr id="841751" name="Rectangle 23"/>
            <p:cNvSpPr>
              <a:spLocks noChangeArrowheads="1"/>
            </p:cNvSpPr>
            <p:nvPr/>
          </p:nvSpPr>
          <p:spPr bwMode="auto">
            <a:xfrm>
              <a:off x="1202" y="2976"/>
              <a:ext cx="2268" cy="726"/>
            </a:xfrm>
            <a:prstGeom prst="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1338" y="2997"/>
              <a:ext cx="1860" cy="660"/>
              <a:chOff x="884" y="2815"/>
              <a:chExt cx="1860" cy="660"/>
            </a:xfrm>
          </p:grpSpPr>
          <p:graphicFrame>
            <p:nvGraphicFramePr>
              <p:cNvPr id="841746" name="Object 18"/>
              <p:cNvGraphicFramePr>
                <a:graphicFrameLocks noChangeAspect="1"/>
              </p:cNvGraphicFramePr>
              <p:nvPr/>
            </p:nvGraphicFramePr>
            <p:xfrm>
              <a:off x="884" y="2815"/>
              <a:ext cx="62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50" name="Equation" r:id="rId15" imgW="990360" imgH="444240" progId="Equation.DSMT4">
                      <p:embed/>
                    </p:oleObj>
                  </mc:Choice>
                  <mc:Fallback>
                    <p:oleObj name="Equation" r:id="rId15" imgW="990360" imgH="44424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2815"/>
                            <a:ext cx="624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1747" name="Object 19"/>
              <p:cNvGraphicFramePr>
                <a:graphicFrameLocks noChangeAspect="1"/>
              </p:cNvGraphicFramePr>
              <p:nvPr/>
            </p:nvGraphicFramePr>
            <p:xfrm>
              <a:off x="1640" y="2840"/>
              <a:ext cx="110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51" name="Equation" r:id="rId17" imgW="1752480" imgH="368280" progId="Equation.DSMT4">
                      <p:embed/>
                    </p:oleObj>
                  </mc:Choice>
                  <mc:Fallback>
                    <p:oleObj name="Equation" r:id="rId17" imgW="1752480" imgH="36828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0" y="2840"/>
                            <a:ext cx="1104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1748" name="Object 20"/>
              <p:cNvGraphicFramePr>
                <a:graphicFrameLocks noChangeAspect="1"/>
              </p:cNvGraphicFramePr>
              <p:nvPr/>
            </p:nvGraphicFramePr>
            <p:xfrm>
              <a:off x="892" y="3195"/>
              <a:ext cx="608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52" name="Equation" r:id="rId19" imgW="965160" imgH="444240" progId="Equation.DSMT4">
                      <p:embed/>
                    </p:oleObj>
                  </mc:Choice>
                  <mc:Fallback>
                    <p:oleObj name="Equation" r:id="rId19" imgW="965160" imgH="44424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2" y="3195"/>
                            <a:ext cx="608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1749" name="Object 21"/>
              <p:cNvGraphicFramePr>
                <a:graphicFrameLocks noChangeAspect="1"/>
              </p:cNvGraphicFramePr>
              <p:nvPr/>
            </p:nvGraphicFramePr>
            <p:xfrm>
              <a:off x="1629" y="3220"/>
              <a:ext cx="97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53" name="Equation" r:id="rId21" imgW="1549080" imgH="368280" progId="Equation.DSMT4">
                      <p:embed/>
                    </p:oleObj>
                  </mc:Choice>
                  <mc:Fallback>
                    <p:oleObj name="Equation" r:id="rId21" imgW="1549080" imgH="36828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9" y="3220"/>
                            <a:ext cx="976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D90002F-EED0-4FED-90A5-C730566750C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25346" name="Text Box 2"/>
          <p:cNvSpPr txBox="1">
            <a:spLocks noChangeArrowheads="1"/>
          </p:cNvSpPr>
          <p:nvPr/>
        </p:nvSpPr>
        <p:spPr bwMode="auto">
          <a:xfrm>
            <a:off x="785786" y="2285992"/>
            <a:ext cx="18176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 (I)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aphicFrame>
        <p:nvGraphicFramePr>
          <p:cNvPr id="825348" name="Object 4"/>
          <p:cNvGraphicFramePr>
            <a:graphicFrameLocks noChangeAspect="1"/>
          </p:cNvGraphicFramePr>
          <p:nvPr/>
        </p:nvGraphicFramePr>
        <p:xfrm>
          <a:off x="3482991" y="2209800"/>
          <a:ext cx="1231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6" name="Equation" r:id="rId4" imgW="1231560" imgH="622080" progId="Equation.DSMT4">
                  <p:embed/>
                </p:oleObj>
              </mc:Choice>
              <mc:Fallback>
                <p:oleObj name="Equation" r:id="rId4" imgW="123156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91" y="2209800"/>
                        <a:ext cx="1231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2932" y="1500174"/>
            <a:ext cx="2811464" cy="511174"/>
            <a:chOff x="190" y="1028"/>
            <a:chExt cx="1771" cy="322"/>
          </a:xfrm>
        </p:grpSpPr>
        <p:sp>
          <p:nvSpPr>
            <p:cNvPr id="825350" name="Text Box 6"/>
            <p:cNvSpPr txBox="1">
              <a:spLocks noChangeArrowheads="1"/>
            </p:cNvSpPr>
            <p:nvPr/>
          </p:nvSpPr>
          <p:spPr bwMode="auto">
            <a:xfrm>
              <a:off x="190" y="1028"/>
              <a:ext cx="154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(2) Evaluate</a:t>
              </a:r>
              <a:endPara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endParaRPr>
            </a:p>
          </p:txBody>
        </p:sp>
        <p:graphicFrame>
          <p:nvGraphicFramePr>
            <p:cNvPr id="825351" name="Object 7"/>
            <p:cNvGraphicFramePr>
              <a:graphicFrameLocks noChangeAspect="1"/>
            </p:cNvGraphicFramePr>
            <p:nvPr/>
          </p:nvGraphicFramePr>
          <p:xfrm>
            <a:off x="1225" y="1039"/>
            <a:ext cx="73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7" name="Equation" r:id="rId6" imgW="1168200" imgH="495000" progId="Equation.DSMT4">
                    <p:embed/>
                  </p:oleObj>
                </mc:Choice>
                <mc:Fallback>
                  <p:oleObj name="Equation" r:id="rId6" imgW="1168200" imgH="4950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1039"/>
                          <a:ext cx="736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5352" name="Object 8"/>
          <p:cNvGraphicFramePr>
            <a:graphicFrameLocks noChangeAspect="1"/>
          </p:cNvGraphicFramePr>
          <p:nvPr/>
        </p:nvGraphicFramePr>
        <p:xfrm>
          <a:off x="2457466" y="2316163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8" name="Equation" r:id="rId8" imgW="952200" imgH="444240" progId="Equation.DSMT4">
                  <p:embed/>
                </p:oleObj>
              </mc:Choice>
              <mc:Fallback>
                <p:oleObj name="Equation" r:id="rId8" imgW="95220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66" y="2316163"/>
                        <a:ext cx="952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3" name="Object 9"/>
          <p:cNvGraphicFramePr>
            <a:graphicFrameLocks noChangeAspect="1"/>
          </p:cNvGraphicFramePr>
          <p:nvPr/>
        </p:nvGraphicFramePr>
        <p:xfrm>
          <a:off x="4779978" y="2209800"/>
          <a:ext cx="2006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9" name="Equation" r:id="rId10" imgW="2006280" imgH="939600" progId="Equation.DSMT4">
                  <p:embed/>
                </p:oleObj>
              </mc:Choice>
              <mc:Fallback>
                <p:oleObj name="Equation" r:id="rId10" imgW="2006280" imgH="939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78" y="2209800"/>
                        <a:ext cx="2006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4" name="Object 10"/>
          <p:cNvGraphicFramePr>
            <a:graphicFrameLocks noChangeAspect="1"/>
          </p:cNvGraphicFramePr>
          <p:nvPr/>
        </p:nvGraphicFramePr>
        <p:xfrm>
          <a:off x="3540151" y="3408363"/>
          <a:ext cx="2641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0" name="Equation" r:id="rId12" imgW="2641320" imgH="1091880" progId="Equation.DSMT4">
                  <p:embed/>
                </p:oleObj>
              </mc:Choice>
              <mc:Fallback>
                <p:oleObj name="Equation" r:id="rId12" imgW="2641320" imgH="1091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51" y="3408363"/>
                        <a:ext cx="26416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5" name="Object 11"/>
          <p:cNvGraphicFramePr>
            <a:graphicFrameLocks noChangeAspect="1"/>
          </p:cNvGraphicFramePr>
          <p:nvPr/>
        </p:nvGraphicFramePr>
        <p:xfrm>
          <a:off x="6216676" y="3440113"/>
          <a:ext cx="207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1" name="Equation" r:id="rId14" imgW="2070000" imgH="965160" progId="Equation.DSMT4">
                  <p:embed/>
                </p:oleObj>
              </mc:Choice>
              <mc:Fallback>
                <p:oleObj name="Equation" r:id="rId14" imgW="2070000" imgH="965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76" y="3440113"/>
                        <a:ext cx="20701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6" name="Object 12"/>
          <p:cNvGraphicFramePr>
            <a:graphicFrameLocks noChangeAspect="1"/>
          </p:cNvGraphicFramePr>
          <p:nvPr/>
        </p:nvGraphicFramePr>
        <p:xfrm>
          <a:off x="3652858" y="4640263"/>
          <a:ext cx="1574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2" name="Equation" r:id="rId16" imgW="1574640" imgH="698400" progId="Equation.DSMT4">
                  <p:embed/>
                </p:oleObj>
              </mc:Choice>
              <mc:Fallback>
                <p:oleObj name="Equation" r:id="rId16" imgW="1574640" imgH="698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58" y="4640263"/>
                        <a:ext cx="15748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7" name="Object 13"/>
          <p:cNvGraphicFramePr>
            <a:graphicFrameLocks noChangeAspect="1"/>
          </p:cNvGraphicFramePr>
          <p:nvPr/>
        </p:nvGraphicFramePr>
        <p:xfrm>
          <a:off x="5273696" y="4829175"/>
          <a:ext cx="22987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3" name="Equation" r:id="rId18" imgW="2298600" imgH="368280" progId="Equation.DSMT4">
                  <p:embed/>
                </p:oleObj>
              </mc:Choice>
              <mc:Fallback>
                <p:oleObj name="Equation" r:id="rId18" imgW="2298600" imgH="368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96" y="4829175"/>
                        <a:ext cx="22987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/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F6B81E0-65A4-4D7F-B5B3-B71371CDF10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27394" name="Text Box 2"/>
          <p:cNvSpPr txBox="1">
            <a:spLocks noChangeArrowheads="1"/>
          </p:cNvSpPr>
          <p:nvPr/>
        </p:nvSpPr>
        <p:spPr bwMode="auto">
          <a:xfrm>
            <a:off x="714348" y="2154238"/>
            <a:ext cx="18176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 (II)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aphicFrame>
        <p:nvGraphicFramePr>
          <p:cNvPr id="827399" name="Object 7"/>
          <p:cNvGraphicFramePr>
            <a:graphicFrameLocks noChangeAspect="1"/>
          </p:cNvGraphicFramePr>
          <p:nvPr/>
        </p:nvGraphicFramePr>
        <p:xfrm>
          <a:off x="2513035" y="2182813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1" name="Equation" r:id="rId4" imgW="952200" imgH="444240" progId="Equation.DSMT4">
                  <p:embed/>
                </p:oleObj>
              </mc:Choice>
              <mc:Fallback>
                <p:oleObj name="Equation" r:id="rId4" imgW="9522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35" y="2182813"/>
                        <a:ext cx="952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0" name="Object 8"/>
          <p:cNvGraphicFramePr>
            <a:graphicFrameLocks noChangeAspect="1"/>
          </p:cNvGraphicFramePr>
          <p:nvPr/>
        </p:nvGraphicFramePr>
        <p:xfrm>
          <a:off x="3530622" y="2097088"/>
          <a:ext cx="1231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2" name="Equation" r:id="rId6" imgW="1231560" imgH="622080" progId="Equation.DSMT4">
                  <p:embed/>
                </p:oleObj>
              </mc:Choice>
              <mc:Fallback>
                <p:oleObj name="Equation" r:id="rId6" imgW="123156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22" y="2097088"/>
                        <a:ext cx="1231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1" name="Object 9"/>
          <p:cNvGraphicFramePr>
            <a:graphicFrameLocks noChangeAspect="1"/>
          </p:cNvGraphicFramePr>
          <p:nvPr/>
        </p:nvGraphicFramePr>
        <p:xfrm>
          <a:off x="4762522" y="2097088"/>
          <a:ext cx="1333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3" name="Equation" r:id="rId8" imgW="1333440" imgH="622080" progId="Equation.DSMT4">
                  <p:embed/>
                </p:oleObj>
              </mc:Choice>
              <mc:Fallback>
                <p:oleObj name="Equation" r:id="rId8" imgW="133344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22" y="2097088"/>
                        <a:ext cx="13335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2" name="Object 10"/>
          <p:cNvGraphicFramePr>
            <a:graphicFrameLocks noChangeAspect="1"/>
          </p:cNvGraphicFramePr>
          <p:nvPr/>
        </p:nvGraphicFramePr>
        <p:xfrm>
          <a:off x="6134128" y="2071678"/>
          <a:ext cx="2438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4" name="Equation" r:id="rId10" imgW="2438280" imgH="622080" progId="Equation.DSMT4">
                  <p:embed/>
                </p:oleObj>
              </mc:Choice>
              <mc:Fallback>
                <p:oleObj name="Equation" r:id="rId10" imgW="243828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28" y="2071678"/>
                        <a:ext cx="2438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3" name="Object 11"/>
          <p:cNvGraphicFramePr>
            <a:graphicFrameLocks noChangeAspect="1"/>
          </p:cNvGraphicFramePr>
          <p:nvPr/>
        </p:nvGraphicFramePr>
        <p:xfrm>
          <a:off x="7715272" y="2786058"/>
          <a:ext cx="965200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5" name="Equation" r:id="rId12" imgW="965160" imgH="190440" progId="Equation.DSMT4">
                  <p:embed/>
                </p:oleObj>
              </mc:Choice>
              <mc:Fallback>
                <p:oleObj name="Equation" r:id="rId12" imgW="96516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72" y="2786058"/>
                        <a:ext cx="965200" cy="18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4" name="Object 12"/>
          <p:cNvGraphicFramePr>
            <a:graphicFrameLocks noChangeAspect="1"/>
          </p:cNvGraphicFramePr>
          <p:nvPr/>
        </p:nvGraphicFramePr>
        <p:xfrm>
          <a:off x="3544880" y="2954334"/>
          <a:ext cx="1485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6" name="Equation" r:id="rId14" imgW="1485720" imgH="622080" progId="Equation.DSMT4">
                  <p:embed/>
                </p:oleObj>
              </mc:Choice>
              <mc:Fallback>
                <p:oleObj name="Equation" r:id="rId14" imgW="148572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0" y="2954334"/>
                        <a:ext cx="1485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5" name="Object 13"/>
          <p:cNvGraphicFramePr>
            <a:graphicFrameLocks noChangeAspect="1"/>
          </p:cNvGraphicFramePr>
          <p:nvPr/>
        </p:nvGraphicFramePr>
        <p:xfrm>
          <a:off x="5105392" y="2928934"/>
          <a:ext cx="2616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7" name="Equation" r:id="rId16" imgW="2616120" imgH="698400" progId="Equation.DSMT4">
                  <p:embed/>
                </p:oleObj>
              </mc:Choice>
              <mc:Fallback>
                <p:oleObj name="Equation" r:id="rId16" imgW="2616120" imgH="698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392" y="2928934"/>
                        <a:ext cx="2616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6" name="Object 14"/>
          <p:cNvGraphicFramePr>
            <a:graphicFrameLocks noChangeAspect="1"/>
          </p:cNvGraphicFramePr>
          <p:nvPr/>
        </p:nvGraphicFramePr>
        <p:xfrm>
          <a:off x="3549670" y="3708397"/>
          <a:ext cx="1714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8" name="Equation" r:id="rId18" imgW="1714320" imgH="698400" progId="Equation.DSMT4">
                  <p:embed/>
                </p:oleObj>
              </mc:Choice>
              <mc:Fallback>
                <p:oleObj name="Equation" r:id="rId18" imgW="1714320" imgH="698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70" y="3708397"/>
                        <a:ext cx="17145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07" name="Object 15"/>
          <p:cNvGraphicFramePr>
            <a:graphicFrameLocks noChangeAspect="1"/>
          </p:cNvGraphicFramePr>
          <p:nvPr/>
        </p:nvGraphicFramePr>
        <p:xfrm>
          <a:off x="5211782" y="3708397"/>
          <a:ext cx="214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9" name="Equation" r:id="rId20" imgW="2145960" imgH="698400" progId="Equation.DSMT4">
                  <p:embed/>
                </p:oleObj>
              </mc:Choice>
              <mc:Fallback>
                <p:oleObj name="Equation" r:id="rId20" imgW="2145960" imgH="698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82" y="3708397"/>
                        <a:ext cx="21463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54064" y="4786322"/>
            <a:ext cx="3600450" cy="1152525"/>
            <a:chOff x="385" y="3294"/>
            <a:chExt cx="2268" cy="726"/>
          </a:xfrm>
        </p:grpSpPr>
        <p:sp>
          <p:nvSpPr>
            <p:cNvPr id="827409" name="Rectangle 17"/>
            <p:cNvSpPr>
              <a:spLocks noChangeArrowheads="1"/>
            </p:cNvSpPr>
            <p:nvPr/>
          </p:nvSpPr>
          <p:spPr bwMode="auto">
            <a:xfrm>
              <a:off x="385" y="3294"/>
              <a:ext cx="2268" cy="726"/>
            </a:xfrm>
            <a:prstGeom prst="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7411" name="Object 19"/>
            <p:cNvGraphicFramePr>
              <a:graphicFrameLocks noChangeAspect="1"/>
            </p:cNvGraphicFramePr>
            <p:nvPr/>
          </p:nvGraphicFramePr>
          <p:xfrm>
            <a:off x="476" y="3332"/>
            <a:ext cx="6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0" name="Equation" r:id="rId22" imgW="952200" imgH="444240" progId="Equation.DSMT4">
                    <p:embed/>
                  </p:oleObj>
                </mc:Choice>
                <mc:Fallback>
                  <p:oleObj name="Equation" r:id="rId22" imgW="952200" imgH="44424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332"/>
                          <a:ext cx="60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12" name="Object 20"/>
            <p:cNvGraphicFramePr>
              <a:graphicFrameLocks noChangeAspect="1"/>
            </p:cNvGraphicFramePr>
            <p:nvPr/>
          </p:nvGraphicFramePr>
          <p:xfrm>
            <a:off x="1149" y="3340"/>
            <a:ext cx="14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1" name="Equation" r:id="rId24" imgW="2298600" imgH="368280" progId="Equation.DSMT4">
                    <p:embed/>
                  </p:oleObj>
                </mc:Choice>
                <mc:Fallback>
                  <p:oleObj name="Equation" r:id="rId24" imgW="2298600" imgH="36828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3340"/>
                          <a:ext cx="144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13" name="Object 21"/>
            <p:cNvGraphicFramePr>
              <a:graphicFrameLocks noChangeAspect="1"/>
            </p:cNvGraphicFramePr>
            <p:nvPr/>
          </p:nvGraphicFramePr>
          <p:xfrm>
            <a:off x="476" y="3695"/>
            <a:ext cx="6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2" name="Equation" r:id="rId26" imgW="952200" imgH="444240" progId="Equation.DSMT4">
                    <p:embed/>
                  </p:oleObj>
                </mc:Choice>
                <mc:Fallback>
                  <p:oleObj name="Equation" r:id="rId26" imgW="952200" imgH="44424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695"/>
                          <a:ext cx="60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14" name="Object 22"/>
            <p:cNvGraphicFramePr>
              <a:graphicFrameLocks noChangeAspect="1"/>
            </p:cNvGraphicFramePr>
            <p:nvPr/>
          </p:nvGraphicFramePr>
          <p:xfrm>
            <a:off x="1136" y="3720"/>
            <a:ext cx="14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3" name="Equation" r:id="rId28" imgW="2336760" imgH="368280" progId="Equation.DSMT4">
                    <p:embed/>
                  </p:oleObj>
                </mc:Choice>
                <mc:Fallback>
                  <p:oleObj name="Equation" r:id="rId28" imgW="2336760" imgH="36828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3720"/>
                          <a:ext cx="147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972078" y="4643446"/>
            <a:ext cx="3600450" cy="1381125"/>
            <a:chOff x="3016" y="3158"/>
            <a:chExt cx="2268" cy="870"/>
          </a:xfrm>
        </p:grpSpPr>
        <p:sp>
          <p:nvSpPr>
            <p:cNvPr id="827415" name="Rectangle 23"/>
            <p:cNvSpPr>
              <a:spLocks noChangeArrowheads="1"/>
            </p:cNvSpPr>
            <p:nvPr/>
          </p:nvSpPr>
          <p:spPr bwMode="auto">
            <a:xfrm>
              <a:off x="3016" y="3158"/>
              <a:ext cx="2268" cy="862"/>
            </a:xfrm>
            <a:prstGeom prst="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7416" name="Object 24"/>
            <p:cNvGraphicFramePr>
              <a:graphicFrameLocks noChangeAspect="1"/>
            </p:cNvGraphicFramePr>
            <p:nvPr/>
          </p:nvGraphicFramePr>
          <p:xfrm>
            <a:off x="3107" y="3270"/>
            <a:ext cx="6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4" name="Equation" r:id="rId30" imgW="952200" imgH="444240" progId="Equation.DSMT4">
                    <p:embed/>
                  </p:oleObj>
                </mc:Choice>
                <mc:Fallback>
                  <p:oleObj name="Equation" r:id="rId30" imgW="952200" imgH="4442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270"/>
                          <a:ext cx="60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17" name="Object 25"/>
            <p:cNvGraphicFramePr>
              <a:graphicFrameLocks noChangeAspect="1"/>
            </p:cNvGraphicFramePr>
            <p:nvPr/>
          </p:nvGraphicFramePr>
          <p:xfrm>
            <a:off x="3107" y="3695"/>
            <a:ext cx="6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5" name="Equation" r:id="rId32" imgW="952200" imgH="444240" progId="Equation.DSMT4">
                    <p:embed/>
                  </p:oleObj>
                </mc:Choice>
                <mc:Fallback>
                  <p:oleObj name="Equation" r:id="rId32" imgW="952200" imgH="44424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695"/>
                          <a:ext cx="60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18" name="Object 26"/>
            <p:cNvGraphicFramePr>
              <a:graphicFrameLocks noChangeAspect="1"/>
            </p:cNvGraphicFramePr>
            <p:nvPr/>
          </p:nvGraphicFramePr>
          <p:xfrm>
            <a:off x="3729" y="3172"/>
            <a:ext cx="135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6" name="Equation" r:id="rId34" imgW="2145960" imgH="698400" progId="Equation.DSMT4">
                    <p:embed/>
                  </p:oleObj>
                </mc:Choice>
                <mc:Fallback>
                  <p:oleObj name="Equation" r:id="rId34" imgW="2145960" imgH="6984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9" y="3172"/>
                          <a:ext cx="135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19" name="Object 27"/>
            <p:cNvGraphicFramePr>
              <a:graphicFrameLocks noChangeAspect="1"/>
            </p:cNvGraphicFramePr>
            <p:nvPr/>
          </p:nvGraphicFramePr>
          <p:xfrm>
            <a:off x="3726" y="3588"/>
            <a:ext cx="133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7" name="Equation" r:id="rId36" imgW="2120760" imgH="698400" progId="Equation.DSMT4">
                    <p:embed/>
                  </p:oleObj>
                </mc:Choice>
                <mc:Fallback>
                  <p:oleObj name="Equation" r:id="rId36" imgW="2120760" imgH="6984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6" y="3588"/>
                          <a:ext cx="1336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714348" y="1500174"/>
            <a:ext cx="2790826" cy="511174"/>
            <a:chOff x="280" y="1028"/>
            <a:chExt cx="1758" cy="322"/>
          </a:xfrm>
        </p:grpSpPr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280" y="1028"/>
              <a:ext cx="154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(2) Evaluate</a:t>
              </a:r>
              <a:endPara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endParaRPr>
            </a:p>
          </p:txBody>
        </p:sp>
        <p:graphicFrame>
          <p:nvGraphicFramePr>
            <p:cNvPr id="33" name="Object 7"/>
            <p:cNvGraphicFramePr>
              <a:graphicFrameLocks noChangeAspect="1"/>
            </p:cNvGraphicFramePr>
            <p:nvPr/>
          </p:nvGraphicFramePr>
          <p:xfrm>
            <a:off x="1302" y="1039"/>
            <a:ext cx="73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8" name="Equation" r:id="rId38" imgW="1168200" imgH="495000" progId="Equation.DSMT4">
                    <p:embed/>
                  </p:oleObj>
                </mc:Choice>
                <mc:Fallback>
                  <p:oleObj name="Equation" r:id="rId38" imgW="1168200" imgH="4950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1039"/>
                          <a:ext cx="736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0DB2585-B548-4F2E-A38D-F324870208C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37634" name="Text Box 2"/>
          <p:cNvSpPr txBox="1">
            <a:spLocks noChangeArrowheads="1"/>
          </p:cNvSpPr>
          <p:nvPr/>
        </p:nvSpPr>
        <p:spPr bwMode="auto">
          <a:xfrm>
            <a:off x="852510" y="2287588"/>
            <a:ext cx="17462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2910" y="1631953"/>
            <a:ext cx="3768726" cy="511176"/>
            <a:chOff x="340" y="1028"/>
            <a:chExt cx="2374" cy="322"/>
          </a:xfrm>
        </p:grpSpPr>
        <p:sp>
          <p:nvSpPr>
            <p:cNvPr id="837637" name="Text Box 5"/>
            <p:cNvSpPr txBox="1">
              <a:spLocks noChangeArrowheads="1"/>
            </p:cNvSpPr>
            <p:nvPr/>
          </p:nvSpPr>
          <p:spPr bwMode="auto">
            <a:xfrm>
              <a:off x="340" y="1028"/>
              <a:ext cx="13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(3) Evaluate</a:t>
              </a:r>
              <a:endPara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endParaRPr>
            </a:p>
          </p:txBody>
        </p:sp>
        <p:graphicFrame>
          <p:nvGraphicFramePr>
            <p:cNvPr id="837638" name="Object 6"/>
            <p:cNvGraphicFramePr>
              <a:graphicFrameLocks noChangeAspect="1"/>
            </p:cNvGraphicFramePr>
            <p:nvPr/>
          </p:nvGraphicFramePr>
          <p:xfrm>
            <a:off x="1346" y="1039"/>
            <a:ext cx="136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3" name="Equation" r:id="rId4" imgW="2171520" imgH="495000" progId="Equation.DSMT4">
                    <p:embed/>
                  </p:oleObj>
                </mc:Choice>
                <mc:Fallback>
                  <p:oleObj name="Equation" r:id="rId4" imgW="2171520" imgH="4950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1039"/>
                          <a:ext cx="1368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7639" name="Object 7"/>
          <p:cNvGraphicFramePr>
            <a:graphicFrameLocks noChangeAspect="1"/>
          </p:cNvGraphicFramePr>
          <p:nvPr/>
        </p:nvGraphicFramePr>
        <p:xfrm>
          <a:off x="2147910" y="2301875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4" name="Equation" r:id="rId6" imgW="1815840" imgH="444240" progId="Equation.DSMT4">
                  <p:embed/>
                </p:oleObj>
              </mc:Choice>
              <mc:Fallback>
                <p:oleObj name="Equation" r:id="rId6" imgW="181584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910" y="2301875"/>
                        <a:ext cx="1816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40" name="Object 8"/>
          <p:cNvGraphicFramePr>
            <a:graphicFrameLocks noChangeAspect="1"/>
          </p:cNvGraphicFramePr>
          <p:nvPr/>
        </p:nvGraphicFramePr>
        <p:xfrm>
          <a:off x="4021160" y="2301875"/>
          <a:ext cx="257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5" name="Equation" r:id="rId8" imgW="2577960" imgH="444240" progId="Equation.DSMT4">
                  <p:embed/>
                </p:oleObj>
              </mc:Choice>
              <mc:Fallback>
                <p:oleObj name="Equation" r:id="rId8" imgW="257796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60" y="2301875"/>
                        <a:ext cx="2578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41" name="Object 9"/>
          <p:cNvGraphicFramePr>
            <a:graphicFrameLocks noChangeAspect="1"/>
          </p:cNvGraphicFramePr>
          <p:nvPr/>
        </p:nvGraphicFramePr>
        <p:xfrm>
          <a:off x="4021160" y="2951163"/>
          <a:ext cx="318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6" name="Equation" r:id="rId10" imgW="3187440" imgH="444240" progId="Equation.DSMT4">
                  <p:embed/>
                </p:oleObj>
              </mc:Choice>
              <mc:Fallback>
                <p:oleObj name="Equation" r:id="rId10" imgW="318744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60" y="2951163"/>
                        <a:ext cx="3187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42" name="Object 10"/>
          <p:cNvGraphicFramePr>
            <a:graphicFrameLocks noChangeAspect="1"/>
          </p:cNvGraphicFramePr>
          <p:nvPr/>
        </p:nvGraphicFramePr>
        <p:xfrm>
          <a:off x="4021160" y="3598863"/>
          <a:ext cx="38369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7" name="Equation" r:id="rId12" imgW="3835080" imgH="444240" progId="Equation.DSMT4">
                  <p:embed/>
                </p:oleObj>
              </mc:Choice>
              <mc:Fallback>
                <p:oleObj name="Equation" r:id="rId12" imgW="383508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60" y="3598863"/>
                        <a:ext cx="38369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43" name="Object 11"/>
          <p:cNvGraphicFramePr>
            <a:graphicFrameLocks noChangeAspect="1"/>
          </p:cNvGraphicFramePr>
          <p:nvPr/>
        </p:nvGraphicFramePr>
        <p:xfrm>
          <a:off x="4021160" y="4246563"/>
          <a:ext cx="3594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8" name="Equation" r:id="rId14" imgW="3593880" imgH="622080" progId="Equation.DSMT4">
                  <p:embed/>
                </p:oleObj>
              </mc:Choice>
              <mc:Fallback>
                <p:oleObj name="Equation" r:id="rId14" imgW="359388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60" y="4246563"/>
                        <a:ext cx="3594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44" name="Object 12"/>
          <p:cNvGraphicFramePr>
            <a:graphicFrameLocks noChangeAspect="1"/>
          </p:cNvGraphicFramePr>
          <p:nvPr/>
        </p:nvGraphicFramePr>
        <p:xfrm>
          <a:off x="4450126" y="1357298"/>
          <a:ext cx="4693906" cy="68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9" name="Equation" r:id="rId16" imgW="3606480" imgH="520560" progId="Equation.DSMT4">
                  <p:embed/>
                </p:oleObj>
              </mc:Choice>
              <mc:Fallback>
                <p:oleObj name="Equation" r:id="rId16" imgW="3606480" imgH="520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126" y="1357298"/>
                        <a:ext cx="4693906" cy="682374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3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E88856C-EF7D-4EAE-8E40-0FFAAD22B34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39682" name="Text Box 2"/>
          <p:cNvSpPr txBox="1">
            <a:spLocks noChangeArrowheads="1"/>
          </p:cNvSpPr>
          <p:nvPr/>
        </p:nvSpPr>
        <p:spPr bwMode="auto">
          <a:xfrm>
            <a:off x="968378" y="2287588"/>
            <a:ext cx="14604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1472" y="1571612"/>
            <a:ext cx="3732214" cy="511176"/>
            <a:chOff x="529" y="1028"/>
            <a:chExt cx="2351" cy="322"/>
          </a:xfrm>
        </p:grpSpPr>
        <p:sp>
          <p:nvSpPr>
            <p:cNvPr id="839685" name="Text Box 5"/>
            <p:cNvSpPr txBox="1">
              <a:spLocks noChangeArrowheads="1"/>
            </p:cNvSpPr>
            <p:nvPr/>
          </p:nvSpPr>
          <p:spPr bwMode="auto">
            <a:xfrm>
              <a:off x="529" y="1028"/>
              <a:ext cx="145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(4) Evaluate</a:t>
              </a:r>
              <a:endParaRPr kumimoji="1" lang="en-US" altLang="zh-CN" sz="2400" dirty="0">
                <a:solidFill>
                  <a:srgbClr val="0000FF"/>
                </a:solidFill>
                <a:latin typeface="+mn-lt"/>
                <a:ea typeface="宋体" charset="-122"/>
              </a:endParaRPr>
            </a:p>
          </p:txBody>
        </p:sp>
        <p:graphicFrame>
          <p:nvGraphicFramePr>
            <p:cNvPr id="839686" name="Object 6"/>
            <p:cNvGraphicFramePr>
              <a:graphicFrameLocks noChangeAspect="1"/>
            </p:cNvGraphicFramePr>
            <p:nvPr/>
          </p:nvGraphicFramePr>
          <p:xfrm>
            <a:off x="1536" y="1039"/>
            <a:ext cx="134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5" name="Equation" r:id="rId4" imgW="2133360" imgH="495000" progId="Equation.DSMT4">
                    <p:embed/>
                  </p:oleObj>
                </mc:Choice>
                <mc:Fallback>
                  <p:oleObj name="Equation" r:id="rId4" imgW="2133360" imgH="4950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039"/>
                          <a:ext cx="1344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4500562" y="1500174"/>
            <a:ext cx="4500594" cy="714380"/>
            <a:chOff x="2786050" y="2214554"/>
            <a:chExt cx="4500594" cy="714380"/>
          </a:xfrm>
        </p:grpSpPr>
        <p:sp>
          <p:nvSpPr>
            <p:cNvPr id="16" name="圆角矩形 15"/>
            <p:cNvSpPr/>
            <p:nvPr/>
          </p:nvSpPr>
          <p:spPr>
            <a:xfrm>
              <a:off x="2786050" y="2214554"/>
              <a:ext cx="4500594" cy="7143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39687" name="Object 7" descr="大纸屑"/>
            <p:cNvGraphicFramePr>
              <a:graphicFrameLocks noChangeAspect="1"/>
            </p:cNvGraphicFramePr>
            <p:nvPr/>
          </p:nvGraphicFramePr>
          <p:xfrm>
            <a:off x="2941626" y="2235205"/>
            <a:ext cx="4229100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6" name="Equation" r:id="rId6" imgW="4228920" imgH="622080" progId="Equation.DSMT4">
                    <p:embed/>
                  </p:oleObj>
                </mc:Choice>
                <mc:Fallback>
                  <p:oleObj name="Equation" r:id="rId6" imgW="4228920" imgH="6220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626" y="2235205"/>
                          <a:ext cx="4229100" cy="622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9688" name="Object 8"/>
          <p:cNvGraphicFramePr>
            <a:graphicFrameLocks noChangeAspect="1"/>
          </p:cNvGraphicFramePr>
          <p:nvPr/>
        </p:nvGraphicFramePr>
        <p:xfrm>
          <a:off x="1878013" y="3021013"/>
          <a:ext cx="3467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Equation" r:id="rId8" imgW="3466800" imgH="622080" progId="Equation.DSMT4">
                  <p:embed/>
                </p:oleObj>
              </mc:Choice>
              <mc:Fallback>
                <p:oleObj name="Equation" r:id="rId8" imgW="346680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021013"/>
                        <a:ext cx="3467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89" name="Object 9"/>
          <p:cNvGraphicFramePr>
            <a:graphicFrameLocks noChangeAspect="1"/>
          </p:cNvGraphicFramePr>
          <p:nvPr/>
        </p:nvGraphicFramePr>
        <p:xfrm>
          <a:off x="1785918" y="3714752"/>
          <a:ext cx="42306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8" name="Equation" r:id="rId10" imgW="4228920" imgH="622080" progId="Equation.DSMT4">
                  <p:embed/>
                </p:oleObj>
              </mc:Choice>
              <mc:Fallback>
                <p:oleObj name="Equation" r:id="rId10" imgW="422892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714752"/>
                        <a:ext cx="423068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90" name="Object 10"/>
          <p:cNvGraphicFramePr>
            <a:graphicFrameLocks noChangeAspect="1"/>
          </p:cNvGraphicFramePr>
          <p:nvPr/>
        </p:nvGraphicFramePr>
        <p:xfrm>
          <a:off x="3695712" y="4592650"/>
          <a:ext cx="2590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9" name="Equation" r:id="rId12" imgW="2590560" imgH="622080" progId="Equation.DSMT4">
                  <p:embed/>
                </p:oleObj>
              </mc:Choice>
              <mc:Fallback>
                <p:oleObj name="Equation" r:id="rId12" imgW="259056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12" y="4592650"/>
                        <a:ext cx="25908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691" name="Text Box 11"/>
          <p:cNvSpPr txBox="1">
            <a:spLocks noChangeArrowheads="1"/>
          </p:cNvSpPr>
          <p:nvPr/>
        </p:nvSpPr>
        <p:spPr bwMode="auto">
          <a:xfrm>
            <a:off x="1049333" y="3071810"/>
            <a:ext cx="1165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+mn-lt"/>
                <a:ea typeface="黑体" pitchFamily="2" charset="-122"/>
              </a:rPr>
              <a:t>Since</a:t>
            </a:r>
            <a:endParaRPr kumimoji="1" lang="en-US" altLang="zh-CN" sz="2400" dirty="0">
              <a:latin typeface="+mn-lt"/>
              <a:ea typeface="宋体" charset="-122"/>
            </a:endParaRPr>
          </a:p>
        </p:txBody>
      </p:sp>
      <p:sp>
        <p:nvSpPr>
          <p:cNvPr id="839692" name="Text Box 12"/>
          <p:cNvSpPr txBox="1">
            <a:spLocks noChangeArrowheads="1"/>
          </p:cNvSpPr>
          <p:nvPr/>
        </p:nvSpPr>
        <p:spPr bwMode="auto">
          <a:xfrm>
            <a:off x="5357818" y="3071810"/>
            <a:ext cx="1527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+mn-lt"/>
                <a:ea typeface="黑体" pitchFamily="2" charset="-122"/>
              </a:rPr>
              <a:t>we have,</a:t>
            </a:r>
            <a:endParaRPr kumimoji="1" lang="en-US" altLang="zh-CN" sz="2400" dirty="0"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2" grpId="0" autoUpdateAnimBg="0"/>
      <p:bldP spid="839691" grpId="0" autoUpdateAnimBg="0"/>
      <p:bldP spid="83969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901146" cy="85725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844814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1325539" y="5427650"/>
          <a:ext cx="1957990" cy="64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3" name="Equation" r:id="rId3" imgW="2006280" imgH="660240" progId="Equation.DSMT4">
                  <p:embed/>
                </p:oleObj>
              </mc:Choice>
              <mc:Fallback>
                <p:oleObj name="Equation" r:id="rId3" imgW="2006280" imgH="6602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39" y="5427650"/>
                        <a:ext cx="1957990" cy="644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05" name="Object 5"/>
          <p:cNvGraphicFramePr>
            <a:graphicFrameLocks noChangeAspect="1"/>
          </p:cNvGraphicFramePr>
          <p:nvPr/>
        </p:nvGraphicFramePr>
        <p:xfrm>
          <a:off x="1316014" y="2632063"/>
          <a:ext cx="1587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4" name="Equation" r:id="rId5" imgW="1587240" imgH="672840" progId="Equation.DSMT4">
                  <p:embed/>
                </p:oleObj>
              </mc:Choice>
              <mc:Fallback>
                <p:oleObj name="Equation" r:id="rId5" imgW="1587240" imgH="672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14" y="2632063"/>
                        <a:ext cx="15875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06" name="Object 6"/>
          <p:cNvGraphicFramePr>
            <a:graphicFrameLocks noChangeAspect="1"/>
          </p:cNvGraphicFramePr>
          <p:nvPr/>
        </p:nvGraphicFramePr>
        <p:xfrm>
          <a:off x="4351314" y="1785926"/>
          <a:ext cx="20589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5" name="Equation" r:id="rId7" imgW="2057400" imgH="698400" progId="Equation.DSMT4">
                  <p:embed/>
                </p:oleObj>
              </mc:Choice>
              <mc:Fallback>
                <p:oleObj name="Equation" r:id="rId7" imgW="205740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14" y="1785926"/>
                        <a:ext cx="2058988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08" name="Object 8"/>
          <p:cNvGraphicFramePr>
            <a:graphicFrameLocks noChangeAspect="1"/>
          </p:cNvGraphicFramePr>
          <p:nvPr/>
        </p:nvGraphicFramePr>
        <p:xfrm>
          <a:off x="4433902" y="2519362"/>
          <a:ext cx="22098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6" name="Equation" r:id="rId9" imgW="2209680" imgH="914400" progId="Equation.DSMT4">
                  <p:embed/>
                </p:oleObj>
              </mc:Choice>
              <mc:Fallback>
                <p:oleObj name="Equation" r:id="rId9" imgW="220968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902" y="2519362"/>
                        <a:ext cx="220980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09" name="Object 9"/>
          <p:cNvGraphicFramePr>
            <a:graphicFrameLocks noChangeAspect="1"/>
          </p:cNvGraphicFramePr>
          <p:nvPr/>
        </p:nvGraphicFramePr>
        <p:xfrm>
          <a:off x="1368402" y="1830376"/>
          <a:ext cx="21082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7" name="Equation" r:id="rId11" imgW="2108160" imgH="672840" progId="Equation.DSMT4">
                  <p:embed/>
                </p:oleObj>
              </mc:Choice>
              <mc:Fallback>
                <p:oleObj name="Equation" r:id="rId11" imgW="2108160" imgH="6728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02" y="1830376"/>
                        <a:ext cx="2108200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10" name="Object 10"/>
          <p:cNvGraphicFramePr>
            <a:graphicFrameLocks noChangeAspect="1"/>
          </p:cNvGraphicFramePr>
          <p:nvPr/>
        </p:nvGraphicFramePr>
        <p:xfrm>
          <a:off x="4383064" y="3497251"/>
          <a:ext cx="2044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8" name="Equation" r:id="rId13" imgW="2044440" imgH="622080" progId="Equation.DSMT4">
                  <p:embed/>
                </p:oleObj>
              </mc:Choice>
              <mc:Fallback>
                <p:oleObj name="Equation" r:id="rId13" imgW="204444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64" y="3497251"/>
                        <a:ext cx="2044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11" name="Object 11"/>
          <p:cNvGraphicFramePr>
            <a:graphicFrameLocks noChangeAspect="1"/>
          </p:cNvGraphicFramePr>
          <p:nvPr/>
        </p:nvGraphicFramePr>
        <p:xfrm>
          <a:off x="1316014" y="3568688"/>
          <a:ext cx="1549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9" name="Equation" r:id="rId15" imgW="1549080" imgH="672840" progId="Equation.DSMT4">
                  <p:embed/>
                </p:oleObj>
              </mc:Choice>
              <mc:Fallback>
                <p:oleObj name="Equation" r:id="rId15" imgW="1549080" imgH="6728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14" y="3568688"/>
                        <a:ext cx="1549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12" name="Object 12"/>
          <p:cNvGraphicFramePr>
            <a:graphicFrameLocks noChangeAspect="1"/>
          </p:cNvGraphicFramePr>
          <p:nvPr/>
        </p:nvGraphicFramePr>
        <p:xfrm>
          <a:off x="4433864" y="4532301"/>
          <a:ext cx="1346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0" name="Equation" r:id="rId17" imgW="1346040" imgH="622080" progId="Equation.DSMT4">
                  <p:embed/>
                </p:oleObj>
              </mc:Choice>
              <mc:Fallback>
                <p:oleObj name="Equation" r:id="rId17" imgW="1346040" imgH="622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64" y="4532301"/>
                        <a:ext cx="1346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13" name="Object 13"/>
          <p:cNvGraphicFramePr>
            <a:graphicFrameLocks noChangeAspect="1"/>
          </p:cNvGraphicFramePr>
          <p:nvPr/>
        </p:nvGraphicFramePr>
        <p:xfrm>
          <a:off x="1285852" y="4505313"/>
          <a:ext cx="13970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1" name="Equation" r:id="rId19" imgW="1396800" imgH="647640" progId="Equation.DSMT4">
                  <p:embed/>
                </p:oleObj>
              </mc:Choice>
              <mc:Fallback>
                <p:oleObj name="Equation" r:id="rId19" imgW="1396800" imgH="647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505313"/>
                        <a:ext cx="13970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71472" y="1214422"/>
            <a:ext cx="7429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2" charset="-122"/>
              </a:rPr>
              <a:t>Example  </a:t>
            </a:r>
            <a:r>
              <a:rPr kumimoji="1" lang="en-US" altLang="zh-CN" sz="2400" dirty="0">
                <a:latin typeface="+mn-lt"/>
                <a:ea typeface="黑体" pitchFamily="2" charset="-122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Compute the following indefinite integrals: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9575814-4CB6-425F-8D36-56F983ABBE81}" type="slidenum">
              <a:rPr lang="en-US" altLang="en-US"/>
              <a:pPr/>
              <a:t>26</a:t>
            </a:fld>
            <a:endParaRPr lang="en-US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28647" y="1428736"/>
            <a:ext cx="3586163" cy="685800"/>
            <a:chOff x="431" y="846"/>
            <a:chExt cx="2259" cy="432"/>
          </a:xfrm>
        </p:grpSpPr>
        <p:sp>
          <p:nvSpPr>
            <p:cNvPr id="680962" name="Text Box 2"/>
            <p:cNvSpPr txBox="1">
              <a:spLocks noChangeArrowheads="1"/>
            </p:cNvSpPr>
            <p:nvPr/>
          </p:nvSpPr>
          <p:spPr bwMode="auto">
            <a:xfrm>
              <a:off x="431" y="903"/>
              <a:ext cx="145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(1) 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+mn-lt"/>
                  <a:ea typeface="宋体" charset="-122"/>
                </a:rPr>
                <a:t>Evaluate</a:t>
              </a:r>
              <a:endPara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endParaRPr>
            </a:p>
          </p:txBody>
        </p:sp>
        <p:graphicFrame>
          <p:nvGraphicFramePr>
            <p:cNvPr id="680963" name="Object 3"/>
            <p:cNvGraphicFramePr>
              <a:graphicFrameLocks noChangeAspect="1"/>
            </p:cNvGraphicFramePr>
            <p:nvPr/>
          </p:nvGraphicFramePr>
          <p:xfrm>
            <a:off x="1490" y="846"/>
            <a:ext cx="120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77" name="Equation" r:id="rId4" imgW="1904760" imgH="685800" progId="Equation.DSMT4">
                    <p:embed/>
                  </p:oleObj>
                </mc:Choice>
                <mc:Fallback>
                  <p:oleObj name="Equation" r:id="rId4" imgW="1904760" imgH="6858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846"/>
                          <a:ext cx="1200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695325" y="2181517"/>
            <a:ext cx="16620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宋体" charset="-122"/>
              </a:rPr>
              <a:t>Solution</a:t>
            </a:r>
          </a:p>
        </p:txBody>
      </p:sp>
      <p:graphicFrame>
        <p:nvGraphicFramePr>
          <p:cNvPr id="680965" name="Object 5"/>
          <p:cNvGraphicFramePr>
            <a:graphicFrameLocks noChangeAspect="1"/>
          </p:cNvGraphicFramePr>
          <p:nvPr/>
        </p:nvGraphicFramePr>
        <p:xfrm>
          <a:off x="1906588" y="2592405"/>
          <a:ext cx="171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8" name="Equation" r:id="rId6" imgW="1714320" imgH="672840" progId="Equation.DSMT4">
                  <p:embed/>
                </p:oleObj>
              </mc:Choice>
              <mc:Fallback>
                <p:oleObj name="Equation" r:id="rId6" imgW="1714320" imgH="672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592405"/>
                        <a:ext cx="17145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6" name="Object 6"/>
          <p:cNvGraphicFramePr>
            <a:graphicFrameLocks noChangeAspect="1"/>
          </p:cNvGraphicFramePr>
          <p:nvPr/>
        </p:nvGraphicFramePr>
        <p:xfrm>
          <a:off x="3694113" y="2605105"/>
          <a:ext cx="2044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9" name="Equation" r:id="rId8" imgW="2044440" imgH="622080" progId="Equation.DSMT4">
                  <p:embed/>
                </p:oleObj>
              </mc:Choice>
              <mc:Fallback>
                <p:oleObj name="Equation" r:id="rId8" imgW="204444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2605105"/>
                        <a:ext cx="20447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7" name="Object 7"/>
          <p:cNvGraphicFramePr>
            <a:graphicFrameLocks noChangeAspect="1"/>
          </p:cNvGraphicFramePr>
          <p:nvPr/>
        </p:nvGraphicFramePr>
        <p:xfrm>
          <a:off x="2181225" y="3481405"/>
          <a:ext cx="2743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0" name="Equation" r:id="rId10" imgW="2743200" imgH="622080" progId="Equation.DSMT4">
                  <p:embed/>
                </p:oleObj>
              </mc:Choice>
              <mc:Fallback>
                <p:oleObj name="Equation" r:id="rId10" imgW="274320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3481405"/>
                        <a:ext cx="2743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8" name="Object 8"/>
          <p:cNvGraphicFramePr>
            <a:graphicFrameLocks noChangeAspect="1"/>
          </p:cNvGraphicFramePr>
          <p:nvPr/>
        </p:nvGraphicFramePr>
        <p:xfrm>
          <a:off x="2332038" y="4560888"/>
          <a:ext cx="1333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1" name="Equation" r:id="rId12" imgW="1333440" imgH="241200" progId="Equation.DSMT4">
                  <p:embed/>
                </p:oleObj>
              </mc:Choice>
              <mc:Fallback>
                <p:oleObj name="Equation" r:id="rId12" imgW="133344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4560888"/>
                        <a:ext cx="1333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9" name="Line 9"/>
          <p:cNvSpPr>
            <a:spLocks noChangeShapeType="1"/>
          </p:cNvSpPr>
          <p:nvPr/>
        </p:nvSpPr>
        <p:spPr bwMode="auto">
          <a:xfrm flipH="1">
            <a:off x="2254250" y="4129105"/>
            <a:ext cx="14288" cy="1079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0970" name="Object 10"/>
          <p:cNvGraphicFramePr>
            <a:graphicFrameLocks noChangeAspect="1"/>
          </p:cNvGraphicFramePr>
          <p:nvPr/>
        </p:nvGraphicFramePr>
        <p:xfrm>
          <a:off x="2182813" y="5235592"/>
          <a:ext cx="1079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2" name="Equation" r:id="rId14" imgW="1079280" imgH="622080" progId="Equation.DSMT4">
                  <p:embed/>
                </p:oleObj>
              </mc:Choice>
              <mc:Fallback>
                <p:oleObj name="Equation" r:id="rId14" imgW="107928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5235592"/>
                        <a:ext cx="10795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1" name="Object 11"/>
          <p:cNvGraphicFramePr>
            <a:graphicFrameLocks noChangeAspect="1"/>
          </p:cNvGraphicFramePr>
          <p:nvPr/>
        </p:nvGraphicFramePr>
        <p:xfrm>
          <a:off x="3333750" y="5235592"/>
          <a:ext cx="124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3" name="Equation" r:id="rId16" imgW="1244520" imgH="622080" progId="Equation.DSMT4">
                  <p:embed/>
                </p:oleObj>
              </mc:Choice>
              <mc:Fallback>
                <p:oleObj name="Equation" r:id="rId16" imgW="124452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235592"/>
                        <a:ext cx="1244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2" name="Object 12"/>
          <p:cNvGraphicFramePr>
            <a:graphicFrameLocks noChangeAspect="1"/>
          </p:cNvGraphicFramePr>
          <p:nvPr/>
        </p:nvGraphicFramePr>
        <p:xfrm>
          <a:off x="4702175" y="5235592"/>
          <a:ext cx="2209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4" name="Equation" r:id="rId18" imgW="2209680" imgH="622080" progId="Equation.DSMT4">
                  <p:embed/>
                </p:oleObj>
              </mc:Choice>
              <mc:Fallback>
                <p:oleObj name="Equation" r:id="rId18" imgW="2209680" imgH="622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5235592"/>
                        <a:ext cx="22098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5" name="Object 15"/>
          <p:cNvGraphicFramePr>
            <a:graphicFrameLocks noChangeAspect="1"/>
          </p:cNvGraphicFramePr>
          <p:nvPr/>
        </p:nvGraphicFramePr>
        <p:xfrm>
          <a:off x="6078538" y="2544780"/>
          <a:ext cx="1155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5" name="Equation" r:id="rId20" imgW="1155600" imgH="622080" progId="Equation.DSMT4">
                  <p:embed/>
                </p:oleObj>
              </mc:Choice>
              <mc:Fallback>
                <p:oleObj name="Equation" r:id="rId20" imgW="1155600" imgH="622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2544780"/>
                        <a:ext cx="1155700" cy="6223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4" grpId="0" autoUpdateAnimBg="0"/>
      <p:bldP spid="6809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686800" cy="85725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846867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5857884" y="2786058"/>
          <a:ext cx="1155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1" name="Equation" r:id="rId3" imgW="1155600" imgH="622080" progId="Equation.DSMT4">
                  <p:embed/>
                </p:oleObj>
              </mc:Choice>
              <mc:Fallback>
                <p:oleObj name="Equation" r:id="rId3" imgW="115560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786058"/>
                        <a:ext cx="1155700" cy="6223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6166-B6E1-4D5F-A295-26163E89B6A9}" type="slidenum">
              <a:rPr lang="en-US" altLang="en-US"/>
              <a:pPr/>
              <a:t>27</a:t>
            </a:fld>
            <a:endParaRPr lang="en-US" altLang="en-US" dirty="0"/>
          </a:p>
        </p:txBody>
      </p:sp>
      <p:graphicFrame>
        <p:nvGraphicFramePr>
          <p:cNvPr id="846869" name="Object 2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072066" y="4572008"/>
          <a:ext cx="27320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2" name="Equation" r:id="rId5" imgW="2743200" imgH="698400" progId="Equation.DSMT4">
                  <p:embed/>
                </p:oleObj>
              </mc:Choice>
              <mc:Fallback>
                <p:oleObj name="Equation" r:id="rId5" imgW="2743200" imgH="698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4572008"/>
                        <a:ext cx="2732087" cy="6953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65" name="Object 17"/>
          <p:cNvGraphicFramePr>
            <a:graphicFrameLocks noGrp="1" noChangeAspect="1"/>
          </p:cNvGraphicFramePr>
          <p:nvPr>
            <p:ph idx="4294967295"/>
          </p:nvPr>
        </p:nvGraphicFramePr>
        <p:xfrm>
          <a:off x="1454140" y="2714620"/>
          <a:ext cx="1689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3" name="Equation" r:id="rId7" imgW="1688760" imgH="698400" progId="Equation.DSMT4">
                  <p:embed/>
                </p:oleObj>
              </mc:Choice>
              <mc:Fallback>
                <p:oleObj name="Equation" r:id="rId7" imgW="168876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40" y="2714620"/>
                        <a:ext cx="1689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54" name="Text Box 6"/>
          <p:cNvSpPr txBox="1">
            <a:spLocks noChangeArrowheads="1"/>
          </p:cNvSpPr>
          <p:nvPr/>
        </p:nvSpPr>
        <p:spPr bwMode="auto">
          <a:xfrm>
            <a:off x="839778" y="1649413"/>
            <a:ext cx="2303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(2) 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846855" name="Object 7"/>
          <p:cNvGraphicFramePr>
            <a:graphicFrameLocks noChangeAspect="1"/>
          </p:cNvGraphicFramePr>
          <p:nvPr/>
        </p:nvGraphicFramePr>
        <p:xfrm>
          <a:off x="2503486" y="1587492"/>
          <a:ext cx="1854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4" name="Equation" r:id="rId9" imgW="1854000" imgH="698400" progId="Equation.DSMT4">
                  <p:embed/>
                </p:oleObj>
              </mc:Choice>
              <mc:Fallback>
                <p:oleObj name="Equation" r:id="rId9" imgW="1854000" imgH="698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6" y="1587492"/>
                        <a:ext cx="1854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56" name="Text Box 8"/>
          <p:cNvSpPr txBox="1">
            <a:spLocks noChangeArrowheads="1"/>
          </p:cNvSpPr>
          <p:nvPr/>
        </p:nvSpPr>
        <p:spPr bwMode="auto">
          <a:xfrm>
            <a:off x="911225" y="2211388"/>
            <a:ext cx="16605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charset="-122"/>
              </a:rPr>
              <a:t>Solution</a:t>
            </a:r>
          </a:p>
        </p:txBody>
      </p:sp>
      <p:graphicFrame>
        <p:nvGraphicFramePr>
          <p:cNvPr id="846858" name="Object 10"/>
          <p:cNvGraphicFramePr>
            <a:graphicFrameLocks noChangeAspect="1"/>
          </p:cNvGraphicFramePr>
          <p:nvPr/>
        </p:nvGraphicFramePr>
        <p:xfrm>
          <a:off x="3444855" y="2768618"/>
          <a:ext cx="2184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5" name="Equation" r:id="rId11" imgW="2184120" imgH="698400" progId="Equation.DSMT4">
                  <p:embed/>
                </p:oleObj>
              </mc:Choice>
              <mc:Fallback>
                <p:oleObj name="Equation" r:id="rId11" imgW="2184120" imgH="69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55" y="2768618"/>
                        <a:ext cx="21844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60" name="Object 12"/>
          <p:cNvGraphicFramePr>
            <a:graphicFrameLocks noChangeAspect="1"/>
          </p:cNvGraphicFramePr>
          <p:nvPr/>
        </p:nvGraphicFramePr>
        <p:xfrm>
          <a:off x="2905125" y="3886200"/>
          <a:ext cx="838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6" name="Equation" r:id="rId13" imgW="838080" imgH="241200" progId="Equation.DSMT4">
                  <p:embed/>
                </p:oleObj>
              </mc:Choice>
              <mc:Fallback>
                <p:oleObj name="Equation" r:id="rId13" imgW="8380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3886200"/>
                        <a:ext cx="838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61" name="Line 13"/>
          <p:cNvSpPr>
            <a:spLocks noChangeShapeType="1"/>
          </p:cNvSpPr>
          <p:nvPr/>
        </p:nvSpPr>
        <p:spPr bwMode="auto">
          <a:xfrm flipH="1">
            <a:off x="2578080" y="3527443"/>
            <a:ext cx="14287" cy="1079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46862" name="Object 14"/>
          <p:cNvGraphicFramePr>
            <a:graphicFrameLocks noChangeAspect="1"/>
          </p:cNvGraphicFramePr>
          <p:nvPr/>
        </p:nvGraphicFramePr>
        <p:xfrm>
          <a:off x="1781155" y="4640280"/>
          <a:ext cx="1524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7" name="Equation" r:id="rId15" imgW="1523880" imgH="698400" progId="Equation.DSMT4">
                  <p:embed/>
                </p:oleObj>
              </mc:Choice>
              <mc:Fallback>
                <p:oleObj name="Equation" r:id="rId15" imgW="1523880" imgH="698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55" y="4640280"/>
                        <a:ext cx="15240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63" name="Object 15"/>
          <p:cNvGraphicFramePr>
            <a:graphicFrameLocks noChangeAspect="1"/>
          </p:cNvGraphicFramePr>
          <p:nvPr/>
        </p:nvGraphicFramePr>
        <p:xfrm>
          <a:off x="3370242" y="4870468"/>
          <a:ext cx="149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8" name="Equation" r:id="rId17" imgW="1498320" imgH="241200" progId="Equation.DSMT4">
                  <p:embed/>
                </p:oleObj>
              </mc:Choice>
              <mc:Fallback>
                <p:oleObj name="Equation" r:id="rId17" imgW="149832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42" y="4870468"/>
                        <a:ext cx="149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64" name="Object 16"/>
          <p:cNvGraphicFramePr>
            <a:graphicFrameLocks noChangeAspect="1"/>
          </p:cNvGraphicFramePr>
          <p:nvPr/>
        </p:nvGraphicFramePr>
        <p:xfrm>
          <a:off x="1808158" y="5540392"/>
          <a:ext cx="212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9" name="Equation" r:id="rId19" imgW="2120760" imgH="317160" progId="Equation.DSMT4">
                  <p:embed/>
                </p:oleObj>
              </mc:Choice>
              <mc:Fallback>
                <p:oleObj name="Equation" r:id="rId19" imgW="2120760" imgH="3171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58" y="5540392"/>
                        <a:ext cx="2120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4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4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4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6" grpId="0" autoUpdateAnimBg="0"/>
      <p:bldP spid="8468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686800" cy="85725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858128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5902344" y="3429000"/>
          <a:ext cx="1384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4" name="Equation" r:id="rId3" imgW="1384200" imgH="647640" progId="Equation.DSMT4">
                  <p:embed/>
                </p:oleObj>
              </mc:Choice>
              <mc:Fallback>
                <p:oleObj name="Equation" r:id="rId3" imgW="1384200" imgH="647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44" y="3429000"/>
                        <a:ext cx="1384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9052884-AD53-45F9-9E2B-34F56AAEA337}" type="slidenum">
              <a:rPr lang="en-US" altLang="en-US"/>
              <a:pPr/>
              <a:t>28</a:t>
            </a:fld>
            <a:endParaRPr lang="en-US" altLang="en-US" dirty="0"/>
          </a:p>
        </p:txBody>
      </p:sp>
      <p:graphicFrame>
        <p:nvGraphicFramePr>
          <p:cNvPr id="858116" name="Object 4"/>
          <p:cNvGraphicFramePr>
            <a:graphicFrameLocks noChangeAspect="1"/>
          </p:cNvGraphicFramePr>
          <p:nvPr/>
        </p:nvGraphicFramePr>
        <p:xfrm>
          <a:off x="2549520" y="2613024"/>
          <a:ext cx="1308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5" name="Equation" r:id="rId5" imgW="1307880" imgH="672840" progId="Equation.DSMT4">
                  <p:embed/>
                </p:oleObj>
              </mc:Choice>
              <mc:Fallback>
                <p:oleObj name="Equation" r:id="rId5" imgW="1307880" imgH="672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0" y="2613024"/>
                        <a:ext cx="13081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7" name="Object 5"/>
          <p:cNvGraphicFramePr>
            <a:graphicFrameLocks noChangeAspect="1"/>
          </p:cNvGraphicFramePr>
          <p:nvPr/>
        </p:nvGraphicFramePr>
        <p:xfrm>
          <a:off x="5938838" y="2411413"/>
          <a:ext cx="1435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6" name="Equation" r:id="rId7" imgW="1434960" imgH="660240" progId="Equation.DSMT4">
                  <p:embed/>
                </p:oleObj>
              </mc:Choice>
              <mc:Fallback>
                <p:oleObj name="Equation" r:id="rId7" imgW="143496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2411413"/>
                        <a:ext cx="1435100" cy="6604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18" name="Text Box 6"/>
          <p:cNvSpPr txBox="1">
            <a:spLocks noChangeArrowheads="1"/>
          </p:cNvSpPr>
          <p:nvPr/>
        </p:nvSpPr>
        <p:spPr bwMode="auto">
          <a:xfrm>
            <a:off x="685799" y="1506524"/>
            <a:ext cx="2303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(3) 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858119" name="Object 7"/>
          <p:cNvGraphicFramePr>
            <a:graphicFrameLocks noChangeAspect="1"/>
          </p:cNvGraphicFramePr>
          <p:nvPr/>
        </p:nvGraphicFramePr>
        <p:xfrm>
          <a:off x="2333620" y="1428736"/>
          <a:ext cx="152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7" name="Equation" r:id="rId9" imgW="1523880" imgH="672840" progId="Equation.DSMT4">
                  <p:embed/>
                </p:oleObj>
              </mc:Choice>
              <mc:Fallback>
                <p:oleObj name="Equation" r:id="rId9" imgW="1523880" imgH="672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0" y="1428736"/>
                        <a:ext cx="1524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20" name="Text Box 8"/>
          <p:cNvSpPr txBox="1">
            <a:spLocks noChangeArrowheads="1"/>
          </p:cNvSpPr>
          <p:nvPr/>
        </p:nvSpPr>
        <p:spPr bwMode="auto">
          <a:xfrm>
            <a:off x="911225" y="2211388"/>
            <a:ext cx="18033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charset="-122"/>
              </a:rPr>
              <a:t>Solution</a:t>
            </a:r>
          </a:p>
        </p:txBody>
      </p:sp>
      <p:graphicFrame>
        <p:nvGraphicFramePr>
          <p:cNvPr id="858121" name="Object 9"/>
          <p:cNvGraphicFramePr>
            <a:graphicFrameLocks noChangeAspect="1"/>
          </p:cNvGraphicFramePr>
          <p:nvPr/>
        </p:nvGraphicFramePr>
        <p:xfrm>
          <a:off x="3983038" y="2725738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8" name="Equation" r:id="rId11" imgW="1638000" imgH="444240" progId="Equation.DSMT4">
                  <p:embed/>
                </p:oleObj>
              </mc:Choice>
              <mc:Fallback>
                <p:oleObj name="Equation" r:id="rId11" imgW="163800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2725738"/>
                        <a:ext cx="1638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24" name="Object 12"/>
          <p:cNvGraphicFramePr>
            <a:graphicFrameLocks noChangeAspect="1"/>
          </p:cNvGraphicFramePr>
          <p:nvPr/>
        </p:nvGraphicFramePr>
        <p:xfrm>
          <a:off x="3929058" y="3500438"/>
          <a:ext cx="1841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9" name="Equation" r:id="rId13" imgW="1841400" imgH="622080" progId="Equation.DSMT4">
                  <p:embed/>
                </p:oleObj>
              </mc:Choice>
              <mc:Fallback>
                <p:oleObj name="Equation" r:id="rId13" imgW="184140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3500438"/>
                        <a:ext cx="18415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25" name="Object 13"/>
          <p:cNvGraphicFramePr>
            <a:graphicFrameLocks noChangeAspect="1"/>
          </p:cNvGraphicFramePr>
          <p:nvPr/>
        </p:nvGraphicFramePr>
        <p:xfrm>
          <a:off x="4000496" y="4357694"/>
          <a:ext cx="1104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0" name="Equation" r:id="rId15" imgW="1104840" imgH="622080" progId="Equation.DSMT4">
                  <p:embed/>
                </p:oleObj>
              </mc:Choice>
              <mc:Fallback>
                <p:oleObj name="Equation" r:id="rId15" imgW="110484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4357694"/>
                        <a:ext cx="1104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26" name="Object 14"/>
          <p:cNvGraphicFramePr>
            <a:graphicFrameLocks noChangeAspect="1"/>
          </p:cNvGraphicFramePr>
          <p:nvPr/>
        </p:nvGraphicFramePr>
        <p:xfrm>
          <a:off x="4000496" y="5214950"/>
          <a:ext cx="137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1" name="Equation" r:id="rId17" imgW="1371600" imgH="622080" progId="Equation.DSMT4">
                  <p:embed/>
                </p:oleObj>
              </mc:Choice>
              <mc:Fallback>
                <p:oleObj name="Equation" r:id="rId17" imgW="1371600" imgH="622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5214950"/>
                        <a:ext cx="1371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2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686800" cy="85725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860177" name="Object 17"/>
          <p:cNvGraphicFramePr>
            <a:graphicFrameLocks noGrp="1" noChangeAspect="1"/>
          </p:cNvGraphicFramePr>
          <p:nvPr>
            <p:ph idx="1"/>
          </p:nvPr>
        </p:nvGraphicFramePr>
        <p:xfrm>
          <a:off x="6357950" y="3643314"/>
          <a:ext cx="2425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9" name="Equation" r:id="rId3" imgW="2425680" imgH="622080" progId="Equation.DSMT4">
                  <p:embed/>
                </p:oleObj>
              </mc:Choice>
              <mc:Fallback>
                <p:oleObj name="Equation" r:id="rId3" imgW="2425680" imgH="622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3643314"/>
                        <a:ext cx="2425700" cy="6223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6" name="Object 6"/>
          <p:cNvGraphicFramePr>
            <a:graphicFrameLocks noChangeAspect="1"/>
          </p:cNvGraphicFramePr>
          <p:nvPr/>
        </p:nvGraphicFramePr>
        <p:xfrm>
          <a:off x="1230313" y="2457450"/>
          <a:ext cx="193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0" name="Equation" r:id="rId5" imgW="1930320" imgH="914400" progId="Equation.DSMT4">
                  <p:embed/>
                </p:oleObj>
              </mc:Choice>
              <mc:Fallback>
                <p:oleObj name="Equation" r:id="rId5" imgW="193032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457450"/>
                        <a:ext cx="1930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7" name="Object 7"/>
          <p:cNvGraphicFramePr>
            <a:graphicFrameLocks noChangeAspect="1"/>
          </p:cNvGraphicFramePr>
          <p:nvPr/>
        </p:nvGraphicFramePr>
        <p:xfrm>
          <a:off x="4786313" y="1649413"/>
          <a:ext cx="3543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1" name="Equation" r:id="rId7" imgW="3543120" imgH="660240" progId="Equation.DSMT4">
                  <p:embed/>
                </p:oleObj>
              </mc:Choice>
              <mc:Fallback>
                <p:oleObj name="Equation" r:id="rId7" imgW="35431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649413"/>
                        <a:ext cx="3543300" cy="6604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68" name="Text Box 8"/>
          <p:cNvSpPr txBox="1">
            <a:spLocks noChangeArrowheads="1"/>
          </p:cNvSpPr>
          <p:nvPr/>
        </p:nvSpPr>
        <p:spPr bwMode="auto">
          <a:xfrm>
            <a:off x="500034" y="1500174"/>
            <a:ext cx="2303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(4) 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860169" name="Object 9"/>
          <p:cNvGraphicFramePr>
            <a:graphicFrameLocks noChangeAspect="1"/>
          </p:cNvGraphicFramePr>
          <p:nvPr/>
        </p:nvGraphicFramePr>
        <p:xfrm>
          <a:off x="2143108" y="1142984"/>
          <a:ext cx="2235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2" name="Equation" r:id="rId9" imgW="2234880" imgH="990360" progId="Equation.DSMT4">
                  <p:embed/>
                </p:oleObj>
              </mc:Choice>
              <mc:Fallback>
                <p:oleObj name="Equation" r:id="rId9" imgW="2234880" imgH="990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142984"/>
                        <a:ext cx="2235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1000100" y="2143116"/>
            <a:ext cx="17319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charset="-122"/>
              </a:rPr>
              <a:t>Solution</a:t>
            </a:r>
          </a:p>
        </p:txBody>
      </p:sp>
      <p:graphicFrame>
        <p:nvGraphicFramePr>
          <p:cNvPr id="860171" name="Object 11"/>
          <p:cNvGraphicFramePr>
            <a:graphicFrameLocks noChangeAspect="1"/>
          </p:cNvGraphicFramePr>
          <p:nvPr/>
        </p:nvGraphicFramePr>
        <p:xfrm>
          <a:off x="3276616" y="2708276"/>
          <a:ext cx="358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3" name="Equation" r:id="rId11" imgW="3581280" imgH="863280" progId="Equation.DSMT4">
                  <p:embed/>
                </p:oleObj>
              </mc:Choice>
              <mc:Fallback>
                <p:oleObj name="Equation" r:id="rId11" imgW="3581280" imgH="863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16" y="2708276"/>
                        <a:ext cx="3581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72" name="Object 12"/>
          <p:cNvGraphicFramePr>
            <a:graphicFrameLocks noChangeAspect="1"/>
          </p:cNvGraphicFramePr>
          <p:nvPr/>
        </p:nvGraphicFramePr>
        <p:xfrm>
          <a:off x="3214678" y="3571876"/>
          <a:ext cx="2946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4" name="Equation" r:id="rId13" imgW="2946240" imgH="774360" progId="Equation.DSMT4">
                  <p:embed/>
                </p:oleObj>
              </mc:Choice>
              <mc:Fallback>
                <p:oleObj name="Equation" r:id="rId13" imgW="2946240" imgH="774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571876"/>
                        <a:ext cx="29464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73" name="Object 13"/>
          <p:cNvGraphicFramePr>
            <a:graphicFrameLocks noChangeAspect="1"/>
          </p:cNvGraphicFramePr>
          <p:nvPr/>
        </p:nvGraphicFramePr>
        <p:xfrm>
          <a:off x="3316298" y="4484698"/>
          <a:ext cx="275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5" name="Equation" r:id="rId15" imgW="2755800" imgH="444240" progId="Equation.DSMT4">
                  <p:embed/>
                </p:oleObj>
              </mc:Choice>
              <mc:Fallback>
                <p:oleObj name="Equation" r:id="rId15" imgW="2755800" imgH="444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98" y="4484698"/>
                        <a:ext cx="2755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74" name="Object 14"/>
          <p:cNvGraphicFramePr>
            <a:graphicFrameLocks noChangeAspect="1"/>
          </p:cNvGraphicFramePr>
          <p:nvPr/>
        </p:nvGraphicFramePr>
        <p:xfrm>
          <a:off x="3306763" y="5084763"/>
          <a:ext cx="2171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6" name="Equation" r:id="rId17" imgW="2171520" imgH="622080" progId="Equation.DSMT4">
                  <p:embed/>
                </p:oleObj>
              </mc:Choice>
              <mc:Fallback>
                <p:oleObj name="Equation" r:id="rId17" imgW="2171520" imgH="622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5084763"/>
                        <a:ext cx="21717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2" name="Object 22"/>
          <p:cNvGraphicFramePr>
            <a:graphicFrameLocks noChangeAspect="1"/>
          </p:cNvGraphicFramePr>
          <p:nvPr/>
        </p:nvGraphicFramePr>
        <p:xfrm>
          <a:off x="5572132" y="5092716"/>
          <a:ext cx="2438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7" name="Equation" r:id="rId19" imgW="2438280" imgH="622080" progId="Equation.DSMT4">
                  <p:embed/>
                </p:oleObj>
              </mc:Choice>
              <mc:Fallback>
                <p:oleObj name="Equation" r:id="rId19" imgW="2438280" imgH="622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5092716"/>
                        <a:ext cx="2438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6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7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571472" y="2285992"/>
            <a:ext cx="8215370" cy="1571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Concepts of Indefinite Integrals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072494" cy="164307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  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Definition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Antiderivatives</a:t>
            </a:r>
            <a:r>
              <a:rPr lang="en-US" altLang="zh-CN" b="1" dirty="0">
                <a:solidFill>
                  <a:srgbClr val="FF0000"/>
                </a:solidFill>
              </a:rPr>
              <a:t> [</a:t>
            </a:r>
            <a:r>
              <a:rPr lang="zh-CN" altLang="en-US" b="1" dirty="0">
                <a:solidFill>
                  <a:srgbClr val="FF0000"/>
                </a:solidFill>
              </a:rPr>
              <a:t>原函数</a:t>
            </a:r>
            <a:r>
              <a:rPr lang="en-US" altLang="zh-CN" b="1" dirty="0">
                <a:solidFill>
                  <a:srgbClr val="FF0000"/>
                </a:solidFill>
              </a:rPr>
              <a:t>])</a:t>
            </a:r>
          </a:p>
          <a:p>
            <a:pPr algn="just">
              <a:buNone/>
            </a:pPr>
            <a:r>
              <a:rPr lang="en-US" altLang="zh-CN" dirty="0"/>
              <a:t>    A function </a:t>
            </a:r>
            <a:r>
              <a:rPr lang="en-US" altLang="zh-CN" b="1" i="1" dirty="0"/>
              <a:t>F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dirty="0"/>
              <a:t>) is called an </a:t>
            </a:r>
            <a:r>
              <a:rPr lang="en-US" altLang="zh-CN" b="1" dirty="0">
                <a:solidFill>
                  <a:srgbClr val="FF3300"/>
                </a:solidFill>
              </a:rPr>
              <a:t>anti-derivative</a:t>
            </a:r>
            <a:r>
              <a:rPr lang="en-US" altLang="zh-CN" dirty="0"/>
              <a:t> of a function </a:t>
            </a:r>
            <a:r>
              <a:rPr lang="en-US" altLang="zh-CN" b="1" i="1" dirty="0"/>
              <a:t>f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dirty="0"/>
              <a:t>) on an interval </a:t>
            </a:r>
            <a:r>
              <a:rPr lang="en-US" altLang="zh-CN" b="1" i="1" dirty="0"/>
              <a:t>I</a:t>
            </a:r>
            <a:r>
              <a:rPr lang="en-US" altLang="zh-CN" dirty="0"/>
              <a:t> if </a:t>
            </a:r>
            <a:r>
              <a:rPr lang="en-US" altLang="zh-CN" b="1" i="1" dirty="0"/>
              <a:t>F</a:t>
            </a:r>
            <a:r>
              <a:rPr lang="en-US" altLang="zh-CN" dirty="0"/>
              <a:t>′(</a:t>
            </a:r>
            <a:r>
              <a:rPr lang="en-US" altLang="zh-CN" b="1" i="1" dirty="0"/>
              <a:t>x</a:t>
            </a:r>
            <a:r>
              <a:rPr lang="en-US" altLang="zh-CN" dirty="0"/>
              <a:t>) = </a:t>
            </a:r>
            <a:r>
              <a:rPr lang="en-US" altLang="zh-CN" b="1" i="1" dirty="0"/>
              <a:t>f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dirty="0"/>
              <a:t>) for all points in the interval.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3438525" y="6286520"/>
            <a:ext cx="2133600" cy="365125"/>
          </a:xfrm>
        </p:spPr>
        <p:txBody>
          <a:bodyPr/>
          <a:lstStyle/>
          <a:p>
            <a:pPr>
              <a:defRPr/>
            </a:pPr>
            <a:fld id="{F10766BB-27CD-43FB-B224-0F25E41A9EF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57224" y="1714488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Equation" r:id="rId3" imgW="1993680" imgH="406080" progId="Equation.DSMT4">
                  <p:embed/>
                </p:oleObj>
              </mc:Choice>
              <mc:Fallback>
                <p:oleObj name="Equation" r:id="rId3" imgW="199368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714488"/>
                        <a:ext cx="199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3214678" y="1500174"/>
            <a:ext cx="4786346" cy="642942"/>
          </a:xfrm>
          <a:prstGeom prst="wedgeRoundRectCallout">
            <a:avLst>
              <a:gd name="adj1" fmla="val -57867"/>
              <a:gd name="adj2" fmla="val 1575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f(x) is the derivative of function F(x)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928662" y="4357694"/>
            <a:ext cx="1500198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Example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928662" y="5000649"/>
          <a:ext cx="213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5" imgW="2133360" imgH="406080" progId="Equation.DSMT4">
                  <p:embed/>
                </p:oleObj>
              </mc:Choice>
              <mc:Fallback>
                <p:oleObj name="Equation" r:id="rId5" imgW="213336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000649"/>
                        <a:ext cx="2133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923925" y="5451475"/>
          <a:ext cx="264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7" imgW="2641320" imgH="406080" progId="Equation.DSMT4">
                  <p:embed/>
                </p:oleObj>
              </mc:Choice>
              <mc:Fallback>
                <p:oleObj name="Equation" r:id="rId7" imgW="264132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5451475"/>
                        <a:ext cx="2641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019550" y="5000625"/>
          <a:ext cx="261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9" imgW="2616120" imgH="406080" progId="Equation.DSMT4">
                  <p:embed/>
                </p:oleObj>
              </mc:Choice>
              <mc:Fallback>
                <p:oleObj name="Equation" r:id="rId9" imgW="261612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5000625"/>
                        <a:ext cx="2616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027488" y="5451475"/>
          <a:ext cx="260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11" imgW="2603160" imgH="406080" progId="Equation.DSMT4">
                  <p:embed/>
                </p:oleObj>
              </mc:Choice>
              <mc:Fallback>
                <p:oleObj name="Equation" r:id="rId11" imgW="2603160" imgH="406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5451475"/>
                        <a:ext cx="2603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929454" y="5002230"/>
          <a:ext cx="187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13" imgW="1879560" imgH="927000" progId="Equation.DSMT4">
                  <p:embed/>
                </p:oleObj>
              </mc:Choice>
              <mc:Fallback>
                <p:oleObj name="Equation" r:id="rId13" imgW="1879560" imgH="927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5002230"/>
                        <a:ext cx="1879600" cy="927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1000100" y="5429264"/>
            <a:ext cx="785818" cy="15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71538" y="5857892"/>
            <a:ext cx="1214446" cy="15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143372" y="5429264"/>
            <a:ext cx="1214446" cy="15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143372" y="5929330"/>
            <a:ext cx="1214446" cy="15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build="p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583A81A-F67C-42AC-BCD1-CAE5D5596C54}" type="slidenum">
              <a:rPr lang="en-US" altLang="en-US"/>
              <a:pPr/>
              <a:t>30</a:t>
            </a:fld>
            <a:endParaRPr lang="en-US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4370" y="1328738"/>
            <a:ext cx="3238501" cy="698500"/>
            <a:chOff x="292" y="837"/>
            <a:chExt cx="2040" cy="440"/>
          </a:xfrm>
        </p:grpSpPr>
        <p:sp>
          <p:nvSpPr>
            <p:cNvPr id="863235" name="Text Box 3"/>
            <p:cNvSpPr txBox="1">
              <a:spLocks noChangeArrowheads="1"/>
            </p:cNvSpPr>
            <p:nvPr/>
          </p:nvSpPr>
          <p:spPr bwMode="auto">
            <a:xfrm>
              <a:off x="292" y="912"/>
              <a:ext cx="13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(5) Evaluate</a:t>
              </a:r>
              <a:endPara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endParaRPr>
            </a:p>
          </p:txBody>
        </p:sp>
        <p:graphicFrame>
          <p:nvGraphicFramePr>
            <p:cNvPr id="863236" name="Object 4"/>
            <p:cNvGraphicFramePr>
              <a:graphicFrameLocks noChangeAspect="1"/>
            </p:cNvGraphicFramePr>
            <p:nvPr/>
          </p:nvGraphicFramePr>
          <p:xfrm>
            <a:off x="1380" y="837"/>
            <a:ext cx="95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0" name="Equation" r:id="rId4" imgW="1511280" imgH="698400" progId="Equation.DSMT4">
                    <p:embed/>
                  </p:oleObj>
                </mc:Choice>
                <mc:Fallback>
                  <p:oleObj name="Equation" r:id="rId4" imgW="1511280" imgH="6984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" y="837"/>
                          <a:ext cx="95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3237" name="Text Box 5"/>
          <p:cNvSpPr txBox="1">
            <a:spLocks noChangeArrowheads="1"/>
          </p:cNvSpPr>
          <p:nvPr/>
        </p:nvSpPr>
        <p:spPr bwMode="auto">
          <a:xfrm>
            <a:off x="1000100" y="2071678"/>
            <a:ext cx="1344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黑体" pitchFamily="2" charset="-122"/>
              </a:rPr>
              <a:t>Solution</a:t>
            </a:r>
            <a:endParaRPr kumimoji="1" lang="en-US" altLang="zh-CN" sz="2400" b="1">
              <a:latin typeface="+mn-lt"/>
              <a:ea typeface="宋体" charset="-122"/>
            </a:endParaRPr>
          </a:p>
        </p:txBody>
      </p:sp>
      <p:graphicFrame>
        <p:nvGraphicFramePr>
          <p:cNvPr id="863238" name="Object 6"/>
          <p:cNvGraphicFramePr>
            <a:graphicFrameLocks noChangeAspect="1"/>
          </p:cNvGraphicFramePr>
          <p:nvPr/>
        </p:nvGraphicFramePr>
        <p:xfrm>
          <a:off x="1851039" y="2519380"/>
          <a:ext cx="1270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1" name="Equation" r:id="rId6" imgW="1269720" imgH="672840" progId="Equation.DSMT4">
                  <p:embed/>
                </p:oleObj>
              </mc:Choice>
              <mc:Fallback>
                <p:oleObj name="Equation" r:id="rId6" imgW="1269720" imgH="672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39" y="2519380"/>
                        <a:ext cx="1270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39" name="Object 7"/>
          <p:cNvGraphicFramePr>
            <a:graphicFrameLocks noChangeAspect="1"/>
          </p:cNvGraphicFramePr>
          <p:nvPr/>
        </p:nvGraphicFramePr>
        <p:xfrm>
          <a:off x="3265502" y="2519380"/>
          <a:ext cx="152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2" name="Equation" r:id="rId8" imgW="1523880" imgH="672840" progId="Equation.DSMT4">
                  <p:embed/>
                </p:oleObj>
              </mc:Choice>
              <mc:Fallback>
                <p:oleObj name="Equation" r:id="rId8" imgW="152388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502" y="2519380"/>
                        <a:ext cx="1524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40" name="Object 8"/>
          <p:cNvGraphicFramePr>
            <a:graphicFrameLocks noChangeAspect="1"/>
          </p:cNvGraphicFramePr>
          <p:nvPr/>
        </p:nvGraphicFramePr>
        <p:xfrm>
          <a:off x="3265502" y="3367105"/>
          <a:ext cx="3378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3" name="Equation" r:id="rId10" imgW="3377880" imgH="736560" progId="Equation.DSMT4">
                  <p:embed/>
                </p:oleObj>
              </mc:Choice>
              <mc:Fallback>
                <p:oleObj name="Equation" r:id="rId10" imgW="337788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502" y="3367105"/>
                        <a:ext cx="3378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41" name="Object 9"/>
          <p:cNvGraphicFramePr>
            <a:graphicFrameLocks noChangeAspect="1"/>
          </p:cNvGraphicFramePr>
          <p:nvPr/>
        </p:nvGraphicFramePr>
        <p:xfrm>
          <a:off x="3265502" y="4319605"/>
          <a:ext cx="314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4" name="Equation" r:id="rId12" imgW="3149280" imgH="672840" progId="Equation.DSMT4">
                  <p:embed/>
                </p:oleObj>
              </mc:Choice>
              <mc:Fallback>
                <p:oleObj name="Equation" r:id="rId12" imgW="3149280" imgH="6728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502" y="4319605"/>
                        <a:ext cx="3149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42" name="Object 10"/>
          <p:cNvGraphicFramePr>
            <a:graphicFrameLocks noChangeAspect="1"/>
          </p:cNvGraphicFramePr>
          <p:nvPr/>
        </p:nvGraphicFramePr>
        <p:xfrm>
          <a:off x="3275027" y="5256230"/>
          <a:ext cx="2641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5" name="Equation" r:id="rId14" imgW="2641320" imgH="672840" progId="Equation.DSMT4">
                  <p:embed/>
                </p:oleObj>
              </mc:Choice>
              <mc:Fallback>
                <p:oleObj name="Equation" r:id="rId14" imgW="2641320" imgH="6728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27" y="5256230"/>
                        <a:ext cx="2641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09BACC5-1C83-4D7F-BAF3-43B84A367438}" type="slidenum">
              <a:rPr lang="en-US" altLang="en-US"/>
              <a:pPr/>
              <a:t>31</a:t>
            </a:fld>
            <a:endParaRPr lang="en-US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4348" y="1482726"/>
            <a:ext cx="3686176" cy="660400"/>
            <a:chOff x="397" y="934"/>
            <a:chExt cx="2322" cy="416"/>
          </a:xfrm>
        </p:grpSpPr>
        <p:sp>
          <p:nvSpPr>
            <p:cNvPr id="865283" name="Text Box 3"/>
            <p:cNvSpPr txBox="1">
              <a:spLocks noChangeArrowheads="1"/>
            </p:cNvSpPr>
            <p:nvPr/>
          </p:nvSpPr>
          <p:spPr bwMode="auto">
            <a:xfrm>
              <a:off x="397" y="1010"/>
              <a:ext cx="13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(6) Evaluate</a:t>
              </a:r>
              <a:endPara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endParaRPr>
            </a:p>
          </p:txBody>
        </p:sp>
        <p:graphicFrame>
          <p:nvGraphicFramePr>
            <p:cNvPr id="865284" name="Object 4"/>
            <p:cNvGraphicFramePr>
              <a:graphicFrameLocks noChangeAspect="1"/>
            </p:cNvGraphicFramePr>
            <p:nvPr/>
          </p:nvGraphicFramePr>
          <p:xfrm>
            <a:off x="1399" y="934"/>
            <a:ext cx="132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4" name="Equation" r:id="rId4" imgW="2095200" imgH="660240" progId="Equation.DSMT4">
                    <p:embed/>
                  </p:oleObj>
                </mc:Choice>
                <mc:Fallback>
                  <p:oleObj name="Equation" r:id="rId4" imgW="2095200" imgH="6602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9" y="934"/>
                          <a:ext cx="1320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5285" name="Text Box 5"/>
          <p:cNvSpPr txBox="1">
            <a:spLocks noChangeArrowheads="1"/>
          </p:cNvSpPr>
          <p:nvPr/>
        </p:nvSpPr>
        <p:spPr bwMode="auto">
          <a:xfrm>
            <a:off x="1014431" y="2454275"/>
            <a:ext cx="16033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黑体" pitchFamily="2" charset="-122"/>
              </a:rPr>
              <a:t>Solution</a:t>
            </a:r>
            <a:endParaRPr kumimoji="1" lang="en-US" altLang="zh-CN" sz="2400" b="1">
              <a:latin typeface="+mn-lt"/>
              <a:ea typeface="宋体" charset="-122"/>
            </a:endParaRPr>
          </a:p>
        </p:txBody>
      </p:sp>
      <p:graphicFrame>
        <p:nvGraphicFramePr>
          <p:cNvPr id="865286" name="Object 6"/>
          <p:cNvGraphicFramePr>
            <a:graphicFrameLocks noChangeAspect="1"/>
          </p:cNvGraphicFramePr>
          <p:nvPr/>
        </p:nvGraphicFramePr>
        <p:xfrm>
          <a:off x="2281256" y="2370138"/>
          <a:ext cx="1765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5" name="Equation" r:id="rId6" imgW="1765080" imgH="622080" progId="Equation.DSMT4">
                  <p:embed/>
                </p:oleObj>
              </mc:Choice>
              <mc:Fallback>
                <p:oleObj name="Equation" r:id="rId6" imgW="176508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56" y="2370138"/>
                        <a:ext cx="1765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287" name="Object 7"/>
          <p:cNvGraphicFramePr>
            <a:graphicFrameLocks noChangeAspect="1"/>
          </p:cNvGraphicFramePr>
          <p:nvPr/>
        </p:nvGraphicFramePr>
        <p:xfrm>
          <a:off x="4119581" y="2370138"/>
          <a:ext cx="1854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6" name="Equation" r:id="rId8" imgW="1854000" imgH="672840" progId="Equation.DSMT4">
                  <p:embed/>
                </p:oleObj>
              </mc:Choice>
              <mc:Fallback>
                <p:oleObj name="Equation" r:id="rId8" imgW="185400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81" y="2370138"/>
                        <a:ext cx="18542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288" name="Object 8"/>
          <p:cNvGraphicFramePr>
            <a:graphicFrameLocks noChangeAspect="1"/>
          </p:cNvGraphicFramePr>
          <p:nvPr/>
        </p:nvGraphicFramePr>
        <p:xfrm>
          <a:off x="2030431" y="3259138"/>
          <a:ext cx="226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7" name="Equation" r:id="rId10" imgW="2260440" imgH="1066680" progId="Equation.DSMT4">
                  <p:embed/>
                </p:oleObj>
              </mc:Choice>
              <mc:Fallback>
                <p:oleObj name="Equation" r:id="rId10" imgW="2260440" imgH="1066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31" y="3259138"/>
                        <a:ext cx="2260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289" name="Object 9"/>
          <p:cNvGraphicFramePr>
            <a:graphicFrameLocks noChangeAspect="1"/>
          </p:cNvGraphicFramePr>
          <p:nvPr/>
        </p:nvGraphicFramePr>
        <p:xfrm>
          <a:off x="4332306" y="3259138"/>
          <a:ext cx="2882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8" name="Equation" r:id="rId12" imgW="2882880" imgH="1091880" progId="Equation.DSMT4">
                  <p:embed/>
                </p:oleObj>
              </mc:Choice>
              <mc:Fallback>
                <p:oleObj name="Equation" r:id="rId12" imgW="2882880" imgH="1091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306" y="3259138"/>
                        <a:ext cx="28829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290" name="Object 10"/>
          <p:cNvGraphicFramePr>
            <a:graphicFrameLocks noChangeAspect="1"/>
          </p:cNvGraphicFramePr>
          <p:nvPr/>
        </p:nvGraphicFramePr>
        <p:xfrm>
          <a:off x="2030431" y="4483100"/>
          <a:ext cx="2209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9" name="Equation" r:id="rId14" imgW="2209680" imgH="622080" progId="Equation.DSMT4">
                  <p:embed/>
                </p:oleObj>
              </mc:Choice>
              <mc:Fallback>
                <p:oleObj name="Equation" r:id="rId14" imgW="220968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31" y="4483100"/>
                        <a:ext cx="2209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56069" name="Text Box 5"/>
          <p:cNvSpPr txBox="1">
            <a:spLocks noChangeArrowheads="1"/>
          </p:cNvSpPr>
          <p:nvPr/>
        </p:nvSpPr>
        <p:spPr bwMode="auto">
          <a:xfrm>
            <a:off x="642910" y="1524000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 (7) 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856070" name="Object 6"/>
          <p:cNvGraphicFramePr>
            <a:graphicFrameLocks noChangeAspect="1"/>
          </p:cNvGraphicFramePr>
          <p:nvPr/>
        </p:nvGraphicFramePr>
        <p:xfrm>
          <a:off x="2325660" y="1417638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9" name="Equation" r:id="rId3" imgW="1206360" imgH="660240" progId="Equation.DSMT4">
                  <p:embed/>
                </p:oleObj>
              </mc:Choice>
              <mc:Fallback>
                <p:oleObj name="Equation" r:id="rId3" imgW="120636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60" y="1417638"/>
                        <a:ext cx="12065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6071" name="Text Box 7"/>
          <p:cNvSpPr txBox="1">
            <a:spLocks noChangeArrowheads="1"/>
          </p:cNvSpPr>
          <p:nvPr/>
        </p:nvSpPr>
        <p:spPr bwMode="auto">
          <a:xfrm>
            <a:off x="1000100" y="2301875"/>
            <a:ext cx="19335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  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aphicFrame>
        <p:nvGraphicFramePr>
          <p:cNvPr id="856072" name="Object 8"/>
          <p:cNvGraphicFramePr>
            <a:graphicFrameLocks noChangeAspect="1"/>
          </p:cNvGraphicFramePr>
          <p:nvPr/>
        </p:nvGraphicFramePr>
        <p:xfrm>
          <a:off x="2333647" y="2211388"/>
          <a:ext cx="1066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0" name="Equation" r:id="rId5" imgW="1066680" imgH="647640" progId="Equation.DSMT4">
                  <p:embed/>
                </p:oleObj>
              </mc:Choice>
              <mc:Fallback>
                <p:oleObj name="Equation" r:id="rId5" imgW="1066680" imgH="647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47" y="2211388"/>
                        <a:ext cx="1066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73" name="Object 9"/>
          <p:cNvGraphicFramePr>
            <a:graphicFrameLocks noChangeAspect="1"/>
          </p:cNvGraphicFramePr>
          <p:nvPr/>
        </p:nvGraphicFramePr>
        <p:xfrm>
          <a:off x="3530622" y="2211388"/>
          <a:ext cx="1587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1" name="Equation" r:id="rId7" imgW="1587240" imgH="647640" progId="Equation.DSMT4">
                  <p:embed/>
                </p:oleObj>
              </mc:Choice>
              <mc:Fallback>
                <p:oleObj name="Equation" r:id="rId7" imgW="1587240" imgH="647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22" y="2211388"/>
                        <a:ext cx="15875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74" name="Object 10"/>
          <p:cNvGraphicFramePr>
            <a:graphicFrameLocks noChangeAspect="1"/>
          </p:cNvGraphicFramePr>
          <p:nvPr/>
        </p:nvGraphicFramePr>
        <p:xfrm>
          <a:off x="3408385" y="3127375"/>
          <a:ext cx="1943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2" name="Equation" r:id="rId9" imgW="1942920" imgH="698400" progId="Equation.DSMT4">
                  <p:embed/>
                </p:oleObj>
              </mc:Choice>
              <mc:Fallback>
                <p:oleObj name="Equation" r:id="rId9" imgW="1942920" imgH="69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85" y="3127375"/>
                        <a:ext cx="1943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75" name="Object 11"/>
          <p:cNvGraphicFramePr>
            <a:graphicFrameLocks noChangeAspect="1"/>
          </p:cNvGraphicFramePr>
          <p:nvPr/>
        </p:nvGraphicFramePr>
        <p:xfrm>
          <a:off x="5437210" y="3162300"/>
          <a:ext cx="2349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3" name="Equation" r:id="rId11" imgW="2349360" imgH="622080" progId="Equation.DSMT4">
                  <p:embed/>
                </p:oleObj>
              </mc:Choice>
              <mc:Fallback>
                <p:oleObj name="Equation" r:id="rId11" imgW="234936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210" y="3162300"/>
                        <a:ext cx="23495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76" name="Object 12"/>
          <p:cNvGraphicFramePr>
            <a:graphicFrameLocks noChangeAspect="1"/>
          </p:cNvGraphicFramePr>
          <p:nvPr/>
        </p:nvGraphicFramePr>
        <p:xfrm>
          <a:off x="3498872" y="4157663"/>
          <a:ext cx="1930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4" name="Equation" r:id="rId13" imgW="1930320" imgH="291960" progId="Equation.DSMT4">
                  <p:embed/>
                </p:oleObj>
              </mc:Choice>
              <mc:Fallback>
                <p:oleObj name="Equation" r:id="rId13" imgW="193032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72" y="4157663"/>
                        <a:ext cx="19304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77" name="Object 13"/>
          <p:cNvGraphicFramePr>
            <a:graphicFrameLocks noChangeAspect="1"/>
          </p:cNvGraphicFramePr>
          <p:nvPr/>
        </p:nvGraphicFramePr>
        <p:xfrm>
          <a:off x="3498872" y="4724400"/>
          <a:ext cx="2184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5" name="Equation" r:id="rId15" imgW="2184120" imgH="355320" progId="Equation.DSMT4">
                  <p:embed/>
                </p:oleObj>
              </mc:Choice>
              <mc:Fallback>
                <p:oleObj name="Equation" r:id="rId15" imgW="2184120" imgH="355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72" y="4724400"/>
                        <a:ext cx="2184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3DC4C7F-882A-403E-8C87-1F47A4CB1CF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642910" y="1444620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(8) 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687107" name="Object 3"/>
          <p:cNvGraphicFramePr>
            <a:graphicFrameLocks noChangeAspect="1"/>
          </p:cNvGraphicFramePr>
          <p:nvPr/>
        </p:nvGraphicFramePr>
        <p:xfrm>
          <a:off x="2292308" y="1357298"/>
          <a:ext cx="1295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3" name="Equation" r:id="rId4" imgW="1295280" imgH="634680" progId="Equation.DSMT4">
                  <p:embed/>
                </p:oleObj>
              </mc:Choice>
              <mc:Fallback>
                <p:oleObj name="Equation" r:id="rId4" imgW="129528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08" y="1357298"/>
                        <a:ext cx="1295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1063626" y="2301875"/>
            <a:ext cx="1722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  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aphicFrame>
        <p:nvGraphicFramePr>
          <p:cNvPr id="687109" name="Object 5"/>
          <p:cNvGraphicFramePr>
            <a:graphicFrameLocks noChangeAspect="1"/>
          </p:cNvGraphicFramePr>
          <p:nvPr/>
        </p:nvGraphicFramePr>
        <p:xfrm>
          <a:off x="2382857" y="2224088"/>
          <a:ext cx="106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4" name="Equation" r:id="rId6" imgW="1066680" imgH="622080" progId="Equation.DSMT4">
                  <p:embed/>
                </p:oleObj>
              </mc:Choice>
              <mc:Fallback>
                <p:oleObj name="Equation" r:id="rId6" imgW="106668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57" y="2224088"/>
                        <a:ext cx="10668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0" name="Object 6"/>
          <p:cNvGraphicFramePr>
            <a:graphicFrameLocks noChangeAspect="1"/>
          </p:cNvGraphicFramePr>
          <p:nvPr/>
        </p:nvGraphicFramePr>
        <p:xfrm>
          <a:off x="3497282" y="2211388"/>
          <a:ext cx="1752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5" name="Equation" r:id="rId8" imgW="1752480" imgH="647640" progId="Equation.DSMT4">
                  <p:embed/>
                </p:oleObj>
              </mc:Choice>
              <mc:Fallback>
                <p:oleObj name="Equation" r:id="rId8" imgW="1752480" imgH="647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82" y="2211388"/>
                        <a:ext cx="1752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1" name="Object 7"/>
          <p:cNvGraphicFramePr>
            <a:graphicFrameLocks noChangeAspect="1"/>
          </p:cNvGraphicFramePr>
          <p:nvPr/>
        </p:nvGraphicFramePr>
        <p:xfrm>
          <a:off x="3489345" y="3101975"/>
          <a:ext cx="1879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6" name="Equation" r:id="rId10" imgW="1879560" imgH="749160" progId="Equation.DSMT4">
                  <p:embed/>
                </p:oleObj>
              </mc:Choice>
              <mc:Fallback>
                <p:oleObj name="Equation" r:id="rId10" imgW="1879560" imgH="749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45" y="3101975"/>
                        <a:ext cx="18796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2" name="Object 8"/>
          <p:cNvGraphicFramePr>
            <a:graphicFrameLocks noChangeAspect="1"/>
          </p:cNvGraphicFramePr>
          <p:nvPr/>
        </p:nvGraphicFramePr>
        <p:xfrm>
          <a:off x="5465782" y="3149600"/>
          <a:ext cx="1892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7" name="Equation" r:id="rId12" imgW="1892160" imgH="647640" progId="Equation.DSMT4">
                  <p:embed/>
                </p:oleObj>
              </mc:Choice>
              <mc:Fallback>
                <p:oleObj name="Equation" r:id="rId12" imgW="1892160" imgH="647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82" y="3149600"/>
                        <a:ext cx="1892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3" name="Object 9"/>
          <p:cNvGraphicFramePr>
            <a:graphicFrameLocks noChangeAspect="1"/>
          </p:cNvGraphicFramePr>
          <p:nvPr/>
        </p:nvGraphicFramePr>
        <p:xfrm>
          <a:off x="3468707" y="4195763"/>
          <a:ext cx="2540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8" name="Equation" r:id="rId14" imgW="2539800" imgH="622080" progId="Equation.DSMT4">
                  <p:embed/>
                </p:oleObj>
              </mc:Choice>
              <mc:Fallback>
                <p:oleObj name="Equation" r:id="rId14" imgW="253980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707" y="4195763"/>
                        <a:ext cx="2540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4" name="Object 10"/>
          <p:cNvGraphicFramePr>
            <a:graphicFrameLocks noChangeAspect="1"/>
          </p:cNvGraphicFramePr>
          <p:nvPr/>
        </p:nvGraphicFramePr>
        <p:xfrm>
          <a:off x="3468707" y="5118100"/>
          <a:ext cx="210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9" name="Equation" r:id="rId16" imgW="2108160" imgH="355320" progId="Equation.DSMT4">
                  <p:embed/>
                </p:oleObj>
              </mc:Choice>
              <mc:Fallback>
                <p:oleObj name="Equation" r:id="rId16" imgW="2108160" imgH="355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707" y="5118100"/>
                        <a:ext cx="2108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4F058AB-7503-4EA9-8B5F-86A5792A46C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89154" name="Text Box 2"/>
          <p:cNvSpPr txBox="1">
            <a:spLocks noChangeArrowheads="1"/>
          </p:cNvSpPr>
          <p:nvPr/>
        </p:nvSpPr>
        <p:spPr bwMode="auto">
          <a:xfrm>
            <a:off x="928662" y="1620838"/>
            <a:ext cx="2651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(9)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689155" name="Object 3"/>
          <p:cNvGraphicFramePr>
            <a:graphicFrameLocks noChangeAspect="1"/>
          </p:cNvGraphicFramePr>
          <p:nvPr/>
        </p:nvGraphicFramePr>
        <p:xfrm>
          <a:off x="2574925" y="1503354"/>
          <a:ext cx="2070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5" name="Equation" r:id="rId4" imgW="2070000" imgH="711000" progId="Equation.DSMT4">
                  <p:embed/>
                </p:oleObj>
              </mc:Choice>
              <mc:Fallback>
                <p:oleObj name="Equation" r:id="rId4" imgW="207000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1503354"/>
                        <a:ext cx="2070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1116012" y="2433638"/>
            <a:ext cx="1812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黑体" pitchFamily="2" charset="-122"/>
              </a:rPr>
              <a:t>Solution</a:t>
            </a:r>
            <a:endParaRPr kumimoji="1" lang="en-US" altLang="zh-CN" sz="2400" b="1">
              <a:latin typeface="+mn-lt"/>
              <a:ea typeface="宋体" charset="-122"/>
            </a:endParaRPr>
          </a:p>
        </p:txBody>
      </p:sp>
      <p:graphicFrame>
        <p:nvGraphicFramePr>
          <p:cNvPr id="689157" name="Object 5"/>
          <p:cNvGraphicFramePr>
            <a:graphicFrameLocks noChangeAspect="1"/>
          </p:cNvGraphicFramePr>
          <p:nvPr/>
        </p:nvGraphicFramePr>
        <p:xfrm>
          <a:off x="2457450" y="2216150"/>
          <a:ext cx="2374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6" name="Equation" r:id="rId6" imgW="2374560" imgH="799920" progId="Equation.DSMT4">
                  <p:embed/>
                </p:oleObj>
              </mc:Choice>
              <mc:Fallback>
                <p:oleObj name="Equation" r:id="rId6" imgW="2374560" imgH="7999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2216150"/>
                        <a:ext cx="23749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58" name="Object 6"/>
          <p:cNvGraphicFramePr>
            <a:graphicFrameLocks noChangeAspect="1"/>
          </p:cNvGraphicFramePr>
          <p:nvPr/>
        </p:nvGraphicFramePr>
        <p:xfrm>
          <a:off x="2393950" y="3224213"/>
          <a:ext cx="2120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7" name="Equation" r:id="rId8" imgW="2120760" imgH="660240" progId="Equation.DSMT4">
                  <p:embed/>
                </p:oleObj>
              </mc:Choice>
              <mc:Fallback>
                <p:oleObj name="Equation" r:id="rId8" imgW="212076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224213"/>
                        <a:ext cx="2120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59" name="Object 7"/>
          <p:cNvGraphicFramePr>
            <a:graphicFrameLocks noChangeAspect="1"/>
          </p:cNvGraphicFramePr>
          <p:nvPr/>
        </p:nvGraphicFramePr>
        <p:xfrm>
          <a:off x="2559050" y="4005263"/>
          <a:ext cx="177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8" name="Equation" r:id="rId10" imgW="1777680" imgH="660240" progId="Equation.DSMT4">
                  <p:embed/>
                </p:oleObj>
              </mc:Choice>
              <mc:Fallback>
                <p:oleObj name="Equation" r:id="rId10" imgW="1777680" imgH="660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4005263"/>
                        <a:ext cx="17780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60" name="Object 8"/>
          <p:cNvGraphicFramePr>
            <a:graphicFrameLocks noChangeAspect="1"/>
          </p:cNvGraphicFramePr>
          <p:nvPr/>
        </p:nvGraphicFramePr>
        <p:xfrm>
          <a:off x="4481513" y="4016375"/>
          <a:ext cx="119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9" name="Equation" r:id="rId12" imgW="1193760" imgH="469800" progId="Equation.DSMT4">
                  <p:embed/>
                </p:oleObj>
              </mc:Choice>
              <mc:Fallback>
                <p:oleObj name="Equation" r:id="rId12" imgW="1193760" imgH="469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4016375"/>
                        <a:ext cx="1193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  <a:prstGeom prst="rect">
            <a:avLst/>
          </a:prstGeom>
        </p:spPr>
        <p:txBody>
          <a:bodyPr/>
          <a:lstStyle/>
          <a:p>
            <a:fld id="{48A513A6-82F3-4BCE-A678-3FA9AA292909}" type="slidenum">
              <a:rPr lang="en-US" altLang="en-US"/>
              <a:pPr/>
              <a:t>35</a:t>
            </a:fld>
            <a:endParaRPr lang="en-US" altLang="en-US"/>
          </a:p>
        </p:txBody>
      </p:sp>
      <p:graphicFrame>
        <p:nvGraphicFramePr>
          <p:cNvPr id="852998" name="Object 6"/>
          <p:cNvGraphicFramePr>
            <a:graphicFrameLocks noChangeAspect="1"/>
          </p:cNvGraphicFramePr>
          <p:nvPr/>
        </p:nvGraphicFramePr>
        <p:xfrm>
          <a:off x="1258888" y="3141663"/>
          <a:ext cx="16906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7" name="Equation" r:id="rId3" imgW="1688760" imgH="622080" progId="Equation.DSMT4">
                  <p:embed/>
                </p:oleObj>
              </mc:Choice>
              <mc:Fallback>
                <p:oleObj name="Equation" r:id="rId3" imgW="168876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1663"/>
                        <a:ext cx="169068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1" name="Object 9"/>
          <p:cNvGraphicFramePr>
            <a:graphicFrameLocks noChangeAspect="1"/>
          </p:cNvGraphicFramePr>
          <p:nvPr/>
        </p:nvGraphicFramePr>
        <p:xfrm>
          <a:off x="1328738" y="2122488"/>
          <a:ext cx="26670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8" name="Equation" r:id="rId5" imgW="2666880" imgH="672840" progId="Equation.DSMT4">
                  <p:embed/>
                </p:oleObj>
              </mc:Choice>
              <mc:Fallback>
                <p:oleObj name="Equation" r:id="rId5" imgW="266688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122488"/>
                        <a:ext cx="2667000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3" name="Object 11"/>
          <p:cNvGraphicFramePr>
            <a:graphicFrameLocks noChangeAspect="1"/>
          </p:cNvGraphicFramePr>
          <p:nvPr/>
        </p:nvGraphicFramePr>
        <p:xfrm>
          <a:off x="1290638" y="4076700"/>
          <a:ext cx="2489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9" name="Equation" r:id="rId7" imgW="2489040" imgH="939600" progId="Equation.DSMT4">
                  <p:embed/>
                </p:oleObj>
              </mc:Choice>
              <mc:Fallback>
                <p:oleObj name="Equation" r:id="rId7" imgW="2489040" imgH="939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4076700"/>
                        <a:ext cx="2489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71472" y="1405582"/>
            <a:ext cx="7429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2" charset="-122"/>
              </a:rPr>
              <a:t>Example  </a:t>
            </a:r>
            <a:r>
              <a:rPr kumimoji="1" lang="en-US" altLang="zh-CN" sz="2400" dirty="0">
                <a:latin typeface="+mn-lt"/>
                <a:ea typeface="黑体" pitchFamily="2" charset="-122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Compute the following indefinite integrals: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ED0F273-D797-4EA7-95B1-39AE8AFBEA1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91202" name="Text Box 2"/>
          <p:cNvSpPr txBox="1">
            <a:spLocks noChangeArrowheads="1"/>
          </p:cNvSpPr>
          <p:nvPr/>
        </p:nvSpPr>
        <p:spPr bwMode="auto">
          <a:xfrm>
            <a:off x="744528" y="1444620"/>
            <a:ext cx="2541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(1)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691203" name="Object 3"/>
          <p:cNvGraphicFramePr>
            <a:graphicFrameLocks noChangeAspect="1"/>
          </p:cNvGraphicFramePr>
          <p:nvPr/>
        </p:nvGraphicFramePr>
        <p:xfrm>
          <a:off x="2409828" y="1363663"/>
          <a:ext cx="2590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4" name="Equation" r:id="rId4" imgW="2590560" imgH="660240" progId="Equation.DSMT4">
                  <p:embed/>
                </p:oleObj>
              </mc:Choice>
              <mc:Fallback>
                <p:oleObj name="Equation" r:id="rId4" imgW="259056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8" y="1363663"/>
                        <a:ext cx="25908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4" name="Object 4"/>
          <p:cNvGraphicFramePr>
            <a:graphicFrameLocks noChangeAspect="1"/>
          </p:cNvGraphicFramePr>
          <p:nvPr/>
        </p:nvGraphicFramePr>
        <p:xfrm>
          <a:off x="2285984" y="2852738"/>
          <a:ext cx="48466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5" name="Equation" r:id="rId6" imgW="4952880" imgH="863280" progId="Equation.DSMT4">
                  <p:embed/>
                </p:oleObj>
              </mc:Choice>
              <mc:Fallback>
                <p:oleObj name="Equation" r:id="rId6" imgW="4952880" imgH="863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852738"/>
                        <a:ext cx="4846638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5" name="Object 5"/>
          <p:cNvGraphicFramePr>
            <a:graphicFrameLocks noChangeAspect="1"/>
          </p:cNvGraphicFramePr>
          <p:nvPr/>
        </p:nvGraphicFramePr>
        <p:xfrm>
          <a:off x="2316170" y="3743325"/>
          <a:ext cx="3327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6" name="Equation" r:id="rId8" imgW="3327120" imgH="622080" progId="Equation.DSMT4">
                  <p:embed/>
                </p:oleObj>
              </mc:Choice>
              <mc:Fallback>
                <p:oleObj name="Equation" r:id="rId8" imgW="332712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70" y="3743325"/>
                        <a:ext cx="3327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6" name="Object 6"/>
          <p:cNvGraphicFramePr>
            <a:graphicFrameLocks noChangeAspect="1"/>
          </p:cNvGraphicFramePr>
          <p:nvPr/>
        </p:nvGraphicFramePr>
        <p:xfrm>
          <a:off x="2357422" y="4535488"/>
          <a:ext cx="47513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7" name="Equation" r:id="rId10" imgW="4749480" imgH="622080" progId="Equation.DSMT4">
                  <p:embed/>
                </p:oleObj>
              </mc:Choice>
              <mc:Fallback>
                <p:oleObj name="Equation" r:id="rId10" imgW="474948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535488"/>
                        <a:ext cx="475138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7" name="Object 7"/>
          <p:cNvGraphicFramePr>
            <a:graphicFrameLocks noChangeAspect="1"/>
          </p:cNvGraphicFramePr>
          <p:nvPr/>
        </p:nvGraphicFramePr>
        <p:xfrm>
          <a:off x="2357422" y="5307030"/>
          <a:ext cx="39004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8" name="Equation" r:id="rId12" imgW="3898800" imgH="622080" progId="Equation.DSMT4">
                  <p:embed/>
                </p:oleObj>
              </mc:Choice>
              <mc:Fallback>
                <p:oleObj name="Equation" r:id="rId12" imgW="389880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307030"/>
                        <a:ext cx="390048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1208" name="Text Box 8"/>
          <p:cNvSpPr txBox="1">
            <a:spLocks noChangeArrowheads="1"/>
          </p:cNvSpPr>
          <p:nvPr/>
        </p:nvSpPr>
        <p:spPr bwMode="auto">
          <a:xfrm>
            <a:off x="1058866" y="2252955"/>
            <a:ext cx="1584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aphicFrame>
        <p:nvGraphicFramePr>
          <p:cNvPr id="691209" name="Object 9"/>
          <p:cNvGraphicFramePr>
            <a:graphicFrameLocks noChangeAspect="1"/>
          </p:cNvGraphicFramePr>
          <p:nvPr/>
        </p:nvGraphicFramePr>
        <p:xfrm>
          <a:off x="2541590" y="2184396"/>
          <a:ext cx="2387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9" name="Equation" r:id="rId14" imgW="2387520" imgH="672840" progId="Equation.DSMT4">
                  <p:embed/>
                </p:oleObj>
              </mc:Choice>
              <mc:Fallback>
                <p:oleObj name="Equation" r:id="rId14" imgW="2387520" imgH="6728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90" y="2184396"/>
                        <a:ext cx="2387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0E785AC-75C6-4266-86B5-253AF02258D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1181103" y="2430463"/>
            <a:ext cx="18192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752475" y="1693863"/>
            <a:ext cx="2524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(2) Evaluate</a:t>
            </a:r>
            <a:endParaRPr kumimoji="1" lang="en-US" altLang="zh-CN" sz="2400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693252" name="Object 4"/>
          <p:cNvGraphicFramePr>
            <a:graphicFrameLocks noChangeAspect="1"/>
          </p:cNvGraphicFramePr>
          <p:nvPr/>
        </p:nvGraphicFramePr>
        <p:xfrm>
          <a:off x="2398713" y="1576388"/>
          <a:ext cx="1651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9" name="Equation" r:id="rId4" imgW="1650960" imgH="634680" progId="Equation.DSMT4">
                  <p:embed/>
                </p:oleObj>
              </mc:Choice>
              <mc:Fallback>
                <p:oleObj name="Equation" r:id="rId4" imgW="165096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576388"/>
                        <a:ext cx="16510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3" name="Object 5"/>
          <p:cNvGraphicFramePr>
            <a:graphicFrameLocks noChangeAspect="1"/>
          </p:cNvGraphicFramePr>
          <p:nvPr/>
        </p:nvGraphicFramePr>
        <p:xfrm>
          <a:off x="2516207" y="2347913"/>
          <a:ext cx="1384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0" name="Equation" r:id="rId6" imgW="1384200" imgH="622080" progId="Equation.DSMT4">
                  <p:embed/>
                </p:oleObj>
              </mc:Choice>
              <mc:Fallback>
                <p:oleObj name="Equation" r:id="rId6" imgW="138420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207" y="2347913"/>
                        <a:ext cx="1384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4" name="Object 6"/>
          <p:cNvGraphicFramePr>
            <a:graphicFrameLocks noChangeAspect="1"/>
          </p:cNvGraphicFramePr>
          <p:nvPr/>
        </p:nvGraphicFramePr>
        <p:xfrm>
          <a:off x="3956069" y="2347913"/>
          <a:ext cx="2895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1" name="Equation" r:id="rId8" imgW="2895480" imgH="711000" progId="Equation.DSMT4">
                  <p:embed/>
                </p:oleObj>
              </mc:Choice>
              <mc:Fallback>
                <p:oleObj name="Equation" r:id="rId8" imgW="2895480" imgH="71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69" y="2347913"/>
                        <a:ext cx="2895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5" name="Object 7"/>
          <p:cNvGraphicFramePr>
            <a:graphicFrameLocks noChangeAspect="1"/>
          </p:cNvGraphicFramePr>
          <p:nvPr/>
        </p:nvGraphicFramePr>
        <p:xfrm>
          <a:off x="3971944" y="3309938"/>
          <a:ext cx="1701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2" name="Equation" r:id="rId10" imgW="1701720" imgH="622080" progId="Equation.DSMT4">
                  <p:embed/>
                </p:oleObj>
              </mc:Choice>
              <mc:Fallback>
                <p:oleObj name="Equation" r:id="rId10" imgW="170172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44" y="3309938"/>
                        <a:ext cx="17018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6" name="Object 8"/>
          <p:cNvGraphicFramePr>
            <a:graphicFrameLocks noChangeAspect="1"/>
          </p:cNvGraphicFramePr>
          <p:nvPr/>
        </p:nvGraphicFramePr>
        <p:xfrm>
          <a:off x="5699144" y="3309938"/>
          <a:ext cx="1587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3" name="Equation" r:id="rId12" imgW="1587240" imgH="622080" progId="Equation.DSMT4">
                  <p:embed/>
                </p:oleObj>
              </mc:Choice>
              <mc:Fallback>
                <p:oleObj name="Equation" r:id="rId12" imgW="158724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44" y="3309938"/>
                        <a:ext cx="15875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7" name="Object 9"/>
          <p:cNvGraphicFramePr>
            <a:graphicFrameLocks noChangeAspect="1"/>
          </p:cNvGraphicFramePr>
          <p:nvPr/>
        </p:nvGraphicFramePr>
        <p:xfrm>
          <a:off x="3967182" y="4148138"/>
          <a:ext cx="3187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4" name="Equation" r:id="rId14" imgW="3187440" imgH="622080" progId="Equation.DSMT4">
                  <p:embed/>
                </p:oleObj>
              </mc:Choice>
              <mc:Fallback>
                <p:oleObj name="Equation" r:id="rId14" imgW="318744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82" y="4148138"/>
                        <a:ext cx="31877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8" name="Object 10"/>
          <p:cNvGraphicFramePr>
            <a:graphicFrameLocks noChangeAspect="1"/>
          </p:cNvGraphicFramePr>
          <p:nvPr/>
        </p:nvGraphicFramePr>
        <p:xfrm>
          <a:off x="3967182" y="4894263"/>
          <a:ext cx="2197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5" name="Equation" r:id="rId16" imgW="2197080" imgH="622080" progId="Equation.DSMT4">
                  <p:embed/>
                </p:oleObj>
              </mc:Choice>
              <mc:Fallback>
                <p:oleObj name="Equation" r:id="rId16" imgW="2197080" imgH="622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82" y="4894263"/>
                        <a:ext cx="2197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  <a:endParaRPr lang="zh-CN" altLang="en-US"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6F3EF10-81E2-4833-B006-670A9A7A174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1152546" y="2708275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76325" y="1527175"/>
            <a:ext cx="3973513" cy="939800"/>
            <a:chOff x="678" y="962"/>
            <a:chExt cx="2503" cy="592"/>
          </a:xfrm>
        </p:grpSpPr>
        <p:sp>
          <p:nvSpPr>
            <p:cNvPr id="695298" name="Text Box 2"/>
            <p:cNvSpPr txBox="1">
              <a:spLocks noChangeArrowheads="1"/>
            </p:cNvSpPr>
            <p:nvPr/>
          </p:nvSpPr>
          <p:spPr bwMode="auto">
            <a:xfrm>
              <a:off x="678" y="1028"/>
              <a:ext cx="13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(3) 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Evaluate</a:t>
              </a:r>
              <a:endPara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endParaRPr>
            </a:p>
          </p:txBody>
        </p:sp>
        <p:graphicFrame>
          <p:nvGraphicFramePr>
            <p:cNvPr id="695301" name="Object 5"/>
            <p:cNvGraphicFramePr>
              <a:graphicFrameLocks noChangeAspect="1"/>
            </p:cNvGraphicFramePr>
            <p:nvPr/>
          </p:nvGraphicFramePr>
          <p:xfrm>
            <a:off x="1653" y="962"/>
            <a:ext cx="152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21" name="Equation" r:id="rId4" imgW="2425680" imgH="939600" progId="Equation.DSMT4">
                    <p:embed/>
                  </p:oleObj>
                </mc:Choice>
                <mc:Fallback>
                  <p:oleObj name="Equation" r:id="rId4" imgW="2425680" imgH="939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962"/>
                          <a:ext cx="1528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5302" name="Object 6"/>
          <p:cNvGraphicFramePr>
            <a:graphicFrameLocks noChangeAspect="1"/>
          </p:cNvGraphicFramePr>
          <p:nvPr/>
        </p:nvGraphicFramePr>
        <p:xfrm>
          <a:off x="2562246" y="2605088"/>
          <a:ext cx="2209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2" name="Equation" r:id="rId6" imgW="2209680" imgH="939600" progId="Equation.DSMT4">
                  <p:embed/>
                </p:oleObj>
              </mc:Choice>
              <mc:Fallback>
                <p:oleObj name="Equation" r:id="rId6" imgW="220968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46" y="2605088"/>
                        <a:ext cx="2209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3" name="Object 7"/>
          <p:cNvGraphicFramePr>
            <a:graphicFrameLocks noChangeAspect="1"/>
          </p:cNvGraphicFramePr>
          <p:nvPr/>
        </p:nvGraphicFramePr>
        <p:xfrm>
          <a:off x="4824434" y="2605088"/>
          <a:ext cx="2819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3" name="Equation" r:id="rId8" imgW="2819160" imgH="1143000" progId="Equation.DSMT4">
                  <p:embed/>
                </p:oleObj>
              </mc:Choice>
              <mc:Fallback>
                <p:oleObj name="Equation" r:id="rId8" imgW="2819160" imgH="1143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34" y="2605088"/>
                        <a:ext cx="28194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4" name="Object 8"/>
          <p:cNvGraphicFramePr>
            <a:graphicFrameLocks noChangeAspect="1"/>
          </p:cNvGraphicFramePr>
          <p:nvPr/>
        </p:nvGraphicFramePr>
        <p:xfrm>
          <a:off x="4818084" y="4005263"/>
          <a:ext cx="252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4" name="Equation" r:id="rId10" imgW="2527200" imgH="939600" progId="Equation.DSMT4">
                  <p:embed/>
                </p:oleObj>
              </mc:Choice>
              <mc:Fallback>
                <p:oleObj name="Equation" r:id="rId10" imgW="2527200" imgH="939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84" y="4005263"/>
                        <a:ext cx="2527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5" name="Object 9"/>
          <p:cNvGraphicFramePr>
            <a:graphicFrameLocks noChangeAspect="1"/>
          </p:cNvGraphicFramePr>
          <p:nvPr/>
        </p:nvGraphicFramePr>
        <p:xfrm>
          <a:off x="4824434" y="5084763"/>
          <a:ext cx="185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5" name="Equation" r:id="rId12" imgW="1854000" imgH="622080" progId="Equation.DSMT4">
                  <p:embed/>
                </p:oleObj>
              </mc:Choice>
              <mc:Fallback>
                <p:oleObj name="Equation" r:id="rId12" imgW="185400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34" y="5084763"/>
                        <a:ext cx="1854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686800" cy="85725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Integration by </a:t>
            </a:r>
            <a:r>
              <a:rPr lang="en-US" altLang="zh-CN" dirty="0"/>
              <a:t>the First </a:t>
            </a:r>
            <a:r>
              <a:rPr lang="en-US" altLang="zh-CN" dirty="0">
                <a:ea typeface="宋体" charset="-122"/>
              </a:rPr>
              <a:t>Substitutions</a:t>
            </a:r>
          </a:p>
        </p:txBody>
      </p:sp>
      <p:graphicFrame>
        <p:nvGraphicFramePr>
          <p:cNvPr id="697358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4786314" y="3592518"/>
          <a:ext cx="1498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8" name="Equation" r:id="rId4" imgW="1498320" imgH="622080" progId="Equation.DSMT4">
                  <p:embed/>
                </p:oleObj>
              </mc:Choice>
              <mc:Fallback>
                <p:oleObj name="Equation" r:id="rId4" imgW="1498320" imgH="622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592518"/>
                        <a:ext cx="1498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6429388" y="1610013"/>
            <a:ext cx="10191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find </a:t>
            </a:r>
            <a:endParaRPr kumimoji="1" lang="en-US" altLang="zh-CN" sz="2400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901698" y="1571612"/>
            <a:ext cx="34559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2" charset="-122"/>
              </a:rPr>
              <a:t>Example </a:t>
            </a:r>
            <a:r>
              <a:rPr kumimoji="1" lang="en-US" altLang="zh-CN" sz="2400" dirty="0">
                <a:latin typeface="+mn-lt"/>
                <a:ea typeface="黑体" pitchFamily="2" charset="-122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Suppose that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697350" name="Object 6"/>
          <p:cNvGraphicFramePr>
            <a:graphicFrameLocks noChangeAspect="1"/>
          </p:cNvGraphicFramePr>
          <p:nvPr/>
        </p:nvGraphicFramePr>
        <p:xfrm>
          <a:off x="7054850" y="1687513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9" name="Equation" r:id="rId6" imgW="685800" imgH="317160" progId="Equation.DSMT4">
                  <p:embed/>
                </p:oleObj>
              </mc:Choice>
              <mc:Fallback>
                <p:oleObj name="Equation" r:id="rId6" imgW="685800" imgH="317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1687513"/>
                        <a:ext cx="685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351" name="Text Box 7"/>
          <p:cNvSpPr txBox="1">
            <a:spLocks noChangeArrowheads="1"/>
          </p:cNvSpPr>
          <p:nvPr/>
        </p:nvSpPr>
        <p:spPr bwMode="auto">
          <a:xfrm>
            <a:off x="928662" y="2252955"/>
            <a:ext cx="2147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  </a:t>
            </a:r>
            <a:r>
              <a:rPr kumimoji="1" lang="en-US" altLang="zh-CN" sz="2400" dirty="0">
                <a:latin typeface="+mn-lt"/>
                <a:ea typeface="黑体" pitchFamily="2" charset="-122"/>
              </a:rPr>
              <a:t> Let 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aphicFrame>
        <p:nvGraphicFramePr>
          <p:cNvPr id="697352" name="Object 8"/>
          <p:cNvGraphicFramePr>
            <a:graphicFrameLocks noChangeAspect="1"/>
          </p:cNvGraphicFramePr>
          <p:nvPr/>
        </p:nvGraphicFramePr>
        <p:xfrm>
          <a:off x="2852738" y="2298700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0" name="Equation" r:id="rId8" imgW="1206360" imgH="317160" progId="Equation.DSMT4">
                  <p:embed/>
                </p:oleObj>
              </mc:Choice>
              <mc:Fallback>
                <p:oleObj name="Equation" r:id="rId8" imgW="1206360" imgH="317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298700"/>
                        <a:ext cx="1206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3" name="Object 9"/>
          <p:cNvGraphicFramePr>
            <a:graphicFrameLocks noChangeAspect="1"/>
          </p:cNvGraphicFramePr>
          <p:nvPr/>
        </p:nvGraphicFramePr>
        <p:xfrm>
          <a:off x="4135450" y="2285992"/>
          <a:ext cx="22225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1" name="Equation" r:id="rId10" imgW="2222280" imgH="368280" progId="Equation.DSMT4">
                  <p:embed/>
                </p:oleObj>
              </mc:Choice>
              <mc:Fallback>
                <p:oleObj name="Equation" r:id="rId10" imgW="2222280" imgH="368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50" y="2285992"/>
                        <a:ext cx="22225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4" name="Object 10"/>
          <p:cNvGraphicFramePr>
            <a:graphicFrameLocks noChangeAspect="1"/>
          </p:cNvGraphicFramePr>
          <p:nvPr/>
        </p:nvGraphicFramePr>
        <p:xfrm>
          <a:off x="2665410" y="2981325"/>
          <a:ext cx="154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2" name="Equation" r:id="rId12" imgW="1549080" imgH="342720" progId="Equation.DSMT4">
                  <p:embed/>
                </p:oleObj>
              </mc:Choice>
              <mc:Fallback>
                <p:oleObj name="Equation" r:id="rId12" imgW="1549080" imgH="342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0" y="2981325"/>
                        <a:ext cx="1549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5" name="Object 11"/>
          <p:cNvGraphicFramePr>
            <a:graphicFrameLocks noChangeAspect="1"/>
          </p:cNvGraphicFramePr>
          <p:nvPr/>
        </p:nvGraphicFramePr>
        <p:xfrm>
          <a:off x="2647946" y="3686175"/>
          <a:ext cx="203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3" name="Equation" r:id="rId14" imgW="2031840" imgH="469800" progId="Equation.DSMT4">
                  <p:embed/>
                </p:oleObj>
              </mc:Choice>
              <mc:Fallback>
                <p:oleObj name="Equation" r:id="rId14" imgW="2031840" imgH="469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46" y="3686175"/>
                        <a:ext cx="2032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6" name="Object 12"/>
          <p:cNvGraphicFramePr>
            <a:graphicFrameLocks noChangeAspect="1"/>
          </p:cNvGraphicFramePr>
          <p:nvPr/>
        </p:nvGraphicFramePr>
        <p:xfrm>
          <a:off x="2643174" y="4357694"/>
          <a:ext cx="2324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4" name="Equation" r:id="rId16" imgW="2323800" imgH="622080" progId="Equation.DSMT4">
                  <p:embed/>
                </p:oleObj>
              </mc:Choice>
              <mc:Fallback>
                <p:oleObj name="Equation" r:id="rId16" imgW="232380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4357694"/>
                        <a:ext cx="2324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4210050" y="1643063"/>
          <a:ext cx="2184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5" name="Equation" r:id="rId18" imgW="2184120" imgH="355320" progId="Equation.DSMT4">
                  <p:embed/>
                </p:oleObj>
              </mc:Choice>
              <mc:Fallback>
                <p:oleObj name="Equation" r:id="rId18" imgW="2184120" imgH="355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1643063"/>
                        <a:ext cx="2184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9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571472" y="1357298"/>
            <a:ext cx="8215370" cy="30718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571868" y="3500438"/>
            <a:ext cx="357190" cy="9286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Concepts of Indefinite Integrals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358246" cy="24288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   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3300"/>
                </a:solidFill>
              </a:rPr>
              <a:t>(Indefinite Integral [</a:t>
            </a:r>
            <a:r>
              <a:rPr lang="zh-CN" altLang="en-US" b="1" dirty="0">
                <a:solidFill>
                  <a:srgbClr val="FF3300"/>
                </a:solidFill>
              </a:rPr>
              <a:t>不定积分</a:t>
            </a:r>
            <a:r>
              <a:rPr lang="en-US" altLang="zh-CN" b="1" dirty="0">
                <a:solidFill>
                  <a:srgbClr val="FF3300"/>
                </a:solidFill>
              </a:rPr>
              <a:t>])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dirty="0"/>
              <a:t>    The set of all anti-derivatives of  </a:t>
            </a:r>
            <a:r>
              <a:rPr lang="en-US" altLang="zh-CN" b="1" i="1" dirty="0"/>
              <a:t>f 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dirty="0"/>
              <a:t>) on the interval </a:t>
            </a:r>
            <a:r>
              <a:rPr lang="en-US" altLang="zh-CN" b="1" i="1" dirty="0"/>
              <a:t>I</a:t>
            </a:r>
            <a:r>
              <a:rPr lang="en-US" altLang="zh-CN" dirty="0"/>
              <a:t> is called the </a:t>
            </a:r>
            <a:r>
              <a:rPr lang="en-US" altLang="zh-CN" b="1" dirty="0">
                <a:solidFill>
                  <a:srgbClr val="FF3300"/>
                </a:solidFill>
              </a:rPr>
              <a:t>indefinite integral </a:t>
            </a:r>
            <a:r>
              <a:rPr lang="en-US" altLang="zh-CN" dirty="0"/>
              <a:t>of  </a:t>
            </a:r>
            <a:r>
              <a:rPr lang="en-US" altLang="zh-CN" b="1" i="1" dirty="0"/>
              <a:t>f 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dirty="0"/>
              <a:t>) with respect to </a:t>
            </a:r>
            <a:r>
              <a:rPr lang="en-US" altLang="zh-CN" b="1" i="1" dirty="0"/>
              <a:t>x</a:t>
            </a:r>
            <a:r>
              <a:rPr lang="en-US" altLang="zh-CN" dirty="0"/>
              <a:t> on </a:t>
            </a:r>
            <a:r>
              <a:rPr lang="en-US" altLang="zh-CN" b="1" i="1" dirty="0"/>
              <a:t>I</a:t>
            </a:r>
            <a:r>
              <a:rPr lang="en-US" altLang="zh-CN" dirty="0"/>
              <a:t>, denoted by</a:t>
            </a:r>
          </a:p>
          <a:p>
            <a:pPr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438525" y="6286520"/>
            <a:ext cx="2133600" cy="365125"/>
          </a:xfrm>
        </p:spPr>
        <p:txBody>
          <a:bodyPr/>
          <a:lstStyle/>
          <a:p>
            <a:pPr>
              <a:defRPr/>
            </a:pPr>
            <a:fld id="{F10766BB-27CD-43FB-B224-0F25E41A9EF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617913" y="3643313"/>
          <a:ext cx="1422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3" imgW="1422360" imgH="596880" progId="Equation.DSMT4">
                  <p:embed/>
                </p:oleObj>
              </mc:Choice>
              <mc:Fallback>
                <p:oleObj name="Equation" r:id="rId3" imgW="142236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3643313"/>
                        <a:ext cx="14224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标注 13"/>
          <p:cNvSpPr/>
          <p:nvPr/>
        </p:nvSpPr>
        <p:spPr>
          <a:xfrm>
            <a:off x="3571868" y="4959492"/>
            <a:ext cx="1714512" cy="755524"/>
          </a:xfrm>
          <a:prstGeom prst="wedgeRoundRectCallout">
            <a:avLst>
              <a:gd name="adj1" fmla="val -11151"/>
              <a:gd name="adj2" fmla="val -145181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</a:rPr>
              <a:t>Integrand [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</a:rPr>
              <a:t>被积函数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</a:rPr>
              <a:t>]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929058" y="4213230"/>
            <a:ext cx="642942" cy="158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圆角矩形标注 17"/>
          <p:cNvSpPr/>
          <p:nvPr/>
        </p:nvSpPr>
        <p:spPr>
          <a:xfrm flipH="1">
            <a:off x="1142976" y="3929066"/>
            <a:ext cx="2143140" cy="857256"/>
          </a:xfrm>
          <a:prstGeom prst="wedgeRoundRectCallout">
            <a:avLst>
              <a:gd name="adj1" fmla="val -62081"/>
              <a:gd name="adj2" fmla="val -3597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Integration sign [</a:t>
            </a:r>
            <a:r>
              <a:rPr lang="zh-CN" altLang="en-US" sz="2400" b="1" dirty="0"/>
              <a:t>积分号</a:t>
            </a:r>
            <a:r>
              <a:rPr lang="en-US" altLang="zh-CN" sz="2400" b="1" dirty="0"/>
              <a:t>]</a:t>
            </a:r>
            <a:endParaRPr lang="zh-CN" altLang="en-US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3857620" y="3643314"/>
            <a:ext cx="1214446" cy="500066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 flipH="1">
            <a:off x="5500694" y="3959360"/>
            <a:ext cx="2643206" cy="1112714"/>
          </a:xfrm>
          <a:prstGeom prst="wedgeRoundRectCallout">
            <a:avLst>
              <a:gd name="adj1" fmla="val 65232"/>
              <a:gd name="adj2" fmla="val -49825"/>
              <a:gd name="adj3" fmla="val 16667"/>
            </a:avLst>
          </a:prstGeom>
          <a:solidFill>
            <a:schemeClr val="bg1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3300"/>
                </a:solidFill>
              </a:rPr>
              <a:t>Expression under the integral sign</a:t>
            </a:r>
          </a:p>
          <a:p>
            <a:pPr algn="ctr"/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被积表达式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zh-CN" altLang="en-US" sz="24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18" grpId="0" animBg="1"/>
      <p:bldP spid="20" grpId="0" animBg="1"/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329642" cy="79608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12BD026-5F92-4CCE-9423-0D05E581187A}" type="slidenum">
              <a:rPr lang="en-US" altLang="en-US"/>
              <a:pPr/>
              <a:t>40</a:t>
            </a:fld>
            <a:endParaRPr lang="en-US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79380" y="3760776"/>
            <a:ext cx="8143932" cy="2143140"/>
            <a:chOff x="928662" y="3857628"/>
            <a:chExt cx="8143932" cy="2143140"/>
          </a:xfrm>
        </p:grpSpPr>
        <p:sp>
          <p:nvSpPr>
            <p:cNvPr id="8" name="圆角矩形 7"/>
            <p:cNvSpPr/>
            <p:nvPr/>
          </p:nvSpPr>
          <p:spPr>
            <a:xfrm>
              <a:off x="928662" y="3857628"/>
              <a:ext cx="8143932" cy="21431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99395" name="Object 3"/>
            <p:cNvGraphicFramePr>
              <a:graphicFrameLocks noChangeAspect="1"/>
            </p:cNvGraphicFramePr>
            <p:nvPr/>
          </p:nvGraphicFramePr>
          <p:xfrm>
            <a:off x="1265238" y="4068763"/>
            <a:ext cx="7497762" cy="192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00" name="Document" r:id="rId4" imgW="7701695" imgH="1981434" progId="Word.Document.8">
                    <p:embed/>
                  </p:oleObj>
                </mc:Choice>
                <mc:Fallback>
                  <p:oleObj name="Document" r:id="rId4" imgW="7701695" imgH="1981434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5238" y="4068763"/>
                          <a:ext cx="7497762" cy="1920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3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9396" name="Object 4"/>
          <p:cNvGraphicFramePr>
            <a:graphicFrameLocks noChangeAspect="1"/>
          </p:cNvGraphicFramePr>
          <p:nvPr/>
        </p:nvGraphicFramePr>
        <p:xfrm>
          <a:off x="555593" y="2097073"/>
          <a:ext cx="763905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1" name="Document" r:id="rId6" imgW="7981179" imgH="1716426" progId="Word.Document.8">
                  <p:embed/>
                </p:oleObj>
              </mc:Choice>
              <mc:Fallback>
                <p:oleObj name="Document" r:id="rId6" imgW="7981179" imgH="1716426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93" y="2097073"/>
                        <a:ext cx="7639050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500034" y="1357298"/>
            <a:ext cx="5286412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a typeface="宋体" charset="-122"/>
              </a:rPr>
              <a:t>The second type of substitution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99F8CAA-6C05-4241-A975-33ACB9EE7A74}" type="slidenum">
              <a:rPr lang="en-US" altLang="en-US"/>
              <a:pPr/>
              <a:t>41</a:t>
            </a:fld>
            <a:endParaRPr lang="en-US" altLang="en-US"/>
          </a:p>
        </p:txBody>
      </p:sp>
      <p:graphicFrame>
        <p:nvGraphicFramePr>
          <p:cNvPr id="701447" name="Object 7"/>
          <p:cNvGraphicFramePr>
            <a:graphicFrameLocks noChangeAspect="1"/>
          </p:cNvGraphicFramePr>
          <p:nvPr/>
        </p:nvGraphicFramePr>
        <p:xfrm>
          <a:off x="3632170" y="2060575"/>
          <a:ext cx="1219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1" name="Equation" r:id="rId4" imgW="1218960" imgH="672840" progId="Equation.DSMT4">
                  <p:embed/>
                </p:oleObj>
              </mc:Choice>
              <mc:Fallback>
                <p:oleObj name="Equation" r:id="rId4" imgW="1218960" imgH="672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170" y="2060575"/>
                        <a:ext cx="12192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46" name="Object 6"/>
          <p:cNvGraphicFramePr>
            <a:graphicFrameLocks noChangeAspect="1"/>
          </p:cNvGraphicFramePr>
          <p:nvPr/>
        </p:nvGraphicFramePr>
        <p:xfrm>
          <a:off x="3032086" y="3143248"/>
          <a:ext cx="3819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2" name="Equation" r:id="rId6" imgW="3822700" imgH="546100" progId="Equation.DSMT4">
                  <p:embed/>
                </p:oleObj>
              </mc:Choice>
              <mc:Fallback>
                <p:oleObj name="Equation" r:id="rId6" imgW="3822700" imgH="546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086" y="3143248"/>
                        <a:ext cx="38195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45" name="Object 5"/>
          <p:cNvGraphicFramePr>
            <a:graphicFrameLocks noChangeAspect="1"/>
          </p:cNvGraphicFramePr>
          <p:nvPr/>
        </p:nvGraphicFramePr>
        <p:xfrm>
          <a:off x="1746202" y="3595693"/>
          <a:ext cx="21240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3" name="Equation" r:id="rId8" imgW="2120900" imgH="622300" progId="Equation.DSMT4">
                  <p:embed/>
                </p:oleObj>
              </mc:Choice>
              <mc:Fallback>
                <p:oleObj name="Equation" r:id="rId8" imgW="2120900" imgH="622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02" y="3595693"/>
                        <a:ext cx="21240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44" name="Object 4"/>
          <p:cNvGraphicFramePr>
            <a:graphicFrameLocks noChangeAspect="1"/>
          </p:cNvGraphicFramePr>
          <p:nvPr/>
        </p:nvGraphicFramePr>
        <p:xfrm>
          <a:off x="1762095" y="4149725"/>
          <a:ext cx="47879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4" name="Equation" r:id="rId10" imgW="4787640" imgH="622080" progId="Equation.DSMT4">
                  <p:embed/>
                </p:oleObj>
              </mc:Choice>
              <mc:Fallback>
                <p:oleObj name="Equation" r:id="rId10" imgW="478764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95" y="4149725"/>
                        <a:ext cx="47879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450" name="Rectangle 10"/>
          <p:cNvSpPr>
            <a:spLocks noChangeArrowheads="1"/>
          </p:cNvSpPr>
          <p:nvPr/>
        </p:nvSpPr>
        <p:spPr bwMode="auto">
          <a:xfrm>
            <a:off x="357158" y="1142984"/>
            <a:ext cx="913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+mn-lt"/>
                <a:ea typeface="宋体" charset="-122"/>
              </a:rPr>
              <a:t>Proof</a:t>
            </a:r>
            <a:endParaRPr lang="en-US" altLang="zh-CN" sz="2400" dirty="0">
              <a:latin typeface="+mn-lt"/>
              <a:ea typeface="宋体" charset="-122"/>
            </a:endParaRPr>
          </a:p>
        </p:txBody>
      </p:sp>
      <p:sp>
        <p:nvSpPr>
          <p:cNvPr id="701453" name="Rectangle 13"/>
          <p:cNvSpPr>
            <a:spLocks noChangeArrowheads="1"/>
          </p:cNvSpPr>
          <p:nvPr/>
        </p:nvSpPr>
        <p:spPr bwMode="auto">
          <a:xfrm>
            <a:off x="285720" y="2708275"/>
            <a:ext cx="5099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13200" algn="ctr"/>
                <a:tab pos="8026400" algn="r"/>
              </a:tabLst>
            </a:pPr>
            <a:r>
              <a:rPr lang="en-US" altLang="zh-CN" sz="2400">
                <a:solidFill>
                  <a:srgbClr val="0000FF"/>
                </a:solidFill>
                <a:latin typeface="+mn-lt"/>
                <a:ea typeface="宋体" charset="-122"/>
              </a:rPr>
              <a:t>Take differentiation to the both sides of </a:t>
            </a:r>
          </a:p>
        </p:txBody>
      </p:sp>
      <p:sp>
        <p:nvSpPr>
          <p:cNvPr id="701454" name="Rectangle 14"/>
          <p:cNvSpPr>
            <a:spLocks noChangeArrowheads="1"/>
          </p:cNvSpPr>
          <p:nvPr/>
        </p:nvSpPr>
        <p:spPr bwMode="auto">
          <a:xfrm>
            <a:off x="388880" y="3643314"/>
            <a:ext cx="1200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we have</a:t>
            </a:r>
          </a:p>
        </p:txBody>
      </p:sp>
      <p:sp>
        <p:nvSpPr>
          <p:cNvPr id="701456" name="Rectangle 16"/>
          <p:cNvSpPr>
            <a:spLocks noChangeArrowheads="1"/>
          </p:cNvSpPr>
          <p:nvPr/>
        </p:nvSpPr>
        <p:spPr bwMode="auto">
          <a:xfrm>
            <a:off x="531756" y="5500702"/>
            <a:ext cx="7929618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</a:rPr>
              <a:t>By the definition of indefinite integral, we know the conclusion is true. 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07984" y="1592252"/>
            <a:ext cx="8439142" cy="479426"/>
            <a:chOff x="579" y="924"/>
            <a:chExt cx="5316" cy="302"/>
          </a:xfrm>
        </p:grpSpPr>
        <p:graphicFrame>
          <p:nvGraphicFramePr>
            <p:cNvPr id="701449" name="Object 9"/>
            <p:cNvGraphicFramePr>
              <a:graphicFrameLocks noChangeAspect="1"/>
            </p:cNvGraphicFramePr>
            <p:nvPr/>
          </p:nvGraphicFramePr>
          <p:xfrm>
            <a:off x="1137" y="981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5" name="Equation" r:id="rId12" imgW="266469" imgH="304536" progId="Equation.DSMT4">
                    <p:embed/>
                  </p:oleObj>
                </mc:Choice>
                <mc:Fallback>
                  <p:oleObj name="Equation" r:id="rId12" imgW="266469" imgH="304536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981"/>
                          <a:ext cx="16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1448" name="Object 8"/>
            <p:cNvGraphicFramePr>
              <a:graphicFrameLocks noChangeAspect="1"/>
            </p:cNvGraphicFramePr>
            <p:nvPr/>
          </p:nvGraphicFramePr>
          <p:xfrm>
            <a:off x="4716" y="981"/>
            <a:ext cx="23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6" name="Equation" r:id="rId14" imgW="368140" imgH="355446" progId="Equation.DSMT4">
                    <p:embed/>
                  </p:oleObj>
                </mc:Choice>
                <mc:Fallback>
                  <p:oleObj name="Equation" r:id="rId14" imgW="368140" imgH="355446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" y="981"/>
                          <a:ext cx="234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1451" name="Rectangle 11"/>
            <p:cNvSpPr>
              <a:spLocks noChangeArrowheads="1"/>
            </p:cNvSpPr>
            <p:nvPr/>
          </p:nvSpPr>
          <p:spPr bwMode="auto">
            <a:xfrm>
              <a:off x="1213" y="935"/>
              <a:ext cx="36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+mn-lt"/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宋体" charset="-122"/>
                </a:rPr>
                <a:t>does not change sign, we have that function </a:t>
              </a:r>
            </a:p>
          </p:txBody>
        </p:sp>
        <p:sp>
          <p:nvSpPr>
            <p:cNvPr id="701452" name="Rectangle 12"/>
            <p:cNvSpPr>
              <a:spLocks noChangeArrowheads="1"/>
            </p:cNvSpPr>
            <p:nvPr/>
          </p:nvSpPr>
          <p:spPr bwMode="auto">
            <a:xfrm>
              <a:off x="4912" y="924"/>
              <a:ext cx="9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+mn-lt"/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宋体" charset="-122"/>
                </a:rPr>
                <a:t>exists and </a:t>
              </a:r>
            </a:p>
          </p:txBody>
        </p:sp>
        <p:sp>
          <p:nvSpPr>
            <p:cNvPr id="701457" name="Rectangle 17"/>
            <p:cNvSpPr>
              <a:spLocks noChangeArrowheads="1"/>
            </p:cNvSpPr>
            <p:nvPr/>
          </p:nvSpPr>
          <p:spPr bwMode="auto">
            <a:xfrm>
              <a:off x="579" y="935"/>
              <a:ext cx="5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宋体" charset="-122"/>
                </a:rPr>
                <a:t>Since</a:t>
              </a:r>
              <a:endParaRPr lang="zh-CN" altLang="en-US" sz="2400" dirty="0">
                <a:solidFill>
                  <a:srgbClr val="0000FF"/>
                </a:solidFill>
                <a:latin typeface="+mn-lt"/>
                <a:ea typeface="宋体" charset="-122"/>
              </a:endParaRPr>
            </a:p>
          </p:txBody>
        </p:sp>
      </p:grpSp>
      <p:graphicFrame>
        <p:nvGraphicFramePr>
          <p:cNvPr id="701459" name="Object 19"/>
          <p:cNvGraphicFramePr>
            <a:graphicFrameLocks noChangeAspect="1"/>
          </p:cNvGraphicFramePr>
          <p:nvPr/>
        </p:nvGraphicFramePr>
        <p:xfrm>
          <a:off x="3705195" y="4725988"/>
          <a:ext cx="2260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7" name="Equation" r:id="rId16" imgW="2260440" imgH="672840" progId="Equation.DSMT4">
                  <p:embed/>
                </p:oleObj>
              </mc:Choice>
              <mc:Fallback>
                <p:oleObj name="Equation" r:id="rId16" imgW="2260440" imgH="6728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195" y="4725988"/>
                        <a:ext cx="2260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60" name="Object 20"/>
          <p:cNvGraphicFramePr>
            <a:graphicFrameLocks noChangeAspect="1"/>
          </p:cNvGraphicFramePr>
          <p:nvPr/>
        </p:nvGraphicFramePr>
        <p:xfrm>
          <a:off x="6103920" y="4857760"/>
          <a:ext cx="107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8" name="Equation" r:id="rId18" imgW="1079280" imgH="368280" progId="Equation.DSMT4">
                  <p:embed/>
                </p:oleObj>
              </mc:Choice>
              <mc:Fallback>
                <p:oleObj name="Equation" r:id="rId18" imgW="1079280" imgH="368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20" y="4857760"/>
                        <a:ext cx="1079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61" name="Object 21"/>
          <p:cNvGraphicFramePr>
            <a:graphicFrameLocks noChangeAspect="1"/>
          </p:cNvGraphicFramePr>
          <p:nvPr/>
        </p:nvGraphicFramePr>
        <p:xfrm>
          <a:off x="7246928" y="4922850"/>
          <a:ext cx="774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9" name="Equation" r:id="rId20" imgW="774360" imgH="291960" progId="Equation.DSMT4">
                  <p:embed/>
                </p:oleObj>
              </mc:Choice>
              <mc:Fallback>
                <p:oleObj name="Equation" r:id="rId20" imgW="774360" imgH="2919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28" y="4922850"/>
                        <a:ext cx="774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0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0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0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0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53" grpId="0"/>
      <p:bldP spid="701454" grpId="0"/>
      <p:bldP spid="7014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4FFF87B-9CD9-438F-A6DF-8390C6D0711E}" type="slidenum">
              <a:rPr lang="en-US" altLang="en-US"/>
              <a:pPr/>
              <a:t>42</a:t>
            </a:fld>
            <a:endParaRPr lang="en-US" altLang="en-US"/>
          </a:p>
        </p:txBody>
      </p:sp>
      <p:graphicFrame>
        <p:nvGraphicFramePr>
          <p:cNvPr id="880659" name="Object 19"/>
          <p:cNvGraphicFramePr>
            <a:graphicFrameLocks noGrp="1" noChangeAspect="1"/>
          </p:cNvGraphicFramePr>
          <p:nvPr>
            <p:ph idx="4294967295"/>
          </p:nvPr>
        </p:nvGraphicFramePr>
        <p:xfrm>
          <a:off x="3371852" y="5143512"/>
          <a:ext cx="1485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6" name="Equation" r:id="rId3" imgW="1485720" imgH="647640" progId="Equation.DSMT4">
                  <p:embed/>
                </p:oleObj>
              </mc:Choice>
              <mc:Fallback>
                <p:oleObj name="Equation" r:id="rId3" imgW="1485720" imgH="647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2" y="5143512"/>
                        <a:ext cx="1485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44" name="Object 4"/>
          <p:cNvGraphicFramePr>
            <a:graphicFrameLocks noChangeAspect="1"/>
          </p:cNvGraphicFramePr>
          <p:nvPr/>
        </p:nvGraphicFramePr>
        <p:xfrm>
          <a:off x="5005405" y="2309809"/>
          <a:ext cx="19954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7" name="Equation" r:id="rId5" imgW="1993680" imgH="622080" progId="Equation.DSMT4">
                  <p:embed/>
                </p:oleObj>
              </mc:Choice>
              <mc:Fallback>
                <p:oleObj name="Equation" r:id="rId5" imgW="199368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405" y="2309809"/>
                        <a:ext cx="199548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45" name="Object 5"/>
          <p:cNvGraphicFramePr>
            <a:graphicFrameLocks noChangeAspect="1"/>
          </p:cNvGraphicFramePr>
          <p:nvPr/>
        </p:nvGraphicFramePr>
        <p:xfrm>
          <a:off x="1892304" y="3573463"/>
          <a:ext cx="3251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8" name="Equation" r:id="rId7" imgW="3251160" imgH="622080" progId="Equation.DSMT4">
                  <p:embed/>
                </p:oleObj>
              </mc:Choice>
              <mc:Fallback>
                <p:oleObj name="Equation" r:id="rId7" imgW="325116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4" y="3573463"/>
                        <a:ext cx="325120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47" name="Text Box 7"/>
          <p:cNvSpPr txBox="1">
            <a:spLocks noChangeArrowheads="1"/>
          </p:cNvSpPr>
          <p:nvPr/>
        </p:nvSpPr>
        <p:spPr bwMode="auto">
          <a:xfrm>
            <a:off x="500034" y="1643050"/>
            <a:ext cx="2736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880648" name="Object 8"/>
          <p:cNvGraphicFramePr>
            <a:graphicFrameLocks noChangeAspect="1"/>
          </p:cNvGraphicFramePr>
          <p:nvPr/>
        </p:nvGraphicFramePr>
        <p:xfrm>
          <a:off x="2963866" y="1647816"/>
          <a:ext cx="20367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9" name="Equation" r:id="rId9" imgW="1701720" imgH="495000" progId="Equation.DSMT4">
                  <p:embed/>
                </p:oleObj>
              </mc:Choice>
              <mc:Fallback>
                <p:oleObj name="Equation" r:id="rId9" imgW="1701720" imgH="495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6" y="1647816"/>
                        <a:ext cx="203676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49" name="Text Box 9"/>
          <p:cNvSpPr txBox="1">
            <a:spLocks noChangeArrowheads="1"/>
          </p:cNvSpPr>
          <p:nvPr/>
        </p:nvSpPr>
        <p:spPr bwMode="auto">
          <a:xfrm>
            <a:off x="571472" y="2384425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24063" y="2384428"/>
            <a:ext cx="1930400" cy="461963"/>
            <a:chOff x="1066" y="1502"/>
            <a:chExt cx="1216" cy="291"/>
          </a:xfrm>
        </p:grpSpPr>
        <p:sp>
          <p:nvSpPr>
            <p:cNvPr id="880651" name="Text Box 11"/>
            <p:cNvSpPr txBox="1">
              <a:spLocks noChangeArrowheads="1"/>
            </p:cNvSpPr>
            <p:nvPr/>
          </p:nvSpPr>
          <p:spPr bwMode="auto">
            <a:xfrm>
              <a:off x="1066" y="1502"/>
              <a:ext cx="3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+mn-lt"/>
                  <a:ea typeface="宋体" charset="-122"/>
                </a:rPr>
                <a:t>Let</a:t>
              </a:r>
            </a:p>
          </p:txBody>
        </p:sp>
        <p:graphicFrame>
          <p:nvGraphicFramePr>
            <p:cNvPr id="880652" name="Object 12"/>
            <p:cNvGraphicFramePr>
              <a:graphicFrameLocks noChangeAspect="1"/>
            </p:cNvGraphicFramePr>
            <p:nvPr/>
          </p:nvGraphicFramePr>
          <p:xfrm>
            <a:off x="1474" y="1530"/>
            <a:ext cx="80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10" name="Equation" r:id="rId11" imgW="1282680" imgH="355320" progId="Equation.DSMT4">
                    <p:embed/>
                  </p:oleObj>
                </mc:Choice>
                <mc:Fallback>
                  <p:oleObj name="Equation" r:id="rId11" imgW="1282680" imgH="35532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530"/>
                          <a:ext cx="808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654" name="Rectangle 14"/>
          <p:cNvSpPr>
            <a:spLocks noChangeArrowheads="1"/>
          </p:cNvSpPr>
          <p:nvPr/>
        </p:nvSpPr>
        <p:spPr bwMode="auto">
          <a:xfrm>
            <a:off x="4240188" y="2349500"/>
            <a:ext cx="7136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+mn-lt"/>
                <a:ea typeface="宋体" charset="-122"/>
              </a:rPr>
              <a:t>then</a:t>
            </a:r>
            <a:endParaRPr kumimoji="1" lang="zh-CN" altLang="en-US" sz="2400">
              <a:latin typeface="+mn-lt"/>
              <a:ea typeface="宋体" charset="-122"/>
            </a:endParaRPr>
          </a:p>
        </p:txBody>
      </p:sp>
      <p:graphicFrame>
        <p:nvGraphicFramePr>
          <p:cNvPr id="880655" name="Object 15"/>
          <p:cNvGraphicFramePr>
            <a:graphicFrameLocks noChangeAspect="1"/>
          </p:cNvGraphicFramePr>
          <p:nvPr/>
        </p:nvGraphicFramePr>
        <p:xfrm>
          <a:off x="2214546" y="2852738"/>
          <a:ext cx="2352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1" name="Equation" r:id="rId13" imgW="2349360" imgH="622080" progId="Equation.DSMT4">
                  <p:embed/>
                </p:oleObj>
              </mc:Choice>
              <mc:Fallback>
                <p:oleObj name="Equation" r:id="rId13" imgW="234936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852738"/>
                        <a:ext cx="23526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57" name="Object 17"/>
          <p:cNvGraphicFramePr>
            <a:graphicFrameLocks noChangeAspect="1"/>
          </p:cNvGraphicFramePr>
          <p:nvPr/>
        </p:nvGraphicFramePr>
        <p:xfrm>
          <a:off x="3378208" y="4429132"/>
          <a:ext cx="23368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2" name="Equation" r:id="rId15" imgW="2336760" imgH="647640" progId="Equation.DSMT4">
                  <p:embed/>
                </p:oleObj>
              </mc:Choice>
              <mc:Fallback>
                <p:oleObj name="Equation" r:id="rId15" imgW="2336760" imgH="647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8" y="4429132"/>
                        <a:ext cx="2336800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58" name="Object 18"/>
          <p:cNvGraphicFramePr>
            <a:graphicFrameLocks noChangeAspect="1"/>
          </p:cNvGraphicFramePr>
          <p:nvPr/>
        </p:nvGraphicFramePr>
        <p:xfrm>
          <a:off x="5286380" y="3571876"/>
          <a:ext cx="19589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3" name="Equation" r:id="rId17" imgW="1955520" imgH="622080" progId="Equation.DSMT4">
                  <p:embed/>
                </p:oleObj>
              </mc:Choice>
              <mc:Fallback>
                <p:oleObj name="Equation" r:id="rId17" imgW="195552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3571876"/>
                        <a:ext cx="19589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8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8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8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8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9" grpId="0" autoUpdateAnimBg="0"/>
      <p:bldP spid="8806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CCD1B86-30B1-4FDE-A821-0658306DD4D4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89859" name="Text Box 3"/>
          <p:cNvSpPr txBox="1">
            <a:spLocks noChangeArrowheads="1"/>
          </p:cNvSpPr>
          <p:nvPr/>
        </p:nvSpPr>
        <p:spPr bwMode="auto">
          <a:xfrm>
            <a:off x="603216" y="2395530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6770" y="1338264"/>
            <a:ext cx="4948238" cy="889000"/>
            <a:chOff x="-343" y="843"/>
            <a:chExt cx="3117" cy="560"/>
          </a:xfrm>
        </p:grpSpPr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>
              <a:off x="-343" y="945"/>
              <a:ext cx="27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latin typeface="+mn-lt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Evaluate</a:t>
              </a:r>
              <a:endParaRPr kumimoji="1" lang="en-US" altLang="zh-CN" sz="2400" b="1" dirty="0">
                <a:solidFill>
                  <a:srgbClr val="0000FF"/>
                </a:solidFill>
                <a:latin typeface="+mn-lt"/>
                <a:ea typeface="宋体" charset="-122"/>
              </a:endParaRPr>
            </a:p>
          </p:txBody>
        </p:sp>
        <p:graphicFrame>
          <p:nvGraphicFramePr>
            <p:cNvPr id="889862" name="Object 6"/>
            <p:cNvGraphicFramePr>
              <a:graphicFrameLocks noChangeAspect="1"/>
            </p:cNvGraphicFramePr>
            <p:nvPr/>
          </p:nvGraphicFramePr>
          <p:xfrm>
            <a:off x="1158" y="843"/>
            <a:ext cx="161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7" name="Equation" r:id="rId3" imgW="2565360" imgH="888840" progId="Equation.DSMT4">
                    <p:embed/>
                  </p:oleObj>
                </mc:Choice>
                <mc:Fallback>
                  <p:oleObj name="Equation" r:id="rId3" imgW="2565360" imgH="88884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843"/>
                          <a:ext cx="1616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55741" y="2395533"/>
            <a:ext cx="1695451" cy="461963"/>
            <a:chOff x="1066" y="1502"/>
            <a:chExt cx="1068" cy="291"/>
          </a:xfrm>
        </p:grpSpPr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>
              <a:off x="1066" y="1502"/>
              <a:ext cx="3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+mn-lt"/>
                  <a:ea typeface="宋体" charset="-122"/>
                </a:rPr>
                <a:t>Let</a:t>
              </a:r>
            </a:p>
          </p:txBody>
        </p:sp>
        <p:graphicFrame>
          <p:nvGraphicFramePr>
            <p:cNvPr id="889865" name="Object 9"/>
            <p:cNvGraphicFramePr>
              <a:graphicFrameLocks noChangeAspect="1"/>
            </p:cNvGraphicFramePr>
            <p:nvPr/>
          </p:nvGraphicFramePr>
          <p:xfrm>
            <a:off x="1470" y="1568"/>
            <a:ext cx="66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8" name="Equation" r:id="rId5" imgW="1054080" imgH="241200" progId="Equation.DSMT4">
                    <p:embed/>
                  </p:oleObj>
                </mc:Choice>
                <mc:Fallback>
                  <p:oleObj name="Equation" r:id="rId5" imgW="1054080" imgH="24120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1568"/>
                          <a:ext cx="664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9866" name="Object 10"/>
          <p:cNvGraphicFramePr>
            <a:graphicFrameLocks noChangeAspect="1"/>
          </p:cNvGraphicFramePr>
          <p:nvPr/>
        </p:nvGraphicFramePr>
        <p:xfrm>
          <a:off x="3581366" y="2489200"/>
          <a:ext cx="1727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9" name="Equation" r:id="rId7" imgW="1726920" imgH="291960" progId="Equation.DSMT4">
                  <p:embed/>
                </p:oleObj>
              </mc:Choice>
              <mc:Fallback>
                <p:oleObj name="Equation" r:id="rId7" imgW="1726920" imgH="29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366" y="2489200"/>
                        <a:ext cx="1727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67" name="Object 11"/>
          <p:cNvGraphicFramePr>
            <a:graphicFrameLocks noChangeAspect="1"/>
          </p:cNvGraphicFramePr>
          <p:nvPr/>
        </p:nvGraphicFramePr>
        <p:xfrm>
          <a:off x="787358" y="2994025"/>
          <a:ext cx="1612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0" name="Equation" r:id="rId9" imgW="1612800" imgH="749160" progId="Equation.DSMT4">
                  <p:embed/>
                </p:oleObj>
              </mc:Choice>
              <mc:Fallback>
                <p:oleObj name="Equation" r:id="rId9" imgW="1612800" imgH="749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358" y="2994025"/>
                        <a:ext cx="16129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68" name="Object 12"/>
          <p:cNvGraphicFramePr>
            <a:graphicFrameLocks noChangeAspect="1"/>
          </p:cNvGraphicFramePr>
          <p:nvPr/>
        </p:nvGraphicFramePr>
        <p:xfrm>
          <a:off x="2422483" y="3009900"/>
          <a:ext cx="311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1" name="Equation" r:id="rId11" imgW="3111480" imgH="850680" progId="Equation.DSMT4">
                  <p:embed/>
                </p:oleObj>
              </mc:Choice>
              <mc:Fallback>
                <p:oleObj name="Equation" r:id="rId11" imgW="3111480" imgH="850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483" y="3009900"/>
                        <a:ext cx="3111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69" name="Object 13"/>
          <p:cNvGraphicFramePr>
            <a:graphicFrameLocks noChangeAspect="1"/>
          </p:cNvGraphicFramePr>
          <p:nvPr/>
        </p:nvGraphicFramePr>
        <p:xfrm>
          <a:off x="2392320" y="3933825"/>
          <a:ext cx="1270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2" name="Equation" r:id="rId13" imgW="1269720" imgH="622080" progId="Equation.DSMT4">
                  <p:embed/>
                </p:oleObj>
              </mc:Choice>
              <mc:Fallback>
                <p:oleObj name="Equation" r:id="rId13" imgW="126972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20" y="3933825"/>
                        <a:ext cx="1270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70" name="Object 14"/>
          <p:cNvGraphicFramePr>
            <a:graphicFrameLocks noChangeAspect="1"/>
          </p:cNvGraphicFramePr>
          <p:nvPr/>
        </p:nvGraphicFramePr>
        <p:xfrm>
          <a:off x="2365333" y="4652963"/>
          <a:ext cx="1447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3" name="Equation" r:id="rId15" imgW="1447560" imgH="622080" progId="Equation.DSMT4">
                  <p:embed/>
                </p:oleObj>
              </mc:Choice>
              <mc:Fallback>
                <p:oleObj name="Equation" r:id="rId15" imgW="144756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33" y="4652963"/>
                        <a:ext cx="14478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542045" y="3006717"/>
            <a:ext cx="1066800" cy="1752600"/>
            <a:chOff x="4416" y="2448"/>
            <a:chExt cx="672" cy="1104"/>
          </a:xfrm>
        </p:grpSpPr>
        <p:sp>
          <p:nvSpPr>
            <p:cNvPr id="889872" name="AutoShape 16"/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512" y="3353"/>
              <a:ext cx="167" cy="199"/>
              <a:chOff x="4512" y="3353"/>
              <a:chExt cx="167" cy="199"/>
            </a:xfrm>
          </p:grpSpPr>
          <p:graphicFrame>
            <p:nvGraphicFramePr>
              <p:cNvPr id="889874" name="Object 18"/>
              <p:cNvGraphicFramePr>
                <a:graphicFrameLocks noChangeAspect="1"/>
              </p:cNvGraphicFramePr>
              <p:nvPr/>
            </p:nvGraphicFramePr>
            <p:xfrm>
              <a:off x="4599" y="3353"/>
              <a:ext cx="80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14" name="Equation" r:id="rId17" imgW="126720" imgH="215640" progId="Equation.DSMT4">
                      <p:embed/>
                    </p:oleObj>
                  </mc:Choice>
                  <mc:Fallback>
                    <p:oleObj name="Equation" r:id="rId17" imgW="126720" imgH="21564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9" y="3353"/>
                            <a:ext cx="80" cy="1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9875" name="Arc 19"/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89876" name="Object 20"/>
          <p:cNvGraphicFramePr>
            <a:graphicFrameLocks noChangeAspect="1"/>
          </p:cNvGraphicFramePr>
          <p:nvPr/>
        </p:nvGraphicFramePr>
        <p:xfrm>
          <a:off x="6775428" y="3746499"/>
          <a:ext cx="176212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5" name="Equation" r:id="rId19" imgW="177480" imgH="190440" progId="Equation.DSMT4">
                  <p:embed/>
                </p:oleObj>
              </mc:Choice>
              <mc:Fallback>
                <p:oleObj name="Equation" r:id="rId19" imgW="17748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28" y="3746499"/>
                        <a:ext cx="176212" cy="188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77" name="Object 21"/>
          <p:cNvGraphicFramePr>
            <a:graphicFrameLocks noChangeAspect="1"/>
          </p:cNvGraphicFramePr>
          <p:nvPr/>
        </p:nvGraphicFramePr>
        <p:xfrm>
          <a:off x="7773945" y="3860792"/>
          <a:ext cx="201613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6" name="Equation" r:id="rId21" imgW="203040" imgH="190440" progId="Equation.DSMT4">
                  <p:embed/>
                </p:oleObj>
              </mc:Choice>
              <mc:Fallback>
                <p:oleObj name="Equation" r:id="rId21" imgW="20304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945" y="3860792"/>
                        <a:ext cx="201613" cy="18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78" name="Object 22"/>
          <p:cNvGraphicFramePr>
            <a:graphicFrameLocks noChangeAspect="1"/>
          </p:cNvGraphicFramePr>
          <p:nvPr/>
        </p:nvGraphicFramePr>
        <p:xfrm>
          <a:off x="6623008" y="4859330"/>
          <a:ext cx="97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7" name="Equation" r:id="rId23" imgW="977760" imgH="368280" progId="Equation.DSMT4">
                  <p:embed/>
                </p:oleObj>
              </mc:Choice>
              <mc:Fallback>
                <p:oleObj name="Equation" r:id="rId23" imgW="977760" imgH="3682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08" y="4859330"/>
                        <a:ext cx="977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79" name="Object 23"/>
          <p:cNvGraphicFramePr>
            <a:graphicFrameLocks noChangeAspect="1"/>
          </p:cNvGraphicFramePr>
          <p:nvPr/>
        </p:nvGraphicFramePr>
        <p:xfrm>
          <a:off x="2379608" y="5500702"/>
          <a:ext cx="2019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8" name="Equation" r:id="rId25" imgW="2019240" imgH="698400" progId="Equation.DSMT4">
                  <p:embed/>
                </p:oleObj>
              </mc:Choice>
              <mc:Fallback>
                <p:oleObj name="Equation" r:id="rId25" imgW="2019240" imgH="698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08" y="5500702"/>
                        <a:ext cx="2019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80" name="Object 24"/>
          <p:cNvGraphicFramePr>
            <a:graphicFrameLocks noChangeAspect="1"/>
          </p:cNvGraphicFramePr>
          <p:nvPr/>
        </p:nvGraphicFramePr>
        <p:xfrm>
          <a:off x="5391126" y="2285992"/>
          <a:ext cx="1346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9" name="Equation" r:id="rId27" imgW="1346040" imgH="698400" progId="Equation.DSMT4">
                  <p:embed/>
                </p:oleObj>
              </mc:Choice>
              <mc:Fallback>
                <p:oleObj name="Equation" r:id="rId27" imgW="1346040" imgH="698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26" y="2285992"/>
                        <a:ext cx="1346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81" name="Object 25"/>
          <p:cNvGraphicFramePr>
            <a:graphicFrameLocks noChangeAspect="1"/>
          </p:cNvGraphicFramePr>
          <p:nvPr/>
        </p:nvGraphicFramePr>
        <p:xfrm>
          <a:off x="7118308" y="2285992"/>
          <a:ext cx="927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0" name="Equation" r:id="rId29" imgW="927000" imgH="622080" progId="Equation.DSMT4">
                  <p:embed/>
                </p:oleObj>
              </mc:Choice>
              <mc:Fallback>
                <p:oleObj name="Equation" r:id="rId29" imgW="927000" imgH="6220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308" y="2285992"/>
                        <a:ext cx="927100" cy="6223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82" name="Object 26"/>
          <p:cNvGraphicFramePr>
            <a:graphicFrameLocks noChangeAspect="1"/>
          </p:cNvGraphicFramePr>
          <p:nvPr/>
        </p:nvGraphicFramePr>
        <p:xfrm>
          <a:off x="5594318" y="5373706"/>
          <a:ext cx="1752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1" name="Equation" r:id="rId31" imgW="1752480" imgH="698400" progId="Equation.DSMT4">
                  <p:embed/>
                </p:oleObj>
              </mc:Choice>
              <mc:Fallback>
                <p:oleObj name="Equation" r:id="rId31" imgW="1752480" imgH="698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18" y="5373706"/>
                        <a:ext cx="1752600" cy="6985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8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8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8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8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8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  <a:endParaRPr lang="zh-CN" altLang="en-US" sz="3200" dirty="0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121418D-EFA7-4BFB-8AFE-910D0C57433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90882" name="Text Box 2"/>
          <p:cNvSpPr txBox="1">
            <a:spLocks noChangeArrowheads="1"/>
          </p:cNvSpPr>
          <p:nvPr/>
        </p:nvSpPr>
        <p:spPr bwMode="auto">
          <a:xfrm>
            <a:off x="714348" y="2119596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 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24062" y="2108193"/>
            <a:ext cx="1630362" cy="461963"/>
            <a:chOff x="1066" y="1502"/>
            <a:chExt cx="1027" cy="291"/>
          </a:xfrm>
        </p:grpSpPr>
        <p:sp>
          <p:nvSpPr>
            <p:cNvPr id="890885" name="Text Box 5"/>
            <p:cNvSpPr txBox="1">
              <a:spLocks noChangeArrowheads="1"/>
            </p:cNvSpPr>
            <p:nvPr/>
          </p:nvSpPr>
          <p:spPr bwMode="auto">
            <a:xfrm>
              <a:off x="1066" y="1502"/>
              <a:ext cx="3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latin typeface="+mn-lt"/>
                  <a:ea typeface="宋体" charset="-122"/>
                </a:rPr>
                <a:t>Let</a:t>
              </a:r>
            </a:p>
          </p:txBody>
        </p:sp>
        <p:graphicFrame>
          <p:nvGraphicFramePr>
            <p:cNvPr id="890886" name="Object 6"/>
            <p:cNvGraphicFramePr>
              <a:graphicFrameLocks noChangeAspect="1"/>
            </p:cNvGraphicFramePr>
            <p:nvPr/>
          </p:nvGraphicFramePr>
          <p:xfrm>
            <a:off x="1437" y="1566"/>
            <a:ext cx="65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31" name="Equation" r:id="rId4" imgW="1041120" imgH="241200" progId="Equation.DSMT4">
                    <p:embed/>
                  </p:oleObj>
                </mc:Choice>
                <mc:Fallback>
                  <p:oleObj name="Equation" r:id="rId4" imgW="1041120" imgH="24120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1566"/>
                          <a:ext cx="656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0887" name="Object 7"/>
          <p:cNvGraphicFramePr>
            <a:graphicFrameLocks noChangeAspect="1"/>
          </p:cNvGraphicFramePr>
          <p:nvPr/>
        </p:nvGraphicFramePr>
        <p:xfrm>
          <a:off x="6019774" y="2000240"/>
          <a:ext cx="1346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2" name="Equation" r:id="rId6" imgW="1346040" imgH="698400" progId="Equation.DSMT4">
                  <p:embed/>
                </p:oleObj>
              </mc:Choice>
              <mc:Fallback>
                <p:oleObj name="Equation" r:id="rId6" imgW="134604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774" y="2000240"/>
                        <a:ext cx="1346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0" name="Object 10"/>
          <p:cNvGraphicFramePr>
            <a:graphicFrameLocks noChangeAspect="1"/>
          </p:cNvGraphicFramePr>
          <p:nvPr/>
        </p:nvGraphicFramePr>
        <p:xfrm>
          <a:off x="3178175" y="1497013"/>
          <a:ext cx="180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3" name="Equation" r:id="rId8" imgW="1803240" imgH="520560" progId="Equation.DSMT4">
                  <p:embed/>
                </p:oleObj>
              </mc:Choice>
              <mc:Fallback>
                <p:oleObj name="Equation" r:id="rId8" imgW="1803240" imgH="5205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497013"/>
                        <a:ext cx="18034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1" name="Object 11"/>
          <p:cNvGraphicFramePr>
            <a:graphicFrameLocks noChangeAspect="1"/>
          </p:cNvGraphicFramePr>
          <p:nvPr/>
        </p:nvGraphicFramePr>
        <p:xfrm>
          <a:off x="4219549" y="2216140"/>
          <a:ext cx="1371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4" name="Equation" r:id="rId10" imgW="1371600" imgH="241200" progId="Equation.DSMT4">
                  <p:embed/>
                </p:oleObj>
              </mc:Choice>
              <mc:Fallback>
                <p:oleObj name="Equation" r:id="rId10" imgW="13716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49" y="2216140"/>
                        <a:ext cx="1371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2" name="Object 12"/>
          <p:cNvGraphicFramePr>
            <a:graphicFrameLocks noChangeAspect="1"/>
          </p:cNvGraphicFramePr>
          <p:nvPr/>
        </p:nvGraphicFramePr>
        <p:xfrm>
          <a:off x="1055677" y="2754303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5" name="Equation" r:id="rId12" imgW="1536480" imgH="469800" progId="Equation.DSMT4">
                  <p:embed/>
                </p:oleObj>
              </mc:Choice>
              <mc:Fallback>
                <p:oleObj name="Equation" r:id="rId12" imgW="153648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77" y="2754303"/>
                        <a:ext cx="1536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3" name="Object 13"/>
          <p:cNvGraphicFramePr>
            <a:graphicFrameLocks noChangeAspect="1"/>
          </p:cNvGraphicFramePr>
          <p:nvPr/>
        </p:nvGraphicFramePr>
        <p:xfrm>
          <a:off x="2782877" y="2754303"/>
          <a:ext cx="350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6" name="Equation" r:id="rId14" imgW="3504960" imgH="469800" progId="Equation.DSMT4">
                  <p:embed/>
                </p:oleObj>
              </mc:Choice>
              <mc:Fallback>
                <p:oleObj name="Equation" r:id="rId14" imgW="350496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77" y="2754303"/>
                        <a:ext cx="3505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4" name="Object 14"/>
          <p:cNvGraphicFramePr>
            <a:graphicFrameLocks noChangeAspect="1"/>
          </p:cNvGraphicFramePr>
          <p:nvPr/>
        </p:nvGraphicFramePr>
        <p:xfrm>
          <a:off x="1489064" y="3355965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7" name="Equation" r:id="rId16" imgW="1942920" imgH="444240" progId="Equation.DSMT4">
                  <p:embed/>
                </p:oleObj>
              </mc:Choice>
              <mc:Fallback>
                <p:oleObj name="Equation" r:id="rId16" imgW="1942920" imgH="444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64" y="3355965"/>
                        <a:ext cx="1943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5" name="Object 15"/>
          <p:cNvGraphicFramePr>
            <a:graphicFrameLocks noChangeAspect="1"/>
          </p:cNvGraphicFramePr>
          <p:nvPr/>
        </p:nvGraphicFramePr>
        <p:xfrm>
          <a:off x="3503602" y="3355965"/>
          <a:ext cx="290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8" name="Equation" r:id="rId18" imgW="2908080" imgH="444240" progId="Equation.DSMT4">
                  <p:embed/>
                </p:oleObj>
              </mc:Choice>
              <mc:Fallback>
                <p:oleObj name="Equation" r:id="rId18" imgW="2908080" imgH="444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02" y="3355965"/>
                        <a:ext cx="2908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6" name="Object 16"/>
          <p:cNvGraphicFramePr>
            <a:graphicFrameLocks noChangeAspect="1"/>
          </p:cNvGraphicFramePr>
          <p:nvPr/>
        </p:nvGraphicFramePr>
        <p:xfrm>
          <a:off x="1416039" y="3944928"/>
          <a:ext cx="292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9" name="Equation" r:id="rId20" imgW="2920680" imgH="444240" progId="Equation.DSMT4">
                  <p:embed/>
                </p:oleObj>
              </mc:Choice>
              <mc:Fallback>
                <p:oleObj name="Equation" r:id="rId20" imgW="2920680" imgH="4442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39" y="3944928"/>
                        <a:ext cx="2921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7" name="Object 17"/>
          <p:cNvGraphicFramePr>
            <a:graphicFrameLocks noChangeAspect="1"/>
          </p:cNvGraphicFramePr>
          <p:nvPr/>
        </p:nvGraphicFramePr>
        <p:xfrm>
          <a:off x="1416039" y="4448165"/>
          <a:ext cx="298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0" name="Equation" r:id="rId22" imgW="2984400" imgH="622080" progId="Equation.DSMT4">
                  <p:embed/>
                </p:oleObj>
              </mc:Choice>
              <mc:Fallback>
                <p:oleObj name="Equation" r:id="rId22" imgW="2984400" imgH="622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39" y="4448165"/>
                        <a:ext cx="29845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880214" y="3152765"/>
            <a:ext cx="1066800" cy="1752600"/>
            <a:chOff x="4416" y="2448"/>
            <a:chExt cx="672" cy="1104"/>
          </a:xfrm>
        </p:grpSpPr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4512" y="3352"/>
              <a:ext cx="167" cy="200"/>
              <a:chOff x="4512" y="3352"/>
              <a:chExt cx="167" cy="200"/>
            </a:xfrm>
          </p:grpSpPr>
          <p:graphicFrame>
            <p:nvGraphicFramePr>
              <p:cNvPr id="890901" name="Object 21"/>
              <p:cNvGraphicFramePr>
                <a:graphicFrameLocks noChangeAspect="1"/>
              </p:cNvGraphicFramePr>
              <p:nvPr/>
            </p:nvGraphicFramePr>
            <p:xfrm>
              <a:off x="4599" y="3352"/>
              <a:ext cx="80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41" name="Equation" r:id="rId24" imgW="126720" imgH="215640" progId="Equation.DSMT4">
                      <p:embed/>
                    </p:oleObj>
                  </mc:Choice>
                  <mc:Fallback>
                    <p:oleObj name="Equation" r:id="rId24" imgW="126720" imgH="21564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9" y="3352"/>
                            <a:ext cx="80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0902" name="Arc 22"/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90903" name="Object 23"/>
          <p:cNvGraphicFramePr>
            <a:graphicFrameLocks noChangeAspect="1"/>
          </p:cNvGraphicFramePr>
          <p:nvPr/>
        </p:nvGraphicFramePr>
        <p:xfrm>
          <a:off x="7145327" y="3851265"/>
          <a:ext cx="1651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2" name="Equation" r:id="rId26" imgW="164880" imgH="228600" progId="Equation.DSMT4">
                  <p:embed/>
                </p:oleObj>
              </mc:Choice>
              <mc:Fallback>
                <p:oleObj name="Equation" r:id="rId26" imgW="1648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27" y="3851265"/>
                        <a:ext cx="165100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4" name="Object 24"/>
          <p:cNvGraphicFramePr>
            <a:graphicFrameLocks noChangeAspect="1"/>
          </p:cNvGraphicFramePr>
          <p:nvPr/>
        </p:nvGraphicFramePr>
        <p:xfrm>
          <a:off x="8053377" y="4022715"/>
          <a:ext cx="203200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3" name="Equation" r:id="rId28" imgW="203040" imgH="190440" progId="Equation.DSMT4">
                  <p:embed/>
                </p:oleObj>
              </mc:Choice>
              <mc:Fallback>
                <p:oleObj name="Equation" r:id="rId28" imgW="203040" imgH="1904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77" y="4022715"/>
                        <a:ext cx="203200" cy="18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5" name="Object 25"/>
          <p:cNvGraphicFramePr>
            <a:graphicFrameLocks noChangeAspect="1"/>
          </p:cNvGraphicFramePr>
          <p:nvPr/>
        </p:nvGraphicFramePr>
        <p:xfrm>
          <a:off x="6994514" y="5026015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4" name="Equation" r:id="rId30" imgW="863280" imgH="368280" progId="Equation.DSMT4">
                  <p:embed/>
                </p:oleObj>
              </mc:Choice>
              <mc:Fallback>
                <p:oleObj name="Equation" r:id="rId30" imgW="863280" imgH="3682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14" y="5026015"/>
                        <a:ext cx="863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6" name="Object 26"/>
          <p:cNvGraphicFramePr>
            <a:graphicFrameLocks noChangeAspect="1"/>
          </p:cNvGraphicFramePr>
          <p:nvPr/>
        </p:nvGraphicFramePr>
        <p:xfrm>
          <a:off x="1435089" y="5122853"/>
          <a:ext cx="3797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5" name="Equation" r:id="rId32" imgW="3797280" imgH="622080" progId="Equation.DSMT4">
                  <p:embed/>
                </p:oleObj>
              </mc:Choice>
              <mc:Fallback>
                <p:oleObj name="Equation" r:id="rId32" imgW="3797280" imgH="622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9" y="5122853"/>
                        <a:ext cx="3797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766770" y="1500188"/>
            <a:ext cx="430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Example</a:t>
            </a:r>
            <a:r>
              <a:rPr lang="en-US" altLang="zh-CN" sz="2400" b="1" dirty="0">
                <a:latin typeface="+mn-lt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9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9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9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9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89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  <a:endParaRPr lang="zh-CN" altLang="en-US" sz="3200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EB10B35-2435-45A4-8521-29D0659B448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776270" y="2384425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黑体" pitchFamily="2" charset="-122"/>
              </a:rPr>
              <a:t>Solution</a:t>
            </a:r>
            <a:endParaRPr kumimoji="1" lang="en-US" altLang="zh-CN" sz="2400" b="1">
              <a:latin typeface="+mn-lt"/>
              <a:ea typeface="宋体" charset="-122"/>
            </a:endParaRPr>
          </a:p>
        </p:txBody>
      </p:sp>
      <p:graphicFrame>
        <p:nvGraphicFramePr>
          <p:cNvPr id="703493" name="Object 5"/>
          <p:cNvGraphicFramePr>
            <a:graphicFrameLocks noChangeAspect="1"/>
          </p:cNvGraphicFramePr>
          <p:nvPr/>
        </p:nvGraphicFramePr>
        <p:xfrm>
          <a:off x="3140075" y="1416050"/>
          <a:ext cx="2705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4" name="Equation" r:id="rId4" imgW="2705040" imgH="723600" progId="Equation.DSMT4">
                  <p:embed/>
                </p:oleObj>
              </mc:Choice>
              <mc:Fallback>
                <p:oleObj name="Equation" r:id="rId4" imgW="2705040" imgH="723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1416050"/>
                        <a:ext cx="27051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22469" y="2384428"/>
            <a:ext cx="1655763" cy="461963"/>
            <a:chOff x="1066" y="1502"/>
            <a:chExt cx="1043" cy="291"/>
          </a:xfrm>
        </p:grpSpPr>
        <p:sp>
          <p:nvSpPr>
            <p:cNvPr id="703495" name="Text Box 7"/>
            <p:cNvSpPr txBox="1">
              <a:spLocks noChangeArrowheads="1"/>
            </p:cNvSpPr>
            <p:nvPr/>
          </p:nvSpPr>
          <p:spPr bwMode="auto">
            <a:xfrm>
              <a:off x="1066" y="1502"/>
              <a:ext cx="3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+mn-lt"/>
                  <a:ea typeface="宋体" charset="-122"/>
                </a:rPr>
                <a:t>Let</a:t>
              </a:r>
            </a:p>
          </p:txBody>
        </p:sp>
        <p:graphicFrame>
          <p:nvGraphicFramePr>
            <p:cNvPr id="703496" name="Object 8"/>
            <p:cNvGraphicFramePr>
              <a:graphicFrameLocks noChangeAspect="1"/>
            </p:cNvGraphicFramePr>
            <p:nvPr/>
          </p:nvGraphicFramePr>
          <p:xfrm>
            <a:off x="1421" y="1570"/>
            <a:ext cx="688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45" name="Equation" r:id="rId6" imgW="1091880" imgH="228600" progId="Equation.DSMT4">
                    <p:embed/>
                  </p:oleObj>
                </mc:Choice>
                <mc:Fallback>
                  <p:oleObj name="Equation" r:id="rId6" imgW="1091880" imgH="2286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1570"/>
                          <a:ext cx="688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3497" name="Object 9"/>
          <p:cNvGraphicFramePr>
            <a:graphicFrameLocks noChangeAspect="1"/>
          </p:cNvGraphicFramePr>
          <p:nvPr/>
        </p:nvGraphicFramePr>
        <p:xfrm>
          <a:off x="3722694" y="2427288"/>
          <a:ext cx="177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6" name="Equation" r:id="rId8" imgW="1777680" imgH="304560" progId="Equation.DSMT4">
                  <p:embed/>
                </p:oleObj>
              </mc:Choice>
              <mc:Fallback>
                <p:oleObj name="Equation" r:id="rId8" imgW="177768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94" y="2427288"/>
                        <a:ext cx="1778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8" name="Object 10"/>
          <p:cNvGraphicFramePr>
            <a:graphicFrameLocks noChangeAspect="1"/>
          </p:cNvGraphicFramePr>
          <p:nvPr/>
        </p:nvGraphicFramePr>
        <p:xfrm>
          <a:off x="1258888" y="3019425"/>
          <a:ext cx="1625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7" name="Equation" r:id="rId10" imgW="1625400" imgH="698400" progId="Equation.DSMT4">
                  <p:embed/>
                </p:oleObj>
              </mc:Choice>
              <mc:Fallback>
                <p:oleObj name="Equation" r:id="rId10" imgW="162540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19425"/>
                        <a:ext cx="16256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9" name="Object 11"/>
          <p:cNvGraphicFramePr>
            <a:graphicFrameLocks noChangeAspect="1"/>
          </p:cNvGraphicFramePr>
          <p:nvPr/>
        </p:nvGraphicFramePr>
        <p:xfrm>
          <a:off x="2979738" y="3022600"/>
          <a:ext cx="187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8" name="Equation" r:id="rId12" imgW="1879560" imgH="622080" progId="Equation.DSMT4">
                  <p:embed/>
                </p:oleObj>
              </mc:Choice>
              <mc:Fallback>
                <p:oleObj name="Equation" r:id="rId12" imgW="187956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3022600"/>
                        <a:ext cx="1879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500" name="Object 12"/>
          <p:cNvGraphicFramePr>
            <a:graphicFrameLocks noChangeAspect="1"/>
          </p:cNvGraphicFramePr>
          <p:nvPr/>
        </p:nvGraphicFramePr>
        <p:xfrm>
          <a:off x="5000628" y="3143248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9" name="Equation" r:id="rId14" imgW="1041120" imgH="444240" progId="Equation.DSMT4">
                  <p:embed/>
                </p:oleObj>
              </mc:Choice>
              <mc:Fallback>
                <p:oleObj name="Equation" r:id="rId14" imgW="10411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3143248"/>
                        <a:ext cx="1041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501" name="Object 13"/>
          <p:cNvGraphicFramePr>
            <a:graphicFrameLocks noChangeAspect="1"/>
          </p:cNvGraphicFramePr>
          <p:nvPr/>
        </p:nvGraphicFramePr>
        <p:xfrm>
          <a:off x="2735263" y="3857628"/>
          <a:ext cx="228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0" name="Equation" r:id="rId16" imgW="2286000" imgH="330120" progId="Equation.DSMT4">
                  <p:embed/>
                </p:oleObj>
              </mc:Choice>
              <mc:Fallback>
                <p:oleObj name="Equation" r:id="rId16" imgW="2286000" imgH="3301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3857628"/>
                        <a:ext cx="2286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964374" y="3138500"/>
            <a:ext cx="1066800" cy="1752600"/>
            <a:chOff x="4416" y="2448"/>
            <a:chExt cx="672" cy="1104"/>
          </a:xfrm>
        </p:grpSpPr>
        <p:sp>
          <p:nvSpPr>
            <p:cNvPr id="703503" name="AutoShape 15"/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4512" y="3353"/>
              <a:ext cx="167" cy="199"/>
              <a:chOff x="4512" y="3353"/>
              <a:chExt cx="167" cy="199"/>
            </a:xfrm>
          </p:grpSpPr>
          <p:graphicFrame>
            <p:nvGraphicFramePr>
              <p:cNvPr id="703505" name="Object 17"/>
              <p:cNvGraphicFramePr>
                <a:graphicFrameLocks noChangeAspect="1"/>
              </p:cNvGraphicFramePr>
              <p:nvPr/>
            </p:nvGraphicFramePr>
            <p:xfrm>
              <a:off x="4599" y="3353"/>
              <a:ext cx="80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51" name="Equation" r:id="rId18" imgW="126720" imgH="215640" progId="Equation.DSMT4">
                      <p:embed/>
                    </p:oleObj>
                  </mc:Choice>
                  <mc:Fallback>
                    <p:oleObj name="Equation" r:id="rId18" imgW="126720" imgH="21564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9" y="3353"/>
                            <a:ext cx="80" cy="1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3506" name="Arc 18"/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03507" name="Object 19"/>
          <p:cNvGraphicFramePr>
            <a:graphicFrameLocks noChangeAspect="1"/>
          </p:cNvGraphicFramePr>
          <p:nvPr/>
        </p:nvGraphicFramePr>
        <p:xfrm>
          <a:off x="7518411" y="4954600"/>
          <a:ext cx="176213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2" name="Equation" r:id="rId20" imgW="177480" imgH="190440" progId="Equation.DSMT4">
                  <p:embed/>
                </p:oleObj>
              </mc:Choice>
              <mc:Fallback>
                <p:oleObj name="Equation" r:id="rId20" imgW="17748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11" y="4954600"/>
                        <a:ext cx="176213" cy="188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508" name="Object 20"/>
          <p:cNvGraphicFramePr>
            <a:graphicFrameLocks noChangeAspect="1"/>
          </p:cNvGraphicFramePr>
          <p:nvPr/>
        </p:nvGraphicFramePr>
        <p:xfrm>
          <a:off x="8139124" y="4008450"/>
          <a:ext cx="201612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3" name="Equation" r:id="rId22" imgW="203040" imgH="190440" progId="Equation.DSMT4">
                  <p:embed/>
                </p:oleObj>
              </mc:Choice>
              <mc:Fallback>
                <p:oleObj name="Equation" r:id="rId22" imgW="20304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9124" y="4008450"/>
                        <a:ext cx="201612" cy="188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509" name="Object 21"/>
          <p:cNvGraphicFramePr>
            <a:graphicFrameLocks noChangeAspect="1"/>
          </p:cNvGraphicFramePr>
          <p:nvPr/>
        </p:nvGraphicFramePr>
        <p:xfrm>
          <a:off x="6215074" y="3944950"/>
          <a:ext cx="97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4" name="Equation" r:id="rId24" imgW="977760" imgH="368280" progId="Equation.DSMT4">
                  <p:embed/>
                </p:oleObj>
              </mc:Choice>
              <mc:Fallback>
                <p:oleObj name="Equation" r:id="rId24" imgW="977760" imgH="3682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3944950"/>
                        <a:ext cx="977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510" name="Object 22"/>
          <p:cNvGraphicFramePr>
            <a:graphicFrameLocks noChangeAspect="1"/>
          </p:cNvGraphicFramePr>
          <p:nvPr/>
        </p:nvGraphicFramePr>
        <p:xfrm>
          <a:off x="2747963" y="4381503"/>
          <a:ext cx="2641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5" name="Equation" r:id="rId26" imgW="2641320" imgH="863280" progId="Equation.DSMT4">
                  <p:embed/>
                </p:oleObj>
              </mc:Choice>
              <mc:Fallback>
                <p:oleObj name="Equation" r:id="rId26" imgW="2641320" imgH="8632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4381503"/>
                        <a:ext cx="2641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511" name="Object 23"/>
          <p:cNvGraphicFramePr>
            <a:graphicFrameLocks noChangeAspect="1"/>
          </p:cNvGraphicFramePr>
          <p:nvPr/>
        </p:nvGraphicFramePr>
        <p:xfrm>
          <a:off x="5746750" y="2276475"/>
          <a:ext cx="1346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6" name="Equation" r:id="rId28" imgW="1346040" imgH="698400" progId="Equation.DSMT4">
                  <p:embed/>
                </p:oleObj>
              </mc:Choice>
              <mc:Fallback>
                <p:oleObj name="Equation" r:id="rId28" imgW="1346040" imgH="698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2276475"/>
                        <a:ext cx="1346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513" name="Object 25"/>
          <p:cNvGraphicFramePr>
            <a:graphicFrameLocks noChangeAspect="1"/>
          </p:cNvGraphicFramePr>
          <p:nvPr/>
        </p:nvGraphicFramePr>
        <p:xfrm>
          <a:off x="2843213" y="5316541"/>
          <a:ext cx="2463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7" name="Equation" r:id="rId30" imgW="2463480" imgH="545760" progId="Equation.DSMT4">
                  <p:embed/>
                </p:oleObj>
              </mc:Choice>
              <mc:Fallback>
                <p:oleObj name="Equation" r:id="rId30" imgW="2463480" imgH="5457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316541"/>
                        <a:ext cx="2463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766770" y="1500188"/>
            <a:ext cx="430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Example</a:t>
            </a:r>
            <a:r>
              <a:rPr lang="en-US" altLang="zh-CN" sz="2400" b="1" dirty="0">
                <a:latin typeface="+mn-lt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  <a:endParaRPr lang="zh-CN" altLang="en-US" sz="3200" dirty="0"/>
          </a:p>
        </p:txBody>
      </p:sp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FB6BA4A-51C7-44AB-911D-E61419F99B7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673109" y="2187566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 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87739" y="2205030"/>
            <a:ext cx="1912937" cy="461963"/>
            <a:chOff x="1066" y="1502"/>
            <a:chExt cx="1205" cy="291"/>
          </a:xfrm>
        </p:grpSpPr>
        <p:sp>
          <p:nvSpPr>
            <p:cNvPr id="707590" name="Text Box 6"/>
            <p:cNvSpPr txBox="1">
              <a:spLocks noChangeArrowheads="1"/>
            </p:cNvSpPr>
            <p:nvPr/>
          </p:nvSpPr>
          <p:spPr bwMode="auto">
            <a:xfrm>
              <a:off x="1066" y="1502"/>
              <a:ext cx="5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latin typeface="+mn-lt"/>
                  <a:ea typeface="宋体" charset="-122"/>
                </a:rPr>
                <a:t>, let</a:t>
              </a:r>
            </a:p>
          </p:txBody>
        </p:sp>
        <p:graphicFrame>
          <p:nvGraphicFramePr>
            <p:cNvPr id="707591" name="Object 7"/>
            <p:cNvGraphicFramePr>
              <a:graphicFrameLocks noChangeAspect="1"/>
            </p:cNvGraphicFramePr>
            <p:nvPr/>
          </p:nvGraphicFramePr>
          <p:xfrm>
            <a:off x="1433" y="1574"/>
            <a:ext cx="83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79" name="Equation" r:id="rId4" imgW="1054080" imgH="215640" progId="Equation.DSMT4">
                    <p:embed/>
                  </p:oleObj>
                </mc:Choice>
                <mc:Fallback>
                  <p:oleObj name="Equation" r:id="rId4" imgW="1054080" imgH="21564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1574"/>
                          <a:ext cx="838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7592" name="Object 8"/>
          <p:cNvGraphicFramePr>
            <a:graphicFrameLocks noChangeAspect="1"/>
          </p:cNvGraphicFramePr>
          <p:nvPr/>
        </p:nvGraphicFramePr>
        <p:xfrm>
          <a:off x="7434290" y="2071678"/>
          <a:ext cx="1066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0" name="Equation" r:id="rId6" imgW="1066680" imgH="698400" progId="Equation.DSMT4">
                  <p:embed/>
                </p:oleObj>
              </mc:Choice>
              <mc:Fallback>
                <p:oleObj name="Equation" r:id="rId6" imgW="106668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90" y="2071678"/>
                        <a:ext cx="10668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3" name="Object 9"/>
          <p:cNvGraphicFramePr>
            <a:graphicFrameLocks noChangeAspect="1"/>
          </p:cNvGraphicFramePr>
          <p:nvPr/>
        </p:nvGraphicFramePr>
        <p:xfrm>
          <a:off x="2970186" y="1431925"/>
          <a:ext cx="2692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1" name="Equation" r:id="rId8" imgW="2692080" imgH="723600" progId="Equation.DSMT4">
                  <p:embed/>
                </p:oleObj>
              </mc:Choice>
              <mc:Fallback>
                <p:oleObj name="Equation" r:id="rId8" imgW="2692080" imgH="723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186" y="1431925"/>
                        <a:ext cx="26924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4" name="Object 10"/>
          <p:cNvGraphicFramePr>
            <a:graphicFrameLocks noChangeAspect="1"/>
          </p:cNvGraphicFramePr>
          <p:nvPr/>
        </p:nvGraphicFramePr>
        <p:xfrm>
          <a:off x="5129213" y="2278063"/>
          <a:ext cx="2146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2" name="Equation" r:id="rId10" imgW="2145960" imgH="279360" progId="Equation.DSMT4">
                  <p:embed/>
                </p:oleObj>
              </mc:Choice>
              <mc:Fallback>
                <p:oleObj name="Equation" r:id="rId10" imgW="214596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2278063"/>
                        <a:ext cx="21463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5" name="Object 11"/>
          <p:cNvGraphicFramePr>
            <a:graphicFrameLocks noChangeAspect="1"/>
          </p:cNvGraphicFramePr>
          <p:nvPr/>
        </p:nvGraphicFramePr>
        <p:xfrm>
          <a:off x="1404963" y="2719378"/>
          <a:ext cx="1625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3" name="Equation" r:id="rId12" imgW="1625400" imgH="698400" progId="Equation.DSMT4">
                  <p:embed/>
                </p:oleObj>
              </mc:Choice>
              <mc:Fallback>
                <p:oleObj name="Equation" r:id="rId12" imgW="1625400" imgH="698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63" y="2719378"/>
                        <a:ext cx="16256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6" name="Object 12"/>
          <p:cNvGraphicFramePr>
            <a:graphicFrameLocks noChangeAspect="1"/>
          </p:cNvGraphicFramePr>
          <p:nvPr/>
        </p:nvGraphicFramePr>
        <p:xfrm>
          <a:off x="3048026" y="2719378"/>
          <a:ext cx="163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4" name="Equation" r:id="rId14" imgW="1638000" imgH="622080" progId="Equation.DSMT4">
                  <p:embed/>
                </p:oleObj>
              </mc:Choice>
              <mc:Fallback>
                <p:oleObj name="Equation" r:id="rId14" imgW="163800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26" y="2719378"/>
                        <a:ext cx="1638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7" name="Object 13"/>
          <p:cNvGraphicFramePr>
            <a:graphicFrameLocks noChangeAspect="1"/>
          </p:cNvGraphicFramePr>
          <p:nvPr/>
        </p:nvGraphicFramePr>
        <p:xfrm>
          <a:off x="4826029" y="2724137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5" name="Equation" r:id="rId16" imgW="1041120" imgH="444240" progId="Equation.DSMT4">
                  <p:embed/>
                </p:oleObj>
              </mc:Choice>
              <mc:Fallback>
                <p:oleObj name="Equation" r:id="rId16" imgW="1041120" imgH="444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29" y="2724137"/>
                        <a:ext cx="1041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8" name="Object 14"/>
          <p:cNvGraphicFramePr>
            <a:graphicFrameLocks noChangeAspect="1"/>
          </p:cNvGraphicFramePr>
          <p:nvPr/>
        </p:nvGraphicFramePr>
        <p:xfrm>
          <a:off x="2825765" y="3509954"/>
          <a:ext cx="2532053" cy="365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6" name="Equation" r:id="rId18" imgW="2286000" imgH="330120" progId="Equation.DSMT4">
                  <p:embed/>
                </p:oleObj>
              </mc:Choice>
              <mc:Fallback>
                <p:oleObj name="Equation" r:id="rId18" imgW="2286000" imgH="3301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65" y="3509954"/>
                        <a:ext cx="2532053" cy="3657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175401" y="3081327"/>
            <a:ext cx="1066800" cy="1752600"/>
            <a:chOff x="4416" y="2448"/>
            <a:chExt cx="672" cy="1104"/>
          </a:xfrm>
        </p:grpSpPr>
        <p:sp>
          <p:nvSpPr>
            <p:cNvPr id="707600" name="AutoShape 16"/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512" y="3353"/>
              <a:ext cx="167" cy="199"/>
              <a:chOff x="4512" y="3353"/>
              <a:chExt cx="167" cy="199"/>
            </a:xfrm>
          </p:grpSpPr>
          <p:graphicFrame>
            <p:nvGraphicFramePr>
              <p:cNvPr id="707602" name="Object 18"/>
              <p:cNvGraphicFramePr>
                <a:graphicFrameLocks noChangeAspect="1"/>
              </p:cNvGraphicFramePr>
              <p:nvPr/>
            </p:nvGraphicFramePr>
            <p:xfrm>
              <a:off x="4600" y="3353"/>
              <a:ext cx="79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87" name="Equation" r:id="rId20" imgW="126720" imgH="215640" progId="Equation.DSMT4">
                      <p:embed/>
                    </p:oleObj>
                  </mc:Choice>
                  <mc:Fallback>
                    <p:oleObj name="Equation" r:id="rId20" imgW="126720" imgH="21564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0" y="3353"/>
                            <a:ext cx="79" cy="1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7603" name="Arc 19"/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07604" name="Object 20"/>
          <p:cNvGraphicFramePr>
            <a:graphicFrameLocks noChangeAspect="1"/>
          </p:cNvGraphicFramePr>
          <p:nvPr/>
        </p:nvGraphicFramePr>
        <p:xfrm>
          <a:off x="6729438" y="4897427"/>
          <a:ext cx="176213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8" name="Equation" r:id="rId22" imgW="177480" imgH="190440" progId="Equation.DSMT4">
                  <p:embed/>
                </p:oleObj>
              </mc:Choice>
              <mc:Fallback>
                <p:oleObj name="Equation" r:id="rId22" imgW="17748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38" y="4897427"/>
                        <a:ext cx="176213" cy="188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05" name="Object 21"/>
          <p:cNvGraphicFramePr>
            <a:graphicFrameLocks noChangeAspect="1"/>
          </p:cNvGraphicFramePr>
          <p:nvPr/>
        </p:nvGraphicFramePr>
        <p:xfrm>
          <a:off x="6475438" y="3798877"/>
          <a:ext cx="201613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9" name="Equation" r:id="rId24" imgW="203040" imgH="190440" progId="Equation.DSMT4">
                  <p:embed/>
                </p:oleObj>
              </mc:Choice>
              <mc:Fallback>
                <p:oleObj name="Equation" r:id="rId24" imgW="20304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38" y="3798877"/>
                        <a:ext cx="201613" cy="188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06" name="Object 22"/>
          <p:cNvGraphicFramePr>
            <a:graphicFrameLocks noChangeAspect="1"/>
          </p:cNvGraphicFramePr>
          <p:nvPr/>
        </p:nvGraphicFramePr>
        <p:xfrm>
          <a:off x="7308876" y="3887777"/>
          <a:ext cx="97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0" name="Equation" r:id="rId26" imgW="977760" imgH="368280" progId="Equation.DSMT4">
                  <p:embed/>
                </p:oleObj>
              </mc:Choice>
              <mc:Fallback>
                <p:oleObj name="Equation" r:id="rId26" imgW="977760" imgH="3682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76" y="3887777"/>
                        <a:ext cx="977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07" name="Object 23"/>
          <p:cNvGraphicFramePr>
            <a:graphicFrameLocks noChangeAspect="1"/>
          </p:cNvGraphicFramePr>
          <p:nvPr/>
        </p:nvGraphicFramePr>
        <p:xfrm>
          <a:off x="2825765" y="4105266"/>
          <a:ext cx="2957292" cy="966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1" name="Equation" r:id="rId28" imgW="2641320" imgH="863280" progId="Equation.DSMT4">
                  <p:embed/>
                </p:oleObj>
              </mc:Choice>
              <mc:Fallback>
                <p:oleObj name="Equation" r:id="rId28" imgW="2641320" imgH="8632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65" y="4105266"/>
                        <a:ext cx="2957292" cy="966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112979" y="2216147"/>
            <a:ext cx="1119188" cy="461963"/>
            <a:chOff x="327" y="3519"/>
            <a:chExt cx="705" cy="291"/>
          </a:xfrm>
        </p:grpSpPr>
        <p:sp>
          <p:nvSpPr>
            <p:cNvPr id="707609" name="Text Box 25"/>
            <p:cNvSpPr txBox="1">
              <a:spLocks noChangeArrowheads="1"/>
            </p:cNvSpPr>
            <p:nvPr/>
          </p:nvSpPr>
          <p:spPr bwMode="auto">
            <a:xfrm>
              <a:off x="327" y="3519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lt"/>
                  <a:ea typeface="宋体" charset="-122"/>
                </a:rPr>
                <a:t>If</a:t>
              </a:r>
            </a:p>
          </p:txBody>
        </p:sp>
        <p:graphicFrame>
          <p:nvGraphicFramePr>
            <p:cNvPr id="707610" name="Object 26"/>
            <p:cNvGraphicFramePr>
              <a:graphicFrameLocks noChangeAspect="1"/>
            </p:cNvGraphicFramePr>
            <p:nvPr/>
          </p:nvGraphicFramePr>
          <p:xfrm>
            <a:off x="571" y="3608"/>
            <a:ext cx="46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92" name="Equation" r:id="rId30" imgW="596880" imgH="190440" progId="Equation.DSMT4">
                    <p:embed/>
                  </p:oleObj>
                </mc:Choice>
                <mc:Fallback>
                  <p:oleObj name="Equation" r:id="rId30" imgW="596880" imgH="1904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3608"/>
                          <a:ext cx="461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7612" name="Object 28"/>
          <p:cNvGraphicFramePr>
            <a:graphicFrameLocks noChangeAspect="1"/>
          </p:cNvGraphicFramePr>
          <p:nvPr/>
        </p:nvGraphicFramePr>
        <p:xfrm>
          <a:off x="2855014" y="5224467"/>
          <a:ext cx="2931432" cy="6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3" name="Equation" r:id="rId32" imgW="2527200" imgH="545760" progId="Equation.DSMT4">
                  <p:embed/>
                </p:oleObj>
              </mc:Choice>
              <mc:Fallback>
                <p:oleObj name="Equation" r:id="rId32" imgW="2527200" imgH="5457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014" y="5224467"/>
                        <a:ext cx="2931432" cy="6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571472" y="1500188"/>
            <a:ext cx="430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Example</a:t>
            </a:r>
            <a:r>
              <a:rPr lang="en-US" altLang="zh-CN" sz="2400" b="1" dirty="0">
                <a:latin typeface="+mn-lt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  <a:endParaRPr lang="zh-CN" altLang="en-US" sz="3200" dirty="0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9C3F41E-8B24-435A-A054-C3D8D531284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92930" name="Text Box 2"/>
          <p:cNvSpPr txBox="1">
            <a:spLocks noChangeArrowheads="1"/>
          </p:cNvSpPr>
          <p:nvPr/>
        </p:nvSpPr>
        <p:spPr bwMode="auto">
          <a:xfrm>
            <a:off x="754064" y="2214554"/>
            <a:ext cx="31035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黑体" pitchFamily="2" charset="-122"/>
              </a:rPr>
              <a:t>Solution (continued)</a:t>
            </a:r>
            <a:endParaRPr kumimoji="1" lang="en-US" altLang="zh-CN" sz="2400" b="1" dirty="0">
              <a:latin typeface="+mn-lt"/>
              <a:ea typeface="宋体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633046" y="2243147"/>
            <a:ext cx="1206499" cy="461964"/>
            <a:chOff x="327" y="3519"/>
            <a:chExt cx="760" cy="291"/>
          </a:xfrm>
        </p:grpSpPr>
        <p:sp>
          <p:nvSpPr>
            <p:cNvPr id="892936" name="Text Box 8"/>
            <p:cNvSpPr txBox="1">
              <a:spLocks noChangeArrowheads="1"/>
            </p:cNvSpPr>
            <p:nvPr/>
          </p:nvSpPr>
          <p:spPr bwMode="auto">
            <a:xfrm>
              <a:off x="327" y="3519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lt"/>
                  <a:ea typeface="宋体" charset="-122"/>
                </a:rPr>
                <a:t>If</a:t>
              </a:r>
            </a:p>
          </p:txBody>
        </p:sp>
        <p:graphicFrame>
          <p:nvGraphicFramePr>
            <p:cNvPr id="892937" name="Object 9"/>
            <p:cNvGraphicFramePr>
              <a:graphicFrameLocks noChangeAspect="1"/>
            </p:cNvGraphicFramePr>
            <p:nvPr/>
          </p:nvGraphicFramePr>
          <p:xfrm>
            <a:off x="551" y="3606"/>
            <a:ext cx="5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9" name="Equation" r:id="rId4" imgW="850680" imgH="215640" progId="Equation.DSMT4">
                    <p:embed/>
                  </p:oleObj>
                </mc:Choice>
                <mc:Fallback>
                  <p:oleObj name="Equation" r:id="rId4" imgW="850680" imgH="2156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" y="3606"/>
                          <a:ext cx="5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7133479" y="2243129"/>
            <a:ext cx="867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宋体" charset="-122"/>
              </a:rPr>
              <a:t>, then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855422" y="2243137"/>
            <a:ext cx="1573213" cy="461964"/>
            <a:chOff x="2472" y="1525"/>
            <a:chExt cx="991" cy="291"/>
          </a:xfrm>
        </p:grpSpPr>
        <p:graphicFrame>
          <p:nvGraphicFramePr>
            <p:cNvPr id="892940" name="Object 12"/>
            <p:cNvGraphicFramePr>
              <a:graphicFrameLocks noChangeAspect="1"/>
            </p:cNvGraphicFramePr>
            <p:nvPr/>
          </p:nvGraphicFramePr>
          <p:xfrm>
            <a:off x="2871" y="1609"/>
            <a:ext cx="5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0" name="Equation" r:id="rId6" imgW="939600" imgH="266400" progId="Equation.DSMT4">
                    <p:embed/>
                  </p:oleObj>
                </mc:Choice>
                <mc:Fallback>
                  <p:oleObj name="Equation" r:id="rId6" imgW="939600" imgH="2664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1" y="1609"/>
                          <a:ext cx="592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2941" name="Text Box 13"/>
            <p:cNvSpPr txBox="1">
              <a:spLocks noChangeArrowheads="1"/>
            </p:cNvSpPr>
            <p:nvPr/>
          </p:nvSpPr>
          <p:spPr bwMode="auto">
            <a:xfrm>
              <a:off x="2472" y="1525"/>
              <a:ext cx="4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lt"/>
                  <a:ea typeface="宋体" charset="-122"/>
                </a:rPr>
                <a:t>, let</a:t>
              </a:r>
            </a:p>
          </p:txBody>
        </p:sp>
      </p:grpSp>
      <p:graphicFrame>
        <p:nvGraphicFramePr>
          <p:cNvPr id="892943" name="Object 15"/>
          <p:cNvGraphicFramePr>
            <a:graphicFrameLocks noChangeAspect="1"/>
          </p:cNvGraphicFramePr>
          <p:nvPr/>
        </p:nvGraphicFramePr>
        <p:xfrm>
          <a:off x="6608763" y="2381250"/>
          <a:ext cx="647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1" name="Equation" r:id="rId8" imgW="647640" imgH="215640" progId="Equation.DSMT4">
                  <p:embed/>
                </p:oleObj>
              </mc:Choice>
              <mc:Fallback>
                <p:oleObj name="Equation" r:id="rId8" imgW="647640" imgH="215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763" y="2381250"/>
                        <a:ext cx="6477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2945" name="Object 17"/>
          <p:cNvGraphicFramePr>
            <a:graphicFrameLocks noChangeAspect="1"/>
          </p:cNvGraphicFramePr>
          <p:nvPr/>
        </p:nvGraphicFramePr>
        <p:xfrm>
          <a:off x="928688" y="2901941"/>
          <a:ext cx="5499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2" name="Equation" r:id="rId10" imgW="5499000" imgH="698400" progId="Equation.DSMT4">
                  <p:embed/>
                </p:oleObj>
              </mc:Choice>
              <mc:Fallback>
                <p:oleObj name="Equation" r:id="rId10" imgW="549900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901941"/>
                        <a:ext cx="5499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2946" name="Object 18"/>
          <p:cNvGraphicFramePr>
            <a:graphicFrameLocks noChangeAspect="1"/>
          </p:cNvGraphicFramePr>
          <p:nvPr/>
        </p:nvGraphicFramePr>
        <p:xfrm>
          <a:off x="2379663" y="4063991"/>
          <a:ext cx="2705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3" name="Equation" r:id="rId12" imgW="2705040" imgH="533160" progId="Equation.DSMT4">
                  <p:embed/>
                </p:oleObj>
              </mc:Choice>
              <mc:Fallback>
                <p:oleObj name="Equation" r:id="rId12" imgW="270504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4063991"/>
                        <a:ext cx="2705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2947" name="Object 19"/>
          <p:cNvGraphicFramePr>
            <a:graphicFrameLocks noChangeAspect="1"/>
          </p:cNvGraphicFramePr>
          <p:nvPr/>
        </p:nvGraphicFramePr>
        <p:xfrm>
          <a:off x="5192713" y="3903654"/>
          <a:ext cx="2578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4" name="Equation" r:id="rId14" imgW="2577960" imgH="787320" progId="Equation.DSMT4">
                  <p:embed/>
                </p:oleObj>
              </mc:Choice>
              <mc:Fallback>
                <p:oleObj name="Equation" r:id="rId14" imgW="2577960" imgH="787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3903654"/>
                        <a:ext cx="25781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2948" name="Object 20"/>
          <p:cNvGraphicFramePr>
            <a:graphicFrameLocks noChangeAspect="1"/>
          </p:cNvGraphicFramePr>
          <p:nvPr/>
        </p:nvGraphicFramePr>
        <p:xfrm>
          <a:off x="2419350" y="4835516"/>
          <a:ext cx="2413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5" name="Equation" r:id="rId16" imgW="2412720" imgH="863280" progId="Equation.DSMT4">
                  <p:embed/>
                </p:oleObj>
              </mc:Choice>
              <mc:Fallback>
                <p:oleObj name="Equation" r:id="rId16" imgW="2412720" imgH="863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835516"/>
                        <a:ext cx="2413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2949" name="Object 21"/>
          <p:cNvGraphicFramePr>
            <a:graphicFrameLocks noChangeAspect="1"/>
          </p:cNvGraphicFramePr>
          <p:nvPr/>
        </p:nvGraphicFramePr>
        <p:xfrm>
          <a:off x="5172075" y="5018088"/>
          <a:ext cx="247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6" name="Equation" r:id="rId18" imgW="2476440" imgH="571320" progId="Equation.DSMT4">
                  <p:embed/>
                </p:oleObj>
              </mc:Choice>
              <mc:Fallback>
                <p:oleObj name="Equation" r:id="rId18" imgW="2476440" imgH="571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5018088"/>
                        <a:ext cx="2476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766770" y="1500188"/>
            <a:ext cx="430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Example</a:t>
            </a:r>
            <a:r>
              <a:rPr lang="en-US" altLang="zh-CN" sz="2400" b="1" dirty="0">
                <a:latin typeface="+mn-lt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116748" name="Object 12"/>
          <p:cNvGraphicFramePr>
            <a:graphicFrameLocks noChangeAspect="1"/>
          </p:cNvGraphicFramePr>
          <p:nvPr/>
        </p:nvGraphicFramePr>
        <p:xfrm>
          <a:off x="3165475" y="1431925"/>
          <a:ext cx="2692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7" name="Equation" r:id="rId20" imgW="2692080" imgH="723600" progId="Equation.DSMT4">
                  <p:embed/>
                </p:oleObj>
              </mc:Choice>
              <mc:Fallback>
                <p:oleObj name="Equation" r:id="rId20" imgW="2692080" imgH="723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1431925"/>
                        <a:ext cx="26924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9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9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  <a:endParaRPr lang="zh-CN" altLang="en-US" sz="3200" dirty="0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18F2B41-77E1-48AB-99F5-EE310BDDF99A}" type="slidenum">
              <a:rPr lang="en-US" altLang="en-US"/>
              <a:pPr/>
              <a:t>48</a:t>
            </a:fld>
            <a:endParaRPr lang="en-US" altLang="en-US"/>
          </a:p>
        </p:txBody>
      </p:sp>
      <p:graphicFrame>
        <p:nvGraphicFramePr>
          <p:cNvPr id="711684" name="Object 4"/>
          <p:cNvGraphicFramePr>
            <a:graphicFrameLocks noChangeAspect="1"/>
          </p:cNvGraphicFramePr>
          <p:nvPr/>
        </p:nvGraphicFramePr>
        <p:xfrm>
          <a:off x="328637" y="2071678"/>
          <a:ext cx="8315329" cy="257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4" name="文档" r:id="rId4" imgW="7775005" imgH="2405218" progId="Word.Document.8">
                  <p:embed/>
                </p:oleObj>
              </mc:Choice>
              <mc:Fallback>
                <p:oleObj name="文档" r:id="rId4" imgW="7775005" imgH="2405218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37" y="2071678"/>
                        <a:ext cx="8315329" cy="25717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  <a:endParaRPr lang="zh-CN" altLang="en-US" sz="3200" dirty="0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18F2B41-77E1-48AB-99F5-EE310BDDF99A}" type="slidenum">
              <a:rPr lang="en-US" altLang="en-US"/>
              <a:pPr/>
              <a:t>49</a:t>
            </a:fld>
            <a:endParaRPr lang="en-US" altLang="en-US"/>
          </a:p>
        </p:txBody>
      </p:sp>
      <p:graphicFrame>
        <p:nvGraphicFramePr>
          <p:cNvPr id="711687" name="Object 7"/>
          <p:cNvGraphicFramePr>
            <a:graphicFrameLocks noChangeAspect="1"/>
          </p:cNvGraphicFramePr>
          <p:nvPr/>
        </p:nvGraphicFramePr>
        <p:xfrm>
          <a:off x="2744724" y="2262181"/>
          <a:ext cx="1190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0" name="Equation" r:id="rId4" imgW="1193800" imgH="241300" progId="Equation.DSMT4">
                  <p:embed/>
                </p:oleObj>
              </mc:Choice>
              <mc:Fallback>
                <p:oleObj name="Equation" r:id="rId4" imgW="1193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24" y="2262181"/>
                        <a:ext cx="11906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6" name="Object 6"/>
          <p:cNvGraphicFramePr>
            <a:graphicFrameLocks noChangeAspect="1"/>
          </p:cNvGraphicFramePr>
          <p:nvPr/>
        </p:nvGraphicFramePr>
        <p:xfrm>
          <a:off x="4711712" y="2214554"/>
          <a:ext cx="1574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1" name="Equation" r:id="rId6" imgW="1574640" imgH="241200" progId="Equation.DSMT4">
                  <p:embed/>
                </p:oleObj>
              </mc:Choice>
              <mc:Fallback>
                <p:oleObj name="Equation" r:id="rId6" imgW="15746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12" y="2214554"/>
                        <a:ext cx="15748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5" name="Object 5"/>
          <p:cNvGraphicFramePr>
            <a:graphicFrameLocks noChangeAspect="1"/>
          </p:cNvGraphicFramePr>
          <p:nvPr/>
        </p:nvGraphicFramePr>
        <p:xfrm>
          <a:off x="2173220" y="2714620"/>
          <a:ext cx="285591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2" name="Equation" r:id="rId8" imgW="2857320" imgH="698400" progId="Equation.DSMT4">
                  <p:embed/>
                </p:oleObj>
              </mc:Choice>
              <mc:Fallback>
                <p:oleObj name="Equation" r:id="rId8" imgW="2857320" imgH="698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20" y="2714620"/>
                        <a:ext cx="2855913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689" name="Rectangle 9"/>
          <p:cNvSpPr>
            <a:spLocks noChangeArrowheads="1"/>
          </p:cNvSpPr>
          <p:nvPr/>
        </p:nvSpPr>
        <p:spPr bwMode="auto">
          <a:xfrm>
            <a:off x="3816294" y="2110079"/>
            <a:ext cx="9444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+mn-lt"/>
                <a:ea typeface="宋体" charset="-122"/>
              </a:rPr>
              <a:t>, then </a:t>
            </a:r>
          </a:p>
        </p:txBody>
      </p:sp>
      <p:sp>
        <p:nvSpPr>
          <p:cNvPr id="711690" name="Rectangle 10"/>
          <p:cNvSpPr>
            <a:spLocks noChangeArrowheads="1"/>
          </p:cNvSpPr>
          <p:nvPr/>
        </p:nvSpPr>
        <p:spPr bwMode="auto">
          <a:xfrm>
            <a:off x="958774" y="2643182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+mn-lt"/>
                <a:ea typeface="宋体" charset="-122"/>
              </a:rPr>
              <a:t>Thus</a:t>
            </a:r>
          </a:p>
        </p:txBody>
      </p:sp>
      <p:sp>
        <p:nvSpPr>
          <p:cNvPr id="711691" name="Rectangle 11"/>
          <p:cNvSpPr>
            <a:spLocks noChangeArrowheads="1"/>
          </p:cNvSpPr>
          <p:nvPr/>
        </p:nvSpPr>
        <p:spPr bwMode="auto">
          <a:xfrm>
            <a:off x="2132056" y="2116120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宋体" charset="-122"/>
              </a:rPr>
              <a:t>Let</a:t>
            </a:r>
            <a:endParaRPr lang="zh-CN" altLang="en-US" sz="2400" dirty="0">
              <a:latin typeface="+mn-lt"/>
              <a:ea typeface="宋体" charset="-122"/>
            </a:endParaRPr>
          </a:p>
        </p:txBody>
      </p:sp>
      <p:sp>
        <p:nvSpPr>
          <p:cNvPr id="711692" name="Rectangle 12"/>
          <p:cNvSpPr>
            <a:spLocks noChangeArrowheads="1"/>
          </p:cNvSpPr>
          <p:nvPr/>
        </p:nvSpPr>
        <p:spPr bwMode="auto">
          <a:xfrm>
            <a:off x="928662" y="2116120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宋体" charset="-122"/>
              </a:rPr>
              <a:t>Solution</a:t>
            </a:r>
            <a:endParaRPr lang="zh-CN" altLang="en-US" sz="2400" b="1">
              <a:latin typeface="+mn-lt"/>
              <a:ea typeface="宋体" charset="-122"/>
            </a:endParaRPr>
          </a:p>
        </p:txBody>
      </p:sp>
      <p:graphicFrame>
        <p:nvGraphicFramePr>
          <p:cNvPr id="711693" name="Object 13"/>
          <p:cNvGraphicFramePr>
            <a:graphicFrameLocks noChangeAspect="1"/>
          </p:cNvGraphicFramePr>
          <p:nvPr/>
        </p:nvGraphicFramePr>
        <p:xfrm>
          <a:off x="3459104" y="3643314"/>
          <a:ext cx="15033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3" name="Equation" r:id="rId10" imgW="901440" imgH="304560" progId="Equation.DSMT4">
                  <p:embed/>
                </p:oleObj>
              </mc:Choice>
              <mc:Fallback>
                <p:oleObj name="Equation" r:id="rId10" imgW="901440" imgH="304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04" y="3643314"/>
                        <a:ext cx="15033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4" name="Object 14"/>
          <p:cNvGraphicFramePr>
            <a:graphicFrameLocks noChangeAspect="1"/>
          </p:cNvGraphicFramePr>
          <p:nvPr/>
        </p:nvGraphicFramePr>
        <p:xfrm>
          <a:off x="3459104" y="4357694"/>
          <a:ext cx="26812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4" name="Equation" r:id="rId12" imgW="1600200" imgH="545760" progId="Equation.DSMT4">
                  <p:embed/>
                </p:oleObj>
              </mc:Choice>
              <mc:Fallback>
                <p:oleObj name="Equation" r:id="rId12" imgW="1600200" imgH="5457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04" y="4357694"/>
                        <a:ext cx="2681288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5" name="Object 15"/>
          <p:cNvGraphicFramePr>
            <a:graphicFrameLocks noChangeAspect="1"/>
          </p:cNvGraphicFramePr>
          <p:nvPr/>
        </p:nvGraphicFramePr>
        <p:xfrm>
          <a:off x="5102178" y="3571876"/>
          <a:ext cx="18256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5" name="Equation" r:id="rId14" imgW="1091880" imgH="406080" progId="Equation.DSMT4">
                  <p:embed/>
                </p:oleObj>
              </mc:Choice>
              <mc:Fallback>
                <p:oleObj name="Equation" r:id="rId14" imgW="109188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178" y="3571876"/>
                        <a:ext cx="182562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6" name="Object 16"/>
          <p:cNvGraphicFramePr>
            <a:graphicFrameLocks noChangeAspect="1"/>
          </p:cNvGraphicFramePr>
          <p:nvPr/>
        </p:nvGraphicFramePr>
        <p:xfrm>
          <a:off x="3527385" y="5500702"/>
          <a:ext cx="25749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6" name="Equation" r:id="rId16" imgW="1536480" imgH="355320" progId="Equation.DSMT4">
                  <p:embed/>
                </p:oleObj>
              </mc:Choice>
              <mc:Fallback>
                <p:oleObj name="Equation" r:id="rId16" imgW="1536480" imgH="355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385" y="5500702"/>
                        <a:ext cx="257492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66770" y="1500188"/>
            <a:ext cx="430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Example</a:t>
            </a:r>
            <a:r>
              <a:rPr lang="en-US" altLang="zh-CN" sz="2400" b="1" dirty="0">
                <a:latin typeface="+mn-lt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0539" name="Object 11"/>
          <p:cNvGraphicFramePr>
            <a:graphicFrameLocks noChangeAspect="1"/>
          </p:cNvGraphicFramePr>
          <p:nvPr/>
        </p:nvGraphicFramePr>
        <p:xfrm>
          <a:off x="3186114" y="1422391"/>
          <a:ext cx="16716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7" name="Equation" r:id="rId18" imgW="1676160" imgH="723600" progId="Equation.DSMT4">
                  <p:embed/>
                </p:oleObj>
              </mc:Choice>
              <mc:Fallback>
                <p:oleObj name="Equation" r:id="rId18" imgW="1676160" imgH="723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4" y="1422391"/>
                        <a:ext cx="167163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9" grpId="0" autoUpdateAnimBg="0"/>
      <p:bldP spid="711690" grpId="0" autoUpdateAnimBg="0"/>
      <p:bldP spid="711691" grpId="0" autoUpdateAnimBg="0"/>
      <p:bldP spid="71169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Concepts of Indefinite Integrals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00201"/>
            <a:ext cx="8472518" cy="61435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CN" sz="2800" dirty="0"/>
              <a:t>How to find the set of all anti-derivatives of function </a:t>
            </a:r>
            <a:r>
              <a:rPr lang="en-US" altLang="zh-CN" sz="2800" b="1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dirty="0"/>
              <a:t>)?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438525" y="6286520"/>
            <a:ext cx="2133600" cy="365125"/>
          </a:xfrm>
        </p:spPr>
        <p:txBody>
          <a:bodyPr/>
          <a:lstStyle/>
          <a:p>
            <a:pPr>
              <a:defRPr/>
            </a:pPr>
            <a:fld id="{F10766BB-27CD-43FB-B224-0F25E41A9EF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362450" y="3929063"/>
          <a:ext cx="27305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3" imgW="3085920" imgH="596880" progId="Equation.DSMT4">
                  <p:embed/>
                </p:oleObj>
              </mc:Choice>
              <mc:Fallback>
                <p:oleObj name="Equation" r:id="rId3" imgW="3085920" imgH="596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3929063"/>
                        <a:ext cx="27305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>
          <a:xfrm>
            <a:off x="958849" y="4572008"/>
            <a:ext cx="1500198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Example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428728" y="5235835"/>
          <a:ext cx="1990724" cy="379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5" imgW="2133360" imgH="406080" progId="Equation.DSMT4">
                  <p:embed/>
                </p:oleObj>
              </mc:Choice>
              <mc:Fallback>
                <p:oleObj name="Equation" r:id="rId5" imgW="213336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235835"/>
                        <a:ext cx="1990724" cy="379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3633766" y="5329269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403703" y="5114940"/>
          <a:ext cx="26289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7" imgW="2971800" imgH="596880" progId="Equation.DSMT4">
                  <p:embed/>
                </p:oleObj>
              </mc:Choice>
              <mc:Fallback>
                <p:oleObj name="Equation" r:id="rId7" imgW="2971800" imgH="596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03" y="5114940"/>
                        <a:ext cx="26289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2"/>
          <p:cNvGrpSpPr/>
          <p:nvPr/>
        </p:nvGrpSpPr>
        <p:grpSpPr>
          <a:xfrm>
            <a:off x="500034" y="2357430"/>
            <a:ext cx="7786743" cy="1167101"/>
            <a:chOff x="571472" y="3857628"/>
            <a:chExt cx="5561959" cy="1167101"/>
          </a:xfrm>
        </p:grpSpPr>
        <p:sp>
          <p:nvSpPr>
            <p:cNvPr id="6" name="矩形 5"/>
            <p:cNvSpPr/>
            <p:nvPr/>
          </p:nvSpPr>
          <p:spPr>
            <a:xfrm>
              <a:off x="714348" y="4046000"/>
              <a:ext cx="5419083" cy="97872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latin typeface="+mn-lt"/>
                  <a:ea typeface="+mn-ea"/>
                </a:rPr>
                <a:t>Once we have found one anti-derivative </a:t>
              </a:r>
              <a:r>
                <a:rPr lang="en-US" altLang="zh-CN" sz="2400" b="1" i="1" dirty="0">
                  <a:latin typeface="+mn-lt"/>
                  <a:ea typeface="+mn-ea"/>
                </a:rPr>
                <a:t>F</a:t>
              </a:r>
              <a:r>
                <a:rPr lang="en-US" altLang="zh-CN" sz="2400" dirty="0">
                  <a:latin typeface="+mn-lt"/>
                  <a:ea typeface="+mn-ea"/>
                </a:rPr>
                <a:t>(</a:t>
              </a:r>
              <a:r>
                <a:rPr lang="en-US" altLang="zh-CN" sz="2400" b="1" i="1" dirty="0">
                  <a:latin typeface="+mn-lt"/>
                  <a:ea typeface="+mn-ea"/>
                </a:rPr>
                <a:t>x</a:t>
              </a:r>
              <a:r>
                <a:rPr lang="en-US" altLang="zh-CN" sz="2400" dirty="0">
                  <a:latin typeface="+mn-lt"/>
                  <a:ea typeface="+mn-ea"/>
                </a:rPr>
                <a:t>) of a function </a:t>
              </a:r>
              <a:r>
                <a:rPr lang="en-US" altLang="zh-CN" sz="2400" b="1" i="1" dirty="0">
                  <a:latin typeface="+mn-lt"/>
                  <a:ea typeface="+mn-ea"/>
                </a:rPr>
                <a:t>f</a:t>
              </a:r>
              <a:r>
                <a:rPr lang="en-US" altLang="zh-CN" sz="2400" dirty="0">
                  <a:latin typeface="+mn-lt"/>
                  <a:ea typeface="+mn-ea"/>
                </a:rPr>
                <a:t>(</a:t>
              </a:r>
              <a:r>
                <a:rPr lang="en-US" altLang="zh-CN" sz="2400" b="1" i="1" dirty="0">
                  <a:latin typeface="+mn-lt"/>
                  <a:ea typeface="+mn-ea"/>
                </a:rPr>
                <a:t>x</a:t>
              </a:r>
              <a:r>
                <a:rPr lang="en-US" altLang="zh-CN" sz="2400" dirty="0">
                  <a:latin typeface="+mn-lt"/>
                  <a:ea typeface="+mn-ea"/>
                </a:rPr>
                <a:t>), the other anti-derivatives differ from it by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lt"/>
                  <a:ea typeface="+mn-ea"/>
                </a:rPr>
                <a:t>a constant</a:t>
              </a:r>
              <a:r>
                <a:rPr lang="en-US" altLang="zh-CN" sz="2400" dirty="0">
                  <a:latin typeface="+mn-lt"/>
                  <a:ea typeface="+mn-ea"/>
                </a:rPr>
                <a:t>.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12" name="五角星 11"/>
            <p:cNvSpPr/>
            <p:nvPr/>
          </p:nvSpPr>
          <p:spPr>
            <a:xfrm>
              <a:off x="571472" y="3857628"/>
              <a:ext cx="285752" cy="357190"/>
            </a:xfrm>
            <a:prstGeom prst="star5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568442" y="4000504"/>
          <a:ext cx="186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9" imgW="1993680" imgH="406080" progId="Equation.DSMT4">
                  <p:embed/>
                </p:oleObj>
              </mc:Choice>
              <mc:Fallback>
                <p:oleObj name="Equation" r:id="rId9" imgW="1993680" imgH="406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42" y="4000504"/>
                        <a:ext cx="186055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3643306" y="407194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725613" y="5762625"/>
          <a:ext cx="13970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11" imgW="1498320" imgH="457200" progId="Equation.DSMT4">
                  <p:embed/>
                </p:oleObj>
              </mc:Choice>
              <mc:Fallback>
                <p:oleObj name="Equation" r:id="rId11" imgW="149832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5762625"/>
                        <a:ext cx="13970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箭头 17"/>
          <p:cNvSpPr/>
          <p:nvPr/>
        </p:nvSpPr>
        <p:spPr>
          <a:xfrm>
            <a:off x="3602055" y="5900773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4357686" y="5757882"/>
          <a:ext cx="20669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name="Equation" r:id="rId13" imgW="2336760" imgH="596880" progId="Equation.DSMT4">
                  <p:embed/>
                </p:oleObj>
              </mc:Choice>
              <mc:Fallback>
                <p:oleObj name="Equation" r:id="rId13" imgW="2336760" imgH="596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5757882"/>
                        <a:ext cx="206692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6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  <a:endParaRPr lang="zh-CN" altLang="en-US" sz="3200" dirty="0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52C34BC-F02B-4E70-B3AE-C53BDF972B4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500034" y="1214422"/>
            <a:ext cx="8072494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just"/>
            <a:r>
              <a:rPr lang="en-US" altLang="zh-CN" sz="2000" b="1" dirty="0">
                <a:solidFill>
                  <a:srgbClr val="C00000"/>
                </a:solidFill>
                <a:ea typeface="宋体" charset="-122"/>
              </a:rPr>
              <a:t>But it is not always efficient to use trigonometric identities or hyperbolic identities.</a:t>
            </a:r>
          </a:p>
        </p:txBody>
      </p:sp>
      <p:sp>
        <p:nvSpPr>
          <p:cNvPr id="713736" name="Rectangle 8"/>
          <p:cNvSpPr>
            <a:spLocks noChangeArrowheads="1"/>
          </p:cNvSpPr>
          <p:nvPr/>
        </p:nvSpPr>
        <p:spPr bwMode="auto">
          <a:xfrm>
            <a:off x="928662" y="3000372"/>
            <a:ext cx="1356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+mn-lt"/>
                <a:ea typeface="宋体" charset="-122"/>
              </a:rPr>
              <a:t>Solution</a:t>
            </a:r>
            <a:r>
              <a:rPr lang="en-US" altLang="zh-CN" sz="2400" dirty="0">
                <a:latin typeface="+mn-lt"/>
                <a:ea typeface="宋体" charset="-122"/>
              </a:rPr>
              <a:t> </a:t>
            </a:r>
          </a:p>
        </p:txBody>
      </p:sp>
      <p:graphicFrame>
        <p:nvGraphicFramePr>
          <p:cNvPr id="713734" name="Object 6"/>
          <p:cNvGraphicFramePr>
            <a:graphicFrameLocks noChangeAspect="1"/>
          </p:cNvGraphicFramePr>
          <p:nvPr/>
        </p:nvGraphicFramePr>
        <p:xfrm>
          <a:off x="3243263" y="2000240"/>
          <a:ext cx="15144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4" name="Equation" r:id="rId4" imgW="1511280" imgH="761760" progId="Equation.DSMT4">
                  <p:embed/>
                </p:oleObj>
              </mc:Choice>
              <mc:Fallback>
                <p:oleObj name="Equation" r:id="rId4" imgW="1511280" imgH="7617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2000240"/>
                        <a:ext cx="15144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39" name="Rectangle 11"/>
          <p:cNvSpPr>
            <a:spLocks noChangeArrowheads="1"/>
          </p:cNvSpPr>
          <p:nvPr/>
        </p:nvSpPr>
        <p:spPr bwMode="auto">
          <a:xfrm>
            <a:off x="5143504" y="2000240"/>
            <a:ext cx="3714744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just"/>
            <a:r>
              <a:rPr lang="zh-CN" altLang="en-US" sz="2000" dirty="0">
                <a:latin typeface="+mn-lt"/>
                <a:ea typeface="宋体" charset="-122"/>
              </a:rPr>
              <a:t> </a:t>
            </a:r>
            <a:r>
              <a:rPr lang="en-US" altLang="zh-CN" sz="2000" dirty="0">
                <a:latin typeface="+mn-lt"/>
                <a:ea typeface="宋体" charset="-122"/>
              </a:rPr>
              <a:t>It is too complex to evaluate this problem by using substitution with trigonometric identities or hyperbolic identities. </a:t>
            </a:r>
          </a:p>
        </p:txBody>
      </p:sp>
      <p:graphicFrame>
        <p:nvGraphicFramePr>
          <p:cNvPr id="713743" name="Object 15"/>
          <p:cNvGraphicFramePr>
            <a:graphicFrameLocks noChangeAspect="1"/>
          </p:cNvGraphicFramePr>
          <p:nvPr/>
        </p:nvGraphicFramePr>
        <p:xfrm>
          <a:off x="4451337" y="3462037"/>
          <a:ext cx="1190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5" name="Equation" r:id="rId6" imgW="1193800" imgH="368300" progId="Equation.DSMT4">
                  <p:embed/>
                </p:oleObj>
              </mc:Choice>
              <mc:Fallback>
                <p:oleObj name="Equation" r:id="rId6" imgW="1193800" imgH="368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37" y="3462037"/>
                        <a:ext cx="11906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41" name="Object 13"/>
          <p:cNvGraphicFramePr>
            <a:graphicFrameLocks noChangeAspect="1"/>
          </p:cNvGraphicFramePr>
          <p:nvPr/>
        </p:nvGraphicFramePr>
        <p:xfrm>
          <a:off x="6308725" y="3614440"/>
          <a:ext cx="10636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6" name="Equation" r:id="rId8" imgW="1066680" imgH="279360" progId="Equation.DSMT4">
                  <p:embed/>
                </p:oleObj>
              </mc:Choice>
              <mc:Fallback>
                <p:oleObj name="Equation" r:id="rId8" imgW="106668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3614440"/>
                        <a:ext cx="10636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40" name="Object 12"/>
          <p:cNvGraphicFramePr>
            <a:graphicFrameLocks noChangeAspect="1"/>
          </p:cNvGraphicFramePr>
          <p:nvPr/>
        </p:nvGraphicFramePr>
        <p:xfrm>
          <a:off x="1624009" y="4000504"/>
          <a:ext cx="28590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7" name="Equation" r:id="rId10" imgW="2857320" imgH="850680" progId="Equation.DSMT4">
                  <p:embed/>
                </p:oleObj>
              </mc:Choice>
              <mc:Fallback>
                <p:oleObj name="Equation" r:id="rId10" imgW="2857320" imgH="850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09" y="4000504"/>
                        <a:ext cx="2859088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28662" y="3500140"/>
            <a:ext cx="1736725" cy="461963"/>
            <a:chOff x="1196" y="2001"/>
            <a:chExt cx="1094" cy="291"/>
          </a:xfrm>
        </p:grpSpPr>
        <p:graphicFrame>
          <p:nvGraphicFramePr>
            <p:cNvPr id="713742" name="Object 14"/>
            <p:cNvGraphicFramePr>
              <a:graphicFrameLocks noChangeAspect="1"/>
            </p:cNvGraphicFramePr>
            <p:nvPr/>
          </p:nvGraphicFramePr>
          <p:xfrm>
            <a:off x="1594" y="2024"/>
            <a:ext cx="6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78" name="Equation" r:id="rId12" imgW="1104900" imgH="304800" progId="Equation.DSMT4">
                    <p:embed/>
                  </p:oleObj>
                </mc:Choice>
                <mc:Fallback>
                  <p:oleObj name="Equation" r:id="rId12" imgW="1104900" imgH="3048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2024"/>
                          <a:ext cx="69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3744" name="Rectangle 16"/>
            <p:cNvSpPr>
              <a:spLocks noChangeArrowheads="1"/>
            </p:cNvSpPr>
            <p:nvPr/>
          </p:nvSpPr>
          <p:spPr bwMode="auto">
            <a:xfrm>
              <a:off x="1196" y="2001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lt"/>
                  <a:ea typeface="宋体" charset="-122"/>
                </a:rPr>
                <a:t>Let </a:t>
              </a:r>
            </a:p>
          </p:txBody>
        </p:sp>
      </p:grp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2556476" y="3429000"/>
            <a:ext cx="2037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+mn-lt"/>
                <a:ea typeface="宋体" charset="-122"/>
              </a:rPr>
              <a:t>, then we have </a:t>
            </a:r>
          </a:p>
        </p:txBody>
      </p:sp>
      <p:sp>
        <p:nvSpPr>
          <p:cNvPr id="713746" name="Rectangle 18"/>
          <p:cNvSpPr>
            <a:spLocks noChangeArrowheads="1"/>
          </p:cNvSpPr>
          <p:nvPr/>
        </p:nvSpPr>
        <p:spPr bwMode="auto">
          <a:xfrm>
            <a:off x="5526138" y="3462037"/>
            <a:ext cx="782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+mn-lt"/>
                <a:ea typeface="宋体" charset="-122"/>
              </a:rPr>
              <a:t> </a:t>
            </a:r>
            <a:r>
              <a:rPr lang="en-US" altLang="zh-CN" sz="2400" dirty="0">
                <a:latin typeface="+mn-lt"/>
                <a:ea typeface="宋体" charset="-122"/>
              </a:rPr>
              <a:t>and </a:t>
            </a:r>
          </a:p>
        </p:txBody>
      </p:sp>
      <p:sp>
        <p:nvSpPr>
          <p:cNvPr id="713747" name="Rectangle 19"/>
          <p:cNvSpPr>
            <a:spLocks noChangeArrowheads="1"/>
          </p:cNvSpPr>
          <p:nvPr/>
        </p:nvSpPr>
        <p:spPr bwMode="auto">
          <a:xfrm>
            <a:off x="928662" y="3929066"/>
            <a:ext cx="535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13200" algn="ctr"/>
                <a:tab pos="8026400" algn="r"/>
              </a:tabLst>
            </a:pPr>
            <a:r>
              <a:rPr lang="en-US" altLang="zh-CN" sz="2400" dirty="0">
                <a:latin typeface="+mn-lt"/>
                <a:ea typeface="宋体" charset="-122"/>
              </a:rPr>
              <a:t>so,</a:t>
            </a:r>
          </a:p>
        </p:txBody>
      </p:sp>
      <p:graphicFrame>
        <p:nvGraphicFramePr>
          <p:cNvPr id="713750" name="Object 22"/>
          <p:cNvGraphicFramePr>
            <a:graphicFrameLocks noChangeAspect="1"/>
          </p:cNvGraphicFramePr>
          <p:nvPr/>
        </p:nvGraphicFramePr>
        <p:xfrm>
          <a:off x="6429388" y="4214818"/>
          <a:ext cx="2006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9" name="Equation" r:id="rId14" imgW="2006280" imgH="622080" progId="Equation.DSMT4">
                  <p:embed/>
                </p:oleObj>
              </mc:Choice>
              <mc:Fallback>
                <p:oleObj name="Equation" r:id="rId14" imgW="200628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4214818"/>
                        <a:ext cx="2006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51" name="Object 23"/>
          <p:cNvGraphicFramePr>
            <a:graphicFrameLocks noChangeAspect="1"/>
          </p:cNvGraphicFramePr>
          <p:nvPr/>
        </p:nvGraphicFramePr>
        <p:xfrm>
          <a:off x="2786050" y="5000636"/>
          <a:ext cx="3390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0" name="Equation" r:id="rId16" imgW="3390840" imgH="622080" progId="Equation.DSMT4">
                  <p:embed/>
                </p:oleObj>
              </mc:Choice>
              <mc:Fallback>
                <p:oleObj name="Equation" r:id="rId16" imgW="339084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000636"/>
                        <a:ext cx="3390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52" name="Object 24"/>
          <p:cNvGraphicFramePr>
            <a:graphicFrameLocks noChangeAspect="1"/>
          </p:cNvGraphicFramePr>
          <p:nvPr/>
        </p:nvGraphicFramePr>
        <p:xfrm>
          <a:off x="4500562" y="4286256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1" name="Equation" r:id="rId18" imgW="1942920" imgH="444240" progId="Equation.DSMT4">
                  <p:embed/>
                </p:oleObj>
              </mc:Choice>
              <mc:Fallback>
                <p:oleObj name="Equation" r:id="rId18" imgW="1942920" imgH="444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4286256"/>
                        <a:ext cx="1943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766770" y="2138347"/>
            <a:ext cx="430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Example</a:t>
            </a:r>
            <a:r>
              <a:rPr lang="en-US" altLang="zh-CN" sz="2400" b="1" dirty="0">
                <a:latin typeface="+mn-lt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713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1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1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1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1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1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1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1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1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71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6" grpId="0"/>
      <p:bldP spid="713739" grpId="0" animBg="1"/>
      <p:bldP spid="713739" grpId="1" animBg="1"/>
      <p:bldP spid="713745" grpId="0"/>
      <p:bldP spid="713746" grpId="0"/>
      <p:bldP spid="7137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  <a:endParaRPr lang="zh-CN" altLang="en-US" sz="3200" dirty="0"/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2A255D7-B7B6-4E1F-8FCE-27B4F54A4DB2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15779" name="Text Box 3"/>
          <p:cNvSpPr txBox="1">
            <a:spLocks noChangeArrowheads="1"/>
          </p:cNvSpPr>
          <p:nvPr/>
        </p:nvSpPr>
        <p:spPr bwMode="auto">
          <a:xfrm>
            <a:off x="785786" y="2241537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黑体" pitchFamily="2" charset="-122"/>
              </a:rPr>
              <a:t>Solution</a:t>
            </a:r>
            <a:endParaRPr kumimoji="1" lang="en-US" altLang="zh-CN" sz="2400" b="1">
              <a:latin typeface="+mn-lt"/>
              <a:ea typeface="宋体" charset="-122"/>
            </a:endParaRPr>
          </a:p>
        </p:txBody>
      </p:sp>
      <p:graphicFrame>
        <p:nvGraphicFramePr>
          <p:cNvPr id="715781" name="Object 5"/>
          <p:cNvGraphicFramePr>
            <a:graphicFrameLocks noChangeAspect="1"/>
          </p:cNvGraphicFramePr>
          <p:nvPr/>
        </p:nvGraphicFramePr>
        <p:xfrm>
          <a:off x="3346450" y="1366838"/>
          <a:ext cx="148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0" name="Equation" r:id="rId4" imgW="1485720" imgH="711000" progId="Equation.DSMT4">
                  <p:embed/>
                </p:oleObj>
              </mc:Choice>
              <mc:Fallback>
                <p:oleObj name="Equation" r:id="rId4" imgW="1485720" imgH="7110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1366838"/>
                        <a:ext cx="1485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09750" y="2214554"/>
            <a:ext cx="1819276" cy="488951"/>
            <a:chOff x="1111" y="1485"/>
            <a:chExt cx="1146" cy="308"/>
          </a:xfrm>
        </p:grpSpPr>
        <p:graphicFrame>
          <p:nvGraphicFramePr>
            <p:cNvPr id="715783" name="Object 7"/>
            <p:cNvGraphicFramePr>
              <a:graphicFrameLocks noChangeAspect="1"/>
            </p:cNvGraphicFramePr>
            <p:nvPr/>
          </p:nvGraphicFramePr>
          <p:xfrm>
            <a:off x="1521" y="1485"/>
            <a:ext cx="7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21" name="Equation" r:id="rId6" imgW="1168200" imgH="368280" progId="Equation.DSMT4">
                    <p:embed/>
                  </p:oleObj>
                </mc:Choice>
                <mc:Fallback>
                  <p:oleObj name="Equation" r:id="rId6" imgW="1168200" imgH="3682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1485"/>
                          <a:ext cx="73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5784" name="Text Box 8"/>
            <p:cNvSpPr txBox="1">
              <a:spLocks noChangeArrowheads="1"/>
            </p:cNvSpPr>
            <p:nvPr/>
          </p:nvSpPr>
          <p:spPr bwMode="auto">
            <a:xfrm>
              <a:off x="1111" y="1502"/>
              <a:ext cx="4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latin typeface="+mn-lt"/>
                  <a:ea typeface="宋体" charset="-122"/>
                </a:rPr>
                <a:t>Let</a:t>
              </a:r>
            </a:p>
          </p:txBody>
        </p:sp>
      </p:grpSp>
      <p:graphicFrame>
        <p:nvGraphicFramePr>
          <p:cNvPr id="715785" name="Object 9"/>
          <p:cNvGraphicFramePr>
            <a:graphicFrameLocks noChangeAspect="1"/>
          </p:cNvGraphicFramePr>
          <p:nvPr/>
        </p:nvGraphicFramePr>
        <p:xfrm>
          <a:off x="3868701" y="2300270"/>
          <a:ext cx="1460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2" name="Equation" r:id="rId8" imgW="1460160" imgH="342720" progId="Equation.DSMT4">
                  <p:embed/>
                </p:oleObj>
              </mc:Choice>
              <mc:Fallback>
                <p:oleObj name="Equation" r:id="rId8" imgW="146016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01" y="2300270"/>
                        <a:ext cx="1460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6" name="Object 10"/>
          <p:cNvGraphicFramePr>
            <a:graphicFrameLocks noChangeAspect="1"/>
          </p:cNvGraphicFramePr>
          <p:nvPr/>
        </p:nvGraphicFramePr>
        <p:xfrm>
          <a:off x="3881411" y="2806687"/>
          <a:ext cx="1447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3" name="Equation" r:id="rId10" imgW="1447560" imgH="622080" progId="Equation.DSMT4">
                  <p:embed/>
                </p:oleObj>
              </mc:Choice>
              <mc:Fallback>
                <p:oleObj name="Equation" r:id="rId10" imgW="144756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11" y="2806687"/>
                        <a:ext cx="14478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7" name="Object 11"/>
          <p:cNvGraphicFramePr>
            <a:graphicFrameLocks noChangeAspect="1"/>
          </p:cNvGraphicFramePr>
          <p:nvPr/>
        </p:nvGraphicFramePr>
        <p:xfrm>
          <a:off x="2081186" y="3524237"/>
          <a:ext cx="1257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4" name="Equation" r:id="rId12" imgW="1257120" imgH="698400" progId="Equation.DSMT4">
                  <p:embed/>
                </p:oleObj>
              </mc:Choice>
              <mc:Fallback>
                <p:oleObj name="Equation" r:id="rId12" imgW="1257120" imgH="698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186" y="3524237"/>
                        <a:ext cx="12573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8" name="Object 12"/>
          <p:cNvGraphicFramePr>
            <a:graphicFrameLocks noChangeAspect="1"/>
          </p:cNvGraphicFramePr>
          <p:nvPr/>
        </p:nvGraphicFramePr>
        <p:xfrm>
          <a:off x="3421036" y="3527412"/>
          <a:ext cx="1181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5" name="Equation" r:id="rId14" imgW="1180800" imgH="622080" progId="Equation.DSMT4">
                  <p:embed/>
                </p:oleObj>
              </mc:Choice>
              <mc:Fallback>
                <p:oleObj name="Equation" r:id="rId14" imgW="118080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36" y="3527412"/>
                        <a:ext cx="1181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9" name="Object 13"/>
          <p:cNvGraphicFramePr>
            <a:graphicFrameLocks noChangeAspect="1"/>
          </p:cNvGraphicFramePr>
          <p:nvPr/>
        </p:nvGraphicFramePr>
        <p:xfrm>
          <a:off x="4746599" y="3502012"/>
          <a:ext cx="2082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6" name="Equation" r:id="rId16" imgW="2082600" imgH="698400" progId="Equation.DSMT4">
                  <p:embed/>
                </p:oleObj>
              </mc:Choice>
              <mc:Fallback>
                <p:oleObj name="Equation" r:id="rId16" imgW="2082600" imgH="698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599" y="3502012"/>
                        <a:ext cx="20828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0" name="Object 14"/>
          <p:cNvGraphicFramePr>
            <a:graphicFrameLocks noChangeAspect="1"/>
          </p:cNvGraphicFramePr>
          <p:nvPr/>
        </p:nvGraphicFramePr>
        <p:xfrm>
          <a:off x="3428974" y="4294175"/>
          <a:ext cx="1460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7" name="Equation" r:id="rId18" imgW="1460160" imgH="698400" progId="Equation.DSMT4">
                  <p:embed/>
                </p:oleObj>
              </mc:Choice>
              <mc:Fallback>
                <p:oleObj name="Equation" r:id="rId18" imgW="1460160" imgH="698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74" y="4294175"/>
                        <a:ext cx="14605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1" name="Object 15"/>
          <p:cNvGraphicFramePr>
            <a:graphicFrameLocks noChangeAspect="1"/>
          </p:cNvGraphicFramePr>
          <p:nvPr/>
        </p:nvGraphicFramePr>
        <p:xfrm>
          <a:off x="3449611" y="5157775"/>
          <a:ext cx="2857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8" name="Equation" r:id="rId20" imgW="2857320" imgH="545760" progId="Equation.DSMT4">
                  <p:embed/>
                </p:oleObj>
              </mc:Choice>
              <mc:Fallback>
                <p:oleObj name="Equation" r:id="rId20" imgW="2857320" imgH="5457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11" y="5157775"/>
                        <a:ext cx="2857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2" name="Object 16"/>
          <p:cNvGraphicFramePr>
            <a:graphicFrameLocks noChangeAspect="1"/>
          </p:cNvGraphicFramePr>
          <p:nvPr/>
        </p:nvGraphicFramePr>
        <p:xfrm>
          <a:off x="2081186" y="2892412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9" name="Equation" r:id="rId22" imgW="1549080" imgH="431640" progId="Equation.DSMT4">
                  <p:embed/>
                </p:oleObj>
              </mc:Choice>
              <mc:Fallback>
                <p:oleObj name="Equation" r:id="rId22" imgW="154908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186" y="2892412"/>
                        <a:ext cx="154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766770" y="1500188"/>
            <a:ext cx="430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Example</a:t>
            </a:r>
            <a:r>
              <a:rPr lang="en-US" altLang="zh-CN" sz="2400" b="1" dirty="0">
                <a:latin typeface="+mn-lt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  <a:endParaRPr lang="zh-CN" altLang="en-US" sz="3200" dirty="0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319674D-AD56-4C96-BA82-4FDB0022F9E3}" type="slidenum">
              <a:rPr lang="en-US" altLang="en-US"/>
              <a:pPr/>
              <a:t>52</a:t>
            </a:fld>
            <a:endParaRPr lang="en-US" altLang="en-US"/>
          </a:p>
        </p:txBody>
      </p:sp>
      <p:graphicFrame>
        <p:nvGraphicFramePr>
          <p:cNvPr id="717830" name="Object 6"/>
          <p:cNvGraphicFramePr>
            <a:graphicFrameLocks noChangeAspect="1"/>
          </p:cNvGraphicFramePr>
          <p:nvPr/>
        </p:nvGraphicFramePr>
        <p:xfrm>
          <a:off x="3357554" y="2571744"/>
          <a:ext cx="1663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3" name="Equation" r:id="rId4" imgW="1663560" imgH="711000" progId="Equation.DSMT4">
                  <p:embed/>
                </p:oleObj>
              </mc:Choice>
              <mc:Fallback>
                <p:oleObj name="Equation" r:id="rId4" imgW="1663560" imgH="711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571744"/>
                        <a:ext cx="1663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78011" y="3214686"/>
            <a:ext cx="1185863" cy="622300"/>
            <a:chOff x="1020" y="1949"/>
            <a:chExt cx="747" cy="392"/>
          </a:xfrm>
        </p:grpSpPr>
        <p:sp>
          <p:nvSpPr>
            <p:cNvPr id="717832" name="Text Box 8"/>
            <p:cNvSpPr txBox="1">
              <a:spLocks noChangeArrowheads="1"/>
            </p:cNvSpPr>
            <p:nvPr/>
          </p:nvSpPr>
          <p:spPr bwMode="auto">
            <a:xfrm>
              <a:off x="1020" y="2005"/>
              <a:ext cx="4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+mn-lt"/>
                  <a:ea typeface="宋体" charset="-122"/>
                </a:rPr>
                <a:t>Let</a:t>
              </a:r>
            </a:p>
          </p:txBody>
        </p:sp>
        <p:graphicFrame>
          <p:nvGraphicFramePr>
            <p:cNvPr id="717833" name="Object 9"/>
            <p:cNvGraphicFramePr>
              <a:graphicFrameLocks noChangeAspect="1"/>
            </p:cNvGraphicFramePr>
            <p:nvPr/>
          </p:nvGraphicFramePr>
          <p:xfrm>
            <a:off x="1383" y="1949"/>
            <a:ext cx="38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34" name="Equation" r:id="rId6" imgW="609480" imgH="622080" progId="Equation.DSMT4">
                    <p:embed/>
                  </p:oleObj>
                </mc:Choice>
                <mc:Fallback>
                  <p:oleObj name="Equation" r:id="rId6" imgW="609480" imgH="6220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949"/>
                          <a:ext cx="384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834" name="Object 10"/>
          <p:cNvGraphicFramePr>
            <a:graphicFrameLocks noChangeAspect="1"/>
          </p:cNvGraphicFramePr>
          <p:nvPr/>
        </p:nvGraphicFramePr>
        <p:xfrm>
          <a:off x="3374999" y="3232134"/>
          <a:ext cx="1600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5" name="Equation" r:id="rId8" imgW="1600200" imgH="622080" progId="Equation.DSMT4">
                  <p:embed/>
                </p:oleObj>
              </mc:Choice>
              <mc:Fallback>
                <p:oleObj name="Equation" r:id="rId8" imgW="160020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999" y="3232134"/>
                        <a:ext cx="1600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5" name="Object 11"/>
          <p:cNvGraphicFramePr>
            <a:graphicFrameLocks noChangeAspect="1"/>
          </p:cNvGraphicFramePr>
          <p:nvPr/>
        </p:nvGraphicFramePr>
        <p:xfrm>
          <a:off x="1208114" y="4100511"/>
          <a:ext cx="1447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6" name="Equation" r:id="rId10" imgW="1447560" imgH="672840" progId="Equation.DSMT4">
                  <p:embed/>
                </p:oleObj>
              </mc:Choice>
              <mc:Fallback>
                <p:oleObj name="Equation" r:id="rId10" imgW="144756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114" y="4100511"/>
                        <a:ext cx="14478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6" name="Object 12"/>
          <p:cNvGraphicFramePr>
            <a:graphicFrameLocks noChangeAspect="1"/>
          </p:cNvGraphicFramePr>
          <p:nvPr/>
        </p:nvGraphicFramePr>
        <p:xfrm>
          <a:off x="2743226" y="4054473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7" name="Equation" r:id="rId12" imgW="2374560" imgH="1091880" progId="Equation.DSMT4">
                  <p:embed/>
                </p:oleObj>
              </mc:Choice>
              <mc:Fallback>
                <p:oleObj name="Equation" r:id="rId12" imgW="2374560" imgH="1091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26" y="4054473"/>
                        <a:ext cx="23749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7" name="Object 13"/>
          <p:cNvGraphicFramePr>
            <a:graphicFrameLocks noChangeAspect="1"/>
          </p:cNvGraphicFramePr>
          <p:nvPr/>
        </p:nvGraphicFramePr>
        <p:xfrm>
          <a:off x="5189564" y="4054473"/>
          <a:ext cx="1511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8" name="Equation" r:id="rId14" imgW="1511280" imgH="647640" progId="Equation.DSMT4">
                  <p:embed/>
                </p:oleObj>
              </mc:Choice>
              <mc:Fallback>
                <p:oleObj name="Equation" r:id="rId14" imgW="151128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64" y="4054473"/>
                        <a:ext cx="1511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8" name="Object 14"/>
          <p:cNvGraphicFramePr>
            <a:graphicFrameLocks noChangeAspect="1"/>
          </p:cNvGraphicFramePr>
          <p:nvPr/>
        </p:nvGraphicFramePr>
        <p:xfrm>
          <a:off x="2741639" y="5232398"/>
          <a:ext cx="2247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9" name="Equation" r:id="rId16" imgW="2247840" imgH="622080" progId="Equation.DSMT4">
                  <p:embed/>
                </p:oleObj>
              </mc:Choice>
              <mc:Fallback>
                <p:oleObj name="Equation" r:id="rId16" imgW="224784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39" y="5232398"/>
                        <a:ext cx="2247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9" name="Object 15"/>
          <p:cNvGraphicFramePr>
            <a:graphicFrameLocks noChangeAspect="1"/>
          </p:cNvGraphicFramePr>
          <p:nvPr/>
        </p:nvGraphicFramePr>
        <p:xfrm>
          <a:off x="5056214" y="5218111"/>
          <a:ext cx="3302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0" name="Equation" r:id="rId18" imgW="3301920" imgH="622080" progId="Equation.DSMT4">
                  <p:embed/>
                </p:oleObj>
              </mc:Choice>
              <mc:Fallback>
                <p:oleObj name="Equation" r:id="rId18" imgW="330192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214" y="5218111"/>
                        <a:ext cx="3302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40" name="Rectangle 16"/>
          <p:cNvSpPr>
            <a:spLocks noChangeArrowheads="1"/>
          </p:cNvSpPr>
          <p:nvPr/>
        </p:nvSpPr>
        <p:spPr bwMode="auto">
          <a:xfrm>
            <a:off x="857224" y="3328986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+mn-lt"/>
                <a:ea typeface="黑体" pitchFamily="2" charset="-122"/>
              </a:rPr>
              <a:t>Solution</a:t>
            </a:r>
          </a:p>
        </p:txBody>
      </p:sp>
      <p:sp>
        <p:nvSpPr>
          <p:cNvPr id="717843" name="Rectangle 19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49318" y="1503357"/>
            <a:ext cx="8280400" cy="996949"/>
            <a:chOff x="295" y="857"/>
            <a:chExt cx="5216" cy="628"/>
          </a:xfrm>
        </p:grpSpPr>
        <p:sp>
          <p:nvSpPr>
            <p:cNvPr id="717841" name="Rectangle 17"/>
            <p:cNvSpPr>
              <a:spLocks noChangeArrowheads="1"/>
            </p:cNvSpPr>
            <p:nvPr/>
          </p:nvSpPr>
          <p:spPr bwMode="auto">
            <a:xfrm>
              <a:off x="295" y="857"/>
              <a:ext cx="5216" cy="61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latin typeface="+mn-lt"/>
                  <a:ea typeface="宋体" charset="-122"/>
                </a:rPr>
                <a:t>If the denominator of a fraction has high order with respect to the independent variable, we may use substitution as </a:t>
              </a:r>
            </a:p>
          </p:txBody>
        </p:sp>
        <p:graphicFrame>
          <p:nvGraphicFramePr>
            <p:cNvPr id="717842" name="Object 18"/>
            <p:cNvGraphicFramePr>
              <a:graphicFrameLocks noChangeAspect="1"/>
            </p:cNvGraphicFramePr>
            <p:nvPr/>
          </p:nvGraphicFramePr>
          <p:xfrm>
            <a:off x="4140" y="1095"/>
            <a:ext cx="43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1" name="Equation" r:id="rId20" imgW="685800" imgH="622080" progId="Equation.DSMT4">
                    <p:embed/>
                  </p:oleObj>
                </mc:Choice>
                <mc:Fallback>
                  <p:oleObj name="Equation" r:id="rId20" imgW="685800" imgH="6220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1095"/>
                          <a:ext cx="432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906467" y="2681285"/>
            <a:ext cx="295115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Example</a:t>
            </a:r>
            <a:r>
              <a:rPr lang="en-US" altLang="zh-CN" sz="2400" b="1" dirty="0">
                <a:latin typeface="+mn-lt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4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Text Box 4"/>
          <p:cNvSpPr txBox="1">
            <a:spLocks noChangeArrowheads="1"/>
          </p:cNvSpPr>
          <p:nvPr/>
        </p:nvSpPr>
        <p:spPr bwMode="auto">
          <a:xfrm>
            <a:off x="673045" y="2216141"/>
            <a:ext cx="1547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+mn-lt"/>
                <a:ea typeface="宋体" charset="-122"/>
              </a:rPr>
              <a:t>Solution</a:t>
            </a:r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Integration by the Second Substitutions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12059" y="6126153"/>
            <a:ext cx="762000" cy="365125"/>
          </a:xfrm>
          <a:prstGeom prst="rect">
            <a:avLst/>
          </a:prstGeom>
        </p:spPr>
        <p:txBody>
          <a:bodyPr/>
          <a:lstStyle/>
          <a:p>
            <a:fld id="{B1493F6B-D305-4D01-8B49-0F0DB5D860F6}" type="slidenum">
              <a:rPr lang="en-US" altLang="en-US"/>
              <a:pPr/>
              <a:t>53</a:t>
            </a:fld>
            <a:endParaRPr lang="en-US" altLang="en-US"/>
          </a:p>
        </p:txBody>
      </p:sp>
      <p:graphicFrame>
        <p:nvGraphicFramePr>
          <p:cNvPr id="719887" name="Object 15"/>
          <p:cNvGraphicFramePr>
            <a:graphicFrameLocks noGrp="1" noChangeAspect="1"/>
          </p:cNvGraphicFramePr>
          <p:nvPr>
            <p:ph idx="4294967295"/>
          </p:nvPr>
        </p:nvGraphicFramePr>
        <p:xfrm>
          <a:off x="928662" y="4214818"/>
          <a:ext cx="1790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1" name="Equation" r:id="rId4" imgW="1790640" imgH="672840" progId="Equation.DSMT4">
                  <p:embed/>
                </p:oleObj>
              </mc:Choice>
              <mc:Fallback>
                <p:oleObj name="Equation" r:id="rId4" imgW="1790640" imgH="6728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214818"/>
                        <a:ext cx="17907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77" name="Object 5"/>
          <p:cNvGraphicFramePr>
            <a:graphicFrameLocks noChangeAspect="1"/>
          </p:cNvGraphicFramePr>
          <p:nvPr/>
        </p:nvGraphicFramePr>
        <p:xfrm>
          <a:off x="3171828" y="1344613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2" name="Equation" r:id="rId6" imgW="1828800" imgH="723600" progId="Equation.DSMT4">
                  <p:embed/>
                </p:oleObj>
              </mc:Choice>
              <mc:Fallback>
                <p:oleObj name="Equation" r:id="rId6" imgW="1828800" imgH="723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8" y="1344613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78" name="Object 6"/>
          <p:cNvGraphicFramePr>
            <a:graphicFrameLocks noChangeAspect="1"/>
          </p:cNvGraphicFramePr>
          <p:nvPr/>
        </p:nvGraphicFramePr>
        <p:xfrm>
          <a:off x="571472" y="2844791"/>
          <a:ext cx="1549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3" name="Equation" r:id="rId8" imgW="1549080" imgH="698400" progId="Equation.DSMT4">
                  <p:embed/>
                </p:oleObj>
              </mc:Choice>
              <mc:Fallback>
                <p:oleObj name="Equation" r:id="rId8" imgW="154908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844791"/>
                        <a:ext cx="15494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44703" y="2143116"/>
            <a:ext cx="1290639" cy="622300"/>
            <a:chOff x="1000" y="1314"/>
            <a:chExt cx="813" cy="392"/>
          </a:xfrm>
        </p:grpSpPr>
        <p:sp>
          <p:nvSpPr>
            <p:cNvPr id="719880" name="Text Box 8"/>
            <p:cNvSpPr txBox="1">
              <a:spLocks noChangeArrowheads="1"/>
            </p:cNvSpPr>
            <p:nvPr/>
          </p:nvSpPr>
          <p:spPr bwMode="auto">
            <a:xfrm>
              <a:off x="1000" y="1369"/>
              <a:ext cx="4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latin typeface="+mn-lt"/>
                  <a:ea typeface="宋体" charset="-122"/>
                </a:rPr>
                <a:t>Let</a:t>
              </a:r>
            </a:p>
          </p:txBody>
        </p:sp>
        <p:graphicFrame>
          <p:nvGraphicFramePr>
            <p:cNvPr id="719881" name="Object 9"/>
            <p:cNvGraphicFramePr>
              <a:graphicFrameLocks noChangeAspect="1"/>
            </p:cNvGraphicFramePr>
            <p:nvPr/>
          </p:nvGraphicFramePr>
          <p:xfrm>
            <a:off x="1429" y="1314"/>
            <a:ext cx="38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004" name="Equation" r:id="rId10" imgW="609480" imgH="622080" progId="Equation.DSMT4">
                    <p:embed/>
                  </p:oleObj>
                </mc:Choice>
                <mc:Fallback>
                  <p:oleObj name="Equation" r:id="rId10" imgW="609480" imgH="62208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314"/>
                          <a:ext cx="384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882" name="Object 10"/>
          <p:cNvGraphicFramePr>
            <a:graphicFrameLocks noChangeAspect="1"/>
          </p:cNvGraphicFramePr>
          <p:nvPr/>
        </p:nvGraphicFramePr>
        <p:xfrm>
          <a:off x="3787753" y="2143116"/>
          <a:ext cx="1600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5" name="Equation" r:id="rId12" imgW="1600200" imgH="622080" progId="Equation.DSMT4">
                  <p:embed/>
                </p:oleObj>
              </mc:Choice>
              <mc:Fallback>
                <p:oleObj name="Equation" r:id="rId12" imgW="160020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53" y="2143116"/>
                        <a:ext cx="1600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83" name="Object 11"/>
          <p:cNvGraphicFramePr>
            <a:graphicFrameLocks noChangeAspect="1"/>
          </p:cNvGraphicFramePr>
          <p:nvPr/>
        </p:nvGraphicFramePr>
        <p:xfrm>
          <a:off x="2192309" y="2822566"/>
          <a:ext cx="3022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6" name="Equation" r:id="rId14" imgW="3022560" imgH="1168200" progId="Equation.DSMT4">
                  <p:embed/>
                </p:oleObj>
              </mc:Choice>
              <mc:Fallback>
                <p:oleObj name="Equation" r:id="rId14" imgW="3022560" imgH="1168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09" y="2822566"/>
                        <a:ext cx="30226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84" name="Object 12"/>
          <p:cNvGraphicFramePr>
            <a:graphicFrameLocks noChangeAspect="1"/>
          </p:cNvGraphicFramePr>
          <p:nvPr/>
        </p:nvGraphicFramePr>
        <p:xfrm>
          <a:off x="5227609" y="2822566"/>
          <a:ext cx="1536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7" name="Equation" r:id="rId16" imgW="1536480" imgH="723600" progId="Equation.DSMT4">
                  <p:embed/>
                </p:oleObj>
              </mc:Choice>
              <mc:Fallback>
                <p:oleObj name="Equation" r:id="rId16" imgW="1536480" imgH="723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09" y="2822566"/>
                        <a:ext cx="15367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85" name="Object 13"/>
          <p:cNvGraphicFramePr>
            <a:graphicFrameLocks noChangeAspect="1"/>
          </p:cNvGraphicFramePr>
          <p:nvPr/>
        </p:nvGraphicFramePr>
        <p:xfrm>
          <a:off x="6764309" y="2836853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8" name="Equation" r:id="rId18" imgW="1828800" imgH="723600" progId="Equation.DSMT4">
                  <p:embed/>
                </p:oleObj>
              </mc:Choice>
              <mc:Fallback>
                <p:oleObj name="Equation" r:id="rId18" imgW="1828800" imgH="723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309" y="2836853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86" name="Object 14"/>
          <p:cNvGraphicFramePr>
            <a:graphicFrameLocks noChangeAspect="1"/>
          </p:cNvGraphicFramePr>
          <p:nvPr/>
        </p:nvGraphicFramePr>
        <p:xfrm>
          <a:off x="887359" y="3990966"/>
          <a:ext cx="622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9" name="Equation" r:id="rId20" imgW="622080" imgH="304560" progId="Equation.DSMT4">
                  <p:embed/>
                </p:oleObj>
              </mc:Choice>
              <mc:Fallback>
                <p:oleObj name="Equation" r:id="rId20" imgW="62208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359" y="3990966"/>
                        <a:ext cx="622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88" name="Object 16"/>
          <p:cNvGraphicFramePr>
            <a:graphicFrameLocks noChangeAspect="1"/>
          </p:cNvGraphicFramePr>
          <p:nvPr/>
        </p:nvGraphicFramePr>
        <p:xfrm>
          <a:off x="2786050" y="4214818"/>
          <a:ext cx="173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10" name="Equation" r:id="rId22" imgW="1739880" imgH="660240" progId="Equation.DSMT4">
                  <p:embed/>
                </p:oleObj>
              </mc:Choice>
              <mc:Fallback>
                <p:oleObj name="Equation" r:id="rId22" imgW="1739880" imgH="660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214818"/>
                        <a:ext cx="1739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89" name="Object 17"/>
          <p:cNvGraphicFramePr>
            <a:graphicFrameLocks noChangeAspect="1"/>
          </p:cNvGraphicFramePr>
          <p:nvPr/>
        </p:nvGraphicFramePr>
        <p:xfrm>
          <a:off x="4732309" y="4135428"/>
          <a:ext cx="332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11" name="Equation" r:id="rId24" imgW="3327120" imgH="723600" progId="Equation.DSMT4">
                  <p:embed/>
                </p:oleObj>
              </mc:Choice>
              <mc:Fallback>
                <p:oleObj name="Equation" r:id="rId24" imgW="3327120" imgH="723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09" y="4135428"/>
                        <a:ext cx="33274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90" name="Object 18"/>
          <p:cNvGraphicFramePr>
            <a:graphicFrameLocks noChangeAspect="1"/>
          </p:cNvGraphicFramePr>
          <p:nvPr/>
        </p:nvGraphicFramePr>
        <p:xfrm>
          <a:off x="827082" y="5143491"/>
          <a:ext cx="2959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12" name="Equation" r:id="rId26" imgW="2958840" imgH="622080" progId="Equation.DSMT4">
                  <p:embed/>
                </p:oleObj>
              </mc:Choice>
              <mc:Fallback>
                <p:oleObj name="Equation" r:id="rId26" imgW="295884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2" y="5143491"/>
                        <a:ext cx="2959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91" name="Object 19"/>
          <p:cNvGraphicFramePr>
            <a:graphicFrameLocks noChangeAspect="1"/>
          </p:cNvGraphicFramePr>
          <p:nvPr/>
        </p:nvGraphicFramePr>
        <p:xfrm>
          <a:off x="3857620" y="4999028"/>
          <a:ext cx="3390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13" name="Equation" r:id="rId28" imgW="3390840" imgH="914400" progId="Equation.DSMT4">
                  <p:embed/>
                </p:oleObj>
              </mc:Choice>
              <mc:Fallback>
                <p:oleObj name="Equation" r:id="rId28" imgW="3390840" imgH="914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4999028"/>
                        <a:ext cx="3390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714348" y="1428736"/>
            <a:ext cx="295115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Example</a:t>
            </a:r>
            <a:r>
              <a:rPr lang="en-US" altLang="zh-CN" sz="2400" b="1" dirty="0">
                <a:latin typeface="+mn-lt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Evaluate</a:t>
            </a:r>
            <a:endParaRPr kumimoji="1" lang="en-US" altLang="zh-CN" sz="24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Concepts of Indefinite Integrals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94" y="1500174"/>
            <a:ext cx="8229600" cy="1042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Do anti-derivatives (and, hence, indefinite integrals) exist for every function   </a:t>
            </a:r>
            <a:r>
              <a:rPr lang="en-US" altLang="zh-CN" sz="2800" b="1" i="1" dirty="0"/>
              <a:t>f </a:t>
            </a:r>
            <a:r>
              <a:rPr lang="en-US" altLang="zh-CN" sz="2800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dirty="0"/>
              <a:t>)?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438525" y="6286520"/>
            <a:ext cx="2133600" cy="365125"/>
          </a:xfrm>
        </p:spPr>
        <p:txBody>
          <a:bodyPr/>
          <a:lstStyle/>
          <a:p>
            <a:pPr>
              <a:defRPr/>
            </a:pPr>
            <a:fld id="{F10766BB-27CD-43FB-B224-0F25E41A9EF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grpSp>
        <p:nvGrpSpPr>
          <p:cNvPr id="5" name="组合 12"/>
          <p:cNvGrpSpPr/>
          <p:nvPr/>
        </p:nvGrpSpPr>
        <p:grpSpPr>
          <a:xfrm>
            <a:off x="642910" y="3357562"/>
            <a:ext cx="7929618" cy="1643074"/>
            <a:chOff x="571472" y="3787921"/>
            <a:chExt cx="5664016" cy="1643074"/>
          </a:xfrm>
        </p:grpSpPr>
        <p:sp>
          <p:nvSpPr>
            <p:cNvPr id="6" name="矩形 5"/>
            <p:cNvSpPr/>
            <p:nvPr/>
          </p:nvSpPr>
          <p:spPr>
            <a:xfrm>
              <a:off x="714348" y="4046000"/>
              <a:ext cx="5521140" cy="138499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altLang="zh-CN" sz="2800" dirty="0">
                  <a:latin typeface="+mn-lt"/>
                </a:rPr>
                <a:t>If a function  </a:t>
              </a:r>
              <a:r>
                <a:rPr lang="en-US" altLang="zh-CN" sz="2800" b="1" i="1" dirty="0">
                  <a:latin typeface="+mn-lt"/>
                </a:rPr>
                <a:t>f </a:t>
              </a:r>
              <a:r>
                <a:rPr lang="en-US" altLang="zh-CN" sz="2800" dirty="0">
                  <a:latin typeface="+mn-lt"/>
                </a:rPr>
                <a:t>(</a:t>
              </a:r>
              <a:r>
                <a:rPr lang="en-US" altLang="zh-CN" sz="2800" b="1" i="1" dirty="0">
                  <a:latin typeface="+mn-lt"/>
                </a:rPr>
                <a:t>x</a:t>
              </a:r>
              <a:r>
                <a:rPr lang="en-US" altLang="zh-CN" sz="2800" dirty="0">
                  <a:latin typeface="+mn-lt"/>
                </a:rPr>
                <a:t>) is continuous on an interval </a:t>
              </a:r>
              <a:r>
                <a:rPr lang="en-US" altLang="zh-CN" sz="2800" b="1" i="1" dirty="0">
                  <a:latin typeface="+mn-lt"/>
                </a:rPr>
                <a:t>I</a:t>
              </a:r>
              <a:r>
                <a:rPr lang="en-US" altLang="zh-CN" sz="2800" dirty="0">
                  <a:latin typeface="+mn-lt"/>
                </a:rPr>
                <a:t>, then this function has an anti-derivative (and, hence, there is also an indefinite integral) on the interval </a:t>
              </a:r>
              <a:r>
                <a:rPr lang="en-US" altLang="zh-CN" sz="2800" b="1" i="1" dirty="0">
                  <a:latin typeface="+mn-lt"/>
                </a:rPr>
                <a:t>I</a:t>
              </a:r>
              <a:r>
                <a:rPr lang="en-US" altLang="zh-CN" sz="2800" dirty="0">
                  <a:latin typeface="+mn-lt"/>
                </a:rPr>
                <a:t>.</a:t>
              </a:r>
            </a:p>
          </p:txBody>
        </p:sp>
        <p:sp>
          <p:nvSpPr>
            <p:cNvPr id="7" name="五角星 6"/>
            <p:cNvSpPr/>
            <p:nvPr/>
          </p:nvSpPr>
          <p:spPr>
            <a:xfrm>
              <a:off x="571472" y="3787921"/>
              <a:ext cx="285752" cy="426897"/>
            </a:xfrm>
            <a:prstGeom prst="star5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7224" y="271462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NO.</a:t>
            </a:r>
            <a:endParaRPr lang="zh-CN" alt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Basic Indefinite Integrals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438525" y="6286520"/>
            <a:ext cx="2133600" cy="365125"/>
          </a:xfrm>
        </p:spPr>
        <p:txBody>
          <a:bodyPr/>
          <a:lstStyle/>
          <a:p>
            <a:pPr>
              <a:defRPr/>
            </a:pPr>
            <a:fld id="{F10766BB-27CD-43FB-B224-0F25E41A9EF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928794" y="1214422"/>
            <a:ext cx="5214974" cy="642942"/>
            <a:chOff x="1500166" y="1428736"/>
            <a:chExt cx="5214974" cy="642942"/>
          </a:xfrm>
        </p:grpSpPr>
        <p:sp>
          <p:nvSpPr>
            <p:cNvPr id="18" name="圆角矩形 17"/>
            <p:cNvSpPr/>
            <p:nvPr/>
          </p:nvSpPr>
          <p:spPr>
            <a:xfrm>
              <a:off x="1500166" y="1428736"/>
              <a:ext cx="5214974" cy="64294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7111" name="Object 7"/>
            <p:cNvGraphicFramePr>
              <a:graphicFrameLocks noChangeAspect="1"/>
            </p:cNvGraphicFramePr>
            <p:nvPr/>
          </p:nvGraphicFramePr>
          <p:xfrm>
            <a:off x="3857620" y="1500174"/>
            <a:ext cx="2741612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0" name="Equation" r:id="rId3" imgW="3098520" imgH="596880" progId="Equation.DSMT4">
                    <p:embed/>
                  </p:oleObj>
                </mc:Choice>
                <mc:Fallback>
                  <p:oleObj name="Equation" r:id="rId3" imgW="3098520" imgH="5968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620" y="1500174"/>
                          <a:ext cx="2741612" cy="528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2" name="Object 8"/>
            <p:cNvGraphicFramePr>
              <a:graphicFrameLocks noChangeAspect="1"/>
            </p:cNvGraphicFramePr>
            <p:nvPr/>
          </p:nvGraphicFramePr>
          <p:xfrm>
            <a:off x="1643042" y="1571612"/>
            <a:ext cx="1860550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1" name="Equation" r:id="rId5" imgW="1993680" imgH="406080" progId="Equation.DSMT4">
                    <p:embed/>
                  </p:oleObj>
                </mc:Choice>
                <mc:Fallback>
                  <p:oleObj name="Equation" r:id="rId5" imgW="1993680" imgH="4060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42" y="1571612"/>
                          <a:ext cx="1860550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4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149" name="Object 45"/>
          <p:cNvGraphicFramePr>
            <a:graphicFrameLocks noChangeAspect="1"/>
          </p:cNvGraphicFramePr>
          <p:nvPr/>
        </p:nvGraphicFramePr>
        <p:xfrm>
          <a:off x="1052538" y="1571612"/>
          <a:ext cx="7162800" cy="500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2" name="Document" r:id="rId7" imgW="8364014" imgH="6152050" progId="Word.Document.8">
                  <p:embed/>
                </p:oleObj>
              </mc:Choice>
              <mc:Fallback>
                <p:oleObj name="Document" r:id="rId7" imgW="8364014" imgH="6152050" progId="Word.Document.8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38" y="1571612"/>
                        <a:ext cx="7162800" cy="5000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Properties of Indefinite Integrals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438525" y="6286520"/>
            <a:ext cx="2133600" cy="365125"/>
          </a:xfrm>
        </p:spPr>
        <p:txBody>
          <a:bodyPr/>
          <a:lstStyle/>
          <a:p>
            <a:pPr>
              <a:defRPr/>
            </a:pPr>
            <a:fld id="{F10766BB-27CD-43FB-B224-0F25E41A9EF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1531938"/>
            <a:ext cx="1579562" cy="4572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a typeface="宋体" charset="-122"/>
              </a:rPr>
              <a:t>Property 1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116013" y="2128830"/>
            <a:ext cx="6192837" cy="1443038"/>
            <a:chOff x="703" y="1334"/>
            <a:chExt cx="3901" cy="909"/>
          </a:xfrm>
        </p:grpSpPr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703" y="1343"/>
              <a:ext cx="3901" cy="9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400"/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765" y="1334"/>
              <a:ext cx="3600" cy="863"/>
              <a:chOff x="765" y="1334"/>
              <a:chExt cx="3600" cy="863"/>
            </a:xfrm>
          </p:grpSpPr>
          <p:graphicFrame>
            <p:nvGraphicFramePr>
              <p:cNvPr id="9" name="Object 8"/>
              <p:cNvGraphicFramePr>
                <a:graphicFrameLocks noChangeAspect="1"/>
              </p:cNvGraphicFramePr>
              <p:nvPr/>
            </p:nvGraphicFramePr>
            <p:xfrm>
              <a:off x="883" y="1334"/>
              <a:ext cx="1504" cy="4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97" name="Equation" r:id="rId3" imgW="2387520" imgH="723600" progId="Equation.DSMT4">
                      <p:embed/>
                    </p:oleObj>
                  </mc:Choice>
                  <mc:Fallback>
                    <p:oleObj name="Equation" r:id="rId3" imgW="2387520" imgH="72360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3" y="1334"/>
                            <a:ext cx="1504" cy="4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7"/>
              <p:cNvGraphicFramePr>
                <a:graphicFrameLocks noChangeAspect="1"/>
              </p:cNvGraphicFramePr>
              <p:nvPr/>
            </p:nvGraphicFramePr>
            <p:xfrm>
              <a:off x="2757" y="1433"/>
              <a:ext cx="1608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98" name="Equation" r:id="rId5" imgW="2552400" imgH="495000" progId="Equation.DSMT4">
                      <p:embed/>
                    </p:oleObj>
                  </mc:Choice>
                  <mc:Fallback>
                    <p:oleObj name="Equation" r:id="rId5" imgW="2552400" imgH="4950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7" y="1433"/>
                            <a:ext cx="1608" cy="3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6"/>
              <p:cNvGraphicFramePr>
                <a:graphicFrameLocks noChangeAspect="1"/>
              </p:cNvGraphicFramePr>
              <p:nvPr/>
            </p:nvGraphicFramePr>
            <p:xfrm>
              <a:off x="765" y="1883"/>
              <a:ext cx="1650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99" name="Equation" r:id="rId7" imgW="2616120" imgH="495000" progId="Equation.DSMT4">
                      <p:embed/>
                    </p:oleObj>
                  </mc:Choice>
                  <mc:Fallback>
                    <p:oleObj name="Equation" r:id="rId7" imgW="2616120" imgH="4950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5" y="1883"/>
                            <a:ext cx="1650" cy="3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5"/>
              <p:cNvGraphicFramePr>
                <a:graphicFrameLocks noChangeAspect="1"/>
              </p:cNvGraphicFramePr>
              <p:nvPr/>
            </p:nvGraphicFramePr>
            <p:xfrm>
              <a:off x="2788" y="1872"/>
              <a:ext cx="1456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00" name="Equation" r:id="rId9" imgW="2311200" imgH="495000" progId="Equation.DSMT4">
                      <p:embed/>
                    </p:oleObj>
                  </mc:Choice>
                  <mc:Fallback>
                    <p:oleObj name="Equation" r:id="rId9" imgW="2311200" imgH="4950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8" y="1872"/>
                            <a:ext cx="1456" cy="3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2375" y="1434"/>
                <a:ext cx="423" cy="291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ea typeface="宋体" charset="-122"/>
                  </a:rPr>
                  <a:t>, or </a:t>
                </a: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2381" y="1888"/>
                <a:ext cx="423" cy="291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ea typeface="宋体" charset="-122"/>
                  </a:rPr>
                  <a:t>, or </a:t>
                </a:r>
              </a:p>
            </p:txBody>
          </p:sp>
        </p:grp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00034" y="3929066"/>
            <a:ext cx="4254691" cy="46166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zh-CN" sz="2400" b="1" dirty="0">
                <a:ea typeface="宋体" charset="-122"/>
              </a:rPr>
              <a:t>Property 2 (Linear property)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71538" y="4643446"/>
            <a:ext cx="6192837" cy="1500198"/>
            <a:chOff x="1071538" y="5000636"/>
            <a:chExt cx="6192837" cy="1500198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071538" y="5000636"/>
              <a:ext cx="6192837" cy="1500198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36" name="Object 8"/>
            <p:cNvGraphicFramePr>
              <a:graphicFrameLocks noChangeAspect="1"/>
            </p:cNvGraphicFramePr>
            <p:nvPr/>
          </p:nvGraphicFramePr>
          <p:xfrm>
            <a:off x="1887538" y="5189540"/>
            <a:ext cx="28067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1" name="Equation" r:id="rId11" imgW="2806560" imgH="495000" progId="Equation.DSMT4">
                    <p:embed/>
                  </p:oleObj>
                </mc:Choice>
                <mc:Fallback>
                  <p:oleObj name="Equation" r:id="rId11" imgW="2806560" imgH="4950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538" y="5189540"/>
                          <a:ext cx="2806700" cy="498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5" name="Object 7"/>
            <p:cNvGraphicFramePr>
              <a:graphicFrameLocks noChangeAspect="1"/>
            </p:cNvGraphicFramePr>
            <p:nvPr/>
          </p:nvGraphicFramePr>
          <p:xfrm>
            <a:off x="1960579" y="5788045"/>
            <a:ext cx="4968875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2" name="Equation" r:id="rId13" imgW="4965480" imgH="495000" progId="Equation.DSMT4">
                    <p:embed/>
                  </p:oleObj>
                </mc:Choice>
                <mc:Fallback>
                  <p:oleObj name="Equation" r:id="rId13" imgW="4965480" imgH="4950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579" y="5788045"/>
                          <a:ext cx="4968875" cy="498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1071538" y="5181913"/>
              <a:ext cx="57864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(1)                                      , 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kumimoji="0" lang="en-US" altLang="zh-CN" sz="24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is a constant;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                          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142976" y="5715016"/>
              <a:ext cx="8899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(2) 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438525" y="6286520"/>
            <a:ext cx="2133600" cy="365125"/>
          </a:xfrm>
        </p:spPr>
        <p:txBody>
          <a:bodyPr/>
          <a:lstStyle/>
          <a:p>
            <a:pPr>
              <a:defRPr/>
            </a:pPr>
            <a:fld id="{F10766BB-27CD-43FB-B224-0F25E41A9EF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2910" y="2395831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+mn-lt"/>
                <a:ea typeface="宋体" charset="-122"/>
              </a:rPr>
              <a:t>Solution</a:t>
            </a:r>
            <a:endParaRPr lang="en-US" altLang="zh-CN" sz="2400" dirty="0">
              <a:latin typeface="+mn-lt"/>
              <a:ea typeface="宋体" charset="-122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992313" y="2071688"/>
          <a:ext cx="70612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5" name="Equation" r:id="rId3" imgW="7061040" imgH="901440" progId="Equation.DSMT4">
                  <p:embed/>
                </p:oleObj>
              </mc:Choice>
              <mc:Fallback>
                <p:oleObj name="Equation" r:id="rId3" imgW="7061040" imgH="901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071688"/>
                        <a:ext cx="706120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3705225" y="3119438"/>
          <a:ext cx="271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Equation" r:id="rId5" imgW="2717640" imgH="380880" progId="Equation.DSMT4">
                  <p:embed/>
                </p:oleObj>
              </mc:Choice>
              <mc:Fallback>
                <p:oleObj name="Equation" r:id="rId5" imgW="2717640" imgH="380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3119438"/>
                        <a:ext cx="2717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214546" y="1000108"/>
            <a:ext cx="3286148" cy="995362"/>
            <a:chOff x="1714480" y="2786058"/>
            <a:chExt cx="3286148" cy="995362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714480" y="3143248"/>
              <a:ext cx="13356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Evaluate 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52228" name="Object 4"/>
            <p:cNvGraphicFramePr>
              <a:graphicFrameLocks noChangeAspect="1"/>
            </p:cNvGraphicFramePr>
            <p:nvPr/>
          </p:nvGraphicFramePr>
          <p:xfrm>
            <a:off x="3090865" y="2786058"/>
            <a:ext cx="1909763" cy="995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7" name="Equation" r:id="rId7" imgW="1904760" imgH="990360" progId="Equation.DSMT4">
                    <p:embed/>
                  </p:oleObj>
                </mc:Choice>
                <mc:Fallback>
                  <p:oleObj name="Equation" r:id="rId7" imgW="1904760" imgH="9903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865" y="2786058"/>
                          <a:ext cx="1909763" cy="995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07338" y="3143248"/>
            <a:ext cx="108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285984" y="3857625"/>
            <a:ext cx="3194063" cy="741363"/>
            <a:chOff x="1714480" y="2994014"/>
            <a:chExt cx="3194063" cy="741363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714480" y="3143248"/>
              <a:ext cx="13356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Evaluate 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3062280" y="2994014"/>
            <a:ext cx="1846263" cy="741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8" name="Equation" r:id="rId9" imgW="1841400" imgH="736560" progId="Equation.DSMT4">
                    <p:embed/>
                  </p:oleObj>
                </mc:Choice>
                <mc:Fallback>
                  <p:oleObj name="Equation" r:id="rId9" imgW="1841400" imgH="73656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2280" y="2994014"/>
                          <a:ext cx="1846263" cy="741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20715" y="4896161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+mn-lt"/>
                <a:ea typeface="宋体" charset="-122"/>
              </a:rPr>
              <a:t>Solution</a:t>
            </a:r>
            <a:endParaRPr lang="en-US" altLang="zh-CN" sz="2400" dirty="0">
              <a:latin typeface="+mn-lt"/>
              <a:ea typeface="宋体" charset="-122"/>
            </a:endParaRP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147888" y="4754563"/>
          <a:ext cx="44053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Equation" r:id="rId11" imgW="4406760" imgH="774360" progId="Equation.DSMT4">
                  <p:embed/>
                </p:oleObj>
              </mc:Choice>
              <mc:Fallback>
                <p:oleObj name="Equation" r:id="rId11" imgW="4406760" imgH="774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4754563"/>
                        <a:ext cx="4405312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4889500" y="5838825"/>
          <a:ext cx="2247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0" name="Equation" r:id="rId13" imgW="2247840" imgH="279360" progId="Equation.DSMT4">
                  <p:embed/>
                </p:oleObj>
              </mc:Choice>
              <mc:Fallback>
                <p:oleObj name="Equation" r:id="rId13" imgW="224784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5838825"/>
                        <a:ext cx="22479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1858963" y="5761038"/>
          <a:ext cx="292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15" imgW="2920680" imgH="495000" progId="Equation.DSMT4">
                  <p:embed/>
                </p:oleObj>
              </mc:Choice>
              <mc:Fallback>
                <p:oleObj name="Equation" r:id="rId15" imgW="2920680" imgH="495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5761038"/>
                        <a:ext cx="2921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8143900" y="5857892"/>
            <a:ext cx="108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8596" y="1357298"/>
            <a:ext cx="1857388" cy="500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Example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0034" y="3929066"/>
            <a:ext cx="1857388" cy="500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Example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9" grpId="0"/>
      <p:bldP spid="23" grpId="0" animBg="1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pter0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正文1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</Template>
  <TotalTime>843</TotalTime>
  <Words>953</Words>
  <Application>Microsoft Office PowerPoint</Application>
  <PresentationFormat>全屏显示(4:3)</PresentationFormat>
  <Paragraphs>287</Paragraphs>
  <Slides>53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PMingLiU</vt:lpstr>
      <vt:lpstr>黑体</vt:lpstr>
      <vt:lpstr>隶书</vt:lpstr>
      <vt:lpstr>宋体</vt:lpstr>
      <vt:lpstr>Arial</vt:lpstr>
      <vt:lpstr>Calibri</vt:lpstr>
      <vt:lpstr>Comic Sans MS</vt:lpstr>
      <vt:lpstr>Times New Roman</vt:lpstr>
      <vt:lpstr>Wingdings 2</vt:lpstr>
      <vt:lpstr>Chapter0</vt:lpstr>
      <vt:lpstr>Equation</vt:lpstr>
      <vt:lpstr>Document</vt:lpstr>
      <vt:lpstr>文档</vt:lpstr>
      <vt:lpstr>Chapter 4</vt:lpstr>
      <vt:lpstr>Section 4.1</vt:lpstr>
      <vt:lpstr>Concepts of Indefinite Integrals</vt:lpstr>
      <vt:lpstr>Concepts of Indefinite Integrals</vt:lpstr>
      <vt:lpstr>Concepts of Indefinite Integrals</vt:lpstr>
      <vt:lpstr>Concepts of Indefinite Integrals</vt:lpstr>
      <vt:lpstr>Basic Indefinite Integrals</vt:lpstr>
      <vt:lpstr>Properties of Indefinite Integrals</vt:lpstr>
      <vt:lpstr>Some Examples</vt:lpstr>
      <vt:lpstr>Some Examples</vt:lpstr>
      <vt:lpstr>Some Examples</vt:lpstr>
      <vt:lpstr>Section 4.2</vt:lpstr>
      <vt:lpstr>Integration by the First Substitution</vt:lpstr>
      <vt:lpstr>Integration by the First Substitution</vt:lpstr>
      <vt:lpstr>Integration by the First Substitution</vt:lpstr>
      <vt:lpstr>Integration by the First Substitutions</vt:lpstr>
      <vt:lpstr>Integration by the First Substitutions</vt:lpstr>
      <vt:lpstr>Integration by the First Substitutions</vt:lpstr>
      <vt:lpstr>PowerPoint 演示文稿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First Substitutions</vt:lpstr>
      <vt:lpstr>Integration by the Second Substitutions</vt:lpstr>
      <vt:lpstr>Integration by the Second Substitutions</vt:lpstr>
      <vt:lpstr>Integration by the Second Substitutions</vt:lpstr>
      <vt:lpstr>Integration by the Second Substitutions</vt:lpstr>
      <vt:lpstr>Integration by the Second Substitutions</vt:lpstr>
      <vt:lpstr>Integration by the Second Substitutions</vt:lpstr>
      <vt:lpstr>Integration by the Second Substitutions</vt:lpstr>
      <vt:lpstr>Integration by the Second Substitutions</vt:lpstr>
      <vt:lpstr>Integration by the Second Substitutions</vt:lpstr>
      <vt:lpstr>Integration by the Second Substitutions</vt:lpstr>
      <vt:lpstr>Integration by the Second Substitutions</vt:lpstr>
      <vt:lpstr>Integration by the Second Substitutions</vt:lpstr>
      <vt:lpstr>Integration by the Second Substitutions</vt:lpstr>
      <vt:lpstr>Integration by the Second Substitutions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zp</dc:creator>
  <cp:lastModifiedBy>Windows 用户</cp:lastModifiedBy>
  <cp:revision>245</cp:revision>
  <dcterms:created xsi:type="dcterms:W3CDTF">2010-08-29T19:43:27Z</dcterms:created>
  <dcterms:modified xsi:type="dcterms:W3CDTF">2019-09-08T14:51:00Z</dcterms:modified>
</cp:coreProperties>
</file>