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</p:sldIdLst>
  <p:sldSz cy="5143500" cx="9144000"/>
  <p:notesSz cx="6858000" cy="9144000"/>
  <p:embeddedFontLst>
    <p:embeddedFont>
      <p:font typeface="Proxima Nova"/>
      <p:regular r:id="rId120"/>
      <p:bold r:id="rId121"/>
      <p:italic r:id="rId122"/>
      <p:boldItalic r:id="rId1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font" Target="fonts/ProximaNova-bold.fntdata"/><Relationship Id="rId25" Type="http://schemas.openxmlformats.org/officeDocument/2006/relationships/slide" Target="slides/slide21.xml"/><Relationship Id="rId120" Type="http://schemas.openxmlformats.org/officeDocument/2006/relationships/font" Target="fonts/ProximaNova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23" Type="http://schemas.openxmlformats.org/officeDocument/2006/relationships/font" Target="fonts/ProximaNova-boldItalic.fntdata"/><Relationship Id="rId122" Type="http://schemas.openxmlformats.org/officeDocument/2006/relationships/font" Target="fonts/ProximaNova-italic.fntdata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36ef7fe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36ef7fe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63da7c4b6a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63da7c4b6a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63da7c4b6a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63da7c4b6a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63da7c4b6a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1" name="Google Shape;2491;g63da7c4b6a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63da7c4b6a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63da7c4b6a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63da7c4b6a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63da7c4b6a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6515676d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6515676d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6515676d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6515676d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6515676d2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6515676d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6515676d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6515676d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6516544d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6516544d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36ef7fe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36ef7fe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6516544d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6516544d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6516544d8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6516544d8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6516544d8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6516544d8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6515676d2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7" name="Google Shape;2677;g6515676d2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6516544d8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6516544d8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6516544d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6516544d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3332fd1a1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3332fd1a1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332fd1a1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332fd1a1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3332fd1a1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3332fd1a1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332fd1a1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332fd1a1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332fd1a1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332fd1a1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3332fd1a1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3332fd1a1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36ef7fef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336ef7fef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3332fd1a1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3332fd1a1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2a6f36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2a6f36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336ef7f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336ef7f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336ef7fe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336ef7fe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336ef7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336ef7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336ef7f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336ef7f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336ef7f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336ef7f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336ef7f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336ef7f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36ef7fef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36ef7fe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516544d8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516544d8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516544d8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516544d8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516544d8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516544d8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36ef7fef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36ef7fef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516544d8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516544d8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16544d8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516544d8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516544d8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516544d8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516544d8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516544d8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336ef7fe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336ef7fe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336ef7fef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336ef7fef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336ef7fef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336ef7fef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336ef7fe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336ef7fe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336ef7fe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6336ef7fe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336ef7fef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336ef7fef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c9f30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c9f30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336ef7fe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336ef7fe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336ef7fef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336ef7fef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6336ef7fef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6336ef7fef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336ef7fef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336ef7fef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336ef7fef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6336ef7fef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336ef7fef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6336ef7fef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336ef7fef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6336ef7fef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336ef7fef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336ef7fef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336ef7fef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6336ef7fef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336ef7fef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336ef7fef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332fd1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332fd1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6336ef7fef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6336ef7fef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6336ef7fef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6336ef7fef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6336ef7fef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6336ef7fef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6336ef7fef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6336ef7fef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6336ef7fef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6336ef7fef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6336ef7fef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6336ef7fef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6336ef7fef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6336ef7fef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6336ef7fef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6336ef7fef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6336ef7fef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6336ef7fef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336ef7fef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336ef7fef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332fd1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332fd1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336ef7fef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336ef7fef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633c741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633c741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633c7418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633c7418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63cc876e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63cc876e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63cc876ed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63cc876ed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63cc876ed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63cc876ed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63cc876ed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63cc876ed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63cc876ed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63cc876ed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63cc876ed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63cc876ed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63cc876ed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63cc876ed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332fd1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332fd1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63cc876ed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63cc876ed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63cc876ed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63cc876ed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63cc876eda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63cc876eda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63cc876eda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63cc876eda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6515676d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6515676d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63cc876eda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63cc876eda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63cc876eda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63cc876eda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63cc876eda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63cc876eda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63cc876eda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63cc876eda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63cc876eda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63cc876eda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332fd1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332fd1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63da7c4b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63da7c4b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63da7c4b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63da7c4b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63da7c4b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63da7c4b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63da7c4b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63da7c4b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63da7c4b6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63da7c4b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63da7c4b6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63da7c4b6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63da7c4b6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63da7c4b6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63da7c4b6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63da7c4b6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63da7c4b6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63da7c4b6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63da7c4b6a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63da7c4b6a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332fd1a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332fd1a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63da7c4b6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63da7c4b6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63da7c4b6a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63da7c4b6a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63da7c4b6a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63da7c4b6a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63da7c4b6a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63da7c4b6a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63da7c4b6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63da7c4b6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63da7c4b6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63da7c4b6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63da7c4b6a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9" name="Google Shape;2399;g63da7c4b6a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63da7c4b6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63da7c4b6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63da7c4b6a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63da7c4b6a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63da7c4b6a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63da7c4b6a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medium.com/cure-fit/revamping-the-cure-fit-cloud-a-kubernetes-story-94367745c87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2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6500" y="1562025"/>
            <a:ext cx="8520600" cy="7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Kubernetes: Under the Hood </a:t>
            </a: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(Oct 19, 2019)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705975" y="2352550"/>
            <a:ext cx="2109300" cy="0"/>
          </a:xfrm>
          <a:prstGeom prst="straightConnector1">
            <a:avLst/>
          </a:prstGeom>
          <a:noFill/>
          <a:ln cap="flat" cmpd="sng" w="38100">
            <a:solidFill>
              <a:srgbClr val="FF327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5463892" y="439797"/>
            <a:ext cx="3411608" cy="4353478"/>
            <a:chOff x="5463892" y="439797"/>
            <a:chExt cx="3411608" cy="4353478"/>
          </a:xfrm>
        </p:grpSpPr>
        <p:sp>
          <p:nvSpPr>
            <p:cNvPr id="203" name="Google Shape;203;p22"/>
            <p:cNvSpPr/>
            <p:nvPr/>
          </p:nvSpPr>
          <p:spPr>
            <a:xfrm>
              <a:off x="5463900" y="439797"/>
              <a:ext cx="3411600" cy="40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5463900" y="847675"/>
              <a:ext cx="3411600" cy="394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" name="Google Shape;205;p22"/>
            <p:cNvGrpSpPr/>
            <p:nvPr/>
          </p:nvGrpSpPr>
          <p:grpSpPr>
            <a:xfrm>
              <a:off x="5463892" y="847800"/>
              <a:ext cx="3411581" cy="450300"/>
              <a:chOff x="3498400" y="1595175"/>
              <a:chExt cx="2208000" cy="450300"/>
            </a:xfrm>
          </p:grpSpPr>
          <p:sp>
            <p:nvSpPr>
              <p:cNvPr id="206" name="Google Shape;206;p2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selector</a:t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api: cult</a:t>
                </a:r>
                <a:br>
                  <a:rPr lang="en"/>
                </a:br>
                <a:r>
                  <a:rPr lang="en"/>
                  <a:t>release: stage</a:t>
                </a:r>
                <a:endParaRPr/>
              </a:p>
            </p:txBody>
          </p:sp>
        </p:grpSp>
        <p:grpSp>
          <p:nvGrpSpPr>
            <p:cNvPr id="208" name="Google Shape;208;p22"/>
            <p:cNvGrpSpPr/>
            <p:nvPr/>
          </p:nvGrpSpPr>
          <p:grpSpPr>
            <a:xfrm>
              <a:off x="5463892" y="1298350"/>
              <a:ext cx="3411581" cy="450300"/>
              <a:chOff x="3498400" y="1595175"/>
              <a:chExt cx="2208000" cy="450300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image</a:t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curefit/cult-api:v1</a:t>
                </a:r>
                <a:endParaRPr/>
              </a:p>
            </p:txBody>
          </p:sp>
        </p:grpSp>
      </p:grpSp>
      <p:grpSp>
        <p:nvGrpSpPr>
          <p:cNvPr id="211" name="Google Shape;211;p22"/>
          <p:cNvGrpSpPr/>
          <p:nvPr/>
        </p:nvGrpSpPr>
        <p:grpSpPr>
          <a:xfrm>
            <a:off x="6065700" y="1925382"/>
            <a:ext cx="2208000" cy="1084754"/>
            <a:chOff x="3498400" y="695775"/>
            <a:chExt cx="2208000" cy="1349700"/>
          </a:xfrm>
        </p:grpSpPr>
        <p:sp>
          <p:nvSpPr>
            <p:cNvPr id="212" name="Google Shape;212;p22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214" name="Google Shape;214;p22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217" name="Google Shape;217;p22"/>
          <p:cNvGrpSpPr/>
          <p:nvPr/>
        </p:nvGrpSpPr>
        <p:grpSpPr>
          <a:xfrm>
            <a:off x="6065700" y="3544115"/>
            <a:ext cx="2208000" cy="1084754"/>
            <a:chOff x="3498400" y="695775"/>
            <a:chExt cx="2208000" cy="1349700"/>
          </a:xfrm>
        </p:grpSpPr>
        <p:sp>
          <p:nvSpPr>
            <p:cNvPr id="218" name="Google Shape;218;p22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3000</a:t>
              </a:r>
              <a:endParaRPr/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753614" y="2538448"/>
            <a:ext cx="3491507" cy="2254934"/>
            <a:chOff x="770872" y="2517376"/>
            <a:chExt cx="3065146" cy="2254934"/>
          </a:xfrm>
        </p:grpSpPr>
        <p:sp>
          <p:nvSpPr>
            <p:cNvPr id="223" name="Google Shape;223;p22"/>
            <p:cNvSpPr/>
            <p:nvPr/>
          </p:nvSpPr>
          <p:spPr>
            <a:xfrm>
              <a:off x="770872" y="2517376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70872" y="2967631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70872" y="3419115"/>
              <a:ext cx="3065146" cy="451471"/>
              <a:chOff x="3498400" y="1595175"/>
              <a:chExt cx="2208000" cy="450300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selector</a:t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api: cult</a:t>
                </a: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release: stage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22"/>
            <p:cNvGrpSpPr/>
            <p:nvPr/>
          </p:nvGrpSpPr>
          <p:grpSpPr>
            <a:xfrm>
              <a:off x="770872" y="3870590"/>
              <a:ext cx="3065146" cy="451471"/>
              <a:chOff x="3498400" y="1595175"/>
              <a:chExt cx="2208000" cy="450300"/>
            </a:xfrm>
          </p:grpSpPr>
          <p:sp>
            <p:nvSpPr>
              <p:cNvPr id="229" name="Google Shape;229;p2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port</a:t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80:3000</a:t>
                </a:r>
                <a:endParaRPr/>
              </a:p>
            </p:txBody>
          </p:sp>
        </p:grpSp>
        <p:grpSp>
          <p:nvGrpSpPr>
            <p:cNvPr id="231" name="Google Shape;231;p22"/>
            <p:cNvGrpSpPr/>
            <p:nvPr/>
          </p:nvGrpSpPr>
          <p:grpSpPr>
            <a:xfrm>
              <a:off x="770872" y="4320840"/>
              <a:ext cx="3065146" cy="451471"/>
              <a:chOff x="3498400" y="1595175"/>
              <a:chExt cx="2208000" cy="450300"/>
            </a:xfrm>
          </p:grpSpPr>
          <p:sp>
            <p:nvSpPr>
              <p:cNvPr id="232" name="Google Shape;232;p2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34" name="Google Shape;234;p22"/>
          <p:cNvCxnSpPr>
            <a:stCxn id="227" idx="3"/>
            <a:endCxn id="213" idx="1"/>
          </p:cNvCxnSpPr>
          <p:nvPr/>
        </p:nvCxnSpPr>
        <p:spPr>
          <a:xfrm flipH="1" rot="10800000">
            <a:off x="4245122" y="2467122"/>
            <a:ext cx="1820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>
            <a:stCxn id="227" idx="3"/>
            <a:endCxn id="219" idx="1"/>
          </p:cNvCxnSpPr>
          <p:nvPr/>
        </p:nvCxnSpPr>
        <p:spPr>
          <a:xfrm>
            <a:off x="4245122" y="3665922"/>
            <a:ext cx="18207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112"/>
          <p:cNvSpPr txBox="1"/>
          <p:nvPr/>
        </p:nvSpPr>
        <p:spPr>
          <a:xfrm>
            <a:off x="379600" y="312650"/>
            <a:ext cx="5318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 Groups (cgroups)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5" name="Google Shape;2475;p11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112"/>
          <p:cNvSpPr/>
          <p:nvPr/>
        </p:nvSpPr>
        <p:spPr>
          <a:xfrm>
            <a:off x="2199400" y="3706100"/>
            <a:ext cx="4615200" cy="9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cgroups</a:t>
            </a:r>
            <a:endParaRPr/>
          </a:p>
        </p:txBody>
      </p:sp>
      <p:grpSp>
        <p:nvGrpSpPr>
          <p:cNvPr id="2477" name="Google Shape;2477;p112"/>
          <p:cNvGrpSpPr/>
          <p:nvPr/>
        </p:nvGrpSpPr>
        <p:grpSpPr>
          <a:xfrm>
            <a:off x="3612675" y="1095925"/>
            <a:ext cx="1788650" cy="2610175"/>
            <a:chOff x="3612675" y="1095925"/>
            <a:chExt cx="1788650" cy="2610175"/>
          </a:xfrm>
        </p:grpSpPr>
        <p:pic>
          <p:nvPicPr>
            <p:cNvPr id="2478" name="Google Shape;2478;p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12675" y="1095925"/>
              <a:ext cx="1788650" cy="1811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79" name="Google Shape;2479;p112"/>
            <p:cNvCxnSpPr>
              <a:stCxn id="2476" idx="0"/>
              <a:endCxn id="2478" idx="2"/>
            </p:cNvCxnSpPr>
            <p:nvPr/>
          </p:nvCxnSpPr>
          <p:spPr>
            <a:xfrm rot="10800000">
              <a:off x="4507000" y="2907500"/>
              <a:ext cx="0" cy="79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13"/>
          <p:cNvSpPr txBox="1"/>
          <p:nvPr/>
        </p:nvSpPr>
        <p:spPr>
          <a:xfrm>
            <a:off x="379600" y="312650"/>
            <a:ext cx="3438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5" name="Google Shape;2485;p11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113"/>
          <p:cNvSpPr/>
          <p:nvPr/>
        </p:nvSpPr>
        <p:spPr>
          <a:xfrm>
            <a:off x="2539650" y="1641450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2487" name="Google Shape;2487;p113"/>
          <p:cNvSpPr/>
          <p:nvPr/>
        </p:nvSpPr>
        <p:spPr>
          <a:xfrm>
            <a:off x="2539650" y="2425963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Groups (cgroups)</a:t>
            </a:r>
            <a:endParaRPr/>
          </a:p>
        </p:txBody>
      </p:sp>
      <p:sp>
        <p:nvSpPr>
          <p:cNvPr id="2488" name="Google Shape;2488;p113"/>
          <p:cNvSpPr/>
          <p:nvPr/>
        </p:nvSpPr>
        <p:spPr>
          <a:xfrm>
            <a:off x="2539650" y="321047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File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114"/>
          <p:cNvSpPr txBox="1"/>
          <p:nvPr/>
        </p:nvSpPr>
        <p:spPr>
          <a:xfrm>
            <a:off x="379600" y="312650"/>
            <a:ext cx="5318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Union File System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4" name="Google Shape;2494;p11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5" name="Google Shape;2495;p114"/>
          <p:cNvGrpSpPr/>
          <p:nvPr/>
        </p:nvGrpSpPr>
        <p:grpSpPr>
          <a:xfrm>
            <a:off x="1134350" y="3957200"/>
            <a:ext cx="6728100" cy="891900"/>
            <a:chOff x="1134350" y="3957200"/>
            <a:chExt cx="6728100" cy="891900"/>
          </a:xfrm>
        </p:grpSpPr>
        <p:sp>
          <p:nvSpPr>
            <p:cNvPr id="2496" name="Google Shape;2496;p114"/>
            <p:cNvSpPr/>
            <p:nvPr/>
          </p:nvSpPr>
          <p:spPr>
            <a:xfrm>
              <a:off x="1134350" y="3957200"/>
              <a:ext cx="6728100" cy="89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14"/>
            <p:cNvSpPr txBox="1"/>
            <p:nvPr/>
          </p:nvSpPr>
          <p:spPr>
            <a:xfrm>
              <a:off x="7048500" y="3957200"/>
              <a:ext cx="8139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scratch</a:t>
              </a:r>
              <a:endParaRPr/>
            </a:p>
          </p:txBody>
        </p:sp>
      </p:grpSp>
      <p:grpSp>
        <p:nvGrpSpPr>
          <p:cNvPr id="2498" name="Google Shape;2498;p114"/>
          <p:cNvGrpSpPr/>
          <p:nvPr/>
        </p:nvGrpSpPr>
        <p:grpSpPr>
          <a:xfrm>
            <a:off x="1134350" y="2784750"/>
            <a:ext cx="6728100" cy="891900"/>
            <a:chOff x="1134350" y="2784750"/>
            <a:chExt cx="6728100" cy="891900"/>
          </a:xfrm>
        </p:grpSpPr>
        <p:grpSp>
          <p:nvGrpSpPr>
            <p:cNvPr id="2499" name="Google Shape;2499;p114"/>
            <p:cNvGrpSpPr/>
            <p:nvPr/>
          </p:nvGrpSpPr>
          <p:grpSpPr>
            <a:xfrm>
              <a:off x="1134350" y="2784750"/>
              <a:ext cx="6728100" cy="891900"/>
              <a:chOff x="1134350" y="3957200"/>
              <a:chExt cx="6728100" cy="891900"/>
            </a:xfrm>
          </p:grpSpPr>
          <p:sp>
            <p:nvSpPr>
              <p:cNvPr id="2500" name="Google Shape;2500;p114"/>
              <p:cNvSpPr/>
              <p:nvPr/>
            </p:nvSpPr>
            <p:spPr>
              <a:xfrm>
                <a:off x="1134350" y="3957200"/>
                <a:ext cx="6728100" cy="891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114"/>
              <p:cNvSpPr txBox="1"/>
              <p:nvPr/>
            </p:nvSpPr>
            <p:spPr>
              <a:xfrm>
                <a:off x="7048500" y="3957200"/>
                <a:ext cx="813900" cy="3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Layer 1</a:t>
                </a:r>
                <a:endParaRPr/>
              </a:p>
            </p:txBody>
          </p:sp>
        </p:grpSp>
        <p:pic>
          <p:nvPicPr>
            <p:cNvPr id="2502" name="Google Shape;2502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1925" y="278475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3" name="Google Shape;2503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8425" y="278475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4" name="Google Shape;2504;p114"/>
          <p:cNvGrpSpPr/>
          <p:nvPr/>
        </p:nvGrpSpPr>
        <p:grpSpPr>
          <a:xfrm>
            <a:off x="1134350" y="1612300"/>
            <a:ext cx="6728100" cy="891900"/>
            <a:chOff x="1134350" y="1612300"/>
            <a:chExt cx="6728100" cy="891900"/>
          </a:xfrm>
        </p:grpSpPr>
        <p:grpSp>
          <p:nvGrpSpPr>
            <p:cNvPr id="2505" name="Google Shape;2505;p114"/>
            <p:cNvGrpSpPr/>
            <p:nvPr/>
          </p:nvGrpSpPr>
          <p:grpSpPr>
            <a:xfrm>
              <a:off x="1134350" y="1612300"/>
              <a:ext cx="6728100" cy="891900"/>
              <a:chOff x="1134350" y="3957200"/>
              <a:chExt cx="6728100" cy="891900"/>
            </a:xfrm>
          </p:grpSpPr>
          <p:sp>
            <p:nvSpPr>
              <p:cNvPr id="2506" name="Google Shape;2506;p114"/>
              <p:cNvSpPr/>
              <p:nvPr/>
            </p:nvSpPr>
            <p:spPr>
              <a:xfrm>
                <a:off x="1134350" y="3957200"/>
                <a:ext cx="6728100" cy="891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114"/>
              <p:cNvSpPr txBox="1"/>
              <p:nvPr/>
            </p:nvSpPr>
            <p:spPr>
              <a:xfrm>
                <a:off x="7048500" y="3957200"/>
                <a:ext cx="813900" cy="3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Layer 2</a:t>
                </a:r>
                <a:endParaRPr/>
              </a:p>
            </p:txBody>
          </p:sp>
        </p:grpSp>
        <p:pic>
          <p:nvPicPr>
            <p:cNvPr id="2508" name="Google Shape;2508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9950" y="161230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115"/>
          <p:cNvSpPr txBox="1"/>
          <p:nvPr/>
        </p:nvSpPr>
        <p:spPr>
          <a:xfrm>
            <a:off x="379600" y="312650"/>
            <a:ext cx="5318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Union File System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4" name="Google Shape;2514;p11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5" name="Google Shape;2515;p115"/>
          <p:cNvGrpSpPr/>
          <p:nvPr/>
        </p:nvGrpSpPr>
        <p:grpSpPr>
          <a:xfrm>
            <a:off x="1125663" y="2524125"/>
            <a:ext cx="6728100" cy="891900"/>
            <a:chOff x="1134350" y="2784750"/>
            <a:chExt cx="6728100" cy="891900"/>
          </a:xfrm>
        </p:grpSpPr>
        <p:grpSp>
          <p:nvGrpSpPr>
            <p:cNvPr id="2516" name="Google Shape;2516;p115"/>
            <p:cNvGrpSpPr/>
            <p:nvPr/>
          </p:nvGrpSpPr>
          <p:grpSpPr>
            <a:xfrm>
              <a:off x="1134350" y="2784750"/>
              <a:ext cx="6728100" cy="891900"/>
              <a:chOff x="1134350" y="3957200"/>
              <a:chExt cx="6728100" cy="891900"/>
            </a:xfrm>
          </p:grpSpPr>
          <p:sp>
            <p:nvSpPr>
              <p:cNvPr id="2517" name="Google Shape;2517;p115"/>
              <p:cNvSpPr/>
              <p:nvPr/>
            </p:nvSpPr>
            <p:spPr>
              <a:xfrm>
                <a:off x="1134350" y="3957200"/>
                <a:ext cx="6728100" cy="891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115"/>
              <p:cNvSpPr txBox="1"/>
              <p:nvPr/>
            </p:nvSpPr>
            <p:spPr>
              <a:xfrm>
                <a:off x="7048550" y="4251650"/>
                <a:ext cx="813900" cy="3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Layer 1</a:t>
                </a:r>
                <a:endParaRPr/>
              </a:p>
            </p:txBody>
          </p:sp>
        </p:grpSp>
        <p:pic>
          <p:nvPicPr>
            <p:cNvPr id="2519" name="Google Shape;2519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1925" y="278475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0" name="Google Shape;2520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8425" y="278475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Google Shape;2521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9950" y="278475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2" name="Google Shape;2522;p115"/>
            <p:cNvSpPr txBox="1"/>
            <p:nvPr/>
          </p:nvSpPr>
          <p:spPr>
            <a:xfrm>
              <a:off x="7048550" y="3313025"/>
              <a:ext cx="8139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scratch</a:t>
              </a:r>
              <a:endParaRPr/>
            </a:p>
          </p:txBody>
        </p:sp>
        <p:sp>
          <p:nvSpPr>
            <p:cNvPr id="2523" name="Google Shape;2523;p115"/>
            <p:cNvSpPr txBox="1"/>
            <p:nvPr/>
          </p:nvSpPr>
          <p:spPr>
            <a:xfrm>
              <a:off x="7048550" y="2790100"/>
              <a:ext cx="8139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Layer 2</a:t>
              </a:r>
              <a:endParaRPr/>
            </a:p>
          </p:txBody>
        </p:sp>
      </p:grpSp>
      <p:grpSp>
        <p:nvGrpSpPr>
          <p:cNvPr id="2524" name="Google Shape;2524;p115"/>
          <p:cNvGrpSpPr/>
          <p:nvPr/>
        </p:nvGrpSpPr>
        <p:grpSpPr>
          <a:xfrm>
            <a:off x="1125575" y="1632225"/>
            <a:ext cx="6892825" cy="891900"/>
            <a:chOff x="1125675" y="3017700"/>
            <a:chExt cx="6892825" cy="891900"/>
          </a:xfrm>
        </p:grpSpPr>
        <p:sp>
          <p:nvSpPr>
            <p:cNvPr id="2525" name="Google Shape;2525;p115"/>
            <p:cNvSpPr/>
            <p:nvPr/>
          </p:nvSpPr>
          <p:spPr>
            <a:xfrm>
              <a:off x="1125675" y="3017700"/>
              <a:ext cx="6728100" cy="89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26" name="Google Shape;2526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3200" y="3017700"/>
              <a:ext cx="937750" cy="89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7" name="Google Shape;2527;p115"/>
            <p:cNvSpPr txBox="1"/>
            <p:nvPr/>
          </p:nvSpPr>
          <p:spPr>
            <a:xfrm>
              <a:off x="6520300" y="3017700"/>
              <a:ext cx="14982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Container layer</a:t>
              </a:r>
              <a:endParaRPr/>
            </a:p>
          </p:txBody>
        </p:sp>
        <p:pic>
          <p:nvPicPr>
            <p:cNvPr id="2528" name="Google Shape;2528;p1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96475" y="3017700"/>
              <a:ext cx="891900" cy="89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16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Essentials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Nodes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4" name="Google Shape;2534;p11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11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0" name="Google Shape;2540;p117"/>
          <p:cNvGrpSpPr/>
          <p:nvPr/>
        </p:nvGrpSpPr>
        <p:grpSpPr>
          <a:xfrm>
            <a:off x="1330615" y="835261"/>
            <a:ext cx="2738694" cy="3467751"/>
            <a:chOff x="883223" y="140275"/>
            <a:chExt cx="7575918" cy="3902928"/>
          </a:xfrm>
        </p:grpSpPr>
        <p:sp>
          <p:nvSpPr>
            <p:cNvPr id="2541" name="Google Shape;2541;p117"/>
            <p:cNvSpPr/>
            <p:nvPr/>
          </p:nvSpPr>
          <p:spPr>
            <a:xfrm>
              <a:off x="883241" y="670903"/>
              <a:ext cx="7575900" cy="337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17"/>
            <p:cNvSpPr/>
            <p:nvPr/>
          </p:nvSpPr>
          <p:spPr>
            <a:xfrm>
              <a:off x="883223" y="140275"/>
              <a:ext cx="7575900" cy="5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</p:grpSp>
      <p:sp>
        <p:nvSpPr>
          <p:cNvPr id="2543" name="Google Shape;2543;p117"/>
          <p:cNvSpPr/>
          <p:nvPr/>
        </p:nvSpPr>
        <p:spPr>
          <a:xfrm>
            <a:off x="1338413" y="1491450"/>
            <a:ext cx="27231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grpSp>
        <p:nvGrpSpPr>
          <p:cNvPr id="2544" name="Google Shape;2544;p117"/>
          <p:cNvGrpSpPr/>
          <p:nvPr/>
        </p:nvGrpSpPr>
        <p:grpSpPr>
          <a:xfrm>
            <a:off x="4061513" y="1491450"/>
            <a:ext cx="3763250" cy="420600"/>
            <a:chOff x="2938150" y="1689900"/>
            <a:chExt cx="3763250" cy="420600"/>
          </a:xfrm>
        </p:grpSpPr>
        <p:sp>
          <p:nvSpPr>
            <p:cNvPr id="2545" name="Google Shape;2545;p117"/>
            <p:cNvSpPr/>
            <p:nvPr/>
          </p:nvSpPr>
          <p:spPr>
            <a:xfrm>
              <a:off x="3978300" y="16899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api server</a:t>
              </a:r>
              <a:endParaRPr/>
            </a:p>
          </p:txBody>
        </p:sp>
        <p:cxnSp>
          <p:nvCxnSpPr>
            <p:cNvPr id="2546" name="Google Shape;2546;p117"/>
            <p:cNvCxnSpPr>
              <a:stCxn id="2543" idx="3"/>
              <a:endCxn id="2545" idx="1"/>
            </p:cNvCxnSpPr>
            <p:nvPr/>
          </p:nvCxnSpPr>
          <p:spPr>
            <a:xfrm>
              <a:off x="2938150" y="1900200"/>
              <a:ext cx="104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47" name="Google Shape;2547;p117"/>
          <p:cNvSpPr/>
          <p:nvPr/>
        </p:nvSpPr>
        <p:spPr>
          <a:xfrm>
            <a:off x="5101663" y="1912050"/>
            <a:ext cx="27231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grpSp>
        <p:nvGrpSpPr>
          <p:cNvPr id="2548" name="Google Shape;2548;p117"/>
          <p:cNvGrpSpPr/>
          <p:nvPr/>
        </p:nvGrpSpPr>
        <p:grpSpPr>
          <a:xfrm>
            <a:off x="5227978" y="2332650"/>
            <a:ext cx="2511243" cy="1261800"/>
            <a:chOff x="3978300" y="2531100"/>
            <a:chExt cx="2723100" cy="1261800"/>
          </a:xfrm>
        </p:grpSpPr>
        <p:sp>
          <p:nvSpPr>
            <p:cNvPr id="2549" name="Google Shape;2549;p117"/>
            <p:cNvSpPr/>
            <p:nvPr/>
          </p:nvSpPr>
          <p:spPr>
            <a:xfrm>
              <a:off x="3978300" y="25311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 api</a:t>
              </a:r>
              <a:endParaRPr/>
            </a:p>
          </p:txBody>
        </p:sp>
        <p:sp>
          <p:nvSpPr>
            <p:cNvPr id="2550" name="Google Shape;2550;p117"/>
            <p:cNvSpPr/>
            <p:nvPr/>
          </p:nvSpPr>
          <p:spPr>
            <a:xfrm>
              <a:off x="3978300" y="29517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prometheus</a:t>
              </a:r>
              <a:endParaRPr/>
            </a:p>
          </p:txBody>
        </p:sp>
        <p:sp>
          <p:nvSpPr>
            <p:cNvPr id="2551" name="Google Shape;2551;p117"/>
            <p:cNvSpPr/>
            <p:nvPr/>
          </p:nvSpPr>
          <p:spPr>
            <a:xfrm>
              <a:off x="3978300" y="33723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envoy</a:t>
              </a:r>
              <a:endParaRPr/>
            </a:p>
          </p:txBody>
        </p:sp>
      </p:grpSp>
      <p:sp>
        <p:nvSpPr>
          <p:cNvPr id="2552" name="Google Shape;2552;p117"/>
          <p:cNvSpPr/>
          <p:nvPr/>
        </p:nvSpPr>
        <p:spPr>
          <a:xfrm>
            <a:off x="2171113" y="2163000"/>
            <a:ext cx="18903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cxnSp>
        <p:nvCxnSpPr>
          <p:cNvPr id="2553" name="Google Shape;2553;p117"/>
          <p:cNvCxnSpPr>
            <a:stCxn id="2543" idx="2"/>
            <a:endCxn id="2552" idx="0"/>
          </p:cNvCxnSpPr>
          <p:nvPr/>
        </p:nvCxnSpPr>
        <p:spPr>
          <a:xfrm>
            <a:off x="2699963" y="1912050"/>
            <a:ext cx="4164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54" name="Google Shape;2554;p117"/>
          <p:cNvGrpSpPr/>
          <p:nvPr/>
        </p:nvGrpSpPr>
        <p:grpSpPr>
          <a:xfrm>
            <a:off x="1338430" y="2583600"/>
            <a:ext cx="1906368" cy="671550"/>
            <a:chOff x="207250" y="2782050"/>
            <a:chExt cx="1890300" cy="671550"/>
          </a:xfrm>
        </p:grpSpPr>
        <p:sp>
          <p:nvSpPr>
            <p:cNvPr id="2555" name="Google Shape;2555;p117"/>
            <p:cNvSpPr/>
            <p:nvPr/>
          </p:nvSpPr>
          <p:spPr>
            <a:xfrm>
              <a:off x="207250" y="3033000"/>
              <a:ext cx="18903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Infra 10.255.0.10</a:t>
              </a:r>
              <a:endParaRPr/>
            </a:p>
          </p:txBody>
        </p:sp>
        <p:cxnSp>
          <p:nvCxnSpPr>
            <p:cNvPr id="2556" name="Google Shape;2556;p117"/>
            <p:cNvCxnSpPr>
              <a:stCxn id="2552" idx="2"/>
              <a:endCxn id="2555" idx="0"/>
            </p:cNvCxnSpPr>
            <p:nvPr/>
          </p:nvCxnSpPr>
          <p:spPr>
            <a:xfrm flipH="1">
              <a:off x="1152298" y="2782050"/>
              <a:ext cx="817800" cy="2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57" name="Google Shape;2557;p117"/>
          <p:cNvGrpSpPr/>
          <p:nvPr/>
        </p:nvGrpSpPr>
        <p:grpSpPr>
          <a:xfrm>
            <a:off x="1344373" y="3255157"/>
            <a:ext cx="1899907" cy="1053098"/>
            <a:chOff x="3978300" y="2531100"/>
            <a:chExt cx="2723100" cy="1261800"/>
          </a:xfrm>
        </p:grpSpPr>
        <p:sp>
          <p:nvSpPr>
            <p:cNvPr id="2558" name="Google Shape;2558;p117"/>
            <p:cNvSpPr/>
            <p:nvPr/>
          </p:nvSpPr>
          <p:spPr>
            <a:xfrm>
              <a:off x="3978300" y="25311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 api</a:t>
              </a:r>
              <a:endParaRPr/>
            </a:p>
          </p:txBody>
        </p:sp>
        <p:sp>
          <p:nvSpPr>
            <p:cNvPr id="2559" name="Google Shape;2559;p117"/>
            <p:cNvSpPr/>
            <p:nvPr/>
          </p:nvSpPr>
          <p:spPr>
            <a:xfrm>
              <a:off x="3978300" y="29517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prometheus</a:t>
              </a:r>
              <a:endParaRPr/>
            </a:p>
          </p:txBody>
        </p:sp>
        <p:sp>
          <p:nvSpPr>
            <p:cNvPr id="2560" name="Google Shape;2560;p117"/>
            <p:cNvSpPr/>
            <p:nvPr/>
          </p:nvSpPr>
          <p:spPr>
            <a:xfrm>
              <a:off x="3978300" y="3372300"/>
              <a:ext cx="27231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envoy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11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6" name="Google Shape;2566;p118"/>
          <p:cNvGrpSpPr/>
          <p:nvPr/>
        </p:nvGrpSpPr>
        <p:grpSpPr>
          <a:xfrm>
            <a:off x="2225353" y="460852"/>
            <a:ext cx="4693281" cy="4221797"/>
            <a:chOff x="883223" y="140275"/>
            <a:chExt cx="7575918" cy="3902928"/>
          </a:xfrm>
        </p:grpSpPr>
        <p:sp>
          <p:nvSpPr>
            <p:cNvPr id="2567" name="Google Shape;2567;p118"/>
            <p:cNvSpPr/>
            <p:nvPr/>
          </p:nvSpPr>
          <p:spPr>
            <a:xfrm>
              <a:off x="883241" y="670903"/>
              <a:ext cx="7575900" cy="337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18"/>
            <p:cNvSpPr/>
            <p:nvPr/>
          </p:nvSpPr>
          <p:spPr>
            <a:xfrm>
              <a:off x="883223" y="140275"/>
              <a:ext cx="7575900" cy="5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</p:grpSp>
      <p:sp>
        <p:nvSpPr>
          <p:cNvPr id="2569" name="Google Shape;2569;p118"/>
          <p:cNvSpPr/>
          <p:nvPr/>
        </p:nvSpPr>
        <p:spPr>
          <a:xfrm>
            <a:off x="4195513" y="1186288"/>
            <a:ext cx="27231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2570" name="Google Shape;2570;p118"/>
          <p:cNvSpPr/>
          <p:nvPr/>
        </p:nvSpPr>
        <p:spPr>
          <a:xfrm>
            <a:off x="5230099" y="2159075"/>
            <a:ext cx="16884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CNI</a:t>
            </a:r>
            <a:endParaRPr/>
          </a:p>
        </p:txBody>
      </p:sp>
      <p:cxnSp>
        <p:nvCxnSpPr>
          <p:cNvPr id="2571" name="Google Shape;2571;p118"/>
          <p:cNvCxnSpPr>
            <a:endCxn id="2570" idx="0"/>
          </p:cNvCxnSpPr>
          <p:nvPr/>
        </p:nvCxnSpPr>
        <p:spPr>
          <a:xfrm>
            <a:off x="6070099" y="1598075"/>
            <a:ext cx="42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72" name="Google Shape;2572;p118"/>
          <p:cNvGrpSpPr/>
          <p:nvPr/>
        </p:nvGrpSpPr>
        <p:grpSpPr>
          <a:xfrm>
            <a:off x="2225348" y="3012838"/>
            <a:ext cx="1906375" cy="1473706"/>
            <a:chOff x="2225348" y="2880763"/>
            <a:chExt cx="1906375" cy="1473706"/>
          </a:xfrm>
        </p:grpSpPr>
        <p:sp>
          <p:nvSpPr>
            <p:cNvPr id="2573" name="Google Shape;2573;p118"/>
            <p:cNvSpPr/>
            <p:nvPr/>
          </p:nvSpPr>
          <p:spPr>
            <a:xfrm>
              <a:off x="2225355" y="2880763"/>
              <a:ext cx="1906368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Infra 10.255.0.10</a:t>
              </a:r>
              <a:endParaRPr/>
            </a:p>
          </p:txBody>
        </p:sp>
        <p:grpSp>
          <p:nvGrpSpPr>
            <p:cNvPr id="2574" name="Google Shape;2574;p118"/>
            <p:cNvGrpSpPr/>
            <p:nvPr/>
          </p:nvGrpSpPr>
          <p:grpSpPr>
            <a:xfrm>
              <a:off x="2225348" y="3301370"/>
              <a:ext cx="1899907" cy="1053098"/>
              <a:chOff x="3978300" y="2531100"/>
              <a:chExt cx="2723100" cy="1261800"/>
            </a:xfrm>
          </p:grpSpPr>
          <p:sp>
            <p:nvSpPr>
              <p:cNvPr id="2575" name="Google Shape;2575;p118"/>
              <p:cNvSpPr/>
              <p:nvPr/>
            </p:nvSpPr>
            <p:spPr>
              <a:xfrm>
                <a:off x="3978300" y="25311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 api</a:t>
                </a:r>
                <a:endParaRPr/>
              </a:p>
            </p:txBody>
          </p:sp>
          <p:sp>
            <p:nvSpPr>
              <p:cNvPr id="2576" name="Google Shape;2576;p118"/>
              <p:cNvSpPr/>
              <p:nvPr/>
            </p:nvSpPr>
            <p:spPr>
              <a:xfrm>
                <a:off x="3978300" y="29517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prometheus</a:t>
                </a:r>
                <a:endParaRPr/>
              </a:p>
            </p:txBody>
          </p:sp>
          <p:sp>
            <p:nvSpPr>
              <p:cNvPr id="2577" name="Google Shape;2577;p118"/>
              <p:cNvSpPr/>
              <p:nvPr/>
            </p:nvSpPr>
            <p:spPr>
              <a:xfrm>
                <a:off x="3978300" y="33723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envoy</a:t>
                </a:r>
                <a:endParaRPr/>
              </a:p>
            </p:txBody>
          </p:sp>
        </p:grpSp>
      </p:grpSp>
      <p:sp>
        <p:nvSpPr>
          <p:cNvPr id="2578" name="Google Shape;2578;p118"/>
          <p:cNvSpPr/>
          <p:nvPr/>
        </p:nvSpPr>
        <p:spPr>
          <a:xfrm>
            <a:off x="4468101" y="3012850"/>
            <a:ext cx="24504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cxnSp>
        <p:nvCxnSpPr>
          <p:cNvPr id="2579" name="Google Shape;2579;p118"/>
          <p:cNvCxnSpPr>
            <a:endCxn id="2569" idx="2"/>
          </p:cNvCxnSpPr>
          <p:nvPr/>
        </p:nvCxnSpPr>
        <p:spPr>
          <a:xfrm rot="10800000">
            <a:off x="5557063" y="1606888"/>
            <a:ext cx="21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0" name="Google Shape;2580;p118"/>
          <p:cNvCxnSpPr/>
          <p:nvPr/>
        </p:nvCxnSpPr>
        <p:spPr>
          <a:xfrm>
            <a:off x="4883725" y="1615450"/>
            <a:ext cx="0" cy="13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1" name="Google Shape;2581;p118"/>
          <p:cNvCxnSpPr>
            <a:stCxn id="2578" idx="1"/>
            <a:endCxn id="2573" idx="3"/>
          </p:cNvCxnSpPr>
          <p:nvPr/>
        </p:nvCxnSpPr>
        <p:spPr>
          <a:xfrm rot="10800000">
            <a:off x="4131801" y="3223150"/>
            <a:ext cx="3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5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11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7" name="Google Shape;2587;p119"/>
          <p:cNvGrpSpPr/>
          <p:nvPr/>
        </p:nvGrpSpPr>
        <p:grpSpPr>
          <a:xfrm>
            <a:off x="2225353" y="460852"/>
            <a:ext cx="4693281" cy="4221797"/>
            <a:chOff x="883223" y="140275"/>
            <a:chExt cx="7575918" cy="3902928"/>
          </a:xfrm>
        </p:grpSpPr>
        <p:sp>
          <p:nvSpPr>
            <p:cNvPr id="2588" name="Google Shape;2588;p119"/>
            <p:cNvSpPr/>
            <p:nvPr/>
          </p:nvSpPr>
          <p:spPr>
            <a:xfrm>
              <a:off x="883241" y="670903"/>
              <a:ext cx="7575900" cy="337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19"/>
            <p:cNvSpPr/>
            <p:nvPr/>
          </p:nvSpPr>
          <p:spPr>
            <a:xfrm>
              <a:off x="883223" y="140275"/>
              <a:ext cx="7575900" cy="5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</p:grpSp>
      <p:sp>
        <p:nvSpPr>
          <p:cNvPr id="2590" name="Google Shape;2590;p119"/>
          <p:cNvSpPr/>
          <p:nvPr/>
        </p:nvSpPr>
        <p:spPr>
          <a:xfrm>
            <a:off x="4195513" y="1186288"/>
            <a:ext cx="27231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grpSp>
        <p:nvGrpSpPr>
          <p:cNvPr id="2591" name="Google Shape;2591;p119"/>
          <p:cNvGrpSpPr/>
          <p:nvPr/>
        </p:nvGrpSpPr>
        <p:grpSpPr>
          <a:xfrm>
            <a:off x="2225348" y="3012838"/>
            <a:ext cx="1906507" cy="1473706"/>
            <a:chOff x="2225348" y="2880763"/>
            <a:chExt cx="1906507" cy="1473706"/>
          </a:xfrm>
        </p:grpSpPr>
        <p:sp>
          <p:nvSpPr>
            <p:cNvPr id="2592" name="Google Shape;2592;p119"/>
            <p:cNvSpPr/>
            <p:nvPr/>
          </p:nvSpPr>
          <p:spPr>
            <a:xfrm>
              <a:off x="2225355" y="2880763"/>
              <a:ext cx="19065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Infra 10.255.0.10</a:t>
              </a:r>
              <a:endParaRPr/>
            </a:p>
          </p:txBody>
        </p:sp>
        <p:grpSp>
          <p:nvGrpSpPr>
            <p:cNvPr id="2593" name="Google Shape;2593;p119"/>
            <p:cNvGrpSpPr/>
            <p:nvPr/>
          </p:nvGrpSpPr>
          <p:grpSpPr>
            <a:xfrm>
              <a:off x="2225348" y="3301370"/>
              <a:ext cx="1899907" cy="1053098"/>
              <a:chOff x="3978300" y="2531100"/>
              <a:chExt cx="2723100" cy="1261800"/>
            </a:xfrm>
          </p:grpSpPr>
          <p:sp>
            <p:nvSpPr>
              <p:cNvPr id="2594" name="Google Shape;2594;p119"/>
              <p:cNvSpPr/>
              <p:nvPr/>
            </p:nvSpPr>
            <p:spPr>
              <a:xfrm>
                <a:off x="3978300" y="25311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 api</a:t>
                </a:r>
                <a:endParaRPr/>
              </a:p>
            </p:txBody>
          </p:sp>
          <p:sp>
            <p:nvSpPr>
              <p:cNvPr id="2595" name="Google Shape;2595;p119"/>
              <p:cNvSpPr/>
              <p:nvPr/>
            </p:nvSpPr>
            <p:spPr>
              <a:xfrm>
                <a:off x="3978300" y="29517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prometheus</a:t>
                </a:r>
                <a:endParaRPr/>
              </a:p>
            </p:txBody>
          </p:sp>
          <p:sp>
            <p:nvSpPr>
              <p:cNvPr id="2596" name="Google Shape;2596;p119"/>
              <p:cNvSpPr/>
              <p:nvPr/>
            </p:nvSpPr>
            <p:spPr>
              <a:xfrm>
                <a:off x="3978300" y="33723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envoy</a:t>
                </a:r>
                <a:endParaRPr/>
              </a:p>
            </p:txBody>
          </p:sp>
        </p:grpSp>
      </p:grpSp>
      <p:grpSp>
        <p:nvGrpSpPr>
          <p:cNvPr id="2597" name="Google Shape;2597;p119"/>
          <p:cNvGrpSpPr/>
          <p:nvPr/>
        </p:nvGrpSpPr>
        <p:grpSpPr>
          <a:xfrm>
            <a:off x="4131801" y="1598075"/>
            <a:ext cx="2786700" cy="1835375"/>
            <a:chOff x="4131801" y="1598075"/>
            <a:chExt cx="2786700" cy="1835375"/>
          </a:xfrm>
        </p:grpSpPr>
        <p:sp>
          <p:nvSpPr>
            <p:cNvPr id="2598" name="Google Shape;2598;p119"/>
            <p:cNvSpPr/>
            <p:nvPr/>
          </p:nvSpPr>
          <p:spPr>
            <a:xfrm>
              <a:off x="5230099" y="2159075"/>
              <a:ext cx="16884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CNI</a:t>
              </a:r>
              <a:endParaRPr/>
            </a:p>
          </p:txBody>
        </p:sp>
        <p:cxnSp>
          <p:nvCxnSpPr>
            <p:cNvPr id="2599" name="Google Shape;2599;p119"/>
            <p:cNvCxnSpPr>
              <a:endCxn id="2598" idx="0"/>
            </p:cNvCxnSpPr>
            <p:nvPr/>
          </p:nvCxnSpPr>
          <p:spPr>
            <a:xfrm>
              <a:off x="6070099" y="1598075"/>
              <a:ext cx="4200" cy="5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0" name="Google Shape;2600;p119"/>
            <p:cNvSpPr/>
            <p:nvPr/>
          </p:nvSpPr>
          <p:spPr>
            <a:xfrm>
              <a:off x="4468101" y="3012850"/>
              <a:ext cx="24504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rkt</a:t>
              </a:r>
              <a:endParaRPr/>
            </a:p>
          </p:txBody>
        </p:sp>
        <p:cxnSp>
          <p:nvCxnSpPr>
            <p:cNvPr id="2601" name="Google Shape;2601;p119"/>
            <p:cNvCxnSpPr>
              <a:endCxn id="2590" idx="2"/>
            </p:cNvCxnSpPr>
            <p:nvPr/>
          </p:nvCxnSpPr>
          <p:spPr>
            <a:xfrm rot="10800000">
              <a:off x="5557063" y="1606888"/>
              <a:ext cx="2100" cy="53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2" name="Google Shape;2602;p119"/>
            <p:cNvCxnSpPr/>
            <p:nvPr/>
          </p:nvCxnSpPr>
          <p:spPr>
            <a:xfrm>
              <a:off x="4883725" y="1615450"/>
              <a:ext cx="0" cy="135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3" name="Google Shape;2603;p119"/>
            <p:cNvCxnSpPr>
              <a:stCxn id="2600" idx="1"/>
              <a:endCxn id="2592" idx="3"/>
            </p:cNvCxnSpPr>
            <p:nvPr/>
          </p:nvCxnSpPr>
          <p:spPr>
            <a:xfrm rot="10800000">
              <a:off x="4131801" y="3223150"/>
              <a:ext cx="33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12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9" name="Google Shape;2609;p120"/>
          <p:cNvGrpSpPr/>
          <p:nvPr/>
        </p:nvGrpSpPr>
        <p:grpSpPr>
          <a:xfrm>
            <a:off x="2225353" y="460852"/>
            <a:ext cx="4693281" cy="4221797"/>
            <a:chOff x="883223" y="140275"/>
            <a:chExt cx="7575918" cy="3902928"/>
          </a:xfrm>
        </p:grpSpPr>
        <p:sp>
          <p:nvSpPr>
            <p:cNvPr id="2610" name="Google Shape;2610;p120"/>
            <p:cNvSpPr/>
            <p:nvPr/>
          </p:nvSpPr>
          <p:spPr>
            <a:xfrm>
              <a:off x="883241" y="670903"/>
              <a:ext cx="7575900" cy="337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20"/>
            <p:cNvSpPr/>
            <p:nvPr/>
          </p:nvSpPr>
          <p:spPr>
            <a:xfrm>
              <a:off x="883223" y="140275"/>
              <a:ext cx="7575900" cy="531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</p:grpSp>
      <p:sp>
        <p:nvSpPr>
          <p:cNvPr id="2612" name="Google Shape;2612;p120"/>
          <p:cNvSpPr/>
          <p:nvPr/>
        </p:nvSpPr>
        <p:spPr>
          <a:xfrm>
            <a:off x="4195513" y="1186288"/>
            <a:ext cx="2723100" cy="4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grpSp>
        <p:nvGrpSpPr>
          <p:cNvPr id="2613" name="Google Shape;2613;p120"/>
          <p:cNvGrpSpPr/>
          <p:nvPr/>
        </p:nvGrpSpPr>
        <p:grpSpPr>
          <a:xfrm>
            <a:off x="2225348" y="2068988"/>
            <a:ext cx="1906507" cy="1473706"/>
            <a:chOff x="2225348" y="2880763"/>
            <a:chExt cx="1906507" cy="1473706"/>
          </a:xfrm>
        </p:grpSpPr>
        <p:sp>
          <p:nvSpPr>
            <p:cNvPr id="2614" name="Google Shape;2614;p120"/>
            <p:cNvSpPr/>
            <p:nvPr/>
          </p:nvSpPr>
          <p:spPr>
            <a:xfrm>
              <a:off x="2225355" y="2880763"/>
              <a:ext cx="1906500" cy="4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Infra 10.255.0.10</a:t>
              </a:r>
              <a:endParaRPr/>
            </a:p>
          </p:txBody>
        </p:sp>
        <p:grpSp>
          <p:nvGrpSpPr>
            <p:cNvPr id="2615" name="Google Shape;2615;p120"/>
            <p:cNvGrpSpPr/>
            <p:nvPr/>
          </p:nvGrpSpPr>
          <p:grpSpPr>
            <a:xfrm>
              <a:off x="2225348" y="3301370"/>
              <a:ext cx="1899907" cy="1053098"/>
              <a:chOff x="3978300" y="2531100"/>
              <a:chExt cx="2723100" cy="1261800"/>
            </a:xfrm>
          </p:grpSpPr>
          <p:sp>
            <p:nvSpPr>
              <p:cNvPr id="2616" name="Google Shape;2616;p120"/>
              <p:cNvSpPr/>
              <p:nvPr/>
            </p:nvSpPr>
            <p:spPr>
              <a:xfrm>
                <a:off x="3978300" y="25311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 api</a:t>
                </a:r>
                <a:endParaRPr/>
              </a:p>
            </p:txBody>
          </p:sp>
          <p:sp>
            <p:nvSpPr>
              <p:cNvPr id="2617" name="Google Shape;2617;p120"/>
              <p:cNvSpPr/>
              <p:nvPr/>
            </p:nvSpPr>
            <p:spPr>
              <a:xfrm>
                <a:off x="3978300" y="29517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prometheus</a:t>
                </a:r>
                <a:endParaRPr/>
              </a:p>
            </p:txBody>
          </p:sp>
          <p:sp>
            <p:nvSpPr>
              <p:cNvPr id="2618" name="Google Shape;2618;p120"/>
              <p:cNvSpPr/>
              <p:nvPr/>
            </p:nvSpPr>
            <p:spPr>
              <a:xfrm>
                <a:off x="3978300" y="3372300"/>
                <a:ext cx="27231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envoy</a:t>
                </a:r>
                <a:endParaRPr/>
              </a:p>
            </p:txBody>
          </p:sp>
        </p:grpSp>
      </p:grpSp>
      <p:grpSp>
        <p:nvGrpSpPr>
          <p:cNvPr id="2619" name="Google Shape;2619;p120"/>
          <p:cNvGrpSpPr/>
          <p:nvPr/>
        </p:nvGrpSpPr>
        <p:grpSpPr>
          <a:xfrm>
            <a:off x="4131801" y="1606888"/>
            <a:ext cx="2786700" cy="882713"/>
            <a:chOff x="4131801" y="1606888"/>
            <a:chExt cx="2786700" cy="882713"/>
          </a:xfrm>
        </p:grpSpPr>
        <p:cxnSp>
          <p:nvCxnSpPr>
            <p:cNvPr id="2620" name="Google Shape;2620;p120"/>
            <p:cNvCxnSpPr>
              <a:stCxn id="2621" idx="1"/>
              <a:endCxn id="2614" idx="3"/>
            </p:cNvCxnSpPr>
            <p:nvPr/>
          </p:nvCxnSpPr>
          <p:spPr>
            <a:xfrm rot="10800000">
              <a:off x="4131801" y="2279300"/>
              <a:ext cx="33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622" name="Google Shape;2622;p120"/>
            <p:cNvGrpSpPr/>
            <p:nvPr/>
          </p:nvGrpSpPr>
          <p:grpSpPr>
            <a:xfrm>
              <a:off x="4468101" y="2069000"/>
              <a:ext cx="2450400" cy="420600"/>
              <a:chOff x="4468101" y="3012850"/>
              <a:chExt cx="2450400" cy="420600"/>
            </a:xfrm>
          </p:grpSpPr>
          <p:sp>
            <p:nvSpPr>
              <p:cNvPr id="2621" name="Google Shape;2621;p120"/>
              <p:cNvSpPr/>
              <p:nvPr/>
            </p:nvSpPr>
            <p:spPr>
              <a:xfrm>
                <a:off x="4468101" y="3012850"/>
                <a:ext cx="2450400" cy="420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rkt</a:t>
                </a:r>
                <a:endParaRPr/>
              </a:p>
            </p:txBody>
          </p:sp>
          <p:sp>
            <p:nvSpPr>
              <p:cNvPr id="2623" name="Google Shape;2623;p120"/>
              <p:cNvSpPr/>
              <p:nvPr/>
            </p:nvSpPr>
            <p:spPr>
              <a:xfrm>
                <a:off x="6312499" y="3070600"/>
                <a:ext cx="606000" cy="30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CNI</a:t>
                </a:r>
                <a:endParaRPr/>
              </a:p>
            </p:txBody>
          </p:sp>
        </p:grpSp>
        <p:cxnSp>
          <p:nvCxnSpPr>
            <p:cNvPr id="2624" name="Google Shape;2624;p120"/>
            <p:cNvCxnSpPr>
              <a:stCxn id="2612" idx="2"/>
              <a:endCxn id="2621" idx="0"/>
            </p:cNvCxnSpPr>
            <p:nvPr/>
          </p:nvCxnSpPr>
          <p:spPr>
            <a:xfrm>
              <a:off x="5557063" y="1606888"/>
              <a:ext cx="136200" cy="46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121"/>
          <p:cNvSpPr txBox="1"/>
          <p:nvPr/>
        </p:nvSpPr>
        <p:spPr>
          <a:xfrm>
            <a:off x="379600" y="312650"/>
            <a:ext cx="23481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Logging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0" name="Google Shape;2630;p12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1" name="Google Shape;263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62" y="1155975"/>
            <a:ext cx="1437600" cy="116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2" name="Google Shape;2632;p121"/>
          <p:cNvGrpSpPr/>
          <p:nvPr/>
        </p:nvGrpSpPr>
        <p:grpSpPr>
          <a:xfrm>
            <a:off x="2229100" y="1565200"/>
            <a:ext cx="5818800" cy="346200"/>
            <a:chOff x="2229100" y="1565200"/>
            <a:chExt cx="5818800" cy="346200"/>
          </a:xfrm>
        </p:grpSpPr>
        <p:sp>
          <p:nvSpPr>
            <p:cNvPr id="2633" name="Google Shape;2633;p121"/>
            <p:cNvSpPr/>
            <p:nvPr/>
          </p:nvSpPr>
          <p:spPr>
            <a:xfrm>
              <a:off x="4592800" y="1565200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api server</a:t>
              </a:r>
              <a:endParaRPr/>
            </a:p>
          </p:txBody>
        </p:sp>
        <p:cxnSp>
          <p:nvCxnSpPr>
            <p:cNvPr id="2634" name="Google Shape;2634;p121"/>
            <p:cNvCxnSpPr>
              <a:endCxn id="2633" idx="1"/>
            </p:cNvCxnSpPr>
            <p:nvPr/>
          </p:nvCxnSpPr>
          <p:spPr>
            <a:xfrm>
              <a:off x="2229100" y="1738300"/>
              <a:ext cx="236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5" name="Google Shape;2635;p121"/>
          <p:cNvGrpSpPr/>
          <p:nvPr/>
        </p:nvGrpSpPr>
        <p:grpSpPr>
          <a:xfrm>
            <a:off x="4592800" y="1911400"/>
            <a:ext cx="3455100" cy="999738"/>
            <a:chOff x="4592800" y="1911400"/>
            <a:chExt cx="3455100" cy="999738"/>
          </a:xfrm>
        </p:grpSpPr>
        <p:sp>
          <p:nvSpPr>
            <p:cNvPr id="2636" name="Google Shape;2636;p121"/>
            <p:cNvSpPr/>
            <p:nvPr/>
          </p:nvSpPr>
          <p:spPr>
            <a:xfrm>
              <a:off x="4592800" y="2564938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kubelet</a:t>
              </a:r>
              <a:endParaRPr/>
            </a:p>
          </p:txBody>
        </p:sp>
        <p:cxnSp>
          <p:nvCxnSpPr>
            <p:cNvPr id="2637" name="Google Shape;2637;p121"/>
            <p:cNvCxnSpPr>
              <a:stCxn id="2633" idx="2"/>
              <a:endCxn id="2636" idx="0"/>
            </p:cNvCxnSpPr>
            <p:nvPr/>
          </p:nvCxnSpPr>
          <p:spPr>
            <a:xfrm>
              <a:off x="6320350" y="1911400"/>
              <a:ext cx="0" cy="65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38" name="Google Shape;2638;p121"/>
          <p:cNvGrpSpPr/>
          <p:nvPr/>
        </p:nvGrpSpPr>
        <p:grpSpPr>
          <a:xfrm>
            <a:off x="4592800" y="2911138"/>
            <a:ext cx="3455100" cy="982613"/>
            <a:chOff x="4592800" y="2911138"/>
            <a:chExt cx="3455100" cy="982613"/>
          </a:xfrm>
        </p:grpSpPr>
        <p:sp>
          <p:nvSpPr>
            <p:cNvPr id="2639" name="Google Shape;2639;p121"/>
            <p:cNvSpPr/>
            <p:nvPr/>
          </p:nvSpPr>
          <p:spPr>
            <a:xfrm>
              <a:off x="4592800" y="3547550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Docker</a:t>
              </a:r>
              <a:endParaRPr/>
            </a:p>
          </p:txBody>
        </p:sp>
        <p:cxnSp>
          <p:nvCxnSpPr>
            <p:cNvPr id="2640" name="Google Shape;2640;p121"/>
            <p:cNvCxnSpPr>
              <a:stCxn id="2636" idx="2"/>
              <a:endCxn id="2639" idx="0"/>
            </p:cNvCxnSpPr>
            <p:nvPr/>
          </p:nvCxnSpPr>
          <p:spPr>
            <a:xfrm>
              <a:off x="6320350" y="2911138"/>
              <a:ext cx="0" cy="63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41" name="Google Shape;2641;p121"/>
          <p:cNvGrpSpPr/>
          <p:nvPr/>
        </p:nvGrpSpPr>
        <p:grpSpPr>
          <a:xfrm>
            <a:off x="4592800" y="3893750"/>
            <a:ext cx="3455100" cy="982625"/>
            <a:chOff x="4592800" y="3893750"/>
            <a:chExt cx="3455100" cy="982625"/>
          </a:xfrm>
        </p:grpSpPr>
        <p:sp>
          <p:nvSpPr>
            <p:cNvPr id="2642" name="Google Shape;2642;p121"/>
            <p:cNvSpPr/>
            <p:nvPr/>
          </p:nvSpPr>
          <p:spPr>
            <a:xfrm>
              <a:off x="4592800" y="4530175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cxnSp>
          <p:nvCxnSpPr>
            <p:cNvPr id="2643" name="Google Shape;2643;p121"/>
            <p:cNvCxnSpPr>
              <a:stCxn id="2639" idx="2"/>
              <a:endCxn id="2642" idx="0"/>
            </p:cNvCxnSpPr>
            <p:nvPr/>
          </p:nvCxnSpPr>
          <p:spPr>
            <a:xfrm>
              <a:off x="6320350" y="3893750"/>
              <a:ext cx="0" cy="63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5463892" y="439797"/>
            <a:ext cx="3411608" cy="4353478"/>
            <a:chOff x="5463892" y="439797"/>
            <a:chExt cx="3411608" cy="4353478"/>
          </a:xfrm>
        </p:grpSpPr>
        <p:sp>
          <p:nvSpPr>
            <p:cNvPr id="242" name="Google Shape;242;p23"/>
            <p:cNvSpPr/>
            <p:nvPr/>
          </p:nvSpPr>
          <p:spPr>
            <a:xfrm>
              <a:off x="5463900" y="439797"/>
              <a:ext cx="3411600" cy="40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463900" y="847675"/>
              <a:ext cx="3411600" cy="394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3"/>
            <p:cNvGrpSpPr/>
            <p:nvPr/>
          </p:nvGrpSpPr>
          <p:grpSpPr>
            <a:xfrm>
              <a:off x="5463892" y="847800"/>
              <a:ext cx="3411581" cy="450300"/>
              <a:chOff x="3498400" y="1595175"/>
              <a:chExt cx="2208000" cy="450300"/>
            </a:xfrm>
          </p:grpSpPr>
          <p:sp>
            <p:nvSpPr>
              <p:cNvPr id="245" name="Google Shape;245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selector</a:t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api: cult</a:t>
                </a:r>
                <a:br>
                  <a:rPr lang="en"/>
                </a:br>
                <a:r>
                  <a:rPr lang="en"/>
                  <a:t>release: stage</a:t>
                </a:r>
                <a:endParaRPr/>
              </a:p>
            </p:txBody>
          </p:sp>
        </p:grpSp>
        <p:grpSp>
          <p:nvGrpSpPr>
            <p:cNvPr id="247" name="Google Shape;247;p23"/>
            <p:cNvGrpSpPr/>
            <p:nvPr/>
          </p:nvGrpSpPr>
          <p:grpSpPr>
            <a:xfrm>
              <a:off x="5463892" y="1298350"/>
              <a:ext cx="3411581" cy="450300"/>
              <a:chOff x="3498400" y="1595175"/>
              <a:chExt cx="2208000" cy="450300"/>
            </a:xfrm>
          </p:grpSpPr>
          <p:sp>
            <p:nvSpPr>
              <p:cNvPr id="248" name="Google Shape;248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image</a:t>
                </a: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curefit/cult-api:v1</a:t>
                </a:r>
                <a:endParaRPr/>
              </a:p>
            </p:txBody>
          </p:sp>
        </p:grpSp>
      </p:grpSp>
      <p:grpSp>
        <p:nvGrpSpPr>
          <p:cNvPr id="250" name="Google Shape;250;p23"/>
          <p:cNvGrpSpPr/>
          <p:nvPr/>
        </p:nvGrpSpPr>
        <p:grpSpPr>
          <a:xfrm>
            <a:off x="6065700" y="1925382"/>
            <a:ext cx="2208000" cy="1084754"/>
            <a:chOff x="3498400" y="695775"/>
            <a:chExt cx="2208000" cy="1349700"/>
          </a:xfrm>
        </p:grpSpPr>
        <p:sp>
          <p:nvSpPr>
            <p:cNvPr id="251" name="Google Shape;251;p23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253" name="Google Shape;253;p23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254" name="Google Shape;254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256" name="Google Shape;256;p23"/>
          <p:cNvGrpSpPr/>
          <p:nvPr/>
        </p:nvGrpSpPr>
        <p:grpSpPr>
          <a:xfrm>
            <a:off x="6065700" y="3544115"/>
            <a:ext cx="2208000" cy="1084754"/>
            <a:chOff x="3498400" y="695775"/>
            <a:chExt cx="2208000" cy="1349700"/>
          </a:xfrm>
        </p:grpSpPr>
        <p:sp>
          <p:nvSpPr>
            <p:cNvPr id="257" name="Google Shape;257;p23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3000</a:t>
              </a:r>
              <a:endParaRPr/>
            </a:p>
          </p:txBody>
        </p:sp>
      </p:grpSp>
      <p:grpSp>
        <p:nvGrpSpPr>
          <p:cNvPr id="261" name="Google Shape;261;p23"/>
          <p:cNvGrpSpPr/>
          <p:nvPr/>
        </p:nvGrpSpPr>
        <p:grpSpPr>
          <a:xfrm>
            <a:off x="753614" y="2538448"/>
            <a:ext cx="3491507" cy="2254934"/>
            <a:chOff x="770872" y="2517376"/>
            <a:chExt cx="3065146" cy="2254934"/>
          </a:xfrm>
        </p:grpSpPr>
        <p:sp>
          <p:nvSpPr>
            <p:cNvPr id="262" name="Google Shape;262;p23"/>
            <p:cNvSpPr/>
            <p:nvPr/>
          </p:nvSpPr>
          <p:spPr>
            <a:xfrm>
              <a:off x="770872" y="2517376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770872" y="2967631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264" name="Google Shape;264;p23"/>
            <p:cNvGrpSpPr/>
            <p:nvPr/>
          </p:nvGrpSpPr>
          <p:grpSpPr>
            <a:xfrm>
              <a:off x="770872" y="3419115"/>
              <a:ext cx="3065146" cy="451471"/>
              <a:chOff x="3498400" y="1595175"/>
              <a:chExt cx="2208000" cy="450300"/>
            </a:xfrm>
          </p:grpSpPr>
          <p:sp>
            <p:nvSpPr>
              <p:cNvPr id="265" name="Google Shape;265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selector</a:t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api: cult</a:t>
                </a: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release: stage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23"/>
            <p:cNvGrpSpPr/>
            <p:nvPr/>
          </p:nvGrpSpPr>
          <p:grpSpPr>
            <a:xfrm>
              <a:off x="770872" y="3870590"/>
              <a:ext cx="3065146" cy="451471"/>
              <a:chOff x="3498400" y="1595175"/>
              <a:chExt cx="2208000" cy="450300"/>
            </a:xfrm>
          </p:grpSpPr>
          <p:sp>
            <p:nvSpPr>
              <p:cNvPr id="268" name="Google Shape;268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port</a:t>
                </a: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80:3000</a:t>
                </a:r>
                <a:endParaRPr/>
              </a:p>
            </p:txBody>
          </p:sp>
        </p:grpSp>
        <p:grpSp>
          <p:nvGrpSpPr>
            <p:cNvPr id="270" name="Google Shape;270;p23"/>
            <p:cNvGrpSpPr/>
            <p:nvPr/>
          </p:nvGrpSpPr>
          <p:grpSpPr>
            <a:xfrm>
              <a:off x="770872" y="4320840"/>
              <a:ext cx="3065146" cy="451471"/>
              <a:chOff x="3498400" y="1595175"/>
              <a:chExt cx="2208000" cy="450300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73" name="Google Shape;273;p23"/>
          <p:cNvCxnSpPr>
            <a:stCxn id="266" idx="3"/>
            <a:endCxn id="252" idx="1"/>
          </p:cNvCxnSpPr>
          <p:nvPr/>
        </p:nvCxnSpPr>
        <p:spPr>
          <a:xfrm flipH="1" rot="10800000">
            <a:off x="4245122" y="2467122"/>
            <a:ext cx="1820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3"/>
          <p:cNvCxnSpPr>
            <a:stCxn id="266" idx="3"/>
            <a:endCxn id="258" idx="1"/>
          </p:cNvCxnSpPr>
          <p:nvPr/>
        </p:nvCxnSpPr>
        <p:spPr>
          <a:xfrm>
            <a:off x="4245122" y="3665922"/>
            <a:ext cx="18207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5" name="Google Shape;275;p23"/>
          <p:cNvGrpSpPr/>
          <p:nvPr/>
        </p:nvGrpSpPr>
        <p:grpSpPr>
          <a:xfrm>
            <a:off x="753620" y="439800"/>
            <a:ext cx="3491510" cy="1349700"/>
            <a:chOff x="3498400" y="695775"/>
            <a:chExt cx="2208000" cy="1349700"/>
          </a:xfrm>
        </p:grpSpPr>
        <p:sp>
          <p:nvSpPr>
            <p:cNvPr id="276" name="Google Shape;276;p23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279" name="Google Shape;279;p2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host</a:t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cultapi.stage.com</a:t>
                </a:r>
                <a:endParaRPr/>
              </a:p>
            </p:txBody>
          </p:sp>
        </p:grpSp>
      </p:grpSp>
      <p:cxnSp>
        <p:nvCxnSpPr>
          <p:cNvPr id="281" name="Google Shape;281;p23"/>
          <p:cNvCxnSpPr>
            <a:endCxn id="262" idx="0"/>
          </p:cNvCxnSpPr>
          <p:nvPr/>
        </p:nvCxnSpPr>
        <p:spPr>
          <a:xfrm flipH="1">
            <a:off x="2499342" y="1740448"/>
            <a:ext cx="20400" cy="7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122"/>
          <p:cNvSpPr txBox="1"/>
          <p:nvPr/>
        </p:nvSpPr>
        <p:spPr>
          <a:xfrm>
            <a:off x="379600" y="312650"/>
            <a:ext cx="23481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Logging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9" name="Google Shape;2649;p12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0" name="Google Shape;2650;p122"/>
          <p:cNvGrpSpPr/>
          <p:nvPr/>
        </p:nvGrpSpPr>
        <p:grpSpPr>
          <a:xfrm>
            <a:off x="379600" y="1565200"/>
            <a:ext cx="3455100" cy="3311100"/>
            <a:chOff x="379600" y="1565200"/>
            <a:chExt cx="3455100" cy="3311100"/>
          </a:xfrm>
        </p:grpSpPr>
        <p:sp>
          <p:nvSpPr>
            <p:cNvPr id="2651" name="Google Shape;2651;p122"/>
            <p:cNvSpPr/>
            <p:nvPr/>
          </p:nvSpPr>
          <p:spPr>
            <a:xfrm>
              <a:off x="379600" y="1565200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cloudwatch</a:t>
              </a:r>
              <a:endParaRPr/>
            </a:p>
          </p:txBody>
        </p:sp>
        <p:sp>
          <p:nvSpPr>
            <p:cNvPr id="2652" name="Google Shape;2652;p122"/>
            <p:cNvSpPr/>
            <p:nvPr/>
          </p:nvSpPr>
          <p:spPr>
            <a:xfrm>
              <a:off x="379600" y="1911400"/>
              <a:ext cx="3455100" cy="2964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3" name="Google Shape;2653;p122"/>
          <p:cNvSpPr/>
          <p:nvPr/>
        </p:nvSpPr>
        <p:spPr>
          <a:xfrm>
            <a:off x="4592800" y="453017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grpSp>
        <p:nvGrpSpPr>
          <p:cNvPr id="2654" name="Google Shape;2654;p122"/>
          <p:cNvGrpSpPr/>
          <p:nvPr/>
        </p:nvGrpSpPr>
        <p:grpSpPr>
          <a:xfrm>
            <a:off x="4592800" y="3547550"/>
            <a:ext cx="3455100" cy="982625"/>
            <a:chOff x="4592800" y="3547550"/>
            <a:chExt cx="3455100" cy="982625"/>
          </a:xfrm>
        </p:grpSpPr>
        <p:sp>
          <p:nvSpPr>
            <p:cNvPr id="2655" name="Google Shape;2655;p122"/>
            <p:cNvSpPr/>
            <p:nvPr/>
          </p:nvSpPr>
          <p:spPr>
            <a:xfrm>
              <a:off x="4592800" y="3547550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Docker</a:t>
              </a:r>
              <a:endParaRPr/>
            </a:p>
          </p:txBody>
        </p:sp>
        <p:cxnSp>
          <p:nvCxnSpPr>
            <p:cNvPr id="2656" name="Google Shape;2656;p122"/>
            <p:cNvCxnSpPr>
              <a:stCxn id="2653" idx="0"/>
              <a:endCxn id="2655" idx="2"/>
            </p:cNvCxnSpPr>
            <p:nvPr/>
          </p:nvCxnSpPr>
          <p:spPr>
            <a:xfrm rot="10800000">
              <a:off x="6320350" y="3893875"/>
              <a:ext cx="0" cy="63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57" name="Google Shape;2657;p122"/>
          <p:cNvGrpSpPr/>
          <p:nvPr/>
        </p:nvGrpSpPr>
        <p:grpSpPr>
          <a:xfrm>
            <a:off x="4592800" y="1565200"/>
            <a:ext cx="3455100" cy="1982350"/>
            <a:chOff x="4592800" y="1565200"/>
            <a:chExt cx="3455100" cy="1982350"/>
          </a:xfrm>
        </p:grpSpPr>
        <p:sp>
          <p:nvSpPr>
            <p:cNvPr id="2658" name="Google Shape;2658;p122"/>
            <p:cNvSpPr/>
            <p:nvPr/>
          </p:nvSpPr>
          <p:spPr>
            <a:xfrm>
              <a:off x="4592800" y="1565200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fluentd</a:t>
              </a:r>
              <a:endParaRPr/>
            </a:p>
          </p:txBody>
        </p:sp>
        <p:cxnSp>
          <p:nvCxnSpPr>
            <p:cNvPr id="2659" name="Google Shape;2659;p122"/>
            <p:cNvCxnSpPr>
              <a:stCxn id="2655" idx="0"/>
              <a:endCxn id="2658" idx="2"/>
            </p:cNvCxnSpPr>
            <p:nvPr/>
          </p:nvCxnSpPr>
          <p:spPr>
            <a:xfrm rot="10800000">
              <a:off x="6320350" y="1911350"/>
              <a:ext cx="0" cy="163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660" name="Google Shape;2660;p122"/>
          <p:cNvCxnSpPr>
            <a:stCxn id="2658" idx="1"/>
            <a:endCxn id="2651" idx="3"/>
          </p:cNvCxnSpPr>
          <p:nvPr/>
        </p:nvCxnSpPr>
        <p:spPr>
          <a:xfrm rot="10800000">
            <a:off x="3834700" y="1738300"/>
            <a:ext cx="7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1" name="Google Shape;2661;p122"/>
          <p:cNvSpPr txBox="1"/>
          <p:nvPr/>
        </p:nvSpPr>
        <p:spPr>
          <a:xfrm>
            <a:off x="6390400" y="2556375"/>
            <a:ext cx="154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metadata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123"/>
          <p:cNvSpPr txBox="1"/>
          <p:nvPr/>
        </p:nvSpPr>
        <p:spPr>
          <a:xfrm>
            <a:off x="379600" y="312650"/>
            <a:ext cx="84456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Monitoring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Node exporter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7" name="Google Shape;2667;p12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24"/>
          <p:cNvSpPr txBox="1"/>
          <p:nvPr/>
        </p:nvSpPr>
        <p:spPr>
          <a:xfrm>
            <a:off x="379600" y="312650"/>
            <a:ext cx="844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3" name="Google Shape;2673;p12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4" name="Google Shape;267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25" y="874575"/>
            <a:ext cx="8348776" cy="413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125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Power User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Context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Policies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Downward API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 Maps/ Secrets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0" name="Google Shape;2680;p12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126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Deconstructed by Carson Anderson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Design Principles by Saad Ali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Scale Kubernetes Service Endpoints 100x - Minhan Xia &amp; Wojciech Tyczynski, Google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http://k8s.io/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6" name="Google Shape;2686;p12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127"/>
          <p:cNvSpPr txBox="1"/>
          <p:nvPr/>
        </p:nvSpPr>
        <p:spPr>
          <a:xfrm>
            <a:off x="379600" y="312650"/>
            <a:ext cx="84456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Blog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Revamping the Curefit Cloud: A Kubernetes Story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2" name="Google Shape;2692;p12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50" y="2727225"/>
            <a:ext cx="8839199" cy="30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89" y="1833175"/>
            <a:ext cx="8839360" cy="2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/>
        </p:nvSpPr>
        <p:spPr>
          <a:xfrm>
            <a:off x="207250" y="300375"/>
            <a:ext cx="1507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Kubectl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" y="152400"/>
            <a:ext cx="39904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25" y="439875"/>
            <a:ext cx="43910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50" y="439875"/>
            <a:ext cx="43910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00" y="152413"/>
            <a:ext cx="2030275" cy="2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450" y="152413"/>
            <a:ext cx="3437650" cy="24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225" y="152425"/>
            <a:ext cx="3313275" cy="23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662700" y="4064150"/>
            <a:ext cx="8036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Server</a:t>
            </a:r>
            <a:endParaRPr/>
          </a:p>
        </p:txBody>
      </p:sp>
      <p:cxnSp>
        <p:nvCxnSpPr>
          <p:cNvPr id="317" name="Google Shape;317;p28"/>
          <p:cNvCxnSpPr>
            <a:stCxn id="313" idx="2"/>
          </p:cNvCxnSpPr>
          <p:nvPr/>
        </p:nvCxnSpPr>
        <p:spPr>
          <a:xfrm flipH="1">
            <a:off x="1705838" y="2614288"/>
            <a:ext cx="15300" cy="14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8"/>
          <p:cNvCxnSpPr/>
          <p:nvPr/>
        </p:nvCxnSpPr>
        <p:spPr>
          <a:xfrm>
            <a:off x="4468100" y="2571750"/>
            <a:ext cx="0" cy="14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8"/>
          <p:cNvCxnSpPr/>
          <p:nvPr/>
        </p:nvCxnSpPr>
        <p:spPr>
          <a:xfrm>
            <a:off x="6823375" y="2459175"/>
            <a:ext cx="0" cy="15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424300" y="439875"/>
            <a:ext cx="8036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Server</a:t>
            </a:r>
            <a:endParaRPr/>
          </a:p>
        </p:txBody>
      </p:sp>
      <p:grpSp>
        <p:nvGrpSpPr>
          <p:cNvPr id="326" name="Google Shape;326;p29"/>
          <p:cNvGrpSpPr/>
          <p:nvPr/>
        </p:nvGrpSpPr>
        <p:grpSpPr>
          <a:xfrm>
            <a:off x="424308" y="888151"/>
            <a:ext cx="8036567" cy="1763388"/>
            <a:chOff x="424308" y="888151"/>
            <a:chExt cx="8036567" cy="1763388"/>
          </a:xfrm>
        </p:grpSpPr>
        <p:grpSp>
          <p:nvGrpSpPr>
            <p:cNvPr id="327" name="Google Shape;327;p29"/>
            <p:cNvGrpSpPr/>
            <p:nvPr/>
          </p:nvGrpSpPr>
          <p:grpSpPr>
            <a:xfrm>
              <a:off x="424308" y="1752151"/>
              <a:ext cx="2116589" cy="899388"/>
              <a:chOff x="424300" y="1752175"/>
              <a:chExt cx="2208000" cy="899388"/>
            </a:xfrm>
          </p:grpSpPr>
          <p:sp>
            <p:nvSpPr>
              <p:cNvPr id="328" name="Google Shape;328;p29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Deployment</a:t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grpSp>
          <p:nvGrpSpPr>
            <p:cNvPr id="330" name="Google Shape;330;p29"/>
            <p:cNvGrpSpPr/>
            <p:nvPr/>
          </p:nvGrpSpPr>
          <p:grpSpPr>
            <a:xfrm>
              <a:off x="3384297" y="1752151"/>
              <a:ext cx="2116589" cy="899388"/>
              <a:chOff x="424300" y="1752175"/>
              <a:chExt cx="2208000" cy="899388"/>
            </a:xfrm>
          </p:grpSpPr>
          <p:sp>
            <p:nvSpPr>
              <p:cNvPr id="331" name="Google Shape;331;p29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Service</a:t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grpSp>
          <p:nvGrpSpPr>
            <p:cNvPr id="333" name="Google Shape;333;p29"/>
            <p:cNvGrpSpPr/>
            <p:nvPr/>
          </p:nvGrpSpPr>
          <p:grpSpPr>
            <a:xfrm>
              <a:off x="6344287" y="1752151"/>
              <a:ext cx="2116589" cy="899388"/>
              <a:chOff x="424300" y="1752175"/>
              <a:chExt cx="2208000" cy="899388"/>
            </a:xfrm>
          </p:grpSpPr>
          <p:sp>
            <p:nvSpPr>
              <p:cNvPr id="334" name="Google Shape;334;p29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Ingress</a:t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cxnSp>
          <p:nvCxnSpPr>
            <p:cNvPr id="336" name="Google Shape;336;p29"/>
            <p:cNvCxnSpPr>
              <a:endCxn id="328" idx="0"/>
            </p:cNvCxnSpPr>
            <p:nvPr/>
          </p:nvCxnSpPr>
          <p:spPr>
            <a:xfrm flipH="1">
              <a:off x="1482603" y="905551"/>
              <a:ext cx="6900" cy="84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9"/>
            <p:cNvCxnSpPr>
              <a:stCxn id="325" idx="2"/>
              <a:endCxn id="331" idx="0"/>
            </p:cNvCxnSpPr>
            <p:nvPr/>
          </p:nvCxnSpPr>
          <p:spPr>
            <a:xfrm>
              <a:off x="4442500" y="890175"/>
              <a:ext cx="0" cy="8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" name="Google Shape;338;p29"/>
            <p:cNvCxnSpPr>
              <a:endCxn id="334" idx="0"/>
            </p:cNvCxnSpPr>
            <p:nvPr/>
          </p:nvCxnSpPr>
          <p:spPr>
            <a:xfrm flipH="1">
              <a:off x="7402581" y="888151"/>
              <a:ext cx="900" cy="86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9" name="Google Shape;339;p29"/>
          <p:cNvGrpSpPr/>
          <p:nvPr/>
        </p:nvGrpSpPr>
        <p:grpSpPr>
          <a:xfrm>
            <a:off x="1482603" y="2651538"/>
            <a:ext cx="5606044" cy="1761375"/>
            <a:chOff x="1482603" y="2651538"/>
            <a:chExt cx="5606044" cy="1761375"/>
          </a:xfrm>
        </p:grpSpPr>
        <p:grpSp>
          <p:nvGrpSpPr>
            <p:cNvPr id="340" name="Google Shape;340;p29"/>
            <p:cNvGrpSpPr/>
            <p:nvPr/>
          </p:nvGrpSpPr>
          <p:grpSpPr>
            <a:xfrm>
              <a:off x="1814958" y="3513526"/>
              <a:ext cx="2116589" cy="899388"/>
              <a:chOff x="424300" y="1752175"/>
              <a:chExt cx="2208000" cy="899388"/>
            </a:xfrm>
          </p:grpSpPr>
          <p:sp>
            <p:nvSpPr>
              <p:cNvPr id="341" name="Google Shape;341;p29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Cult-api-a-v1</a:t>
                </a:r>
                <a:endParaRPr/>
              </a:p>
            </p:txBody>
          </p:sp>
        </p:grpSp>
        <p:grpSp>
          <p:nvGrpSpPr>
            <p:cNvPr id="343" name="Google Shape;343;p29"/>
            <p:cNvGrpSpPr/>
            <p:nvPr/>
          </p:nvGrpSpPr>
          <p:grpSpPr>
            <a:xfrm>
              <a:off x="4972058" y="3513526"/>
              <a:ext cx="2116589" cy="899388"/>
              <a:chOff x="424300" y="1752175"/>
              <a:chExt cx="2208000" cy="899388"/>
            </a:xfrm>
          </p:grpSpPr>
          <p:sp>
            <p:nvSpPr>
              <p:cNvPr id="344" name="Google Shape;344;p29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Cult-api-b-v1</a:t>
                </a:r>
                <a:endParaRPr/>
              </a:p>
            </p:txBody>
          </p:sp>
        </p:grpSp>
        <p:cxnSp>
          <p:nvCxnSpPr>
            <p:cNvPr id="346" name="Google Shape;346;p29"/>
            <p:cNvCxnSpPr>
              <a:stCxn id="329" idx="2"/>
              <a:endCxn id="341" idx="0"/>
            </p:cNvCxnSpPr>
            <p:nvPr/>
          </p:nvCxnSpPr>
          <p:spPr>
            <a:xfrm>
              <a:off x="1482603" y="2651538"/>
              <a:ext cx="1390800" cy="8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7" name="Google Shape;347;p29"/>
            <p:cNvCxnSpPr>
              <a:stCxn id="329" idx="2"/>
              <a:endCxn id="344" idx="0"/>
            </p:cNvCxnSpPr>
            <p:nvPr/>
          </p:nvCxnSpPr>
          <p:spPr>
            <a:xfrm>
              <a:off x="1482603" y="2651538"/>
              <a:ext cx="4547700" cy="8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424300" y="439875"/>
            <a:ext cx="8036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</a:t>
            </a:r>
            <a:r>
              <a:rPr lang="en"/>
              <a:t>API Server</a:t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24308" y="888151"/>
            <a:ext cx="8036567" cy="1763388"/>
            <a:chOff x="424308" y="888151"/>
            <a:chExt cx="8036567" cy="1763388"/>
          </a:xfrm>
        </p:grpSpPr>
        <p:grpSp>
          <p:nvGrpSpPr>
            <p:cNvPr id="373" name="Google Shape;373;p33"/>
            <p:cNvGrpSpPr/>
            <p:nvPr/>
          </p:nvGrpSpPr>
          <p:grpSpPr>
            <a:xfrm>
              <a:off x="424308" y="1752151"/>
              <a:ext cx="2116589" cy="899388"/>
              <a:chOff x="424300" y="1752175"/>
              <a:chExt cx="2208000" cy="899388"/>
            </a:xfrm>
          </p:grpSpPr>
          <p:sp>
            <p:nvSpPr>
              <p:cNvPr id="374" name="Google Shape;374;p3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Deployment</a:t>
                </a: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grpSp>
          <p:nvGrpSpPr>
            <p:cNvPr id="376" name="Google Shape;376;p33"/>
            <p:cNvGrpSpPr/>
            <p:nvPr/>
          </p:nvGrpSpPr>
          <p:grpSpPr>
            <a:xfrm>
              <a:off x="3384297" y="1752151"/>
              <a:ext cx="2116589" cy="899388"/>
              <a:chOff x="424300" y="1752175"/>
              <a:chExt cx="2208000" cy="899388"/>
            </a:xfrm>
          </p:grpSpPr>
          <p:sp>
            <p:nvSpPr>
              <p:cNvPr id="377" name="Google Shape;377;p3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Service</a:t>
                </a: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grpSp>
          <p:nvGrpSpPr>
            <p:cNvPr id="379" name="Google Shape;379;p33"/>
            <p:cNvGrpSpPr/>
            <p:nvPr/>
          </p:nvGrpSpPr>
          <p:grpSpPr>
            <a:xfrm>
              <a:off x="6344287" y="1752151"/>
              <a:ext cx="2116589" cy="899388"/>
              <a:chOff x="424300" y="1752175"/>
              <a:chExt cx="2208000" cy="899388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Ingress</a:t>
                </a: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cxnSp>
          <p:nvCxnSpPr>
            <p:cNvPr id="382" name="Google Shape;382;p33"/>
            <p:cNvCxnSpPr>
              <a:endCxn id="374" idx="0"/>
            </p:cNvCxnSpPr>
            <p:nvPr/>
          </p:nvCxnSpPr>
          <p:spPr>
            <a:xfrm flipH="1">
              <a:off x="1482603" y="905551"/>
              <a:ext cx="6900" cy="84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3" name="Google Shape;383;p33"/>
            <p:cNvCxnSpPr>
              <a:stCxn id="371" idx="2"/>
              <a:endCxn id="377" idx="0"/>
            </p:cNvCxnSpPr>
            <p:nvPr/>
          </p:nvCxnSpPr>
          <p:spPr>
            <a:xfrm>
              <a:off x="4442500" y="890175"/>
              <a:ext cx="0" cy="8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4" name="Google Shape;384;p33"/>
            <p:cNvCxnSpPr>
              <a:endCxn id="380" idx="0"/>
            </p:cNvCxnSpPr>
            <p:nvPr/>
          </p:nvCxnSpPr>
          <p:spPr>
            <a:xfrm flipH="1">
              <a:off x="7402581" y="888151"/>
              <a:ext cx="900" cy="86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85" name="Google Shape;385;p33"/>
          <p:cNvGrpSpPr/>
          <p:nvPr/>
        </p:nvGrpSpPr>
        <p:grpSpPr>
          <a:xfrm>
            <a:off x="1482603" y="2651538"/>
            <a:ext cx="5606044" cy="1761375"/>
            <a:chOff x="1482603" y="2651538"/>
            <a:chExt cx="5606044" cy="1761375"/>
          </a:xfrm>
        </p:grpSpPr>
        <p:grpSp>
          <p:nvGrpSpPr>
            <p:cNvPr id="386" name="Google Shape;386;p33"/>
            <p:cNvGrpSpPr/>
            <p:nvPr/>
          </p:nvGrpSpPr>
          <p:grpSpPr>
            <a:xfrm>
              <a:off x="1814958" y="3513526"/>
              <a:ext cx="2116589" cy="899388"/>
              <a:chOff x="424300" y="1752175"/>
              <a:chExt cx="2208000" cy="899388"/>
            </a:xfrm>
          </p:grpSpPr>
          <p:sp>
            <p:nvSpPr>
              <p:cNvPr id="387" name="Google Shape;387;p3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Cult-api-a-v1</a:t>
                </a:r>
                <a:endParaRPr/>
              </a:p>
            </p:txBody>
          </p:sp>
        </p:grpSp>
        <p:grpSp>
          <p:nvGrpSpPr>
            <p:cNvPr id="389" name="Google Shape;389;p33"/>
            <p:cNvGrpSpPr/>
            <p:nvPr/>
          </p:nvGrpSpPr>
          <p:grpSpPr>
            <a:xfrm>
              <a:off x="4972058" y="3513526"/>
              <a:ext cx="2116589" cy="899388"/>
              <a:chOff x="424300" y="1752175"/>
              <a:chExt cx="2208000" cy="899388"/>
            </a:xfrm>
          </p:grpSpPr>
          <p:sp>
            <p:nvSpPr>
              <p:cNvPr id="390" name="Google Shape;390;p3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Cult-api-b-v1</a:t>
                </a:r>
                <a:endParaRPr/>
              </a:p>
            </p:txBody>
          </p:sp>
        </p:grpSp>
        <p:cxnSp>
          <p:nvCxnSpPr>
            <p:cNvPr id="392" name="Google Shape;392;p33"/>
            <p:cNvCxnSpPr>
              <a:stCxn id="375" idx="2"/>
              <a:endCxn id="387" idx="0"/>
            </p:cNvCxnSpPr>
            <p:nvPr/>
          </p:nvCxnSpPr>
          <p:spPr>
            <a:xfrm>
              <a:off x="1482603" y="2651538"/>
              <a:ext cx="1390800" cy="8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3" name="Google Shape;393;p33"/>
            <p:cNvCxnSpPr>
              <a:stCxn id="375" idx="2"/>
              <a:endCxn id="390" idx="0"/>
            </p:cNvCxnSpPr>
            <p:nvPr/>
          </p:nvCxnSpPr>
          <p:spPr>
            <a:xfrm>
              <a:off x="1482603" y="2651538"/>
              <a:ext cx="4547700" cy="86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/>
        </p:nvSpPr>
        <p:spPr>
          <a:xfrm>
            <a:off x="379600" y="312650"/>
            <a:ext cx="2426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432975" y="1193200"/>
            <a:ext cx="8036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API Server</a:t>
            </a:r>
            <a:endParaRPr/>
          </a:p>
        </p:txBody>
      </p:sp>
      <p:grpSp>
        <p:nvGrpSpPr>
          <p:cNvPr id="401" name="Google Shape;401;p34"/>
          <p:cNvGrpSpPr/>
          <p:nvPr/>
        </p:nvGrpSpPr>
        <p:grpSpPr>
          <a:xfrm>
            <a:off x="2861763" y="1643500"/>
            <a:ext cx="3178800" cy="3379200"/>
            <a:chOff x="2861763" y="1643500"/>
            <a:chExt cx="3178800" cy="3379200"/>
          </a:xfrm>
        </p:grpSpPr>
        <p:grpSp>
          <p:nvGrpSpPr>
            <p:cNvPr id="402" name="Google Shape;402;p34"/>
            <p:cNvGrpSpPr/>
            <p:nvPr/>
          </p:nvGrpSpPr>
          <p:grpSpPr>
            <a:xfrm>
              <a:off x="2861763" y="1948600"/>
              <a:ext cx="3178800" cy="3074100"/>
              <a:chOff x="2861763" y="1948600"/>
              <a:chExt cx="3178800" cy="3074100"/>
            </a:xfrm>
          </p:grpSpPr>
          <p:sp>
            <p:nvSpPr>
              <p:cNvPr id="403" name="Google Shape;403;p34"/>
              <p:cNvSpPr/>
              <p:nvPr/>
            </p:nvSpPr>
            <p:spPr>
              <a:xfrm>
                <a:off x="2861763" y="1948600"/>
                <a:ext cx="3178800" cy="3074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34"/>
              <p:cNvGrpSpPr/>
              <p:nvPr/>
            </p:nvGrpSpPr>
            <p:grpSpPr>
              <a:xfrm>
                <a:off x="3305639" y="2643145"/>
                <a:ext cx="2291069" cy="2031506"/>
                <a:chOff x="3342389" y="2536607"/>
                <a:chExt cx="2291069" cy="2031506"/>
              </a:xfrm>
            </p:grpSpPr>
            <p:grpSp>
              <p:nvGrpSpPr>
                <p:cNvPr id="405" name="Google Shape;405;p34"/>
                <p:cNvGrpSpPr/>
                <p:nvPr/>
              </p:nvGrpSpPr>
              <p:grpSpPr>
                <a:xfrm>
                  <a:off x="4024706" y="3669207"/>
                  <a:ext cx="945452" cy="898906"/>
                  <a:chOff x="2273938" y="2387820"/>
                  <a:chExt cx="1371612" cy="1634969"/>
                </a:xfrm>
              </p:grpSpPr>
              <p:sp>
                <p:nvSpPr>
                  <p:cNvPr id="406" name="Google Shape;406;p34"/>
                  <p:cNvSpPr/>
                  <p:nvPr/>
                </p:nvSpPr>
                <p:spPr>
                  <a:xfrm>
                    <a:off x="2273938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407" name="Google Shape;407;p34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408" name="Google Shape;408;p3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409" name="Google Shape;409;p34"/>
                <p:cNvGrpSpPr/>
                <p:nvPr/>
              </p:nvGrpSpPr>
              <p:grpSpPr>
                <a:xfrm>
                  <a:off x="4688006" y="2536607"/>
                  <a:ext cx="945452" cy="898906"/>
                  <a:chOff x="2273938" y="2387820"/>
                  <a:chExt cx="1371612" cy="1634969"/>
                </a:xfrm>
              </p:grpSpPr>
              <p:sp>
                <p:nvSpPr>
                  <p:cNvPr id="410" name="Google Shape;410;p34"/>
                  <p:cNvSpPr/>
                  <p:nvPr/>
                </p:nvSpPr>
                <p:spPr>
                  <a:xfrm>
                    <a:off x="2273938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411" name="Google Shape;411;p34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412" name="Google Shape;412;p3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413" name="Google Shape;413;p34"/>
                <p:cNvGrpSpPr/>
                <p:nvPr/>
              </p:nvGrpSpPr>
              <p:grpSpPr>
                <a:xfrm>
                  <a:off x="3342389" y="2536607"/>
                  <a:ext cx="945448" cy="898906"/>
                  <a:chOff x="2273950" y="2387820"/>
                  <a:chExt cx="1371606" cy="1634969"/>
                </a:xfrm>
              </p:grpSpPr>
              <p:sp>
                <p:nvSpPr>
                  <p:cNvPr id="414" name="Google Shape;414;p34"/>
                  <p:cNvSpPr/>
                  <p:nvPr/>
                </p:nvSpPr>
                <p:spPr>
                  <a:xfrm>
                    <a:off x="2273956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415" name="Google Shape;415;p34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416" name="Google Shape;416;p3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417" name="Google Shape;417;p34"/>
            <p:cNvCxnSpPr>
              <a:stCxn id="400" idx="2"/>
              <a:endCxn id="403" idx="0"/>
            </p:cNvCxnSpPr>
            <p:nvPr/>
          </p:nvCxnSpPr>
          <p:spPr>
            <a:xfrm>
              <a:off x="4451175" y="1643500"/>
              <a:ext cx="0" cy="30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1376800" y="268875"/>
            <a:ext cx="5503800" cy="579750"/>
            <a:chOff x="1376800" y="268875"/>
            <a:chExt cx="5503800" cy="579750"/>
          </a:xfrm>
        </p:grpSpPr>
        <p:sp>
          <p:nvSpPr>
            <p:cNvPr id="436" name="Google Shape;436;p37"/>
            <p:cNvSpPr/>
            <p:nvPr/>
          </p:nvSpPr>
          <p:spPr>
            <a:xfrm>
              <a:off x="1376800" y="398325"/>
              <a:ext cx="15414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API Server</a:t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339200" y="398325"/>
              <a:ext cx="15414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r>
                <a:rPr lang="en"/>
                <a:t>Kube Scheduler</a:t>
              </a:r>
              <a:endParaRPr/>
            </a:p>
          </p:txBody>
        </p:sp>
        <p:grpSp>
          <p:nvGrpSpPr>
            <p:cNvPr id="438" name="Google Shape;438;p37"/>
            <p:cNvGrpSpPr/>
            <p:nvPr/>
          </p:nvGrpSpPr>
          <p:grpSpPr>
            <a:xfrm>
              <a:off x="2918200" y="268875"/>
              <a:ext cx="2407200" cy="358950"/>
              <a:chOff x="2918200" y="268875"/>
              <a:chExt cx="2407200" cy="358950"/>
            </a:xfrm>
          </p:grpSpPr>
          <p:cxnSp>
            <p:nvCxnSpPr>
              <p:cNvPr id="439" name="Google Shape;439;p37"/>
              <p:cNvCxnSpPr/>
              <p:nvPr/>
            </p:nvCxnSpPr>
            <p:spPr>
              <a:xfrm flipH="1">
                <a:off x="2918200" y="619125"/>
                <a:ext cx="2407200" cy="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40" name="Google Shape;440;p37"/>
              <p:cNvSpPr txBox="1"/>
              <p:nvPr/>
            </p:nvSpPr>
            <p:spPr>
              <a:xfrm>
                <a:off x="3151900" y="268875"/>
                <a:ext cx="17751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 watch</a:t>
                </a:r>
                <a:endParaRPr/>
              </a:p>
            </p:txBody>
          </p:sp>
        </p:grpSp>
      </p:grpSp>
      <p:sp>
        <p:nvSpPr>
          <p:cNvPr id="441" name="Google Shape;441;p37"/>
          <p:cNvSpPr/>
          <p:nvPr/>
        </p:nvSpPr>
        <p:spPr>
          <a:xfrm>
            <a:off x="2152650" y="11826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4357275" y="11826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5697725" y="1962150"/>
            <a:ext cx="22080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grpSp>
        <p:nvGrpSpPr>
          <p:cNvPr id="444" name="Google Shape;444;p37"/>
          <p:cNvGrpSpPr/>
          <p:nvPr/>
        </p:nvGrpSpPr>
        <p:grpSpPr>
          <a:xfrm>
            <a:off x="606075" y="1962150"/>
            <a:ext cx="2208000" cy="2718550"/>
            <a:chOff x="606075" y="1962150"/>
            <a:chExt cx="2208000" cy="2718550"/>
          </a:xfrm>
        </p:grpSpPr>
        <p:sp>
          <p:nvSpPr>
            <p:cNvPr id="445" name="Google Shape;445;p37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151900" y="1962150"/>
            <a:ext cx="2208000" cy="2718550"/>
            <a:chOff x="3151900" y="1962150"/>
            <a:chExt cx="2208000" cy="2718550"/>
          </a:xfrm>
        </p:grpSpPr>
        <p:sp>
          <p:nvSpPr>
            <p:cNvPr id="448" name="Google Shape;448;p37"/>
            <p:cNvSpPr/>
            <p:nvPr/>
          </p:nvSpPr>
          <p:spPr>
            <a:xfrm>
              <a:off x="3151900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3151900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5697725" y="2412100"/>
            <a:ext cx="2208000" cy="22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884975" y="30962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6206875" y="30962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Affinity/Anti-affinity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nodeSelector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taints/tolerations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reservations/limits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Affinity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9"/>
          <p:cNvGrpSpPr/>
          <p:nvPr/>
        </p:nvGrpSpPr>
        <p:grpSpPr>
          <a:xfrm>
            <a:off x="1391213" y="1910200"/>
            <a:ext cx="6361575" cy="2718550"/>
            <a:chOff x="1391213" y="1910200"/>
            <a:chExt cx="6361575" cy="2718550"/>
          </a:xfrm>
        </p:grpSpPr>
        <p:grpSp>
          <p:nvGrpSpPr>
            <p:cNvPr id="466" name="Google Shape;466;p39"/>
            <p:cNvGrpSpPr/>
            <p:nvPr/>
          </p:nvGrpSpPr>
          <p:grpSpPr>
            <a:xfrm>
              <a:off x="1391213" y="1910200"/>
              <a:ext cx="2208000" cy="2718550"/>
              <a:chOff x="3151900" y="1962150"/>
              <a:chExt cx="2208000" cy="2718550"/>
            </a:xfrm>
          </p:grpSpPr>
          <p:sp>
            <p:nvSpPr>
              <p:cNvPr id="467" name="Google Shape;467;p39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468" name="Google Shape;468;p39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39"/>
            <p:cNvGrpSpPr/>
            <p:nvPr/>
          </p:nvGrpSpPr>
          <p:grpSpPr>
            <a:xfrm>
              <a:off x="5544788" y="1910200"/>
              <a:ext cx="2208000" cy="2718550"/>
              <a:chOff x="3151900" y="1962150"/>
              <a:chExt cx="2208000" cy="2718550"/>
            </a:xfrm>
          </p:grpSpPr>
          <p:sp>
            <p:nvSpPr>
              <p:cNvPr id="470" name="Google Shape;470;p39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2" name="Google Shape;472;p39"/>
          <p:cNvGrpSpPr/>
          <p:nvPr/>
        </p:nvGrpSpPr>
        <p:grpSpPr>
          <a:xfrm>
            <a:off x="2698988" y="1035450"/>
            <a:ext cx="3746025" cy="450300"/>
            <a:chOff x="2698988" y="1035450"/>
            <a:chExt cx="3746025" cy="450300"/>
          </a:xfrm>
        </p:grpSpPr>
        <p:sp>
          <p:nvSpPr>
            <p:cNvPr id="473" name="Google Shape;473;p39"/>
            <p:cNvSpPr/>
            <p:nvPr/>
          </p:nvSpPr>
          <p:spPr>
            <a:xfrm>
              <a:off x="2698988" y="1035450"/>
              <a:ext cx="15414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903613" y="1035450"/>
              <a:ext cx="15414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Affinity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40"/>
          <p:cNvGrpSpPr/>
          <p:nvPr/>
        </p:nvGrpSpPr>
        <p:grpSpPr>
          <a:xfrm>
            <a:off x="1391213" y="1910200"/>
            <a:ext cx="6361575" cy="2718550"/>
            <a:chOff x="1391213" y="1910200"/>
            <a:chExt cx="6361575" cy="2718550"/>
          </a:xfrm>
        </p:grpSpPr>
        <p:grpSp>
          <p:nvGrpSpPr>
            <p:cNvPr id="482" name="Google Shape;482;p40"/>
            <p:cNvGrpSpPr/>
            <p:nvPr/>
          </p:nvGrpSpPr>
          <p:grpSpPr>
            <a:xfrm>
              <a:off x="1391213" y="1910200"/>
              <a:ext cx="2208000" cy="2718550"/>
              <a:chOff x="3151900" y="1962150"/>
              <a:chExt cx="2208000" cy="2718550"/>
            </a:xfrm>
          </p:grpSpPr>
          <p:sp>
            <p:nvSpPr>
              <p:cNvPr id="483" name="Google Shape;483;p40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484" name="Google Shape;484;p40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" name="Google Shape;485;p40"/>
            <p:cNvGrpSpPr/>
            <p:nvPr/>
          </p:nvGrpSpPr>
          <p:grpSpPr>
            <a:xfrm>
              <a:off x="5544788" y="1910200"/>
              <a:ext cx="2208000" cy="2718550"/>
              <a:chOff x="3151900" y="1962150"/>
              <a:chExt cx="2208000" cy="2718550"/>
            </a:xfrm>
          </p:grpSpPr>
          <p:sp>
            <p:nvSpPr>
              <p:cNvPr id="486" name="Google Shape;486;p40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8" name="Google Shape;488;p40"/>
          <p:cNvSpPr/>
          <p:nvPr/>
        </p:nvSpPr>
        <p:spPr>
          <a:xfrm>
            <a:off x="2698988" y="10354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4903613" y="10354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490" name="Google Shape;490;p40"/>
          <p:cNvSpPr/>
          <p:nvPr/>
        </p:nvSpPr>
        <p:spPr>
          <a:xfrm>
            <a:off x="1714363" y="26339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1714363" y="34132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Anti-affinity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1"/>
          <p:cNvGrpSpPr/>
          <p:nvPr/>
        </p:nvGrpSpPr>
        <p:grpSpPr>
          <a:xfrm>
            <a:off x="1391213" y="1910200"/>
            <a:ext cx="6361575" cy="2718550"/>
            <a:chOff x="1391213" y="1910200"/>
            <a:chExt cx="6361575" cy="2718550"/>
          </a:xfrm>
        </p:grpSpPr>
        <p:grpSp>
          <p:nvGrpSpPr>
            <p:cNvPr id="499" name="Google Shape;499;p41"/>
            <p:cNvGrpSpPr/>
            <p:nvPr/>
          </p:nvGrpSpPr>
          <p:grpSpPr>
            <a:xfrm>
              <a:off x="1391213" y="1910200"/>
              <a:ext cx="2208000" cy="2718550"/>
              <a:chOff x="3151900" y="1962150"/>
              <a:chExt cx="2208000" cy="2718550"/>
            </a:xfrm>
          </p:grpSpPr>
          <p:sp>
            <p:nvSpPr>
              <p:cNvPr id="500" name="Google Shape;500;p41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41"/>
            <p:cNvGrpSpPr/>
            <p:nvPr/>
          </p:nvGrpSpPr>
          <p:grpSpPr>
            <a:xfrm>
              <a:off x="5544788" y="1910200"/>
              <a:ext cx="2208000" cy="2718550"/>
              <a:chOff x="3151900" y="1962150"/>
              <a:chExt cx="2208000" cy="2718550"/>
            </a:xfrm>
          </p:grpSpPr>
          <p:sp>
            <p:nvSpPr>
              <p:cNvPr id="503" name="Google Shape;503;p41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5" name="Google Shape;505;p41"/>
          <p:cNvGrpSpPr/>
          <p:nvPr/>
        </p:nvGrpSpPr>
        <p:grpSpPr>
          <a:xfrm>
            <a:off x="2698988" y="1035450"/>
            <a:ext cx="3746025" cy="450300"/>
            <a:chOff x="2698988" y="1035450"/>
            <a:chExt cx="3746025" cy="450300"/>
          </a:xfrm>
        </p:grpSpPr>
        <p:sp>
          <p:nvSpPr>
            <p:cNvPr id="506" name="Google Shape;506;p41"/>
            <p:cNvSpPr/>
            <p:nvPr/>
          </p:nvSpPr>
          <p:spPr>
            <a:xfrm>
              <a:off x="2698988" y="1035450"/>
              <a:ext cx="15414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4903613" y="1035450"/>
              <a:ext cx="15414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Anti-affinity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42"/>
          <p:cNvGrpSpPr/>
          <p:nvPr/>
        </p:nvGrpSpPr>
        <p:grpSpPr>
          <a:xfrm>
            <a:off x="1391213" y="1910200"/>
            <a:ext cx="6361575" cy="2718550"/>
            <a:chOff x="1391213" y="1910200"/>
            <a:chExt cx="6361575" cy="2718550"/>
          </a:xfrm>
        </p:grpSpPr>
        <p:grpSp>
          <p:nvGrpSpPr>
            <p:cNvPr id="515" name="Google Shape;515;p42"/>
            <p:cNvGrpSpPr/>
            <p:nvPr/>
          </p:nvGrpSpPr>
          <p:grpSpPr>
            <a:xfrm>
              <a:off x="1391213" y="1910200"/>
              <a:ext cx="2208000" cy="2718550"/>
              <a:chOff x="3151900" y="1962150"/>
              <a:chExt cx="2208000" cy="2718550"/>
            </a:xfrm>
          </p:grpSpPr>
          <p:sp>
            <p:nvSpPr>
              <p:cNvPr id="516" name="Google Shape;516;p42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42"/>
            <p:cNvGrpSpPr/>
            <p:nvPr/>
          </p:nvGrpSpPr>
          <p:grpSpPr>
            <a:xfrm>
              <a:off x="5544788" y="1910200"/>
              <a:ext cx="2208000" cy="2718550"/>
              <a:chOff x="3151900" y="1962150"/>
              <a:chExt cx="2208000" cy="2718550"/>
            </a:xfrm>
          </p:grpSpPr>
          <p:sp>
            <p:nvSpPr>
              <p:cNvPr id="519" name="Google Shape;519;p42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520" name="Google Shape;520;p42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42"/>
          <p:cNvSpPr/>
          <p:nvPr/>
        </p:nvSpPr>
        <p:spPr>
          <a:xfrm>
            <a:off x="2698988" y="10354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4903613" y="10354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1714363" y="26339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5896688" y="26339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Node Selector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43"/>
          <p:cNvGrpSpPr/>
          <p:nvPr/>
        </p:nvGrpSpPr>
        <p:grpSpPr>
          <a:xfrm>
            <a:off x="1426518" y="943808"/>
            <a:ext cx="3214661" cy="3861428"/>
            <a:chOff x="1426538" y="1212379"/>
            <a:chExt cx="2629795" cy="3593029"/>
          </a:xfrm>
        </p:grpSpPr>
        <p:grpSp>
          <p:nvGrpSpPr>
            <p:cNvPr id="532" name="Google Shape;532;p43"/>
            <p:cNvGrpSpPr/>
            <p:nvPr/>
          </p:nvGrpSpPr>
          <p:grpSpPr>
            <a:xfrm>
              <a:off x="1426538" y="1212379"/>
              <a:ext cx="2629728" cy="3082292"/>
              <a:chOff x="3151900" y="1962150"/>
              <a:chExt cx="2208000" cy="2718550"/>
            </a:xfrm>
          </p:grpSpPr>
          <p:sp>
            <p:nvSpPr>
              <p:cNvPr id="533" name="Google Shape;533;p43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43"/>
            <p:cNvGrpSpPr/>
            <p:nvPr/>
          </p:nvGrpSpPr>
          <p:grpSpPr>
            <a:xfrm>
              <a:off x="1426552" y="4294675"/>
              <a:ext cx="2629780" cy="510733"/>
              <a:chOff x="-5798440" y="3445396"/>
              <a:chExt cx="3506333" cy="450303"/>
            </a:xfrm>
          </p:grpSpPr>
          <p:sp>
            <p:nvSpPr>
              <p:cNvPr id="536" name="Google Shape;536;p43"/>
              <p:cNvSpPr/>
              <p:nvPr/>
            </p:nvSpPr>
            <p:spPr>
              <a:xfrm>
                <a:off x="-5798440" y="3445396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label</a:t>
                </a:r>
                <a:endParaRPr/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-4045307" y="3445400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spot=true</a:t>
                </a:r>
                <a:endParaRPr/>
              </a:p>
            </p:txBody>
          </p:sp>
        </p:grpSp>
      </p:grpSp>
      <p:grpSp>
        <p:nvGrpSpPr>
          <p:cNvPr id="538" name="Google Shape;538;p43"/>
          <p:cNvGrpSpPr/>
          <p:nvPr/>
        </p:nvGrpSpPr>
        <p:grpSpPr>
          <a:xfrm>
            <a:off x="5798985" y="943800"/>
            <a:ext cx="2712900" cy="961231"/>
            <a:chOff x="5781660" y="1212475"/>
            <a:chExt cx="2712900" cy="961231"/>
          </a:xfrm>
        </p:grpSpPr>
        <p:sp>
          <p:nvSpPr>
            <p:cNvPr id="539" name="Google Shape;539;p43"/>
            <p:cNvSpPr/>
            <p:nvPr/>
          </p:nvSpPr>
          <p:spPr>
            <a:xfrm>
              <a:off x="5781660" y="1212475"/>
              <a:ext cx="27129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grpSp>
          <p:nvGrpSpPr>
            <p:cNvPr id="540" name="Google Shape;540;p43"/>
            <p:cNvGrpSpPr/>
            <p:nvPr/>
          </p:nvGrpSpPr>
          <p:grpSpPr>
            <a:xfrm>
              <a:off x="5782042" y="1662972"/>
              <a:ext cx="2712499" cy="510734"/>
              <a:chOff x="-5798440" y="3445396"/>
              <a:chExt cx="3506333" cy="450303"/>
            </a:xfrm>
          </p:grpSpPr>
          <p:sp>
            <p:nvSpPr>
              <p:cNvPr id="541" name="Google Shape;541;p43"/>
              <p:cNvSpPr/>
              <p:nvPr/>
            </p:nvSpPr>
            <p:spPr>
              <a:xfrm>
                <a:off x="-5798440" y="3445396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nodeselector</a:t>
                </a:r>
                <a:endParaRPr/>
              </a:p>
            </p:txBody>
          </p:sp>
          <p:sp>
            <p:nvSpPr>
              <p:cNvPr id="542" name="Google Shape;542;p43"/>
              <p:cNvSpPr/>
              <p:nvPr/>
            </p:nvSpPr>
            <p:spPr>
              <a:xfrm>
                <a:off x="-4045307" y="3445400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spot=true</a:t>
                </a:r>
                <a:endParaRPr/>
              </a:p>
            </p:txBody>
          </p:sp>
        </p:grpSp>
      </p:grpSp>
      <p:grpSp>
        <p:nvGrpSpPr>
          <p:cNvPr id="543" name="Google Shape;543;p43"/>
          <p:cNvGrpSpPr/>
          <p:nvPr/>
        </p:nvGrpSpPr>
        <p:grpSpPr>
          <a:xfrm>
            <a:off x="1677410" y="2152850"/>
            <a:ext cx="2712900" cy="961231"/>
            <a:chOff x="5781660" y="1212475"/>
            <a:chExt cx="2712900" cy="961231"/>
          </a:xfrm>
        </p:grpSpPr>
        <p:sp>
          <p:nvSpPr>
            <p:cNvPr id="544" name="Google Shape;544;p43"/>
            <p:cNvSpPr/>
            <p:nvPr/>
          </p:nvSpPr>
          <p:spPr>
            <a:xfrm>
              <a:off x="5781660" y="1212475"/>
              <a:ext cx="27129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grpSp>
          <p:nvGrpSpPr>
            <p:cNvPr id="545" name="Google Shape;545;p43"/>
            <p:cNvGrpSpPr/>
            <p:nvPr/>
          </p:nvGrpSpPr>
          <p:grpSpPr>
            <a:xfrm>
              <a:off x="5782042" y="1662972"/>
              <a:ext cx="2712499" cy="510734"/>
              <a:chOff x="-5798440" y="3445396"/>
              <a:chExt cx="3506333" cy="450303"/>
            </a:xfrm>
          </p:grpSpPr>
          <p:sp>
            <p:nvSpPr>
              <p:cNvPr id="546" name="Google Shape;546;p43"/>
              <p:cNvSpPr/>
              <p:nvPr/>
            </p:nvSpPr>
            <p:spPr>
              <a:xfrm>
                <a:off x="-5798440" y="3445396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nodeselector</a:t>
                </a:r>
                <a:endParaRPr/>
              </a:p>
            </p:txBody>
          </p:sp>
          <p:sp>
            <p:nvSpPr>
              <p:cNvPr id="547" name="Google Shape;547;p43"/>
              <p:cNvSpPr/>
              <p:nvPr/>
            </p:nvSpPr>
            <p:spPr>
              <a:xfrm>
                <a:off x="-4045307" y="3445400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spot=true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Taint-Toleration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44"/>
          <p:cNvGrpSpPr/>
          <p:nvPr/>
        </p:nvGrpSpPr>
        <p:grpSpPr>
          <a:xfrm>
            <a:off x="379612" y="943825"/>
            <a:ext cx="4400205" cy="3861439"/>
            <a:chOff x="1426538" y="1212379"/>
            <a:chExt cx="2629814" cy="3593039"/>
          </a:xfrm>
        </p:grpSpPr>
        <p:grpSp>
          <p:nvGrpSpPr>
            <p:cNvPr id="555" name="Google Shape;555;p44"/>
            <p:cNvGrpSpPr/>
            <p:nvPr/>
          </p:nvGrpSpPr>
          <p:grpSpPr>
            <a:xfrm>
              <a:off x="1426538" y="1212379"/>
              <a:ext cx="2629728" cy="3082292"/>
              <a:chOff x="3151900" y="1962150"/>
              <a:chExt cx="2208000" cy="2718550"/>
            </a:xfrm>
          </p:grpSpPr>
          <p:sp>
            <p:nvSpPr>
              <p:cNvPr id="556" name="Google Shape;556;p44"/>
              <p:cNvSpPr/>
              <p:nvPr/>
            </p:nvSpPr>
            <p:spPr>
              <a:xfrm>
                <a:off x="3151900" y="1962150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557" name="Google Shape;557;p44"/>
              <p:cNvSpPr/>
              <p:nvPr/>
            </p:nvSpPr>
            <p:spPr>
              <a:xfrm>
                <a:off x="3151900" y="2412100"/>
                <a:ext cx="2208000" cy="2268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" name="Google Shape;558;p44"/>
            <p:cNvGrpSpPr/>
            <p:nvPr/>
          </p:nvGrpSpPr>
          <p:grpSpPr>
            <a:xfrm>
              <a:off x="1426603" y="4294684"/>
              <a:ext cx="2629750" cy="510734"/>
              <a:chOff x="-5798440" y="3445396"/>
              <a:chExt cx="3506333" cy="450303"/>
            </a:xfrm>
          </p:grpSpPr>
          <p:sp>
            <p:nvSpPr>
              <p:cNvPr id="559" name="Google Shape;559;p44"/>
              <p:cNvSpPr/>
              <p:nvPr/>
            </p:nvSpPr>
            <p:spPr>
              <a:xfrm>
                <a:off x="-5798440" y="3445396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taint</a:t>
                </a:r>
                <a:endParaRPr/>
              </a:p>
            </p:txBody>
          </p:sp>
          <p:sp>
            <p:nvSpPr>
              <p:cNvPr id="560" name="Google Shape;560;p44"/>
              <p:cNvSpPr/>
              <p:nvPr/>
            </p:nvSpPr>
            <p:spPr>
              <a:xfrm>
                <a:off x="-4045307" y="3445400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spot=true:NoSchedule</a:t>
                </a:r>
                <a:endParaRPr/>
              </a:p>
            </p:txBody>
          </p:sp>
        </p:grpSp>
      </p:grpSp>
      <p:grpSp>
        <p:nvGrpSpPr>
          <p:cNvPr id="561" name="Google Shape;561;p44"/>
          <p:cNvGrpSpPr/>
          <p:nvPr/>
        </p:nvGrpSpPr>
        <p:grpSpPr>
          <a:xfrm>
            <a:off x="5100228" y="943820"/>
            <a:ext cx="3853172" cy="961236"/>
            <a:chOff x="5781660" y="1212475"/>
            <a:chExt cx="2712928" cy="961236"/>
          </a:xfrm>
        </p:grpSpPr>
        <p:sp>
          <p:nvSpPr>
            <p:cNvPr id="562" name="Google Shape;562;p44"/>
            <p:cNvSpPr/>
            <p:nvPr/>
          </p:nvSpPr>
          <p:spPr>
            <a:xfrm>
              <a:off x="5781660" y="1212475"/>
              <a:ext cx="27129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grpSp>
          <p:nvGrpSpPr>
            <p:cNvPr id="563" name="Google Shape;563;p44"/>
            <p:cNvGrpSpPr/>
            <p:nvPr/>
          </p:nvGrpSpPr>
          <p:grpSpPr>
            <a:xfrm>
              <a:off x="5782044" y="1662980"/>
              <a:ext cx="2712544" cy="510730"/>
              <a:chOff x="-5798438" y="3445403"/>
              <a:chExt cx="3506390" cy="450300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-5798438" y="3445403"/>
                <a:ext cx="14574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toleration</a:t>
                </a:r>
                <a:endParaRPr/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-4341047" y="3445403"/>
                <a:ext cx="2049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spot=true:NoSchedule</a:t>
                </a:r>
                <a:endParaRPr/>
              </a:p>
            </p:txBody>
          </p:sp>
        </p:grpSp>
      </p:grpSp>
      <p:sp>
        <p:nvSpPr>
          <p:cNvPr id="566" name="Google Shape;566;p44"/>
          <p:cNvSpPr/>
          <p:nvPr/>
        </p:nvSpPr>
        <p:spPr>
          <a:xfrm>
            <a:off x="5100228" y="2317145"/>
            <a:ext cx="3853132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grpSp>
        <p:nvGrpSpPr>
          <p:cNvPr id="567" name="Google Shape;567;p44"/>
          <p:cNvGrpSpPr/>
          <p:nvPr/>
        </p:nvGrpSpPr>
        <p:grpSpPr>
          <a:xfrm>
            <a:off x="653128" y="2091132"/>
            <a:ext cx="3853172" cy="961236"/>
            <a:chOff x="5781660" y="1212475"/>
            <a:chExt cx="2712928" cy="961236"/>
          </a:xfrm>
        </p:grpSpPr>
        <p:sp>
          <p:nvSpPr>
            <p:cNvPr id="568" name="Google Shape;568;p44"/>
            <p:cNvSpPr/>
            <p:nvPr/>
          </p:nvSpPr>
          <p:spPr>
            <a:xfrm>
              <a:off x="5781660" y="1212475"/>
              <a:ext cx="27129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grpSp>
          <p:nvGrpSpPr>
            <p:cNvPr id="569" name="Google Shape;569;p44"/>
            <p:cNvGrpSpPr/>
            <p:nvPr/>
          </p:nvGrpSpPr>
          <p:grpSpPr>
            <a:xfrm>
              <a:off x="5782044" y="1662980"/>
              <a:ext cx="2712544" cy="510730"/>
              <a:chOff x="-5798438" y="3445403"/>
              <a:chExt cx="3506390" cy="450300"/>
            </a:xfrm>
          </p:grpSpPr>
          <p:sp>
            <p:nvSpPr>
              <p:cNvPr id="570" name="Google Shape;570;p44"/>
              <p:cNvSpPr/>
              <p:nvPr/>
            </p:nvSpPr>
            <p:spPr>
              <a:xfrm>
                <a:off x="-5798438" y="3445403"/>
                <a:ext cx="14574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toleration</a:t>
                </a:r>
                <a:endParaRPr/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-4341047" y="3445403"/>
                <a:ext cx="2049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spot=true:NoSchedule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5"/>
          <p:cNvSpPr txBox="1"/>
          <p:nvPr/>
        </p:nvSpPr>
        <p:spPr>
          <a:xfrm>
            <a:off x="379600" y="312650"/>
            <a:ext cx="2954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Reservations-Limits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379643" y="943806"/>
            <a:ext cx="4400205" cy="3975736"/>
            <a:chOff x="379643" y="943806"/>
            <a:chExt cx="4400205" cy="3975736"/>
          </a:xfrm>
        </p:grpSpPr>
        <p:grpSp>
          <p:nvGrpSpPr>
            <p:cNvPr id="579" name="Google Shape;579;p45"/>
            <p:cNvGrpSpPr/>
            <p:nvPr/>
          </p:nvGrpSpPr>
          <p:grpSpPr>
            <a:xfrm>
              <a:off x="379643" y="943806"/>
              <a:ext cx="4400205" cy="3480936"/>
              <a:chOff x="1426538" y="1212379"/>
              <a:chExt cx="2629814" cy="3593039"/>
            </a:xfrm>
          </p:grpSpPr>
          <p:grpSp>
            <p:nvGrpSpPr>
              <p:cNvPr id="580" name="Google Shape;580;p45"/>
              <p:cNvGrpSpPr/>
              <p:nvPr/>
            </p:nvGrpSpPr>
            <p:grpSpPr>
              <a:xfrm>
                <a:off x="1426538" y="1212379"/>
                <a:ext cx="2629728" cy="3082292"/>
                <a:chOff x="3151900" y="1962150"/>
                <a:chExt cx="2208000" cy="2718550"/>
              </a:xfrm>
            </p:grpSpPr>
            <p:sp>
              <p:nvSpPr>
                <p:cNvPr id="581" name="Google Shape;581;p45"/>
                <p:cNvSpPr/>
                <p:nvPr/>
              </p:nvSpPr>
              <p:spPr>
                <a:xfrm>
                  <a:off x="3151900" y="1962150"/>
                  <a:ext cx="2208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Node</a:t>
                  </a:r>
                  <a:endParaRPr/>
                </a:p>
              </p:txBody>
            </p:sp>
            <p:sp>
              <p:nvSpPr>
                <p:cNvPr id="582" name="Google Shape;582;p45"/>
                <p:cNvSpPr/>
                <p:nvPr/>
              </p:nvSpPr>
              <p:spPr>
                <a:xfrm>
                  <a:off x="3151900" y="2412100"/>
                  <a:ext cx="2208000" cy="2268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3" name="Google Shape;583;p45"/>
              <p:cNvGrpSpPr/>
              <p:nvPr/>
            </p:nvGrpSpPr>
            <p:grpSpPr>
              <a:xfrm>
                <a:off x="1426603" y="4294684"/>
                <a:ext cx="2629750" cy="510734"/>
                <a:chOff x="-5798440" y="3445396"/>
                <a:chExt cx="3506333" cy="450303"/>
              </a:xfrm>
            </p:grpSpPr>
            <p:sp>
              <p:nvSpPr>
                <p:cNvPr id="584" name="Google Shape;584;p45"/>
                <p:cNvSpPr/>
                <p:nvPr/>
              </p:nvSpPr>
              <p:spPr>
                <a:xfrm>
                  <a:off x="-5798440" y="3445396"/>
                  <a:ext cx="1753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cpu</a:t>
                  </a:r>
                  <a:endParaRPr/>
                </a:p>
              </p:txBody>
            </p:sp>
            <p:sp>
              <p:nvSpPr>
                <p:cNvPr id="585" name="Google Shape;585;p45"/>
                <p:cNvSpPr/>
                <p:nvPr/>
              </p:nvSpPr>
              <p:spPr>
                <a:xfrm>
                  <a:off x="-4045307" y="3445400"/>
                  <a:ext cx="1753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</a:rPr>
                    <a:t>2 cores</a:t>
                  </a:r>
                  <a:endParaRPr/>
                </a:p>
              </p:txBody>
            </p:sp>
          </p:grpSp>
        </p:grpSp>
        <p:grpSp>
          <p:nvGrpSpPr>
            <p:cNvPr id="586" name="Google Shape;586;p45"/>
            <p:cNvGrpSpPr/>
            <p:nvPr/>
          </p:nvGrpSpPr>
          <p:grpSpPr>
            <a:xfrm>
              <a:off x="379702" y="4424748"/>
              <a:ext cx="4400097" cy="494793"/>
              <a:chOff x="-5798440" y="3445396"/>
              <a:chExt cx="3506333" cy="450303"/>
            </a:xfrm>
          </p:grpSpPr>
          <p:sp>
            <p:nvSpPr>
              <p:cNvPr id="587" name="Google Shape;587;p45"/>
              <p:cNvSpPr/>
              <p:nvPr/>
            </p:nvSpPr>
            <p:spPr>
              <a:xfrm>
                <a:off x="-5798440" y="3445396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memory</a:t>
                </a:r>
                <a:endParaRPr/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-4045307" y="3445400"/>
                <a:ext cx="1753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4GB</a:t>
                </a:r>
                <a:endParaRPr/>
              </a:p>
            </p:txBody>
          </p:sp>
        </p:grpSp>
      </p:grpSp>
      <p:grpSp>
        <p:nvGrpSpPr>
          <p:cNvPr id="589" name="Google Shape;589;p45"/>
          <p:cNvGrpSpPr/>
          <p:nvPr/>
        </p:nvGrpSpPr>
        <p:grpSpPr>
          <a:xfrm>
            <a:off x="5100228" y="943820"/>
            <a:ext cx="3853172" cy="1471961"/>
            <a:chOff x="5100228" y="943820"/>
            <a:chExt cx="3853172" cy="1471961"/>
          </a:xfrm>
        </p:grpSpPr>
        <p:grpSp>
          <p:nvGrpSpPr>
            <p:cNvPr id="590" name="Google Shape;590;p45"/>
            <p:cNvGrpSpPr/>
            <p:nvPr/>
          </p:nvGrpSpPr>
          <p:grpSpPr>
            <a:xfrm>
              <a:off x="5100228" y="943820"/>
              <a:ext cx="3853172" cy="961236"/>
              <a:chOff x="5781660" y="1212475"/>
              <a:chExt cx="2712928" cy="961236"/>
            </a:xfrm>
          </p:grpSpPr>
          <p:sp>
            <p:nvSpPr>
              <p:cNvPr id="591" name="Google Shape;591;p45"/>
              <p:cNvSpPr/>
              <p:nvPr/>
            </p:nvSpPr>
            <p:spPr>
              <a:xfrm>
                <a:off x="5781660" y="1212475"/>
                <a:ext cx="27129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grpSp>
            <p:nvGrpSpPr>
              <p:cNvPr id="592" name="Google Shape;592;p45"/>
              <p:cNvGrpSpPr/>
              <p:nvPr/>
            </p:nvGrpSpPr>
            <p:grpSpPr>
              <a:xfrm>
                <a:off x="5782044" y="1662980"/>
                <a:ext cx="2712544" cy="510730"/>
                <a:chOff x="-5798438" y="3445403"/>
                <a:chExt cx="3506390" cy="450300"/>
              </a:xfrm>
            </p:grpSpPr>
            <p:sp>
              <p:nvSpPr>
                <p:cNvPr id="593" name="Google Shape;593;p45"/>
                <p:cNvSpPr/>
                <p:nvPr/>
              </p:nvSpPr>
              <p:spPr>
                <a:xfrm>
                  <a:off x="-5798438" y="3445403"/>
                  <a:ext cx="14574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cpu</a:t>
                  </a:r>
                  <a:endParaRPr/>
                </a:p>
              </p:txBody>
            </p:sp>
            <p:sp>
              <p:nvSpPr>
                <p:cNvPr id="594" name="Google Shape;594;p45"/>
                <p:cNvSpPr/>
                <p:nvPr/>
              </p:nvSpPr>
              <p:spPr>
                <a:xfrm>
                  <a:off x="-4341047" y="3445403"/>
                  <a:ext cx="2049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 core</a:t>
                  </a:r>
                  <a:endParaRPr/>
                </a:p>
              </p:txBody>
            </p:sp>
          </p:grpSp>
        </p:grpSp>
        <p:grpSp>
          <p:nvGrpSpPr>
            <p:cNvPr id="595" name="Google Shape;595;p45"/>
            <p:cNvGrpSpPr/>
            <p:nvPr/>
          </p:nvGrpSpPr>
          <p:grpSpPr>
            <a:xfrm>
              <a:off x="5100580" y="1905050"/>
              <a:ext cx="3852471" cy="510730"/>
              <a:chOff x="-5798438" y="3445403"/>
              <a:chExt cx="3506390" cy="450300"/>
            </a:xfrm>
          </p:grpSpPr>
          <p:sp>
            <p:nvSpPr>
              <p:cNvPr id="596" name="Google Shape;596;p45"/>
              <p:cNvSpPr/>
              <p:nvPr/>
            </p:nvSpPr>
            <p:spPr>
              <a:xfrm>
                <a:off x="-5798438" y="3445403"/>
                <a:ext cx="14574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memory</a:t>
                </a:r>
                <a:endParaRPr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-4341047" y="3445403"/>
                <a:ext cx="2049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2GB</a:t>
                </a:r>
                <a:endParaRPr/>
              </a:p>
            </p:txBody>
          </p:sp>
        </p:grpSp>
      </p:grpSp>
      <p:grpSp>
        <p:nvGrpSpPr>
          <p:cNvPr id="598" name="Google Shape;598;p45"/>
          <p:cNvGrpSpPr/>
          <p:nvPr/>
        </p:nvGrpSpPr>
        <p:grpSpPr>
          <a:xfrm>
            <a:off x="5100228" y="2952795"/>
            <a:ext cx="3853172" cy="1471961"/>
            <a:chOff x="5100228" y="943820"/>
            <a:chExt cx="3853172" cy="1471961"/>
          </a:xfrm>
        </p:grpSpPr>
        <p:grpSp>
          <p:nvGrpSpPr>
            <p:cNvPr id="599" name="Google Shape;599;p45"/>
            <p:cNvGrpSpPr/>
            <p:nvPr/>
          </p:nvGrpSpPr>
          <p:grpSpPr>
            <a:xfrm>
              <a:off x="5100228" y="943820"/>
              <a:ext cx="3853172" cy="961236"/>
              <a:chOff x="5781660" y="1212475"/>
              <a:chExt cx="2712928" cy="961236"/>
            </a:xfrm>
          </p:grpSpPr>
          <p:sp>
            <p:nvSpPr>
              <p:cNvPr id="600" name="Google Shape;600;p45"/>
              <p:cNvSpPr/>
              <p:nvPr/>
            </p:nvSpPr>
            <p:spPr>
              <a:xfrm>
                <a:off x="5781660" y="1212475"/>
                <a:ext cx="27129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grpSp>
            <p:nvGrpSpPr>
              <p:cNvPr id="601" name="Google Shape;601;p45"/>
              <p:cNvGrpSpPr/>
              <p:nvPr/>
            </p:nvGrpSpPr>
            <p:grpSpPr>
              <a:xfrm>
                <a:off x="5782044" y="1662980"/>
                <a:ext cx="2712544" cy="510730"/>
                <a:chOff x="-5798438" y="3445403"/>
                <a:chExt cx="3506390" cy="450300"/>
              </a:xfrm>
            </p:grpSpPr>
            <p:sp>
              <p:nvSpPr>
                <p:cNvPr id="602" name="Google Shape;602;p45"/>
                <p:cNvSpPr/>
                <p:nvPr/>
              </p:nvSpPr>
              <p:spPr>
                <a:xfrm>
                  <a:off x="-5798438" y="3445403"/>
                  <a:ext cx="14574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cpu</a:t>
                  </a:r>
                  <a:endParaRPr/>
                </a:p>
              </p:txBody>
            </p:sp>
            <p:sp>
              <p:nvSpPr>
                <p:cNvPr id="603" name="Google Shape;603;p45"/>
                <p:cNvSpPr/>
                <p:nvPr/>
              </p:nvSpPr>
              <p:spPr>
                <a:xfrm>
                  <a:off x="-4341047" y="3445403"/>
                  <a:ext cx="2049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4</a:t>
                  </a:r>
                  <a:r>
                    <a:rPr lang="en"/>
                    <a:t> core</a:t>
                  </a:r>
                  <a:endParaRPr/>
                </a:p>
              </p:txBody>
            </p:sp>
          </p:grpSp>
        </p:grpSp>
        <p:grpSp>
          <p:nvGrpSpPr>
            <p:cNvPr id="604" name="Google Shape;604;p45"/>
            <p:cNvGrpSpPr/>
            <p:nvPr/>
          </p:nvGrpSpPr>
          <p:grpSpPr>
            <a:xfrm>
              <a:off x="5100580" y="1905050"/>
              <a:ext cx="3852471" cy="510730"/>
              <a:chOff x="-5798438" y="3445403"/>
              <a:chExt cx="3506390" cy="450300"/>
            </a:xfrm>
          </p:grpSpPr>
          <p:sp>
            <p:nvSpPr>
              <p:cNvPr id="605" name="Google Shape;605;p45"/>
              <p:cNvSpPr/>
              <p:nvPr/>
            </p:nvSpPr>
            <p:spPr>
              <a:xfrm>
                <a:off x="-5798438" y="3445403"/>
                <a:ext cx="14574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memory</a:t>
                </a:r>
                <a:endParaRPr/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-4341047" y="3445403"/>
                <a:ext cx="2049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 </a:t>
                </a:r>
                <a:r>
                  <a:rPr lang="en"/>
                  <a:t>GB</a:t>
                </a:r>
                <a:endParaRPr/>
              </a:p>
            </p:txBody>
          </p:sp>
        </p:grpSp>
      </p:grpSp>
      <p:grpSp>
        <p:nvGrpSpPr>
          <p:cNvPr id="607" name="Google Shape;607;p45"/>
          <p:cNvGrpSpPr/>
          <p:nvPr/>
        </p:nvGrpSpPr>
        <p:grpSpPr>
          <a:xfrm>
            <a:off x="653166" y="1866120"/>
            <a:ext cx="3853172" cy="1471961"/>
            <a:chOff x="5100228" y="943820"/>
            <a:chExt cx="3853172" cy="1471961"/>
          </a:xfrm>
        </p:grpSpPr>
        <p:grpSp>
          <p:nvGrpSpPr>
            <p:cNvPr id="608" name="Google Shape;608;p45"/>
            <p:cNvGrpSpPr/>
            <p:nvPr/>
          </p:nvGrpSpPr>
          <p:grpSpPr>
            <a:xfrm>
              <a:off x="5100228" y="943820"/>
              <a:ext cx="3853172" cy="961236"/>
              <a:chOff x="5781660" y="1212475"/>
              <a:chExt cx="2712928" cy="961236"/>
            </a:xfrm>
          </p:grpSpPr>
          <p:sp>
            <p:nvSpPr>
              <p:cNvPr id="609" name="Google Shape;609;p45"/>
              <p:cNvSpPr/>
              <p:nvPr/>
            </p:nvSpPr>
            <p:spPr>
              <a:xfrm>
                <a:off x="5781660" y="1212475"/>
                <a:ext cx="27129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grpSp>
            <p:nvGrpSpPr>
              <p:cNvPr id="610" name="Google Shape;610;p45"/>
              <p:cNvGrpSpPr/>
              <p:nvPr/>
            </p:nvGrpSpPr>
            <p:grpSpPr>
              <a:xfrm>
                <a:off x="5782044" y="1662980"/>
                <a:ext cx="2712544" cy="510730"/>
                <a:chOff x="-5798438" y="3445403"/>
                <a:chExt cx="3506390" cy="450300"/>
              </a:xfrm>
            </p:grpSpPr>
            <p:sp>
              <p:nvSpPr>
                <p:cNvPr id="611" name="Google Shape;611;p45"/>
                <p:cNvSpPr/>
                <p:nvPr/>
              </p:nvSpPr>
              <p:spPr>
                <a:xfrm>
                  <a:off x="-5798438" y="3445403"/>
                  <a:ext cx="14574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cpu</a:t>
                  </a:r>
                  <a:endParaRPr/>
                </a:p>
              </p:txBody>
            </p:sp>
            <p:sp>
              <p:nvSpPr>
                <p:cNvPr id="612" name="Google Shape;612;p45"/>
                <p:cNvSpPr/>
                <p:nvPr/>
              </p:nvSpPr>
              <p:spPr>
                <a:xfrm>
                  <a:off x="-4341047" y="3445403"/>
                  <a:ext cx="2049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 core</a:t>
                  </a:r>
                  <a:endParaRPr/>
                </a:p>
              </p:txBody>
            </p:sp>
          </p:grpSp>
        </p:grpSp>
        <p:grpSp>
          <p:nvGrpSpPr>
            <p:cNvPr id="613" name="Google Shape;613;p45"/>
            <p:cNvGrpSpPr/>
            <p:nvPr/>
          </p:nvGrpSpPr>
          <p:grpSpPr>
            <a:xfrm>
              <a:off x="5100580" y="1905050"/>
              <a:ext cx="3852471" cy="510730"/>
              <a:chOff x="-5798438" y="3445403"/>
              <a:chExt cx="3506390" cy="450300"/>
            </a:xfrm>
          </p:grpSpPr>
          <p:sp>
            <p:nvSpPr>
              <p:cNvPr id="614" name="Google Shape;614;p45"/>
              <p:cNvSpPr/>
              <p:nvPr/>
            </p:nvSpPr>
            <p:spPr>
              <a:xfrm>
                <a:off x="-5798438" y="3445403"/>
                <a:ext cx="14574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memory</a:t>
                </a: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-4341047" y="3445403"/>
                <a:ext cx="2049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2GB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1" name="Google Shape;621;p4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7" name="Google Shape;627;p4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/>
        </p:nvSpPr>
        <p:spPr>
          <a:xfrm>
            <a:off x="379600" y="312650"/>
            <a:ext cx="3941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 Controller Manager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3" name="Google Shape;633;p4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8"/>
          <p:cNvSpPr txBox="1"/>
          <p:nvPr/>
        </p:nvSpPr>
        <p:spPr>
          <a:xfrm>
            <a:off x="207250" y="936125"/>
            <a:ext cx="84456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Node Controller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Responsible for noticing and responding when nodes go down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Replication Controller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Responsible for maintaining the correct number of pods for every replication controller object in the system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 Controller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Populates the Endpoints object (that is, joins Services &amp; Pods)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Account &amp; Token Controllers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Create default accounts and API access tokens for new namespaces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9"/>
          <p:cNvSpPr/>
          <p:nvPr/>
        </p:nvSpPr>
        <p:spPr>
          <a:xfrm>
            <a:off x="1394125" y="1171575"/>
            <a:ext cx="24072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641" name="Google Shape;641;p49"/>
          <p:cNvSpPr/>
          <p:nvPr/>
        </p:nvSpPr>
        <p:spPr>
          <a:xfrm>
            <a:off x="5351400" y="1171575"/>
            <a:ext cx="24072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Kube controller manager</a:t>
            </a:r>
            <a:endParaRPr b="1"/>
          </a:p>
        </p:txBody>
      </p:sp>
      <p:sp>
        <p:nvSpPr>
          <p:cNvPr id="642" name="Google Shape;642;p49"/>
          <p:cNvSpPr/>
          <p:nvPr/>
        </p:nvSpPr>
        <p:spPr>
          <a:xfrm>
            <a:off x="5782500" y="16267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controller</a:t>
            </a:r>
            <a:endParaRPr/>
          </a:p>
        </p:txBody>
      </p:sp>
      <p:sp>
        <p:nvSpPr>
          <p:cNvPr id="643" name="Google Shape;643;p49"/>
          <p:cNvSpPr/>
          <p:nvPr/>
        </p:nvSpPr>
        <p:spPr>
          <a:xfrm>
            <a:off x="1820100" y="20819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deployments</a:t>
            </a:r>
            <a:endParaRPr/>
          </a:p>
        </p:txBody>
      </p:sp>
      <p:sp>
        <p:nvSpPr>
          <p:cNvPr id="644" name="Google Shape;644;p49"/>
          <p:cNvSpPr/>
          <p:nvPr/>
        </p:nvSpPr>
        <p:spPr>
          <a:xfrm>
            <a:off x="5782500" y="20819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controller</a:t>
            </a:r>
            <a:endParaRPr/>
          </a:p>
        </p:txBody>
      </p:sp>
      <p:sp>
        <p:nvSpPr>
          <p:cNvPr id="645" name="Google Shape;645;p49"/>
          <p:cNvSpPr/>
          <p:nvPr/>
        </p:nvSpPr>
        <p:spPr>
          <a:xfrm>
            <a:off x="1820100" y="25371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replicasets</a:t>
            </a:r>
            <a:endParaRPr/>
          </a:p>
        </p:txBody>
      </p:sp>
      <p:sp>
        <p:nvSpPr>
          <p:cNvPr id="646" name="Google Shape;646;p49"/>
          <p:cNvSpPr/>
          <p:nvPr/>
        </p:nvSpPr>
        <p:spPr>
          <a:xfrm>
            <a:off x="5782500" y="25371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 controller</a:t>
            </a:r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1820100" y="29922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pods</a:t>
            </a:r>
            <a:endParaRPr/>
          </a:p>
        </p:txBody>
      </p:sp>
      <p:sp>
        <p:nvSpPr>
          <p:cNvPr id="648" name="Google Shape;648;p49"/>
          <p:cNvSpPr/>
          <p:nvPr/>
        </p:nvSpPr>
        <p:spPr>
          <a:xfrm>
            <a:off x="5782500" y="29922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 controller</a:t>
            </a:r>
            <a:endParaRPr/>
          </a:p>
        </p:txBody>
      </p:sp>
      <p:sp>
        <p:nvSpPr>
          <p:cNvPr id="649" name="Google Shape;649;p49"/>
          <p:cNvSpPr/>
          <p:nvPr/>
        </p:nvSpPr>
        <p:spPr>
          <a:xfrm>
            <a:off x="1820100" y="34474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650" name="Google Shape;650;p49"/>
          <p:cNvSpPr/>
          <p:nvPr/>
        </p:nvSpPr>
        <p:spPr>
          <a:xfrm>
            <a:off x="5782500" y="34474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account controller</a:t>
            </a:r>
            <a:endParaRPr/>
          </a:p>
        </p:txBody>
      </p:sp>
      <p:sp>
        <p:nvSpPr>
          <p:cNvPr id="651" name="Google Shape;651;p49"/>
          <p:cNvSpPr/>
          <p:nvPr/>
        </p:nvSpPr>
        <p:spPr>
          <a:xfrm>
            <a:off x="1820100" y="390262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1820100" y="162675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653" name="Google Shape;653;p49"/>
          <p:cNvSpPr txBox="1"/>
          <p:nvPr/>
        </p:nvSpPr>
        <p:spPr>
          <a:xfrm>
            <a:off x="379600" y="312650"/>
            <a:ext cx="3941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 Controller Manager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54" name="Google Shape;654;p49"/>
          <p:cNvGrpSpPr/>
          <p:nvPr/>
        </p:nvGrpSpPr>
        <p:grpSpPr>
          <a:xfrm>
            <a:off x="3151900" y="2531599"/>
            <a:ext cx="2623700" cy="315004"/>
            <a:chOff x="3151900" y="268875"/>
            <a:chExt cx="2623700" cy="2577775"/>
          </a:xfrm>
        </p:grpSpPr>
        <p:cxnSp>
          <p:nvCxnSpPr>
            <p:cNvPr id="655" name="Google Shape;655;p49"/>
            <p:cNvCxnSpPr/>
            <p:nvPr/>
          </p:nvCxnSpPr>
          <p:spPr>
            <a:xfrm flipH="1">
              <a:off x="3368400" y="2837950"/>
              <a:ext cx="24072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6" name="Google Shape;656;p49"/>
            <p:cNvSpPr txBox="1"/>
            <p:nvPr/>
          </p:nvSpPr>
          <p:spPr>
            <a:xfrm>
              <a:off x="3151900" y="268875"/>
              <a:ext cx="17751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watch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0"/>
          <p:cNvSpPr/>
          <p:nvPr/>
        </p:nvSpPr>
        <p:spPr>
          <a:xfrm>
            <a:off x="424300" y="439875"/>
            <a:ext cx="8036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Controller Manager</a:t>
            </a:r>
            <a:endParaRPr/>
          </a:p>
        </p:txBody>
      </p:sp>
      <p:sp>
        <p:nvSpPr>
          <p:cNvPr id="663" name="Google Shape;663;p50"/>
          <p:cNvSpPr/>
          <p:nvPr/>
        </p:nvSpPr>
        <p:spPr>
          <a:xfrm>
            <a:off x="424300" y="1033900"/>
            <a:ext cx="8036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664" name="Google Shape;664;p50"/>
          <p:cNvSpPr/>
          <p:nvPr/>
        </p:nvSpPr>
        <p:spPr>
          <a:xfrm>
            <a:off x="424288" y="1484200"/>
            <a:ext cx="8036400" cy="36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50"/>
          <p:cNvGrpSpPr/>
          <p:nvPr/>
        </p:nvGrpSpPr>
        <p:grpSpPr>
          <a:xfrm>
            <a:off x="827833" y="1783351"/>
            <a:ext cx="2116589" cy="899388"/>
            <a:chOff x="424300" y="1752175"/>
            <a:chExt cx="2208000" cy="899388"/>
          </a:xfrm>
        </p:grpSpPr>
        <p:sp>
          <p:nvSpPr>
            <p:cNvPr id="666" name="Google Shape;666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668" name="Google Shape;668;p50"/>
          <p:cNvGrpSpPr/>
          <p:nvPr/>
        </p:nvGrpSpPr>
        <p:grpSpPr>
          <a:xfrm>
            <a:off x="6175862" y="1772938"/>
            <a:ext cx="2116589" cy="899388"/>
            <a:chOff x="424300" y="1752175"/>
            <a:chExt cx="2208000" cy="899388"/>
          </a:xfrm>
        </p:grpSpPr>
        <p:sp>
          <p:nvSpPr>
            <p:cNvPr id="669" name="Google Shape;669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671" name="Google Shape;671;p50"/>
          <p:cNvGrpSpPr/>
          <p:nvPr/>
        </p:nvGrpSpPr>
        <p:grpSpPr>
          <a:xfrm>
            <a:off x="3501847" y="1783351"/>
            <a:ext cx="2116589" cy="899388"/>
            <a:chOff x="424300" y="1752175"/>
            <a:chExt cx="2208000" cy="899388"/>
          </a:xfrm>
        </p:grpSpPr>
        <p:sp>
          <p:nvSpPr>
            <p:cNvPr id="672" name="Google Shape;672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674" name="Google Shape;674;p50"/>
          <p:cNvGrpSpPr/>
          <p:nvPr/>
        </p:nvGrpSpPr>
        <p:grpSpPr>
          <a:xfrm>
            <a:off x="3501846" y="2981901"/>
            <a:ext cx="2116589" cy="899388"/>
            <a:chOff x="424300" y="1752175"/>
            <a:chExt cx="2208000" cy="899388"/>
          </a:xfrm>
        </p:grpSpPr>
        <p:sp>
          <p:nvSpPr>
            <p:cNvPr id="675" name="Google Shape;675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Endpoint</a:t>
              </a: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677" name="Google Shape;677;p50"/>
          <p:cNvGrpSpPr/>
          <p:nvPr/>
        </p:nvGrpSpPr>
        <p:grpSpPr>
          <a:xfrm>
            <a:off x="827833" y="2981901"/>
            <a:ext cx="2116589" cy="899388"/>
            <a:chOff x="424300" y="1752175"/>
            <a:chExt cx="2208000" cy="899388"/>
          </a:xfrm>
        </p:grpSpPr>
        <p:sp>
          <p:nvSpPr>
            <p:cNvPr id="678" name="Google Shape;678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Replica-set</a:t>
              </a: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680" name="Google Shape;680;p50"/>
          <p:cNvGrpSpPr/>
          <p:nvPr/>
        </p:nvGrpSpPr>
        <p:grpSpPr>
          <a:xfrm>
            <a:off x="6175858" y="2981901"/>
            <a:ext cx="2116589" cy="899388"/>
            <a:chOff x="424300" y="1752175"/>
            <a:chExt cx="2208000" cy="899388"/>
          </a:xfrm>
        </p:grpSpPr>
        <p:sp>
          <p:nvSpPr>
            <p:cNvPr id="681" name="Google Shape;681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 Account</a:t>
              </a: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683" name="Google Shape;683;p50"/>
          <p:cNvGrpSpPr/>
          <p:nvPr/>
        </p:nvGrpSpPr>
        <p:grpSpPr>
          <a:xfrm>
            <a:off x="827833" y="4073026"/>
            <a:ext cx="2116589" cy="899388"/>
            <a:chOff x="424300" y="1752175"/>
            <a:chExt cx="2208000" cy="899388"/>
          </a:xfrm>
        </p:grpSpPr>
        <p:sp>
          <p:nvSpPr>
            <p:cNvPr id="684" name="Google Shape;684;p50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</p:grpSp>
      <p:cxnSp>
        <p:nvCxnSpPr>
          <p:cNvPr id="686" name="Google Shape;686;p50"/>
          <p:cNvCxnSpPr>
            <a:stCxn id="676" idx="1"/>
            <a:endCxn id="684" idx="3"/>
          </p:cNvCxnSpPr>
          <p:nvPr/>
        </p:nvCxnSpPr>
        <p:spPr>
          <a:xfrm flipH="1">
            <a:off x="2944446" y="3656138"/>
            <a:ext cx="5574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50"/>
          <p:cNvCxnSpPr>
            <a:stCxn id="669" idx="1"/>
            <a:endCxn id="672" idx="3"/>
          </p:cNvCxnSpPr>
          <p:nvPr/>
        </p:nvCxnSpPr>
        <p:spPr>
          <a:xfrm flipH="1">
            <a:off x="5618462" y="1998088"/>
            <a:ext cx="557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50"/>
          <p:cNvCxnSpPr>
            <a:stCxn id="673" idx="2"/>
            <a:endCxn id="675" idx="0"/>
          </p:cNvCxnSpPr>
          <p:nvPr/>
        </p:nvCxnSpPr>
        <p:spPr>
          <a:xfrm>
            <a:off x="4560142" y="2682738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1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5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79600" y="312650"/>
            <a:ext cx="844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container?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900" y="847550"/>
            <a:ext cx="3458200" cy="4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/>
          <p:nvPr/>
        </p:nvSpPr>
        <p:spPr>
          <a:xfrm>
            <a:off x="3801300" y="1130875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docker/rkt</a:t>
            </a:r>
            <a:endParaRPr/>
          </a:p>
        </p:txBody>
      </p:sp>
      <p:cxnSp>
        <p:nvCxnSpPr>
          <p:cNvPr id="707" name="Google Shape;707;p53"/>
          <p:cNvCxnSpPr>
            <a:endCxn id="706" idx="0"/>
          </p:cNvCxnSpPr>
          <p:nvPr/>
        </p:nvCxnSpPr>
        <p:spPr>
          <a:xfrm flipH="1">
            <a:off x="4572000" y="848575"/>
            <a:ext cx="20019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8" name="Google Shape;708;p53"/>
          <p:cNvGrpSpPr/>
          <p:nvPr/>
        </p:nvGrpSpPr>
        <p:grpSpPr>
          <a:xfrm>
            <a:off x="3329451" y="1953475"/>
            <a:ext cx="2485104" cy="2718550"/>
            <a:chOff x="606075" y="1962150"/>
            <a:chExt cx="2208000" cy="2718550"/>
          </a:xfrm>
        </p:grpSpPr>
        <p:sp>
          <p:nvSpPr>
            <p:cNvPr id="709" name="Google Shape;709;p53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53"/>
          <p:cNvGrpSpPr/>
          <p:nvPr/>
        </p:nvGrpSpPr>
        <p:grpSpPr>
          <a:xfrm>
            <a:off x="3513708" y="1581176"/>
            <a:ext cx="2116589" cy="2274238"/>
            <a:chOff x="3070408" y="1581176"/>
            <a:chExt cx="2116589" cy="2274238"/>
          </a:xfrm>
        </p:grpSpPr>
        <p:grpSp>
          <p:nvGrpSpPr>
            <p:cNvPr id="712" name="Google Shape;712;p53"/>
            <p:cNvGrpSpPr/>
            <p:nvPr/>
          </p:nvGrpSpPr>
          <p:grpSpPr>
            <a:xfrm>
              <a:off x="3070408" y="2956026"/>
              <a:ext cx="2116589" cy="899388"/>
              <a:chOff x="424300" y="1752175"/>
              <a:chExt cx="2208000" cy="899388"/>
            </a:xfrm>
          </p:grpSpPr>
          <p:sp>
            <p:nvSpPr>
              <p:cNvPr id="713" name="Google Shape;713;p5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714" name="Google Shape;714;p5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Cult-api-a-v1</a:t>
                </a:r>
                <a:endParaRPr/>
              </a:p>
            </p:txBody>
          </p:sp>
        </p:grpSp>
        <p:cxnSp>
          <p:nvCxnSpPr>
            <p:cNvPr id="715" name="Google Shape;715;p53"/>
            <p:cNvCxnSpPr/>
            <p:nvPr/>
          </p:nvCxnSpPr>
          <p:spPr>
            <a:xfrm flipH="1">
              <a:off x="4571103" y="1581176"/>
              <a:ext cx="1800" cy="13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6" name="Google Shape;716;p53"/>
          <p:cNvGrpSpPr/>
          <p:nvPr/>
        </p:nvGrpSpPr>
        <p:grpSpPr>
          <a:xfrm>
            <a:off x="5706389" y="848575"/>
            <a:ext cx="2611722" cy="3190162"/>
            <a:chOff x="5204139" y="853500"/>
            <a:chExt cx="2611722" cy="3190162"/>
          </a:xfrm>
        </p:grpSpPr>
        <p:grpSp>
          <p:nvGrpSpPr>
            <p:cNvPr id="717" name="Google Shape;717;p53"/>
            <p:cNvGrpSpPr/>
            <p:nvPr/>
          </p:nvGrpSpPr>
          <p:grpSpPr>
            <a:xfrm>
              <a:off x="5699272" y="2765362"/>
              <a:ext cx="2116589" cy="1278299"/>
              <a:chOff x="424300" y="1752175"/>
              <a:chExt cx="2208000" cy="899388"/>
            </a:xfrm>
          </p:grpSpPr>
          <p:sp>
            <p:nvSpPr>
              <p:cNvPr id="718" name="Google Shape;718;p53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healthcheck</a:t>
                </a:r>
                <a:endParaRPr/>
              </a:p>
            </p:txBody>
          </p:sp>
          <p:sp>
            <p:nvSpPr>
              <p:cNvPr id="719" name="Google Shape;719;p53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readiness probe</a:t>
                </a:r>
                <a:endParaRPr/>
              </a:p>
            </p:txBody>
          </p:sp>
        </p:grpSp>
        <p:cxnSp>
          <p:nvCxnSpPr>
            <p:cNvPr id="720" name="Google Shape;720;p53"/>
            <p:cNvCxnSpPr/>
            <p:nvPr/>
          </p:nvCxnSpPr>
          <p:spPr>
            <a:xfrm>
              <a:off x="6632864" y="853500"/>
              <a:ext cx="0" cy="19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1" name="Google Shape;721;p53"/>
            <p:cNvCxnSpPr/>
            <p:nvPr/>
          </p:nvCxnSpPr>
          <p:spPr>
            <a:xfrm rot="10800000">
              <a:off x="5204139" y="3409779"/>
              <a:ext cx="50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2" name="Google Shape;722;p53"/>
          <p:cNvSpPr/>
          <p:nvPr/>
        </p:nvSpPr>
        <p:spPr>
          <a:xfrm>
            <a:off x="1820100" y="3934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API Server</a:t>
            </a:r>
            <a:endParaRPr/>
          </a:p>
        </p:txBody>
      </p:sp>
      <p:sp>
        <p:nvSpPr>
          <p:cNvPr id="723" name="Google Shape;723;p53"/>
          <p:cNvSpPr/>
          <p:nvPr/>
        </p:nvSpPr>
        <p:spPr>
          <a:xfrm>
            <a:off x="5782500" y="3934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ubelet</a:t>
            </a:r>
            <a:endParaRPr/>
          </a:p>
        </p:txBody>
      </p:sp>
      <p:grpSp>
        <p:nvGrpSpPr>
          <p:cNvPr id="724" name="Google Shape;724;p53"/>
          <p:cNvGrpSpPr/>
          <p:nvPr/>
        </p:nvGrpSpPr>
        <p:grpSpPr>
          <a:xfrm>
            <a:off x="3368400" y="282250"/>
            <a:ext cx="2407200" cy="358950"/>
            <a:chOff x="2918200" y="268875"/>
            <a:chExt cx="2407200" cy="358950"/>
          </a:xfrm>
        </p:grpSpPr>
        <p:cxnSp>
          <p:nvCxnSpPr>
            <p:cNvPr id="725" name="Google Shape;725;p53"/>
            <p:cNvCxnSpPr/>
            <p:nvPr/>
          </p:nvCxnSpPr>
          <p:spPr>
            <a:xfrm flipH="1">
              <a:off x="2918200" y="619125"/>
              <a:ext cx="24072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6" name="Google Shape;726;p53"/>
            <p:cNvSpPr txBox="1"/>
            <p:nvPr/>
          </p:nvSpPr>
          <p:spPr>
            <a:xfrm>
              <a:off x="3151900" y="268875"/>
              <a:ext cx="17751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watch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4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2" name="Google Shape;732;p5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8" name="Google Shape;738;p5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1820100" y="3934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API Server</a:t>
            </a:r>
            <a:endParaRPr/>
          </a:p>
        </p:txBody>
      </p:sp>
      <p:sp>
        <p:nvSpPr>
          <p:cNvPr id="745" name="Google Shape;745;p56"/>
          <p:cNvSpPr/>
          <p:nvPr/>
        </p:nvSpPr>
        <p:spPr>
          <a:xfrm>
            <a:off x="5782500" y="3934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kube-proxy</a:t>
            </a:r>
            <a:endParaRPr/>
          </a:p>
        </p:txBody>
      </p:sp>
      <p:grpSp>
        <p:nvGrpSpPr>
          <p:cNvPr id="746" name="Google Shape;746;p56"/>
          <p:cNvGrpSpPr/>
          <p:nvPr/>
        </p:nvGrpSpPr>
        <p:grpSpPr>
          <a:xfrm>
            <a:off x="3329451" y="2325800"/>
            <a:ext cx="2485104" cy="2718550"/>
            <a:chOff x="606075" y="1962150"/>
            <a:chExt cx="2208000" cy="2718550"/>
          </a:xfrm>
        </p:grpSpPr>
        <p:sp>
          <p:nvSpPr>
            <p:cNvPr id="747" name="Google Shape;747;p56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56"/>
          <p:cNvGrpSpPr/>
          <p:nvPr/>
        </p:nvGrpSpPr>
        <p:grpSpPr>
          <a:xfrm>
            <a:off x="585301" y="2325800"/>
            <a:ext cx="2485104" cy="2718550"/>
            <a:chOff x="606075" y="1962150"/>
            <a:chExt cx="2208000" cy="2718550"/>
          </a:xfrm>
        </p:grpSpPr>
        <p:sp>
          <p:nvSpPr>
            <p:cNvPr id="750" name="Google Shape;750;p56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56"/>
          <p:cNvGrpSpPr/>
          <p:nvPr/>
        </p:nvGrpSpPr>
        <p:grpSpPr>
          <a:xfrm>
            <a:off x="6073601" y="2325800"/>
            <a:ext cx="2485104" cy="2718550"/>
            <a:chOff x="606075" y="1962150"/>
            <a:chExt cx="2208000" cy="2718550"/>
          </a:xfrm>
        </p:grpSpPr>
        <p:sp>
          <p:nvSpPr>
            <p:cNvPr id="753" name="Google Shape;753;p56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56"/>
          <p:cNvGrpSpPr/>
          <p:nvPr/>
        </p:nvGrpSpPr>
        <p:grpSpPr>
          <a:xfrm>
            <a:off x="3513710" y="1137488"/>
            <a:ext cx="2116589" cy="899388"/>
            <a:chOff x="424300" y="1752175"/>
            <a:chExt cx="2208000" cy="899388"/>
          </a:xfrm>
        </p:grpSpPr>
        <p:sp>
          <p:nvSpPr>
            <p:cNvPr id="756" name="Google Shape;756;p56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758" name="Google Shape;758;p56"/>
          <p:cNvGrpSpPr/>
          <p:nvPr/>
        </p:nvGrpSpPr>
        <p:grpSpPr>
          <a:xfrm>
            <a:off x="769558" y="3235376"/>
            <a:ext cx="2116589" cy="899388"/>
            <a:chOff x="424300" y="1752175"/>
            <a:chExt cx="2208000" cy="899388"/>
          </a:xfrm>
        </p:grpSpPr>
        <p:sp>
          <p:nvSpPr>
            <p:cNvPr id="759" name="Google Shape;759;p56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</p:grpSp>
      <p:grpSp>
        <p:nvGrpSpPr>
          <p:cNvPr id="761" name="Google Shape;761;p56"/>
          <p:cNvGrpSpPr/>
          <p:nvPr/>
        </p:nvGrpSpPr>
        <p:grpSpPr>
          <a:xfrm>
            <a:off x="6257858" y="3235376"/>
            <a:ext cx="2116589" cy="899388"/>
            <a:chOff x="424300" y="1752175"/>
            <a:chExt cx="2208000" cy="899388"/>
          </a:xfrm>
        </p:grpSpPr>
        <p:sp>
          <p:nvSpPr>
            <p:cNvPr id="762" name="Google Shape;762;p56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</p:grpSp>
      <p:cxnSp>
        <p:nvCxnSpPr>
          <p:cNvPr id="764" name="Google Shape;764;p56"/>
          <p:cNvCxnSpPr>
            <a:stCxn id="745" idx="2"/>
          </p:cNvCxnSpPr>
          <p:nvPr/>
        </p:nvCxnSpPr>
        <p:spPr>
          <a:xfrm flipH="1">
            <a:off x="5671800" y="843700"/>
            <a:ext cx="8814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56"/>
          <p:cNvCxnSpPr>
            <a:stCxn id="757" idx="2"/>
          </p:cNvCxnSpPr>
          <p:nvPr/>
        </p:nvCxnSpPr>
        <p:spPr>
          <a:xfrm flipH="1">
            <a:off x="2909404" y="2036876"/>
            <a:ext cx="1662600" cy="16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56"/>
          <p:cNvCxnSpPr>
            <a:stCxn id="757" idx="2"/>
          </p:cNvCxnSpPr>
          <p:nvPr/>
        </p:nvCxnSpPr>
        <p:spPr>
          <a:xfrm>
            <a:off x="4572004" y="2036876"/>
            <a:ext cx="16800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67" name="Google Shape;767;p56"/>
          <p:cNvGrpSpPr/>
          <p:nvPr/>
        </p:nvGrpSpPr>
        <p:grpSpPr>
          <a:xfrm>
            <a:off x="3368400" y="251550"/>
            <a:ext cx="2407200" cy="358950"/>
            <a:chOff x="2918200" y="268875"/>
            <a:chExt cx="2407200" cy="358950"/>
          </a:xfrm>
        </p:grpSpPr>
        <p:cxnSp>
          <p:nvCxnSpPr>
            <p:cNvPr id="768" name="Google Shape;768;p56"/>
            <p:cNvCxnSpPr/>
            <p:nvPr/>
          </p:nvCxnSpPr>
          <p:spPr>
            <a:xfrm flipH="1">
              <a:off x="2918200" y="619125"/>
              <a:ext cx="24072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56"/>
            <p:cNvSpPr txBox="1"/>
            <p:nvPr/>
          </p:nvSpPr>
          <p:spPr>
            <a:xfrm>
              <a:off x="3151900" y="268875"/>
              <a:ext cx="17751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watch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1820100" y="3934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API Server</a:t>
            </a:r>
            <a:endParaRPr/>
          </a:p>
        </p:txBody>
      </p:sp>
      <p:sp>
        <p:nvSpPr>
          <p:cNvPr id="776" name="Google Shape;776;p57"/>
          <p:cNvSpPr/>
          <p:nvPr/>
        </p:nvSpPr>
        <p:spPr>
          <a:xfrm>
            <a:off x="5782500" y="393400"/>
            <a:ext cx="1541400" cy="4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kube-proxy</a:t>
            </a:r>
            <a:endParaRPr/>
          </a:p>
        </p:txBody>
      </p:sp>
      <p:grpSp>
        <p:nvGrpSpPr>
          <p:cNvPr id="777" name="Google Shape;777;p57"/>
          <p:cNvGrpSpPr/>
          <p:nvPr/>
        </p:nvGrpSpPr>
        <p:grpSpPr>
          <a:xfrm>
            <a:off x="3329451" y="2325800"/>
            <a:ext cx="2485104" cy="2718550"/>
            <a:chOff x="606075" y="1962150"/>
            <a:chExt cx="2208000" cy="2718550"/>
          </a:xfrm>
        </p:grpSpPr>
        <p:sp>
          <p:nvSpPr>
            <p:cNvPr id="778" name="Google Shape;778;p57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79" name="Google Shape;779;p57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57"/>
          <p:cNvGrpSpPr/>
          <p:nvPr/>
        </p:nvGrpSpPr>
        <p:grpSpPr>
          <a:xfrm>
            <a:off x="585301" y="2325800"/>
            <a:ext cx="2485104" cy="2718550"/>
            <a:chOff x="606075" y="1962150"/>
            <a:chExt cx="2208000" cy="2718550"/>
          </a:xfrm>
        </p:grpSpPr>
        <p:sp>
          <p:nvSpPr>
            <p:cNvPr id="781" name="Google Shape;781;p57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57"/>
          <p:cNvGrpSpPr/>
          <p:nvPr/>
        </p:nvGrpSpPr>
        <p:grpSpPr>
          <a:xfrm>
            <a:off x="6073601" y="2325800"/>
            <a:ext cx="2485104" cy="2718550"/>
            <a:chOff x="606075" y="1962150"/>
            <a:chExt cx="2208000" cy="2718550"/>
          </a:xfrm>
        </p:grpSpPr>
        <p:sp>
          <p:nvSpPr>
            <p:cNvPr id="784" name="Google Shape;784;p57"/>
            <p:cNvSpPr/>
            <p:nvPr/>
          </p:nvSpPr>
          <p:spPr>
            <a:xfrm>
              <a:off x="606075" y="1962150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606075" y="2412100"/>
              <a:ext cx="2208000" cy="226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57"/>
          <p:cNvGrpSpPr/>
          <p:nvPr/>
        </p:nvGrpSpPr>
        <p:grpSpPr>
          <a:xfrm>
            <a:off x="3513710" y="1137488"/>
            <a:ext cx="2116589" cy="899388"/>
            <a:chOff x="424300" y="1752175"/>
            <a:chExt cx="2208000" cy="899388"/>
          </a:xfrm>
        </p:grpSpPr>
        <p:sp>
          <p:nvSpPr>
            <p:cNvPr id="787" name="Google Shape;787;p57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</p:grpSp>
      <p:grpSp>
        <p:nvGrpSpPr>
          <p:cNvPr id="789" name="Google Shape;789;p57"/>
          <p:cNvGrpSpPr/>
          <p:nvPr/>
        </p:nvGrpSpPr>
        <p:grpSpPr>
          <a:xfrm>
            <a:off x="6257858" y="3235376"/>
            <a:ext cx="2116589" cy="899388"/>
            <a:chOff x="424300" y="1752175"/>
            <a:chExt cx="2208000" cy="899388"/>
          </a:xfrm>
        </p:grpSpPr>
        <p:sp>
          <p:nvSpPr>
            <p:cNvPr id="790" name="Google Shape;790;p57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</p:grpSp>
      <p:cxnSp>
        <p:nvCxnSpPr>
          <p:cNvPr id="792" name="Google Shape;792;p57"/>
          <p:cNvCxnSpPr>
            <a:stCxn id="776" idx="2"/>
          </p:cNvCxnSpPr>
          <p:nvPr/>
        </p:nvCxnSpPr>
        <p:spPr>
          <a:xfrm flipH="1">
            <a:off x="5671800" y="843700"/>
            <a:ext cx="8814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3" name="Google Shape;793;p57"/>
          <p:cNvGrpSpPr/>
          <p:nvPr/>
        </p:nvGrpSpPr>
        <p:grpSpPr>
          <a:xfrm>
            <a:off x="769558" y="3235376"/>
            <a:ext cx="2116589" cy="899388"/>
            <a:chOff x="424300" y="1752175"/>
            <a:chExt cx="2208000" cy="899388"/>
          </a:xfrm>
        </p:grpSpPr>
        <p:sp>
          <p:nvSpPr>
            <p:cNvPr id="794" name="Google Shape;794;p57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</p:grpSp>
      <p:cxnSp>
        <p:nvCxnSpPr>
          <p:cNvPr id="796" name="Google Shape;796;p57"/>
          <p:cNvCxnSpPr>
            <a:stCxn id="788" idx="2"/>
          </p:cNvCxnSpPr>
          <p:nvPr/>
        </p:nvCxnSpPr>
        <p:spPr>
          <a:xfrm flipH="1">
            <a:off x="2909404" y="2036876"/>
            <a:ext cx="1662600" cy="16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57"/>
          <p:cNvCxnSpPr>
            <a:stCxn id="788" idx="2"/>
          </p:cNvCxnSpPr>
          <p:nvPr/>
        </p:nvCxnSpPr>
        <p:spPr>
          <a:xfrm>
            <a:off x="4572004" y="2036876"/>
            <a:ext cx="16800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8" name="Google Shape;798;p57"/>
          <p:cNvGrpSpPr/>
          <p:nvPr/>
        </p:nvGrpSpPr>
        <p:grpSpPr>
          <a:xfrm>
            <a:off x="3513708" y="3235376"/>
            <a:ext cx="2116589" cy="899388"/>
            <a:chOff x="424300" y="1752175"/>
            <a:chExt cx="2208000" cy="899388"/>
          </a:xfrm>
        </p:grpSpPr>
        <p:sp>
          <p:nvSpPr>
            <p:cNvPr id="799" name="Google Shape;799;p57"/>
            <p:cNvSpPr/>
            <p:nvPr/>
          </p:nvSpPr>
          <p:spPr>
            <a:xfrm>
              <a:off x="424300" y="17521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424300" y="22012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</p:grpSp>
      <p:cxnSp>
        <p:nvCxnSpPr>
          <p:cNvPr id="801" name="Google Shape;801;p57"/>
          <p:cNvCxnSpPr>
            <a:stCxn id="788" idx="2"/>
            <a:endCxn id="799" idx="0"/>
          </p:cNvCxnSpPr>
          <p:nvPr/>
        </p:nvCxnSpPr>
        <p:spPr>
          <a:xfrm>
            <a:off x="4572004" y="2036876"/>
            <a:ext cx="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2" name="Google Shape;802;p57"/>
          <p:cNvGrpSpPr/>
          <p:nvPr/>
        </p:nvGrpSpPr>
        <p:grpSpPr>
          <a:xfrm>
            <a:off x="3368400" y="260225"/>
            <a:ext cx="2407200" cy="358950"/>
            <a:chOff x="2918200" y="268875"/>
            <a:chExt cx="2407200" cy="358950"/>
          </a:xfrm>
        </p:grpSpPr>
        <p:cxnSp>
          <p:nvCxnSpPr>
            <p:cNvPr id="803" name="Google Shape;803;p57"/>
            <p:cNvCxnSpPr/>
            <p:nvPr/>
          </p:nvCxnSpPr>
          <p:spPr>
            <a:xfrm flipH="1">
              <a:off x="2918200" y="619125"/>
              <a:ext cx="24072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4" name="Google Shape;804;p57"/>
            <p:cNvSpPr txBox="1"/>
            <p:nvPr/>
          </p:nvSpPr>
          <p:spPr>
            <a:xfrm>
              <a:off x="3151900" y="268875"/>
              <a:ext cx="17751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watch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8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5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9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p5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2" name="Google Shape;822;p60"/>
          <p:cNvGrpSpPr/>
          <p:nvPr/>
        </p:nvGrpSpPr>
        <p:grpSpPr>
          <a:xfrm>
            <a:off x="5463892" y="439797"/>
            <a:ext cx="3411608" cy="4353478"/>
            <a:chOff x="5463892" y="439797"/>
            <a:chExt cx="3411608" cy="4353478"/>
          </a:xfrm>
        </p:grpSpPr>
        <p:sp>
          <p:nvSpPr>
            <p:cNvPr id="823" name="Google Shape;823;p60"/>
            <p:cNvSpPr/>
            <p:nvPr/>
          </p:nvSpPr>
          <p:spPr>
            <a:xfrm>
              <a:off x="5463900" y="439797"/>
              <a:ext cx="3411600" cy="40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824" name="Google Shape;824;p60"/>
            <p:cNvSpPr/>
            <p:nvPr/>
          </p:nvSpPr>
          <p:spPr>
            <a:xfrm>
              <a:off x="5463900" y="847675"/>
              <a:ext cx="3411600" cy="394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5" name="Google Shape;825;p60"/>
            <p:cNvGrpSpPr/>
            <p:nvPr/>
          </p:nvGrpSpPr>
          <p:grpSpPr>
            <a:xfrm>
              <a:off x="5463892" y="847800"/>
              <a:ext cx="3411581" cy="450300"/>
              <a:chOff x="3498400" y="1595175"/>
              <a:chExt cx="2208000" cy="450300"/>
            </a:xfrm>
          </p:grpSpPr>
          <p:sp>
            <p:nvSpPr>
              <p:cNvPr id="826" name="Google Shape;826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selector</a:t>
                </a:r>
                <a:endParaRPr/>
              </a:p>
            </p:txBody>
          </p:sp>
          <p:sp>
            <p:nvSpPr>
              <p:cNvPr id="827" name="Google Shape;827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api: cult</a:t>
                </a:r>
                <a:br>
                  <a:rPr lang="en"/>
                </a:br>
                <a:r>
                  <a:rPr lang="en"/>
                  <a:t>release: stage</a:t>
                </a:r>
                <a:endParaRPr/>
              </a:p>
            </p:txBody>
          </p:sp>
        </p:grpSp>
        <p:grpSp>
          <p:nvGrpSpPr>
            <p:cNvPr id="828" name="Google Shape;828;p60"/>
            <p:cNvGrpSpPr/>
            <p:nvPr/>
          </p:nvGrpSpPr>
          <p:grpSpPr>
            <a:xfrm>
              <a:off x="5463892" y="1298350"/>
              <a:ext cx="3411581" cy="450300"/>
              <a:chOff x="3498400" y="1595175"/>
              <a:chExt cx="2208000" cy="450300"/>
            </a:xfrm>
          </p:grpSpPr>
          <p:sp>
            <p:nvSpPr>
              <p:cNvPr id="829" name="Google Shape;829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image</a:t>
                </a:r>
                <a:endParaRPr/>
              </a:p>
            </p:txBody>
          </p:sp>
          <p:sp>
            <p:nvSpPr>
              <p:cNvPr id="830" name="Google Shape;830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curefit/cult-api:v1</a:t>
                </a:r>
                <a:endParaRPr/>
              </a:p>
            </p:txBody>
          </p:sp>
        </p:grpSp>
      </p:grpSp>
      <p:grpSp>
        <p:nvGrpSpPr>
          <p:cNvPr id="831" name="Google Shape;831;p60"/>
          <p:cNvGrpSpPr/>
          <p:nvPr/>
        </p:nvGrpSpPr>
        <p:grpSpPr>
          <a:xfrm>
            <a:off x="6065700" y="1925382"/>
            <a:ext cx="2208000" cy="1084754"/>
            <a:chOff x="3498400" y="695775"/>
            <a:chExt cx="2208000" cy="1349700"/>
          </a:xfrm>
        </p:grpSpPr>
        <p:sp>
          <p:nvSpPr>
            <p:cNvPr id="832" name="Google Shape;832;p60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833" name="Google Shape;833;p60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834" name="Google Shape;834;p60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835" name="Google Shape;835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836" name="Google Shape;836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837" name="Google Shape;837;p60"/>
          <p:cNvGrpSpPr/>
          <p:nvPr/>
        </p:nvGrpSpPr>
        <p:grpSpPr>
          <a:xfrm>
            <a:off x="6065700" y="3544115"/>
            <a:ext cx="2208000" cy="1084754"/>
            <a:chOff x="3498400" y="695775"/>
            <a:chExt cx="2208000" cy="1349700"/>
          </a:xfrm>
        </p:grpSpPr>
        <p:sp>
          <p:nvSpPr>
            <p:cNvPr id="838" name="Google Shape;838;p60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839" name="Google Shape;839;p60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  <p:sp>
          <p:nvSpPr>
            <p:cNvPr id="840" name="Google Shape;840;p60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3000</a:t>
              </a:r>
              <a:endParaRPr/>
            </a:p>
          </p:txBody>
        </p:sp>
      </p:grpSp>
      <p:grpSp>
        <p:nvGrpSpPr>
          <p:cNvPr id="842" name="Google Shape;842;p60"/>
          <p:cNvGrpSpPr/>
          <p:nvPr/>
        </p:nvGrpSpPr>
        <p:grpSpPr>
          <a:xfrm>
            <a:off x="753614" y="2538448"/>
            <a:ext cx="3491507" cy="2254934"/>
            <a:chOff x="770872" y="2517376"/>
            <a:chExt cx="3065146" cy="2254934"/>
          </a:xfrm>
        </p:grpSpPr>
        <p:sp>
          <p:nvSpPr>
            <p:cNvPr id="843" name="Google Shape;843;p60"/>
            <p:cNvSpPr/>
            <p:nvPr/>
          </p:nvSpPr>
          <p:spPr>
            <a:xfrm>
              <a:off x="770872" y="2517376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770872" y="2967631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845" name="Google Shape;845;p60"/>
            <p:cNvGrpSpPr/>
            <p:nvPr/>
          </p:nvGrpSpPr>
          <p:grpSpPr>
            <a:xfrm>
              <a:off x="770872" y="3419115"/>
              <a:ext cx="3065146" cy="451471"/>
              <a:chOff x="3498400" y="1595175"/>
              <a:chExt cx="2208000" cy="450300"/>
            </a:xfrm>
          </p:grpSpPr>
          <p:sp>
            <p:nvSpPr>
              <p:cNvPr id="846" name="Google Shape;846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selector</a:t>
                </a:r>
                <a:endParaRPr/>
              </a:p>
            </p:txBody>
          </p:sp>
          <p:sp>
            <p:nvSpPr>
              <p:cNvPr id="847" name="Google Shape;847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api: cult</a:t>
                </a: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release: stage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p60"/>
            <p:cNvGrpSpPr/>
            <p:nvPr/>
          </p:nvGrpSpPr>
          <p:grpSpPr>
            <a:xfrm>
              <a:off x="770872" y="3870590"/>
              <a:ext cx="3065146" cy="451471"/>
              <a:chOff x="3498400" y="1595175"/>
              <a:chExt cx="2208000" cy="450300"/>
            </a:xfrm>
          </p:grpSpPr>
          <p:sp>
            <p:nvSpPr>
              <p:cNvPr id="849" name="Google Shape;849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port</a:t>
                </a:r>
                <a:endParaRPr/>
              </a:p>
            </p:txBody>
          </p:sp>
          <p:sp>
            <p:nvSpPr>
              <p:cNvPr id="850" name="Google Shape;850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80:3000</a:t>
                </a:r>
                <a:endParaRPr/>
              </a:p>
            </p:txBody>
          </p:sp>
        </p:grpSp>
        <p:grpSp>
          <p:nvGrpSpPr>
            <p:cNvPr id="851" name="Google Shape;851;p60"/>
            <p:cNvGrpSpPr/>
            <p:nvPr/>
          </p:nvGrpSpPr>
          <p:grpSpPr>
            <a:xfrm>
              <a:off x="770872" y="4320840"/>
              <a:ext cx="3065146" cy="451471"/>
              <a:chOff x="3498400" y="1595175"/>
              <a:chExt cx="2208000" cy="450300"/>
            </a:xfrm>
          </p:grpSpPr>
          <p:sp>
            <p:nvSpPr>
              <p:cNvPr id="852" name="Google Shape;852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853" name="Google Shape;853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54" name="Google Shape;854;p60"/>
          <p:cNvCxnSpPr>
            <a:stCxn id="847" idx="3"/>
            <a:endCxn id="833" idx="1"/>
          </p:cNvCxnSpPr>
          <p:nvPr/>
        </p:nvCxnSpPr>
        <p:spPr>
          <a:xfrm flipH="1" rot="10800000">
            <a:off x="4245122" y="2467122"/>
            <a:ext cx="1820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0"/>
          <p:cNvCxnSpPr>
            <a:stCxn id="847" idx="3"/>
            <a:endCxn id="839" idx="1"/>
          </p:cNvCxnSpPr>
          <p:nvPr/>
        </p:nvCxnSpPr>
        <p:spPr>
          <a:xfrm>
            <a:off x="4245122" y="3665922"/>
            <a:ext cx="18207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6" name="Google Shape;856;p60"/>
          <p:cNvGrpSpPr/>
          <p:nvPr/>
        </p:nvGrpSpPr>
        <p:grpSpPr>
          <a:xfrm>
            <a:off x="753620" y="439800"/>
            <a:ext cx="3491510" cy="1349700"/>
            <a:chOff x="3498400" y="695775"/>
            <a:chExt cx="2208000" cy="1349700"/>
          </a:xfrm>
        </p:grpSpPr>
        <p:sp>
          <p:nvSpPr>
            <p:cNvPr id="857" name="Google Shape;857;p60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858" name="Google Shape;858;p60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859" name="Google Shape;859;p60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860" name="Google Shape;860;p6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host</a:t>
                </a:r>
                <a:endParaRPr/>
              </a:p>
            </p:txBody>
          </p:sp>
          <p:sp>
            <p:nvSpPr>
              <p:cNvPr id="861" name="Google Shape;861;p6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cultapi.stage.com</a:t>
                </a:r>
                <a:endParaRPr/>
              </a:p>
            </p:txBody>
          </p:sp>
        </p:grpSp>
      </p:grpSp>
      <p:cxnSp>
        <p:nvCxnSpPr>
          <p:cNvPr id="862" name="Google Shape;862;p60"/>
          <p:cNvCxnSpPr>
            <a:endCxn id="843" idx="0"/>
          </p:cNvCxnSpPr>
          <p:nvPr/>
        </p:nvCxnSpPr>
        <p:spPr>
          <a:xfrm flipH="1">
            <a:off x="2499342" y="1740448"/>
            <a:ext cx="20400" cy="7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61"/>
          <p:cNvGrpSpPr/>
          <p:nvPr/>
        </p:nvGrpSpPr>
        <p:grpSpPr>
          <a:xfrm>
            <a:off x="5463892" y="439797"/>
            <a:ext cx="3411608" cy="4353478"/>
            <a:chOff x="5463892" y="439797"/>
            <a:chExt cx="3411608" cy="4353478"/>
          </a:xfrm>
        </p:grpSpPr>
        <p:sp>
          <p:nvSpPr>
            <p:cNvPr id="869" name="Google Shape;869;p61"/>
            <p:cNvSpPr/>
            <p:nvPr/>
          </p:nvSpPr>
          <p:spPr>
            <a:xfrm>
              <a:off x="5463900" y="439797"/>
              <a:ext cx="3411600" cy="40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5463900" y="847675"/>
              <a:ext cx="3411600" cy="394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61"/>
            <p:cNvGrpSpPr/>
            <p:nvPr/>
          </p:nvGrpSpPr>
          <p:grpSpPr>
            <a:xfrm>
              <a:off x="5463892" y="847800"/>
              <a:ext cx="3411581" cy="450300"/>
              <a:chOff x="3498400" y="1595175"/>
              <a:chExt cx="2208000" cy="450300"/>
            </a:xfrm>
          </p:grpSpPr>
          <p:sp>
            <p:nvSpPr>
              <p:cNvPr id="872" name="Google Shape;872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selector</a:t>
                </a:r>
                <a:endParaRPr/>
              </a:p>
            </p:txBody>
          </p:sp>
          <p:sp>
            <p:nvSpPr>
              <p:cNvPr id="873" name="Google Shape;873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api: cult</a:t>
                </a:r>
                <a:br>
                  <a:rPr lang="en"/>
                </a:br>
                <a:r>
                  <a:rPr lang="en"/>
                  <a:t>release: stage</a:t>
                </a:r>
                <a:endParaRPr/>
              </a:p>
            </p:txBody>
          </p:sp>
        </p:grpSp>
        <p:grpSp>
          <p:nvGrpSpPr>
            <p:cNvPr id="874" name="Google Shape;874;p61"/>
            <p:cNvGrpSpPr/>
            <p:nvPr/>
          </p:nvGrpSpPr>
          <p:grpSpPr>
            <a:xfrm>
              <a:off x="5463892" y="1298350"/>
              <a:ext cx="3411581" cy="450300"/>
              <a:chOff x="3498400" y="1595175"/>
              <a:chExt cx="2208000" cy="450300"/>
            </a:xfrm>
          </p:grpSpPr>
          <p:sp>
            <p:nvSpPr>
              <p:cNvPr id="875" name="Google Shape;875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image</a:t>
                </a:r>
                <a:endParaRPr/>
              </a:p>
            </p:txBody>
          </p:sp>
          <p:sp>
            <p:nvSpPr>
              <p:cNvPr id="876" name="Google Shape;876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curefit/cult-api:v1</a:t>
                </a:r>
                <a:endParaRPr/>
              </a:p>
            </p:txBody>
          </p:sp>
        </p:grpSp>
      </p:grpSp>
      <p:grpSp>
        <p:nvGrpSpPr>
          <p:cNvPr id="877" name="Google Shape;877;p61"/>
          <p:cNvGrpSpPr/>
          <p:nvPr/>
        </p:nvGrpSpPr>
        <p:grpSpPr>
          <a:xfrm>
            <a:off x="6065700" y="1925382"/>
            <a:ext cx="2208000" cy="1084754"/>
            <a:chOff x="3498400" y="695775"/>
            <a:chExt cx="2208000" cy="1349700"/>
          </a:xfrm>
        </p:grpSpPr>
        <p:sp>
          <p:nvSpPr>
            <p:cNvPr id="878" name="Google Shape;878;p6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Pod</a:t>
              </a:r>
              <a:endParaRPr b="1"/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Cult-api-a-v1</a:t>
              </a:r>
              <a:endParaRPr b="1"/>
            </a:p>
          </p:txBody>
        </p:sp>
        <p:grpSp>
          <p:nvGrpSpPr>
            <p:cNvPr id="880" name="Google Shape;880;p61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881" name="Google Shape;881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Port</a:t>
                </a:r>
                <a:endParaRPr b="1"/>
              </a:p>
            </p:txBody>
          </p:sp>
          <p:sp>
            <p:nvSpPr>
              <p:cNvPr id="882" name="Google Shape;882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3000</a:t>
                </a:r>
                <a:endParaRPr b="1"/>
              </a:p>
            </p:txBody>
          </p:sp>
        </p:grpSp>
      </p:grpSp>
      <p:grpSp>
        <p:nvGrpSpPr>
          <p:cNvPr id="883" name="Google Shape;883;p61"/>
          <p:cNvGrpSpPr/>
          <p:nvPr/>
        </p:nvGrpSpPr>
        <p:grpSpPr>
          <a:xfrm>
            <a:off x="6065700" y="3544115"/>
            <a:ext cx="2208000" cy="1084754"/>
            <a:chOff x="3498400" y="695775"/>
            <a:chExt cx="2208000" cy="1349700"/>
          </a:xfrm>
        </p:grpSpPr>
        <p:sp>
          <p:nvSpPr>
            <p:cNvPr id="884" name="Google Shape;884;p6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Pod</a:t>
              </a:r>
              <a:endParaRPr b="1"/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Cult-api-b-v1</a:t>
              </a:r>
              <a:endParaRPr b="1"/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Port</a:t>
              </a:r>
              <a:endParaRPr b="1"/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3000</a:t>
              </a:r>
              <a:endParaRPr b="1"/>
            </a:p>
          </p:txBody>
        </p:sp>
      </p:grpSp>
      <p:grpSp>
        <p:nvGrpSpPr>
          <p:cNvPr id="888" name="Google Shape;888;p61"/>
          <p:cNvGrpSpPr/>
          <p:nvPr/>
        </p:nvGrpSpPr>
        <p:grpSpPr>
          <a:xfrm>
            <a:off x="753614" y="2538448"/>
            <a:ext cx="3491507" cy="2254934"/>
            <a:chOff x="770872" y="2517376"/>
            <a:chExt cx="3065146" cy="2254934"/>
          </a:xfrm>
        </p:grpSpPr>
        <p:sp>
          <p:nvSpPr>
            <p:cNvPr id="889" name="Google Shape;889;p61"/>
            <p:cNvSpPr/>
            <p:nvPr/>
          </p:nvSpPr>
          <p:spPr>
            <a:xfrm>
              <a:off x="770872" y="2517376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770872" y="2967631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891" name="Google Shape;891;p61"/>
            <p:cNvGrpSpPr/>
            <p:nvPr/>
          </p:nvGrpSpPr>
          <p:grpSpPr>
            <a:xfrm>
              <a:off x="770872" y="3419115"/>
              <a:ext cx="3065146" cy="451471"/>
              <a:chOff x="3498400" y="1595175"/>
              <a:chExt cx="2208000" cy="450300"/>
            </a:xfrm>
          </p:grpSpPr>
          <p:sp>
            <p:nvSpPr>
              <p:cNvPr id="892" name="Google Shape;892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selector</a:t>
                </a:r>
                <a:endParaRPr/>
              </a:p>
            </p:txBody>
          </p:sp>
          <p:sp>
            <p:nvSpPr>
              <p:cNvPr id="893" name="Google Shape;893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api: cult</a:t>
                </a: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release: stage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4" name="Google Shape;894;p61"/>
            <p:cNvGrpSpPr/>
            <p:nvPr/>
          </p:nvGrpSpPr>
          <p:grpSpPr>
            <a:xfrm>
              <a:off x="770872" y="3870590"/>
              <a:ext cx="3065146" cy="451471"/>
              <a:chOff x="3498400" y="1595175"/>
              <a:chExt cx="2208000" cy="450300"/>
            </a:xfrm>
          </p:grpSpPr>
          <p:sp>
            <p:nvSpPr>
              <p:cNvPr id="895" name="Google Shape;895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port</a:t>
                </a:r>
                <a:endParaRPr/>
              </a:p>
            </p:txBody>
          </p:sp>
          <p:sp>
            <p:nvSpPr>
              <p:cNvPr id="896" name="Google Shape;896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80:3000</a:t>
                </a:r>
                <a:endParaRPr/>
              </a:p>
            </p:txBody>
          </p:sp>
        </p:grpSp>
        <p:grpSp>
          <p:nvGrpSpPr>
            <p:cNvPr id="897" name="Google Shape;897;p61"/>
            <p:cNvGrpSpPr/>
            <p:nvPr/>
          </p:nvGrpSpPr>
          <p:grpSpPr>
            <a:xfrm>
              <a:off x="770872" y="4320840"/>
              <a:ext cx="3065146" cy="451471"/>
              <a:chOff x="3498400" y="1595175"/>
              <a:chExt cx="2208000" cy="450300"/>
            </a:xfrm>
          </p:grpSpPr>
          <p:sp>
            <p:nvSpPr>
              <p:cNvPr id="898" name="Google Shape;898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899" name="Google Shape;899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00" name="Google Shape;900;p61"/>
          <p:cNvCxnSpPr>
            <a:stCxn id="893" idx="3"/>
            <a:endCxn id="879" idx="1"/>
          </p:cNvCxnSpPr>
          <p:nvPr/>
        </p:nvCxnSpPr>
        <p:spPr>
          <a:xfrm flipH="1" rot="10800000">
            <a:off x="4245122" y="2467122"/>
            <a:ext cx="1820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1"/>
          <p:cNvCxnSpPr>
            <a:stCxn id="893" idx="3"/>
            <a:endCxn id="885" idx="1"/>
          </p:cNvCxnSpPr>
          <p:nvPr/>
        </p:nvCxnSpPr>
        <p:spPr>
          <a:xfrm>
            <a:off x="4245122" y="3665922"/>
            <a:ext cx="18207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02" name="Google Shape;902;p61"/>
          <p:cNvGrpSpPr/>
          <p:nvPr/>
        </p:nvGrpSpPr>
        <p:grpSpPr>
          <a:xfrm>
            <a:off x="753620" y="439800"/>
            <a:ext cx="3491510" cy="1349700"/>
            <a:chOff x="3498400" y="695775"/>
            <a:chExt cx="2208000" cy="1349700"/>
          </a:xfrm>
        </p:grpSpPr>
        <p:sp>
          <p:nvSpPr>
            <p:cNvPr id="903" name="Google Shape;903;p6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904" name="Google Shape;904;p6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905" name="Google Shape;905;p61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906" name="Google Shape;906;p6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host</a:t>
                </a:r>
                <a:endParaRPr/>
              </a:p>
            </p:txBody>
          </p:sp>
          <p:sp>
            <p:nvSpPr>
              <p:cNvPr id="907" name="Google Shape;907;p6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cultapi.stage.com</a:t>
                </a:r>
                <a:endParaRPr/>
              </a:p>
            </p:txBody>
          </p:sp>
        </p:grpSp>
      </p:grpSp>
      <p:cxnSp>
        <p:nvCxnSpPr>
          <p:cNvPr id="908" name="Google Shape;908;p61"/>
          <p:cNvCxnSpPr>
            <a:endCxn id="889" idx="0"/>
          </p:cNvCxnSpPr>
          <p:nvPr/>
        </p:nvCxnSpPr>
        <p:spPr>
          <a:xfrm flipH="1">
            <a:off x="2499342" y="1740448"/>
            <a:ext cx="20400" cy="7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7"/>
          <p:cNvGrpSpPr/>
          <p:nvPr/>
        </p:nvGrpSpPr>
        <p:grpSpPr>
          <a:xfrm>
            <a:off x="2433200" y="899500"/>
            <a:ext cx="3966001" cy="4165900"/>
            <a:chOff x="2433200" y="899500"/>
            <a:chExt cx="3966001" cy="4165900"/>
          </a:xfrm>
        </p:grpSpPr>
        <p:sp>
          <p:nvSpPr>
            <p:cNvPr id="80" name="Google Shape;80;p17"/>
            <p:cNvSpPr/>
            <p:nvPr/>
          </p:nvSpPr>
          <p:spPr>
            <a:xfrm>
              <a:off x="2433200" y="1312400"/>
              <a:ext cx="3966000" cy="375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433201" y="899500"/>
              <a:ext cx="39660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container</a:t>
              </a:r>
              <a:endParaRPr/>
            </a:p>
          </p:txBody>
        </p:sp>
      </p:grpSp>
      <p:sp>
        <p:nvSpPr>
          <p:cNvPr id="82" name="Google Shape;82;p1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79600" y="312650"/>
            <a:ext cx="844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container?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300" y="1886300"/>
            <a:ext cx="1695500" cy="2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00" y="1555150"/>
            <a:ext cx="1052775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800" y="3357728"/>
            <a:ext cx="1096375" cy="1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62"/>
          <p:cNvGrpSpPr/>
          <p:nvPr/>
        </p:nvGrpSpPr>
        <p:grpSpPr>
          <a:xfrm>
            <a:off x="3100102" y="1682921"/>
            <a:ext cx="2943798" cy="1084754"/>
            <a:chOff x="3100102" y="1682921"/>
            <a:chExt cx="2943798" cy="1084754"/>
          </a:xfrm>
        </p:grpSpPr>
        <p:sp>
          <p:nvSpPr>
            <p:cNvPr id="915" name="Google Shape;915;p62"/>
            <p:cNvSpPr/>
            <p:nvPr/>
          </p:nvSpPr>
          <p:spPr>
            <a:xfrm>
              <a:off x="3100102" y="1682921"/>
              <a:ext cx="2943798" cy="361906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916" name="Google Shape;916;p62"/>
            <p:cNvSpPr/>
            <p:nvPr/>
          </p:nvSpPr>
          <p:spPr>
            <a:xfrm>
              <a:off x="3100102" y="2043852"/>
              <a:ext cx="2943798" cy="361906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917" name="Google Shape;917;p62"/>
            <p:cNvGrpSpPr/>
            <p:nvPr/>
          </p:nvGrpSpPr>
          <p:grpSpPr>
            <a:xfrm>
              <a:off x="3100102" y="2405768"/>
              <a:ext cx="2943798" cy="361906"/>
              <a:chOff x="3498400" y="1595175"/>
              <a:chExt cx="2208000" cy="450300"/>
            </a:xfrm>
          </p:grpSpPr>
          <p:sp>
            <p:nvSpPr>
              <p:cNvPr id="918" name="Google Shape;918;p6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919" name="Google Shape;919;p6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920" name="Google Shape;920;p62"/>
          <p:cNvGrpSpPr/>
          <p:nvPr/>
        </p:nvGrpSpPr>
        <p:grpSpPr>
          <a:xfrm>
            <a:off x="3100102" y="2771793"/>
            <a:ext cx="2943798" cy="361906"/>
            <a:chOff x="3498400" y="1595175"/>
            <a:chExt cx="2208000" cy="450300"/>
          </a:xfrm>
        </p:grpSpPr>
        <p:sp>
          <p:nvSpPr>
            <p:cNvPr id="921" name="Google Shape;921;p6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</a:t>
              </a:r>
              <a:endParaRPr/>
            </a:p>
          </p:txBody>
        </p:sp>
        <p:sp>
          <p:nvSpPr>
            <p:cNvPr id="922" name="Google Shape;922;p6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10.255.0.10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63"/>
          <p:cNvGrpSpPr/>
          <p:nvPr/>
        </p:nvGrpSpPr>
        <p:grpSpPr>
          <a:xfrm>
            <a:off x="2762265" y="695775"/>
            <a:ext cx="3636492" cy="3309550"/>
            <a:chOff x="2762391" y="695775"/>
            <a:chExt cx="3757871" cy="3309550"/>
          </a:xfrm>
        </p:grpSpPr>
        <p:sp>
          <p:nvSpPr>
            <p:cNvPr id="929" name="Google Shape;929;p63"/>
            <p:cNvSpPr/>
            <p:nvPr/>
          </p:nvSpPr>
          <p:spPr>
            <a:xfrm>
              <a:off x="2762391" y="695775"/>
              <a:ext cx="3757871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930" name="Google Shape;930;p63"/>
            <p:cNvSpPr/>
            <p:nvPr/>
          </p:nvSpPr>
          <p:spPr>
            <a:xfrm>
              <a:off x="2762400" y="1145725"/>
              <a:ext cx="3757800" cy="28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3"/>
          <p:cNvGrpSpPr/>
          <p:nvPr/>
        </p:nvGrpSpPr>
        <p:grpSpPr>
          <a:xfrm>
            <a:off x="3099956" y="1682921"/>
            <a:ext cx="2944046" cy="1084754"/>
            <a:chOff x="3099956" y="1682921"/>
            <a:chExt cx="2944046" cy="1084754"/>
          </a:xfrm>
        </p:grpSpPr>
        <p:sp>
          <p:nvSpPr>
            <p:cNvPr id="932" name="Google Shape;932;p63"/>
            <p:cNvSpPr/>
            <p:nvPr/>
          </p:nvSpPr>
          <p:spPr>
            <a:xfrm>
              <a:off x="3100102" y="1682921"/>
              <a:ext cx="2943900" cy="36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3100102" y="2043852"/>
              <a:ext cx="2943900" cy="36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934" name="Google Shape;934;p63"/>
            <p:cNvGrpSpPr/>
            <p:nvPr/>
          </p:nvGrpSpPr>
          <p:grpSpPr>
            <a:xfrm>
              <a:off x="3099956" y="2405768"/>
              <a:ext cx="2943706" cy="361906"/>
              <a:chOff x="3498400" y="1595175"/>
              <a:chExt cx="2208000" cy="450300"/>
            </a:xfrm>
          </p:grpSpPr>
          <p:sp>
            <p:nvSpPr>
              <p:cNvPr id="935" name="Google Shape;935;p6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936" name="Google Shape;936;p6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937" name="Google Shape;937;p63"/>
          <p:cNvGrpSpPr/>
          <p:nvPr/>
        </p:nvGrpSpPr>
        <p:grpSpPr>
          <a:xfrm>
            <a:off x="3099956" y="2771793"/>
            <a:ext cx="2943706" cy="361906"/>
            <a:chOff x="3498400" y="1595175"/>
            <a:chExt cx="2208000" cy="450300"/>
          </a:xfrm>
        </p:grpSpPr>
        <p:sp>
          <p:nvSpPr>
            <p:cNvPr id="938" name="Google Shape;938;p6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</a:t>
              </a:r>
              <a:endParaRPr/>
            </a:p>
          </p:txBody>
        </p:sp>
        <p:sp>
          <p:nvSpPr>
            <p:cNvPr id="939" name="Google Shape;939;p6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10.255.0.10</a:t>
              </a:r>
              <a:endParaRPr/>
            </a:p>
          </p:txBody>
        </p:sp>
      </p:grpSp>
      <p:grpSp>
        <p:nvGrpSpPr>
          <p:cNvPr id="940" name="Google Shape;940;p63"/>
          <p:cNvGrpSpPr/>
          <p:nvPr/>
        </p:nvGrpSpPr>
        <p:grpSpPr>
          <a:xfrm>
            <a:off x="2762269" y="4005306"/>
            <a:ext cx="3636797" cy="407026"/>
            <a:chOff x="3498400" y="1595175"/>
            <a:chExt cx="2208000" cy="450300"/>
          </a:xfrm>
        </p:grpSpPr>
        <p:sp>
          <p:nvSpPr>
            <p:cNvPr id="941" name="Google Shape;941;p6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</a:t>
              </a:r>
              <a:endParaRPr/>
            </a:p>
          </p:txBody>
        </p:sp>
        <p:sp>
          <p:nvSpPr>
            <p:cNvPr id="942" name="Google Shape;942;p6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10.0.1.4</a:t>
              </a:r>
              <a:endParaRPr/>
            </a:p>
          </p:txBody>
        </p:sp>
      </p:grpSp>
      <p:grpSp>
        <p:nvGrpSpPr>
          <p:cNvPr id="943" name="Google Shape;943;p63"/>
          <p:cNvGrpSpPr/>
          <p:nvPr/>
        </p:nvGrpSpPr>
        <p:grpSpPr>
          <a:xfrm>
            <a:off x="2762269" y="4412331"/>
            <a:ext cx="3636797" cy="407026"/>
            <a:chOff x="3498400" y="1595175"/>
            <a:chExt cx="2208000" cy="450300"/>
          </a:xfrm>
        </p:grpSpPr>
        <p:sp>
          <p:nvSpPr>
            <p:cNvPr id="944" name="Google Shape;944;p6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 cidr</a:t>
              </a:r>
              <a:endParaRPr/>
            </a:p>
          </p:txBody>
        </p:sp>
        <p:sp>
          <p:nvSpPr>
            <p:cNvPr id="945" name="Google Shape;945;p6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10.255.0.0/24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1" name="Google Shape;951;p64"/>
          <p:cNvGrpSpPr/>
          <p:nvPr/>
        </p:nvGrpSpPr>
        <p:grpSpPr>
          <a:xfrm>
            <a:off x="251115" y="439875"/>
            <a:ext cx="3636801" cy="4123582"/>
            <a:chOff x="2762265" y="695775"/>
            <a:chExt cx="3636801" cy="4123582"/>
          </a:xfrm>
        </p:grpSpPr>
        <p:grpSp>
          <p:nvGrpSpPr>
            <p:cNvPr id="952" name="Google Shape;952;p64"/>
            <p:cNvGrpSpPr/>
            <p:nvPr/>
          </p:nvGrpSpPr>
          <p:grpSpPr>
            <a:xfrm>
              <a:off x="2762265" y="695775"/>
              <a:ext cx="3636432" cy="3309550"/>
              <a:chOff x="2762391" y="695775"/>
              <a:chExt cx="3757809" cy="3309550"/>
            </a:xfrm>
          </p:grpSpPr>
          <p:sp>
            <p:nvSpPr>
              <p:cNvPr id="953" name="Google Shape;953;p64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954" name="Google Shape;954;p64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5" name="Google Shape;955;p64"/>
            <p:cNvGrpSpPr/>
            <p:nvPr/>
          </p:nvGrpSpPr>
          <p:grpSpPr>
            <a:xfrm>
              <a:off x="3099956" y="1682921"/>
              <a:ext cx="2944046" cy="1084754"/>
              <a:chOff x="3099956" y="1682921"/>
              <a:chExt cx="2944046" cy="1084754"/>
            </a:xfrm>
          </p:grpSpPr>
          <p:sp>
            <p:nvSpPr>
              <p:cNvPr id="956" name="Google Shape;956;p64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957" name="Google Shape;957;p64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Cult-api-a-v1</a:t>
                </a:r>
                <a:endParaRPr/>
              </a:p>
            </p:txBody>
          </p:sp>
          <p:grpSp>
            <p:nvGrpSpPr>
              <p:cNvPr id="958" name="Google Shape;958;p64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959" name="Google Shape;959;p64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960" name="Google Shape;960;p64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961" name="Google Shape;961;p64"/>
            <p:cNvGrpSpPr/>
            <p:nvPr/>
          </p:nvGrpSpPr>
          <p:grpSpPr>
            <a:xfrm>
              <a:off x="3099956" y="2771793"/>
              <a:ext cx="2943706" cy="361906"/>
              <a:chOff x="3498400" y="1595175"/>
              <a:chExt cx="2208000" cy="450300"/>
            </a:xfrm>
          </p:grpSpPr>
          <p:sp>
            <p:nvSpPr>
              <p:cNvPr id="962" name="Google Shape;962;p64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963" name="Google Shape;963;p64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10.255.0.10</a:t>
                </a:r>
                <a:endParaRPr/>
              </a:p>
            </p:txBody>
          </p:sp>
        </p:grpSp>
        <p:grpSp>
          <p:nvGrpSpPr>
            <p:cNvPr id="964" name="Google Shape;964;p64"/>
            <p:cNvGrpSpPr/>
            <p:nvPr/>
          </p:nvGrpSpPr>
          <p:grpSpPr>
            <a:xfrm>
              <a:off x="2762269" y="4005306"/>
              <a:ext cx="3636797" cy="407026"/>
              <a:chOff x="3498400" y="1595175"/>
              <a:chExt cx="2208000" cy="450300"/>
            </a:xfrm>
          </p:grpSpPr>
          <p:sp>
            <p:nvSpPr>
              <p:cNvPr id="965" name="Google Shape;965;p64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966" name="Google Shape;966;p64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</p:grpSp>
        <p:grpSp>
          <p:nvGrpSpPr>
            <p:cNvPr id="967" name="Google Shape;967;p64"/>
            <p:cNvGrpSpPr/>
            <p:nvPr/>
          </p:nvGrpSpPr>
          <p:grpSpPr>
            <a:xfrm>
              <a:off x="2762269" y="4412331"/>
              <a:ext cx="3636797" cy="407026"/>
              <a:chOff x="3498400" y="1595175"/>
              <a:chExt cx="2208000" cy="450300"/>
            </a:xfrm>
          </p:grpSpPr>
          <p:sp>
            <p:nvSpPr>
              <p:cNvPr id="968" name="Google Shape;968;p64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969" name="Google Shape;969;p64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970" name="Google Shape;970;p64"/>
          <p:cNvGrpSpPr/>
          <p:nvPr/>
        </p:nvGrpSpPr>
        <p:grpSpPr>
          <a:xfrm>
            <a:off x="5347840" y="439875"/>
            <a:ext cx="3636801" cy="4123582"/>
            <a:chOff x="2762265" y="695775"/>
            <a:chExt cx="3636801" cy="4123582"/>
          </a:xfrm>
        </p:grpSpPr>
        <p:grpSp>
          <p:nvGrpSpPr>
            <p:cNvPr id="971" name="Google Shape;971;p64"/>
            <p:cNvGrpSpPr/>
            <p:nvPr/>
          </p:nvGrpSpPr>
          <p:grpSpPr>
            <a:xfrm>
              <a:off x="2762265" y="695775"/>
              <a:ext cx="3636432" cy="3309550"/>
              <a:chOff x="2762391" y="695775"/>
              <a:chExt cx="3757809" cy="3309550"/>
            </a:xfrm>
          </p:grpSpPr>
          <p:sp>
            <p:nvSpPr>
              <p:cNvPr id="972" name="Google Shape;972;p64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973" name="Google Shape;973;p64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64"/>
            <p:cNvGrpSpPr/>
            <p:nvPr/>
          </p:nvGrpSpPr>
          <p:grpSpPr>
            <a:xfrm>
              <a:off x="3099956" y="1682921"/>
              <a:ext cx="2944046" cy="1084754"/>
              <a:chOff x="3099956" y="1682921"/>
              <a:chExt cx="2944046" cy="1084754"/>
            </a:xfrm>
          </p:grpSpPr>
          <p:sp>
            <p:nvSpPr>
              <p:cNvPr id="975" name="Google Shape;975;p64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976" name="Google Shape;976;p64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Cult-api-b-v1</a:t>
                </a:r>
                <a:endParaRPr/>
              </a:p>
            </p:txBody>
          </p:sp>
          <p:grpSp>
            <p:nvGrpSpPr>
              <p:cNvPr id="977" name="Google Shape;977;p64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978" name="Google Shape;978;p64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979" name="Google Shape;979;p64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980" name="Google Shape;980;p64"/>
            <p:cNvGrpSpPr/>
            <p:nvPr/>
          </p:nvGrpSpPr>
          <p:grpSpPr>
            <a:xfrm>
              <a:off x="3099956" y="2771793"/>
              <a:ext cx="2943706" cy="361906"/>
              <a:chOff x="3498400" y="1595175"/>
              <a:chExt cx="2208000" cy="450300"/>
            </a:xfrm>
          </p:grpSpPr>
          <p:sp>
            <p:nvSpPr>
              <p:cNvPr id="981" name="Google Shape;981;p64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982" name="Google Shape;982;p64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10.255.0.11</a:t>
                </a:r>
                <a:endParaRPr/>
              </a:p>
            </p:txBody>
          </p:sp>
        </p:grpSp>
        <p:grpSp>
          <p:nvGrpSpPr>
            <p:cNvPr id="983" name="Google Shape;983;p64"/>
            <p:cNvGrpSpPr/>
            <p:nvPr/>
          </p:nvGrpSpPr>
          <p:grpSpPr>
            <a:xfrm>
              <a:off x="2762269" y="4005306"/>
              <a:ext cx="3636797" cy="407026"/>
              <a:chOff x="3498400" y="1595175"/>
              <a:chExt cx="2208000" cy="450300"/>
            </a:xfrm>
          </p:grpSpPr>
          <p:sp>
            <p:nvSpPr>
              <p:cNvPr id="984" name="Google Shape;984;p64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985" name="Google Shape;985;p64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10.0.1.5</a:t>
                </a:r>
                <a:endParaRPr/>
              </a:p>
            </p:txBody>
          </p:sp>
        </p:grpSp>
        <p:grpSp>
          <p:nvGrpSpPr>
            <p:cNvPr id="986" name="Google Shape;986;p64"/>
            <p:cNvGrpSpPr/>
            <p:nvPr/>
          </p:nvGrpSpPr>
          <p:grpSpPr>
            <a:xfrm>
              <a:off x="2762269" y="4412331"/>
              <a:ext cx="3636797" cy="407026"/>
              <a:chOff x="3498400" y="1595175"/>
              <a:chExt cx="2208000" cy="450300"/>
            </a:xfrm>
          </p:grpSpPr>
          <p:sp>
            <p:nvSpPr>
              <p:cNvPr id="987" name="Google Shape;987;p64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988" name="Google Shape;988;p64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989" name="Google Shape;989;p64"/>
          <p:cNvGrpSpPr/>
          <p:nvPr/>
        </p:nvGrpSpPr>
        <p:grpSpPr>
          <a:xfrm>
            <a:off x="3541575" y="2052200"/>
            <a:ext cx="2156100" cy="363675"/>
            <a:chOff x="3541575" y="2052200"/>
            <a:chExt cx="2156100" cy="363675"/>
          </a:xfrm>
        </p:grpSpPr>
        <p:cxnSp>
          <p:nvCxnSpPr>
            <p:cNvPr id="990" name="Google Shape;990;p64"/>
            <p:cNvCxnSpPr/>
            <p:nvPr/>
          </p:nvCxnSpPr>
          <p:spPr>
            <a:xfrm>
              <a:off x="3550225" y="2052200"/>
              <a:ext cx="212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1" name="Google Shape;991;p64"/>
            <p:cNvCxnSpPr/>
            <p:nvPr/>
          </p:nvCxnSpPr>
          <p:spPr>
            <a:xfrm rot="10800000">
              <a:off x="3541575" y="2415875"/>
              <a:ext cx="215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92" name="Google Shape;992;p64"/>
          <p:cNvSpPr txBox="1"/>
          <p:nvPr/>
        </p:nvSpPr>
        <p:spPr>
          <a:xfrm>
            <a:off x="3956400" y="1463375"/>
            <a:ext cx="1323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Provider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5"/>
          <p:cNvSpPr txBox="1"/>
          <p:nvPr/>
        </p:nvSpPr>
        <p:spPr>
          <a:xfrm>
            <a:off x="379600" y="312650"/>
            <a:ext cx="2841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Provider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8" name="Google Shape;998;p6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5"/>
          <p:cNvSpPr txBox="1"/>
          <p:nvPr/>
        </p:nvSpPr>
        <p:spPr>
          <a:xfrm>
            <a:off x="207250" y="936125"/>
            <a:ext cx="8445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“All containers must be able to talk to all other containers without NAT”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5" name="Google Shape;1005;p66"/>
          <p:cNvGrpSpPr/>
          <p:nvPr/>
        </p:nvGrpSpPr>
        <p:grpSpPr>
          <a:xfrm>
            <a:off x="777606" y="439871"/>
            <a:ext cx="7684021" cy="4140304"/>
            <a:chOff x="881506" y="695771"/>
            <a:chExt cx="7684021" cy="4140304"/>
          </a:xfrm>
        </p:grpSpPr>
        <p:grpSp>
          <p:nvGrpSpPr>
            <p:cNvPr id="1006" name="Google Shape;1006;p66"/>
            <p:cNvGrpSpPr/>
            <p:nvPr/>
          </p:nvGrpSpPr>
          <p:grpSpPr>
            <a:xfrm>
              <a:off x="5621481" y="3385296"/>
              <a:ext cx="2944046" cy="1450779"/>
              <a:chOff x="3099956" y="1682921"/>
              <a:chExt cx="2944046" cy="1450779"/>
            </a:xfrm>
          </p:grpSpPr>
          <p:grpSp>
            <p:nvGrpSpPr>
              <p:cNvPr id="1007" name="Google Shape;1007;p66"/>
              <p:cNvGrpSpPr/>
              <p:nvPr/>
            </p:nvGrpSpPr>
            <p:grpSpPr>
              <a:xfrm>
                <a:off x="3099956" y="1682921"/>
                <a:ext cx="2944046" cy="1084754"/>
                <a:chOff x="3099956" y="1682921"/>
                <a:chExt cx="2944046" cy="1084754"/>
              </a:xfrm>
            </p:grpSpPr>
            <p:sp>
              <p:nvSpPr>
                <p:cNvPr id="1008" name="Google Shape;1008;p66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009" name="Google Shape;1009;p66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Cult-api-c-v1</a:t>
                  </a:r>
                  <a:endParaRPr/>
                </a:p>
              </p:txBody>
            </p:sp>
            <p:grpSp>
              <p:nvGrpSpPr>
                <p:cNvPr id="1010" name="Google Shape;1010;p66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011" name="Google Shape;1011;p66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012" name="Google Shape;1012;p66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013" name="Google Shape;1013;p66"/>
              <p:cNvGrpSpPr/>
              <p:nvPr/>
            </p:nvGrpSpPr>
            <p:grpSpPr>
              <a:xfrm>
                <a:off x="3099956" y="2771793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014" name="Google Shape;1014;p66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015" name="Google Shape;1015;p66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10.255.0.12</a:t>
                  </a:r>
                  <a:endParaRPr/>
                </a:p>
              </p:txBody>
            </p:sp>
          </p:grpSp>
        </p:grpSp>
        <p:grpSp>
          <p:nvGrpSpPr>
            <p:cNvPr id="1016" name="Google Shape;1016;p66"/>
            <p:cNvGrpSpPr/>
            <p:nvPr/>
          </p:nvGrpSpPr>
          <p:grpSpPr>
            <a:xfrm>
              <a:off x="881506" y="3385296"/>
              <a:ext cx="2944046" cy="1450779"/>
              <a:chOff x="3099956" y="1682921"/>
              <a:chExt cx="2944046" cy="1450779"/>
            </a:xfrm>
          </p:grpSpPr>
          <p:grpSp>
            <p:nvGrpSpPr>
              <p:cNvPr id="1017" name="Google Shape;1017;p66"/>
              <p:cNvGrpSpPr/>
              <p:nvPr/>
            </p:nvGrpSpPr>
            <p:grpSpPr>
              <a:xfrm>
                <a:off x="3099956" y="1682921"/>
                <a:ext cx="2944046" cy="1084754"/>
                <a:chOff x="3099956" y="1682921"/>
                <a:chExt cx="2944046" cy="1084754"/>
              </a:xfrm>
            </p:grpSpPr>
            <p:sp>
              <p:nvSpPr>
                <p:cNvPr id="1018" name="Google Shape;1018;p66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019" name="Google Shape;1019;p66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Cult-api-d-v1</a:t>
                  </a:r>
                  <a:endParaRPr/>
                </a:p>
              </p:txBody>
            </p:sp>
            <p:grpSp>
              <p:nvGrpSpPr>
                <p:cNvPr id="1020" name="Google Shape;1020;p66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021" name="Google Shape;1021;p66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022" name="Google Shape;1022;p66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023" name="Google Shape;1023;p66"/>
              <p:cNvGrpSpPr/>
              <p:nvPr/>
            </p:nvGrpSpPr>
            <p:grpSpPr>
              <a:xfrm>
                <a:off x="3099956" y="2771793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024" name="Google Shape;1024;p66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025" name="Google Shape;1025;p66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10.255.0.13</a:t>
                  </a:r>
                  <a:endParaRPr/>
                </a:p>
              </p:txBody>
            </p:sp>
          </p:grpSp>
        </p:grpSp>
        <p:grpSp>
          <p:nvGrpSpPr>
            <p:cNvPr id="1026" name="Google Shape;1026;p66"/>
            <p:cNvGrpSpPr/>
            <p:nvPr/>
          </p:nvGrpSpPr>
          <p:grpSpPr>
            <a:xfrm>
              <a:off x="5621481" y="695771"/>
              <a:ext cx="2944046" cy="1450779"/>
              <a:chOff x="3099956" y="1682921"/>
              <a:chExt cx="2944046" cy="1450779"/>
            </a:xfrm>
          </p:grpSpPr>
          <p:grpSp>
            <p:nvGrpSpPr>
              <p:cNvPr id="1027" name="Google Shape;1027;p66"/>
              <p:cNvGrpSpPr/>
              <p:nvPr/>
            </p:nvGrpSpPr>
            <p:grpSpPr>
              <a:xfrm>
                <a:off x="3099956" y="1682921"/>
                <a:ext cx="2944046" cy="1084754"/>
                <a:chOff x="3099956" y="1682921"/>
                <a:chExt cx="2944046" cy="1084754"/>
              </a:xfrm>
            </p:grpSpPr>
            <p:sp>
              <p:nvSpPr>
                <p:cNvPr id="1028" name="Google Shape;1028;p66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029" name="Google Shape;1029;p66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Cult-api-b-v1</a:t>
                  </a:r>
                  <a:endParaRPr/>
                </a:p>
              </p:txBody>
            </p:sp>
            <p:grpSp>
              <p:nvGrpSpPr>
                <p:cNvPr id="1030" name="Google Shape;1030;p66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031" name="Google Shape;1031;p66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032" name="Google Shape;1032;p66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033" name="Google Shape;1033;p66"/>
              <p:cNvGrpSpPr/>
              <p:nvPr/>
            </p:nvGrpSpPr>
            <p:grpSpPr>
              <a:xfrm>
                <a:off x="3099956" y="2771793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034" name="Google Shape;1034;p66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035" name="Google Shape;1035;p66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10.255.0.11</a:t>
                  </a:r>
                  <a:endParaRPr/>
                </a:p>
              </p:txBody>
            </p:sp>
          </p:grpSp>
        </p:grpSp>
        <p:grpSp>
          <p:nvGrpSpPr>
            <p:cNvPr id="1036" name="Google Shape;1036;p66"/>
            <p:cNvGrpSpPr/>
            <p:nvPr/>
          </p:nvGrpSpPr>
          <p:grpSpPr>
            <a:xfrm>
              <a:off x="881506" y="695771"/>
              <a:ext cx="2944046" cy="1450779"/>
              <a:chOff x="3099956" y="1682921"/>
              <a:chExt cx="2944046" cy="1450779"/>
            </a:xfrm>
          </p:grpSpPr>
          <p:grpSp>
            <p:nvGrpSpPr>
              <p:cNvPr id="1037" name="Google Shape;1037;p66"/>
              <p:cNvGrpSpPr/>
              <p:nvPr/>
            </p:nvGrpSpPr>
            <p:grpSpPr>
              <a:xfrm>
                <a:off x="3099956" y="1682921"/>
                <a:ext cx="2944046" cy="1084754"/>
                <a:chOff x="3099956" y="1682921"/>
                <a:chExt cx="2944046" cy="1084754"/>
              </a:xfrm>
            </p:grpSpPr>
            <p:sp>
              <p:nvSpPr>
                <p:cNvPr id="1038" name="Google Shape;1038;p66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039" name="Google Shape;1039;p66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Cult-api-a-v1</a:t>
                  </a:r>
                  <a:endParaRPr/>
                </a:p>
              </p:txBody>
            </p:sp>
            <p:grpSp>
              <p:nvGrpSpPr>
                <p:cNvPr id="1040" name="Google Shape;1040;p66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041" name="Google Shape;1041;p66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042" name="Google Shape;1042;p66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043" name="Google Shape;1043;p66"/>
              <p:cNvGrpSpPr/>
              <p:nvPr/>
            </p:nvGrpSpPr>
            <p:grpSpPr>
              <a:xfrm>
                <a:off x="3099956" y="2771793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044" name="Google Shape;1044;p66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045" name="Google Shape;1045;p66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10.255.0.10</a:t>
                  </a:r>
                  <a:endParaRPr/>
                </a:p>
              </p:txBody>
            </p:sp>
          </p:grpSp>
        </p:grpSp>
      </p:grpSp>
      <p:grpSp>
        <p:nvGrpSpPr>
          <p:cNvPr id="1046" name="Google Shape;1046;p66"/>
          <p:cNvGrpSpPr/>
          <p:nvPr/>
        </p:nvGrpSpPr>
        <p:grpSpPr>
          <a:xfrm>
            <a:off x="2086881" y="1005140"/>
            <a:ext cx="5148669" cy="3168957"/>
            <a:chOff x="2086881" y="1005140"/>
            <a:chExt cx="5148669" cy="3168957"/>
          </a:xfrm>
        </p:grpSpPr>
        <p:cxnSp>
          <p:nvCxnSpPr>
            <p:cNvPr id="1047" name="Google Shape;1047;p66"/>
            <p:cNvCxnSpPr/>
            <p:nvPr/>
          </p:nvCxnSpPr>
          <p:spPr>
            <a:xfrm flipH="1" rot="10800000">
              <a:off x="3732075" y="1896275"/>
              <a:ext cx="1783800" cy="122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8" name="Google Shape;1048;p66"/>
            <p:cNvCxnSpPr/>
            <p:nvPr/>
          </p:nvCxnSpPr>
          <p:spPr>
            <a:xfrm>
              <a:off x="3732075" y="1887675"/>
              <a:ext cx="1792500" cy="124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49" name="Google Shape;1049;p66"/>
            <p:cNvGrpSpPr/>
            <p:nvPr/>
          </p:nvGrpSpPr>
          <p:grpSpPr>
            <a:xfrm>
              <a:off x="2086881" y="1005140"/>
              <a:ext cx="5148669" cy="3168957"/>
              <a:chOff x="2086881" y="1005140"/>
              <a:chExt cx="5148669" cy="3168957"/>
            </a:xfrm>
          </p:grpSpPr>
          <p:cxnSp>
            <p:nvCxnSpPr>
              <p:cNvPr id="1050" name="Google Shape;1050;p66"/>
              <p:cNvCxnSpPr/>
              <p:nvPr/>
            </p:nvCxnSpPr>
            <p:spPr>
              <a:xfrm>
                <a:off x="3721564" y="3939652"/>
                <a:ext cx="1796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1" name="Google Shape;1051;p66"/>
              <p:cNvCxnSpPr/>
              <p:nvPr/>
            </p:nvCxnSpPr>
            <p:spPr>
              <a:xfrm rot="10800000">
                <a:off x="3721181" y="4174096"/>
                <a:ext cx="179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2" name="Google Shape;1052;p66"/>
              <p:cNvCxnSpPr/>
              <p:nvPr/>
            </p:nvCxnSpPr>
            <p:spPr>
              <a:xfrm>
                <a:off x="6835531" y="1890649"/>
                <a:ext cx="1800" cy="122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3" name="Google Shape;1053;p66"/>
              <p:cNvCxnSpPr/>
              <p:nvPr/>
            </p:nvCxnSpPr>
            <p:spPr>
              <a:xfrm rot="10800000">
                <a:off x="7235550" y="1917950"/>
                <a:ext cx="0" cy="119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4" name="Google Shape;1054;p66"/>
              <p:cNvCxnSpPr/>
              <p:nvPr/>
            </p:nvCxnSpPr>
            <p:spPr>
              <a:xfrm>
                <a:off x="3730264" y="1005140"/>
                <a:ext cx="1796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5" name="Google Shape;1055;p66"/>
              <p:cNvCxnSpPr/>
              <p:nvPr/>
            </p:nvCxnSpPr>
            <p:spPr>
              <a:xfrm rot="10800000">
                <a:off x="3721168" y="1256909"/>
                <a:ext cx="179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6" name="Google Shape;1056;p66"/>
              <p:cNvCxnSpPr/>
              <p:nvPr/>
            </p:nvCxnSpPr>
            <p:spPr>
              <a:xfrm rot="10800000">
                <a:off x="3749400" y="1896200"/>
                <a:ext cx="1775100" cy="123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7" name="Google Shape;1057;p66"/>
              <p:cNvCxnSpPr/>
              <p:nvPr/>
            </p:nvCxnSpPr>
            <p:spPr>
              <a:xfrm flipH="1">
                <a:off x="3731950" y="1896350"/>
                <a:ext cx="1801200" cy="122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8" name="Google Shape;1058;p66"/>
              <p:cNvCxnSpPr/>
              <p:nvPr/>
            </p:nvCxnSpPr>
            <p:spPr>
              <a:xfrm>
                <a:off x="2086881" y="1890649"/>
                <a:ext cx="1800" cy="122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59" name="Google Shape;1059;p66"/>
              <p:cNvCxnSpPr/>
              <p:nvPr/>
            </p:nvCxnSpPr>
            <p:spPr>
              <a:xfrm rot="10800000">
                <a:off x="2486900" y="1917950"/>
                <a:ext cx="0" cy="119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7"/>
          <p:cNvSpPr txBox="1"/>
          <p:nvPr/>
        </p:nvSpPr>
        <p:spPr>
          <a:xfrm>
            <a:off x="379600" y="312650"/>
            <a:ext cx="2841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Provider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5" name="Google Shape;1065;p6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7"/>
          <p:cNvSpPr txBox="1"/>
          <p:nvPr/>
        </p:nvSpPr>
        <p:spPr>
          <a:xfrm>
            <a:off x="207250" y="936125"/>
            <a:ext cx="8445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“All containers must be able to talk to all other containers without NAT”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7" name="Google Shape;1067;p67"/>
          <p:cNvSpPr txBox="1"/>
          <p:nvPr/>
        </p:nvSpPr>
        <p:spPr>
          <a:xfrm>
            <a:off x="207250" y="1660000"/>
            <a:ext cx="8445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“All nodes can communicate with all containers (and vice versa) without NAT”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68"/>
          <p:cNvGrpSpPr/>
          <p:nvPr/>
        </p:nvGrpSpPr>
        <p:grpSpPr>
          <a:xfrm>
            <a:off x="883249" y="226001"/>
            <a:ext cx="3341820" cy="1773588"/>
            <a:chOff x="2762391" y="695775"/>
            <a:chExt cx="3757809" cy="3309550"/>
          </a:xfrm>
        </p:grpSpPr>
        <p:sp>
          <p:nvSpPr>
            <p:cNvPr id="1074" name="Google Shape;1074;p68"/>
            <p:cNvSpPr/>
            <p:nvPr/>
          </p:nvSpPr>
          <p:spPr>
            <a:xfrm>
              <a:off x="2762391" y="695775"/>
              <a:ext cx="3757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2762400" y="1145725"/>
              <a:ext cx="3757800" cy="28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68"/>
          <p:cNvGrpSpPr/>
          <p:nvPr/>
        </p:nvGrpSpPr>
        <p:grpSpPr>
          <a:xfrm>
            <a:off x="5765632" y="724075"/>
            <a:ext cx="2705578" cy="777472"/>
            <a:chOff x="1193632" y="755012"/>
            <a:chExt cx="2705578" cy="777472"/>
          </a:xfrm>
        </p:grpSpPr>
        <p:grpSp>
          <p:nvGrpSpPr>
            <p:cNvPr id="1077" name="Google Shape;1077;p68"/>
            <p:cNvGrpSpPr/>
            <p:nvPr/>
          </p:nvGrpSpPr>
          <p:grpSpPr>
            <a:xfrm>
              <a:off x="1193632" y="755012"/>
              <a:ext cx="2705578" cy="581320"/>
              <a:chOff x="3099956" y="1682921"/>
              <a:chExt cx="2944046" cy="1084754"/>
            </a:xfrm>
          </p:grpSpPr>
          <p:sp>
            <p:nvSpPr>
              <p:cNvPr id="1078" name="Google Shape;1078;p68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079" name="Google Shape;1079;p68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Cult-api-a-v1</a:t>
                </a:r>
                <a:endParaRPr/>
              </a:p>
            </p:txBody>
          </p:sp>
          <p:grpSp>
            <p:nvGrpSpPr>
              <p:cNvPr id="1080" name="Google Shape;1080;p68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081" name="Google Shape;1081;p68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082" name="Google Shape;1082;p68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1083" name="Google Shape;1083;p68"/>
            <p:cNvGrpSpPr/>
            <p:nvPr/>
          </p:nvGrpSpPr>
          <p:grpSpPr>
            <a:xfrm>
              <a:off x="1193632" y="1338539"/>
              <a:ext cx="2705265" cy="193945"/>
              <a:chOff x="3498400" y="1595175"/>
              <a:chExt cx="2208000" cy="450300"/>
            </a:xfrm>
          </p:grpSpPr>
          <p:sp>
            <p:nvSpPr>
              <p:cNvPr id="1084" name="Google Shape;1084;p6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085" name="Google Shape;1085;p6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10.255.0.10</a:t>
                </a:r>
                <a:endParaRPr/>
              </a:p>
            </p:txBody>
          </p:sp>
        </p:grpSp>
      </p:grpSp>
      <p:grpSp>
        <p:nvGrpSpPr>
          <p:cNvPr id="1086" name="Google Shape;1086;p68"/>
          <p:cNvGrpSpPr/>
          <p:nvPr/>
        </p:nvGrpSpPr>
        <p:grpSpPr>
          <a:xfrm>
            <a:off x="883298" y="1999578"/>
            <a:ext cx="3342216" cy="218125"/>
            <a:chOff x="3498400" y="1595175"/>
            <a:chExt cx="2208000" cy="450300"/>
          </a:xfrm>
        </p:grpSpPr>
        <p:sp>
          <p:nvSpPr>
            <p:cNvPr id="1087" name="Google Shape;1087;p68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</a:t>
              </a: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10.0.1.4</a:t>
              </a:r>
              <a:endParaRPr/>
            </a:p>
          </p:txBody>
        </p:sp>
      </p:grpSp>
      <p:grpSp>
        <p:nvGrpSpPr>
          <p:cNvPr id="1089" name="Google Shape;1089;p68"/>
          <p:cNvGrpSpPr/>
          <p:nvPr/>
        </p:nvGrpSpPr>
        <p:grpSpPr>
          <a:xfrm>
            <a:off x="883298" y="2217703"/>
            <a:ext cx="3342216" cy="218125"/>
            <a:chOff x="3498400" y="1595175"/>
            <a:chExt cx="2208000" cy="450300"/>
          </a:xfrm>
        </p:grpSpPr>
        <p:sp>
          <p:nvSpPr>
            <p:cNvPr id="1090" name="Google Shape;1090;p68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 cidr</a:t>
              </a: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10.255.0.0/24</a:t>
              </a:r>
              <a:endParaRPr/>
            </a:p>
          </p:txBody>
        </p:sp>
      </p:grpSp>
      <p:grpSp>
        <p:nvGrpSpPr>
          <p:cNvPr id="1092" name="Google Shape;1092;p68"/>
          <p:cNvGrpSpPr/>
          <p:nvPr/>
        </p:nvGrpSpPr>
        <p:grpSpPr>
          <a:xfrm>
            <a:off x="883294" y="2707676"/>
            <a:ext cx="3341881" cy="1773588"/>
            <a:chOff x="2762391" y="695775"/>
            <a:chExt cx="3757809" cy="3309550"/>
          </a:xfrm>
        </p:grpSpPr>
        <p:sp>
          <p:nvSpPr>
            <p:cNvPr id="1093" name="Google Shape;1093;p68"/>
            <p:cNvSpPr/>
            <p:nvPr/>
          </p:nvSpPr>
          <p:spPr>
            <a:xfrm>
              <a:off x="2762391" y="695775"/>
              <a:ext cx="3757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</a:t>
              </a: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2762400" y="1145725"/>
              <a:ext cx="3757800" cy="285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68"/>
          <p:cNvGrpSpPr/>
          <p:nvPr/>
        </p:nvGrpSpPr>
        <p:grpSpPr>
          <a:xfrm>
            <a:off x="5765632" y="3205750"/>
            <a:ext cx="2705578" cy="777472"/>
            <a:chOff x="1193632" y="3236687"/>
            <a:chExt cx="2705578" cy="777472"/>
          </a:xfrm>
        </p:grpSpPr>
        <p:grpSp>
          <p:nvGrpSpPr>
            <p:cNvPr id="1096" name="Google Shape;1096;p68"/>
            <p:cNvGrpSpPr/>
            <p:nvPr/>
          </p:nvGrpSpPr>
          <p:grpSpPr>
            <a:xfrm>
              <a:off x="1193632" y="3236687"/>
              <a:ext cx="2705578" cy="581320"/>
              <a:chOff x="3099956" y="1682921"/>
              <a:chExt cx="2944046" cy="1084754"/>
            </a:xfrm>
          </p:grpSpPr>
          <p:sp>
            <p:nvSpPr>
              <p:cNvPr id="1097" name="Google Shape;1097;p68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098" name="Google Shape;1098;p68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Cult-api-b-v1</a:t>
                </a:r>
                <a:endParaRPr/>
              </a:p>
            </p:txBody>
          </p:sp>
          <p:grpSp>
            <p:nvGrpSpPr>
              <p:cNvPr id="1099" name="Google Shape;1099;p68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100" name="Google Shape;1100;p68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101" name="Google Shape;1101;p68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1102" name="Google Shape;1102;p68"/>
            <p:cNvGrpSpPr/>
            <p:nvPr/>
          </p:nvGrpSpPr>
          <p:grpSpPr>
            <a:xfrm>
              <a:off x="1193632" y="3820214"/>
              <a:ext cx="2705265" cy="193945"/>
              <a:chOff x="3498400" y="1595175"/>
              <a:chExt cx="2208000" cy="450300"/>
            </a:xfrm>
          </p:grpSpPr>
          <p:sp>
            <p:nvSpPr>
              <p:cNvPr id="1103" name="Google Shape;1103;p6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104" name="Google Shape;1104;p6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10.255.0.11</a:t>
                </a:r>
                <a:endParaRPr/>
              </a:p>
            </p:txBody>
          </p:sp>
        </p:grpSp>
      </p:grpSp>
      <p:grpSp>
        <p:nvGrpSpPr>
          <p:cNvPr id="1105" name="Google Shape;1105;p68"/>
          <p:cNvGrpSpPr/>
          <p:nvPr/>
        </p:nvGrpSpPr>
        <p:grpSpPr>
          <a:xfrm>
            <a:off x="883298" y="4481253"/>
            <a:ext cx="3342216" cy="218125"/>
            <a:chOff x="3498400" y="1595175"/>
            <a:chExt cx="2208000" cy="450300"/>
          </a:xfrm>
        </p:grpSpPr>
        <p:sp>
          <p:nvSpPr>
            <p:cNvPr id="1106" name="Google Shape;1106;p68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</a:t>
              </a: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10.0.1.4</a:t>
              </a:r>
              <a:endParaRPr/>
            </a:p>
          </p:txBody>
        </p:sp>
      </p:grpSp>
      <p:grpSp>
        <p:nvGrpSpPr>
          <p:cNvPr id="1108" name="Google Shape;1108;p68"/>
          <p:cNvGrpSpPr/>
          <p:nvPr/>
        </p:nvGrpSpPr>
        <p:grpSpPr>
          <a:xfrm>
            <a:off x="883298" y="4699378"/>
            <a:ext cx="3342216" cy="218125"/>
            <a:chOff x="3498400" y="1595175"/>
            <a:chExt cx="2208000" cy="450300"/>
          </a:xfrm>
        </p:grpSpPr>
        <p:sp>
          <p:nvSpPr>
            <p:cNvPr id="1109" name="Google Shape;1109;p68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 cidr</a:t>
              </a: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10.255.0.0/24</a:t>
              </a:r>
              <a:endParaRPr/>
            </a:p>
          </p:txBody>
        </p:sp>
      </p:grpSp>
      <p:grpSp>
        <p:nvGrpSpPr>
          <p:cNvPr id="1111" name="Google Shape;1111;p68"/>
          <p:cNvGrpSpPr/>
          <p:nvPr/>
        </p:nvGrpSpPr>
        <p:grpSpPr>
          <a:xfrm>
            <a:off x="4225069" y="821019"/>
            <a:ext cx="1844845" cy="2894015"/>
            <a:chOff x="4225069" y="821019"/>
            <a:chExt cx="1844845" cy="2894015"/>
          </a:xfrm>
        </p:grpSpPr>
        <p:cxnSp>
          <p:nvCxnSpPr>
            <p:cNvPr id="1112" name="Google Shape;1112;p68"/>
            <p:cNvCxnSpPr>
              <a:endCxn id="1088" idx="3"/>
            </p:cNvCxnSpPr>
            <p:nvPr/>
          </p:nvCxnSpPr>
          <p:spPr>
            <a:xfrm rot="10800000">
              <a:off x="4225514" y="2108641"/>
              <a:ext cx="1827300" cy="109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3" name="Google Shape;1113;p68"/>
            <p:cNvCxnSpPr/>
            <p:nvPr/>
          </p:nvCxnSpPr>
          <p:spPr>
            <a:xfrm flipH="1">
              <a:off x="4242825" y="1511550"/>
              <a:ext cx="1740600" cy="143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4" name="Google Shape;1114;p68"/>
            <p:cNvCxnSpPr>
              <a:stCxn id="1078" idx="1"/>
            </p:cNvCxnSpPr>
            <p:nvPr/>
          </p:nvCxnSpPr>
          <p:spPr>
            <a:xfrm flipH="1">
              <a:off x="4225566" y="821019"/>
              <a:ext cx="15402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5" name="Google Shape;1115;p68"/>
            <p:cNvCxnSpPr>
              <a:stCxn id="1075" idx="3"/>
            </p:cNvCxnSpPr>
            <p:nvPr/>
          </p:nvCxnSpPr>
          <p:spPr>
            <a:xfrm flipH="1" rot="10800000">
              <a:off x="4225069" y="1225859"/>
              <a:ext cx="15333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6" name="Google Shape;1116;p68"/>
            <p:cNvCxnSpPr>
              <a:stCxn id="1097" idx="1"/>
            </p:cNvCxnSpPr>
            <p:nvPr/>
          </p:nvCxnSpPr>
          <p:spPr>
            <a:xfrm flipH="1">
              <a:off x="4225566" y="3302694"/>
              <a:ext cx="15402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7" name="Google Shape;1117;p68"/>
            <p:cNvCxnSpPr>
              <a:stCxn id="1094" idx="3"/>
            </p:cNvCxnSpPr>
            <p:nvPr/>
          </p:nvCxnSpPr>
          <p:spPr>
            <a:xfrm flipH="1" rot="10800000">
              <a:off x="4225175" y="3710834"/>
              <a:ext cx="1550400" cy="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8" name="Google Shape;1118;p68"/>
            <p:cNvCxnSpPr>
              <a:stCxn id="1088" idx="3"/>
            </p:cNvCxnSpPr>
            <p:nvPr/>
          </p:nvCxnSpPr>
          <p:spPr>
            <a:xfrm>
              <a:off x="4225514" y="2108641"/>
              <a:ext cx="1844400" cy="11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9" name="Google Shape;1119;p68"/>
            <p:cNvCxnSpPr/>
            <p:nvPr/>
          </p:nvCxnSpPr>
          <p:spPr>
            <a:xfrm flipH="1" rot="10800000">
              <a:off x="4242950" y="1511650"/>
              <a:ext cx="1740600" cy="143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9"/>
          <p:cNvSpPr txBox="1"/>
          <p:nvPr/>
        </p:nvSpPr>
        <p:spPr>
          <a:xfrm>
            <a:off x="379600" y="312650"/>
            <a:ext cx="2841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Provider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5" name="Google Shape;1125;p6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69"/>
          <p:cNvSpPr txBox="1"/>
          <p:nvPr/>
        </p:nvSpPr>
        <p:spPr>
          <a:xfrm>
            <a:off x="207250" y="1291150"/>
            <a:ext cx="8445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“All containers must be able to talk to all other containers without NAT”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7" name="Google Shape;1127;p69"/>
          <p:cNvSpPr txBox="1"/>
          <p:nvPr/>
        </p:nvSpPr>
        <p:spPr>
          <a:xfrm>
            <a:off x="207250" y="2015025"/>
            <a:ext cx="8445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“All nodes can communicate with all containers (and vice versa) without NAT”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8" name="Google Shape;1128;p69"/>
          <p:cNvSpPr txBox="1"/>
          <p:nvPr/>
        </p:nvSpPr>
        <p:spPr>
          <a:xfrm>
            <a:off x="207250" y="2773575"/>
            <a:ext cx="84456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“The IP that the container sees itself as is the same IP that others see it as”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70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4" name="Google Shape;1134;p7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71"/>
          <p:cNvGrpSpPr/>
          <p:nvPr/>
        </p:nvGrpSpPr>
        <p:grpSpPr>
          <a:xfrm>
            <a:off x="5463892" y="439797"/>
            <a:ext cx="3411608" cy="4353478"/>
            <a:chOff x="5463892" y="439797"/>
            <a:chExt cx="3411608" cy="4353478"/>
          </a:xfrm>
        </p:grpSpPr>
        <p:sp>
          <p:nvSpPr>
            <p:cNvPr id="1141" name="Google Shape;1141;p71"/>
            <p:cNvSpPr/>
            <p:nvPr/>
          </p:nvSpPr>
          <p:spPr>
            <a:xfrm>
              <a:off x="5463900" y="439797"/>
              <a:ext cx="3411600" cy="40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1142" name="Google Shape;1142;p71"/>
            <p:cNvSpPr/>
            <p:nvPr/>
          </p:nvSpPr>
          <p:spPr>
            <a:xfrm>
              <a:off x="5463900" y="847675"/>
              <a:ext cx="3411600" cy="394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3" name="Google Shape;1143;p71"/>
            <p:cNvGrpSpPr/>
            <p:nvPr/>
          </p:nvGrpSpPr>
          <p:grpSpPr>
            <a:xfrm>
              <a:off x="5463892" y="847800"/>
              <a:ext cx="3411581" cy="450300"/>
              <a:chOff x="3498400" y="1595175"/>
              <a:chExt cx="2208000" cy="450300"/>
            </a:xfrm>
          </p:grpSpPr>
          <p:sp>
            <p:nvSpPr>
              <p:cNvPr id="1144" name="Google Shape;1144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selector</a:t>
                </a:r>
                <a:endParaRPr/>
              </a:p>
            </p:txBody>
          </p:sp>
          <p:sp>
            <p:nvSpPr>
              <p:cNvPr id="1145" name="Google Shape;1145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api: cult</a:t>
                </a:r>
                <a:br>
                  <a:rPr lang="en"/>
                </a:br>
                <a:r>
                  <a:rPr lang="en"/>
                  <a:t>release: stage</a:t>
                </a:r>
                <a:endParaRPr/>
              </a:p>
            </p:txBody>
          </p:sp>
        </p:grpSp>
        <p:grpSp>
          <p:nvGrpSpPr>
            <p:cNvPr id="1146" name="Google Shape;1146;p71"/>
            <p:cNvGrpSpPr/>
            <p:nvPr/>
          </p:nvGrpSpPr>
          <p:grpSpPr>
            <a:xfrm>
              <a:off x="5463892" y="1298350"/>
              <a:ext cx="3411581" cy="450300"/>
              <a:chOff x="3498400" y="1595175"/>
              <a:chExt cx="2208000" cy="450300"/>
            </a:xfrm>
          </p:grpSpPr>
          <p:sp>
            <p:nvSpPr>
              <p:cNvPr id="1147" name="Google Shape;1147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image</a:t>
                </a:r>
                <a:endParaRPr/>
              </a:p>
            </p:txBody>
          </p:sp>
          <p:sp>
            <p:nvSpPr>
              <p:cNvPr id="1148" name="Google Shape;1148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curefit/cult-api:v1</a:t>
                </a:r>
                <a:endParaRPr/>
              </a:p>
            </p:txBody>
          </p:sp>
        </p:grpSp>
      </p:grpSp>
      <p:grpSp>
        <p:nvGrpSpPr>
          <p:cNvPr id="1149" name="Google Shape;1149;p71"/>
          <p:cNvGrpSpPr/>
          <p:nvPr/>
        </p:nvGrpSpPr>
        <p:grpSpPr>
          <a:xfrm>
            <a:off x="6065700" y="1925382"/>
            <a:ext cx="2208000" cy="1084754"/>
            <a:chOff x="3498400" y="695775"/>
            <a:chExt cx="2208000" cy="1349700"/>
          </a:xfrm>
        </p:grpSpPr>
        <p:sp>
          <p:nvSpPr>
            <p:cNvPr id="1150" name="Google Shape;1150;p7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151" name="Google Shape;1151;p7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1152" name="Google Shape;1152;p71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153" name="Google Shape;1153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154" name="Google Shape;1154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1155" name="Google Shape;1155;p71"/>
          <p:cNvGrpSpPr/>
          <p:nvPr/>
        </p:nvGrpSpPr>
        <p:grpSpPr>
          <a:xfrm>
            <a:off x="6065700" y="3544115"/>
            <a:ext cx="2208000" cy="1084754"/>
            <a:chOff x="3498400" y="695775"/>
            <a:chExt cx="2208000" cy="1349700"/>
          </a:xfrm>
        </p:grpSpPr>
        <p:sp>
          <p:nvSpPr>
            <p:cNvPr id="1156" name="Google Shape;1156;p7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157" name="Google Shape;1157;p7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  <p:sp>
          <p:nvSpPr>
            <p:cNvPr id="1158" name="Google Shape;1158;p71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3000</a:t>
              </a:r>
              <a:endParaRPr/>
            </a:p>
          </p:txBody>
        </p:sp>
      </p:grpSp>
      <p:grpSp>
        <p:nvGrpSpPr>
          <p:cNvPr id="1160" name="Google Shape;1160;p71"/>
          <p:cNvGrpSpPr/>
          <p:nvPr/>
        </p:nvGrpSpPr>
        <p:grpSpPr>
          <a:xfrm>
            <a:off x="753614" y="2538448"/>
            <a:ext cx="3491507" cy="2254934"/>
            <a:chOff x="770872" y="2517376"/>
            <a:chExt cx="3065146" cy="2254934"/>
          </a:xfrm>
        </p:grpSpPr>
        <p:sp>
          <p:nvSpPr>
            <p:cNvPr id="1161" name="Google Shape;1161;p71"/>
            <p:cNvSpPr/>
            <p:nvPr/>
          </p:nvSpPr>
          <p:spPr>
            <a:xfrm>
              <a:off x="770872" y="2517376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Service</a:t>
              </a:r>
              <a:endParaRPr b="1"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770872" y="2967631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Cult-api</a:t>
              </a:r>
              <a:endParaRPr b="1"/>
            </a:p>
          </p:txBody>
        </p:sp>
        <p:grpSp>
          <p:nvGrpSpPr>
            <p:cNvPr id="1163" name="Google Shape;1163;p71"/>
            <p:cNvGrpSpPr/>
            <p:nvPr/>
          </p:nvGrpSpPr>
          <p:grpSpPr>
            <a:xfrm>
              <a:off x="770872" y="3419115"/>
              <a:ext cx="3065146" cy="451471"/>
              <a:chOff x="3498400" y="1595175"/>
              <a:chExt cx="2208000" cy="450300"/>
            </a:xfrm>
          </p:grpSpPr>
          <p:sp>
            <p:nvSpPr>
              <p:cNvPr id="1164" name="Google Shape;1164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selector</a:t>
                </a:r>
                <a:endParaRPr b="1"/>
              </a:p>
            </p:txBody>
          </p:sp>
          <p:sp>
            <p:nvSpPr>
              <p:cNvPr id="1165" name="Google Shape;1165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en">
                    <a:solidFill>
                      <a:schemeClr val="dk1"/>
                    </a:solidFill>
                  </a:rPr>
                </a:br>
                <a:r>
                  <a:rPr b="1" lang="en">
                    <a:solidFill>
                      <a:schemeClr val="dk1"/>
                    </a:solidFill>
                  </a:rPr>
                  <a:t>api: cult</a:t>
                </a:r>
                <a:br>
                  <a:rPr b="1" lang="en">
                    <a:solidFill>
                      <a:schemeClr val="dk1"/>
                    </a:solidFill>
                  </a:rPr>
                </a:br>
                <a:r>
                  <a:rPr b="1" lang="en">
                    <a:solidFill>
                      <a:schemeClr val="dk1"/>
                    </a:solidFill>
                  </a:rPr>
                  <a:t>release: stage</a:t>
                </a:r>
                <a:endParaRPr b="1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grpSp>
          <p:nvGrpSpPr>
            <p:cNvPr id="1166" name="Google Shape;1166;p71"/>
            <p:cNvGrpSpPr/>
            <p:nvPr/>
          </p:nvGrpSpPr>
          <p:grpSpPr>
            <a:xfrm>
              <a:off x="770872" y="3870590"/>
              <a:ext cx="3065146" cy="451471"/>
              <a:chOff x="3498400" y="1595175"/>
              <a:chExt cx="2208000" cy="450300"/>
            </a:xfrm>
          </p:grpSpPr>
          <p:sp>
            <p:nvSpPr>
              <p:cNvPr id="1167" name="Google Shape;1167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port</a:t>
                </a:r>
                <a:endParaRPr b="1"/>
              </a:p>
            </p:txBody>
          </p:sp>
          <p:sp>
            <p:nvSpPr>
              <p:cNvPr id="1168" name="Google Shape;1168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80:3000</a:t>
                </a:r>
                <a:endParaRPr b="1"/>
              </a:p>
            </p:txBody>
          </p:sp>
        </p:grpSp>
        <p:grpSp>
          <p:nvGrpSpPr>
            <p:cNvPr id="1169" name="Google Shape;1169;p71"/>
            <p:cNvGrpSpPr/>
            <p:nvPr/>
          </p:nvGrpSpPr>
          <p:grpSpPr>
            <a:xfrm>
              <a:off x="770872" y="4320840"/>
              <a:ext cx="3065146" cy="451471"/>
              <a:chOff x="3498400" y="1595175"/>
              <a:chExt cx="2208000" cy="450300"/>
            </a:xfrm>
          </p:grpSpPr>
          <p:sp>
            <p:nvSpPr>
              <p:cNvPr id="1170" name="Google Shape;1170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ip</a:t>
                </a:r>
                <a:endParaRPr b="1"/>
              </a:p>
            </p:txBody>
          </p:sp>
          <p:sp>
            <p:nvSpPr>
              <p:cNvPr id="1171" name="Google Shape;1171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en">
                    <a:solidFill>
                      <a:schemeClr val="dk1"/>
                    </a:solidFill>
                  </a:rPr>
                </a:br>
                <a:r>
                  <a:rPr b="1" lang="en">
                    <a:solidFill>
                      <a:schemeClr val="dk1"/>
                    </a:solidFill>
                  </a:rPr>
                  <a:t>10.0.172.34</a:t>
                </a:r>
                <a:endParaRPr b="1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</p:grpSp>
      <p:cxnSp>
        <p:nvCxnSpPr>
          <p:cNvPr id="1172" name="Google Shape;1172;p71"/>
          <p:cNvCxnSpPr>
            <a:stCxn id="1165" idx="3"/>
            <a:endCxn id="1151" idx="1"/>
          </p:cNvCxnSpPr>
          <p:nvPr/>
        </p:nvCxnSpPr>
        <p:spPr>
          <a:xfrm flipH="1" rot="10800000">
            <a:off x="4245122" y="2467122"/>
            <a:ext cx="1820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1"/>
          <p:cNvCxnSpPr>
            <a:stCxn id="1165" idx="3"/>
            <a:endCxn id="1157" idx="1"/>
          </p:cNvCxnSpPr>
          <p:nvPr/>
        </p:nvCxnSpPr>
        <p:spPr>
          <a:xfrm>
            <a:off x="4245122" y="3665922"/>
            <a:ext cx="18207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4" name="Google Shape;1174;p71"/>
          <p:cNvGrpSpPr/>
          <p:nvPr/>
        </p:nvGrpSpPr>
        <p:grpSpPr>
          <a:xfrm>
            <a:off x="753620" y="439800"/>
            <a:ext cx="3491510" cy="1349700"/>
            <a:chOff x="3498400" y="695775"/>
            <a:chExt cx="2208000" cy="1349700"/>
          </a:xfrm>
        </p:grpSpPr>
        <p:sp>
          <p:nvSpPr>
            <p:cNvPr id="1175" name="Google Shape;1175;p7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1176" name="Google Shape;1176;p7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1177" name="Google Shape;1177;p71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178" name="Google Shape;1178;p7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host</a:t>
                </a:r>
                <a:endParaRPr/>
              </a:p>
            </p:txBody>
          </p:sp>
          <p:sp>
            <p:nvSpPr>
              <p:cNvPr id="1179" name="Google Shape;1179;p7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cultapi.stage.com</a:t>
                </a:r>
                <a:endParaRPr/>
              </a:p>
            </p:txBody>
          </p:sp>
        </p:grpSp>
      </p:grpSp>
      <p:cxnSp>
        <p:nvCxnSpPr>
          <p:cNvPr id="1180" name="Google Shape;1180;p71"/>
          <p:cNvCxnSpPr>
            <a:endCxn id="1161" idx="0"/>
          </p:cNvCxnSpPr>
          <p:nvPr/>
        </p:nvCxnSpPr>
        <p:spPr>
          <a:xfrm flipH="1">
            <a:off x="2499342" y="1740448"/>
            <a:ext cx="20400" cy="7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79600" y="312650"/>
            <a:ext cx="2478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container?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675" y="3163763"/>
            <a:ext cx="2111925" cy="172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8"/>
          <p:cNvGrpSpPr/>
          <p:nvPr/>
        </p:nvGrpSpPr>
        <p:grpSpPr>
          <a:xfrm>
            <a:off x="4777682" y="847439"/>
            <a:ext cx="1953652" cy="2022961"/>
            <a:chOff x="4777682" y="847439"/>
            <a:chExt cx="1953652" cy="2022961"/>
          </a:xfrm>
        </p:grpSpPr>
        <p:grpSp>
          <p:nvGrpSpPr>
            <p:cNvPr id="95" name="Google Shape;95;p18"/>
            <p:cNvGrpSpPr/>
            <p:nvPr/>
          </p:nvGrpSpPr>
          <p:grpSpPr>
            <a:xfrm>
              <a:off x="4777682" y="847439"/>
              <a:ext cx="1953652" cy="2022961"/>
              <a:chOff x="2433200" y="899500"/>
              <a:chExt cx="3966001" cy="4165900"/>
            </a:xfrm>
          </p:grpSpPr>
          <p:sp>
            <p:nvSpPr>
              <p:cNvPr id="96" name="Google Shape;96;p18"/>
              <p:cNvSpPr/>
              <p:nvPr/>
            </p:nvSpPr>
            <p:spPr>
              <a:xfrm>
                <a:off x="2433200" y="1312400"/>
                <a:ext cx="3966000" cy="3753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2433201" y="899500"/>
                <a:ext cx="3966000" cy="451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fluentd</a:t>
                </a:r>
                <a:endParaRPr/>
              </a:p>
            </p:txBody>
          </p:sp>
        </p:grpSp>
        <p:pic>
          <p:nvPicPr>
            <p:cNvPr id="98" name="Google Shape;9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7588" y="1147150"/>
              <a:ext cx="1653825" cy="1653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8"/>
          <p:cNvGrpSpPr/>
          <p:nvPr/>
        </p:nvGrpSpPr>
        <p:grpSpPr>
          <a:xfrm>
            <a:off x="2315132" y="847439"/>
            <a:ext cx="1953652" cy="2022961"/>
            <a:chOff x="2433200" y="899500"/>
            <a:chExt cx="3966001" cy="4165900"/>
          </a:xfrm>
        </p:grpSpPr>
        <p:grpSp>
          <p:nvGrpSpPr>
            <p:cNvPr id="100" name="Google Shape;100;p18"/>
            <p:cNvGrpSpPr/>
            <p:nvPr/>
          </p:nvGrpSpPr>
          <p:grpSpPr>
            <a:xfrm>
              <a:off x="2433200" y="899500"/>
              <a:ext cx="3966001" cy="4165900"/>
              <a:chOff x="2433200" y="899500"/>
              <a:chExt cx="3966001" cy="4165900"/>
            </a:xfrm>
          </p:grpSpPr>
          <p:sp>
            <p:nvSpPr>
              <p:cNvPr id="101" name="Google Shape;101;p18"/>
              <p:cNvSpPr/>
              <p:nvPr/>
            </p:nvSpPr>
            <p:spPr>
              <a:xfrm>
                <a:off x="2433200" y="1312400"/>
                <a:ext cx="3966000" cy="3753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8"/>
              <p:cNvSpPr/>
              <p:nvPr/>
            </p:nvSpPr>
            <p:spPr>
              <a:xfrm>
                <a:off x="2433201" y="899500"/>
                <a:ext cx="3966000" cy="451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container</a:t>
                </a:r>
                <a:endParaRPr/>
              </a:p>
            </p:txBody>
          </p:sp>
        </p:grpSp>
        <p:pic>
          <p:nvPicPr>
            <p:cNvPr id="103" name="Google Shape;10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53300" y="1886300"/>
              <a:ext cx="1695500" cy="227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31800" y="1555150"/>
              <a:ext cx="1052775" cy="16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31800" y="3357728"/>
              <a:ext cx="1096375" cy="1482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8"/>
          <p:cNvGrpSpPr/>
          <p:nvPr/>
        </p:nvGrpSpPr>
        <p:grpSpPr>
          <a:xfrm>
            <a:off x="2315132" y="3016464"/>
            <a:ext cx="1953652" cy="2022961"/>
            <a:chOff x="2315132" y="3016464"/>
            <a:chExt cx="1953652" cy="2022961"/>
          </a:xfrm>
        </p:grpSpPr>
        <p:grpSp>
          <p:nvGrpSpPr>
            <p:cNvPr id="107" name="Google Shape;107;p18"/>
            <p:cNvGrpSpPr/>
            <p:nvPr/>
          </p:nvGrpSpPr>
          <p:grpSpPr>
            <a:xfrm>
              <a:off x="2315132" y="3016464"/>
              <a:ext cx="1953652" cy="2022961"/>
              <a:chOff x="2433200" y="899500"/>
              <a:chExt cx="3966001" cy="4165900"/>
            </a:xfrm>
          </p:grpSpPr>
          <p:sp>
            <p:nvSpPr>
              <p:cNvPr id="108" name="Google Shape;108;p18"/>
              <p:cNvSpPr/>
              <p:nvPr/>
            </p:nvSpPr>
            <p:spPr>
              <a:xfrm>
                <a:off x="2433200" y="1312400"/>
                <a:ext cx="3966000" cy="3753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2433201" y="899500"/>
                <a:ext cx="3966000" cy="451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envoy</a:t>
                </a:r>
                <a:endParaRPr/>
              </a:p>
            </p:txBody>
          </p:sp>
        </p:grpSp>
        <p:pic>
          <p:nvPicPr>
            <p:cNvPr id="110" name="Google Shape;110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10900" y="3330025"/>
              <a:ext cx="1562100" cy="1562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2"/>
          <p:cNvSpPr/>
          <p:nvPr/>
        </p:nvSpPr>
        <p:spPr>
          <a:xfrm>
            <a:off x="2563364" y="780648"/>
            <a:ext cx="3491455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187" name="Google Shape;1187;p72"/>
          <p:cNvSpPr/>
          <p:nvPr/>
        </p:nvSpPr>
        <p:spPr>
          <a:xfrm>
            <a:off x="2563364" y="1230903"/>
            <a:ext cx="3491455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Cult-api</a:t>
            </a:r>
            <a:endParaRPr/>
          </a:p>
        </p:txBody>
      </p:sp>
      <p:grpSp>
        <p:nvGrpSpPr>
          <p:cNvPr id="1188" name="Google Shape;1188;p72"/>
          <p:cNvGrpSpPr/>
          <p:nvPr/>
        </p:nvGrpSpPr>
        <p:grpSpPr>
          <a:xfrm>
            <a:off x="2563364" y="1682386"/>
            <a:ext cx="3491507" cy="451471"/>
            <a:chOff x="3498400" y="1595175"/>
            <a:chExt cx="2208000" cy="450300"/>
          </a:xfrm>
        </p:grpSpPr>
        <p:sp>
          <p:nvSpPr>
            <p:cNvPr id="1189" name="Google Shape;1189;p7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selector</a:t>
              </a:r>
              <a:endParaRPr/>
            </a:p>
          </p:txBody>
        </p:sp>
        <p:sp>
          <p:nvSpPr>
            <p:cNvPr id="1190" name="Google Shape;1190;p7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api: cult</a:t>
              </a: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release: stage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72"/>
          <p:cNvGrpSpPr/>
          <p:nvPr/>
        </p:nvGrpSpPr>
        <p:grpSpPr>
          <a:xfrm>
            <a:off x="2563344" y="2584086"/>
            <a:ext cx="3491510" cy="451471"/>
            <a:chOff x="3498400" y="1595175"/>
            <a:chExt cx="2208000" cy="450300"/>
          </a:xfrm>
        </p:grpSpPr>
        <p:sp>
          <p:nvSpPr>
            <p:cNvPr id="1192" name="Google Shape;1192;p7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193" name="Google Shape;1193;p7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80:3000</a:t>
              </a:r>
              <a:endParaRPr/>
            </a:p>
          </p:txBody>
        </p:sp>
      </p:grpSp>
      <p:grpSp>
        <p:nvGrpSpPr>
          <p:cNvPr id="1194" name="Google Shape;1194;p72"/>
          <p:cNvGrpSpPr/>
          <p:nvPr/>
        </p:nvGrpSpPr>
        <p:grpSpPr>
          <a:xfrm>
            <a:off x="2563344" y="2133261"/>
            <a:ext cx="3491510" cy="451471"/>
            <a:chOff x="3498400" y="1595175"/>
            <a:chExt cx="2208000" cy="450300"/>
          </a:xfrm>
        </p:grpSpPr>
        <p:sp>
          <p:nvSpPr>
            <p:cNvPr id="1195" name="Google Shape;1195;p7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ip</a:t>
              </a:r>
              <a:endParaRPr/>
            </a:p>
          </p:txBody>
        </p:sp>
        <p:sp>
          <p:nvSpPr>
            <p:cNvPr id="1196" name="Google Shape;1196;p7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10.0.172.34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72"/>
          <p:cNvGrpSpPr/>
          <p:nvPr/>
        </p:nvGrpSpPr>
        <p:grpSpPr>
          <a:xfrm>
            <a:off x="2563369" y="3035586"/>
            <a:ext cx="3491510" cy="451471"/>
            <a:chOff x="3498400" y="1595175"/>
            <a:chExt cx="2208000" cy="450300"/>
          </a:xfrm>
        </p:grpSpPr>
        <p:sp>
          <p:nvSpPr>
            <p:cNvPr id="1198" name="Google Shape;1198;p7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199" name="Google Shape;1199;p7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81:3001</a:t>
              </a:r>
              <a:endParaRPr/>
            </a:p>
          </p:txBody>
        </p:sp>
      </p:grpSp>
      <p:grpSp>
        <p:nvGrpSpPr>
          <p:cNvPr id="1200" name="Google Shape;1200;p72"/>
          <p:cNvGrpSpPr/>
          <p:nvPr/>
        </p:nvGrpSpPr>
        <p:grpSpPr>
          <a:xfrm>
            <a:off x="2563344" y="3487086"/>
            <a:ext cx="3491510" cy="451471"/>
            <a:chOff x="3498400" y="1595175"/>
            <a:chExt cx="2208000" cy="450300"/>
          </a:xfrm>
        </p:grpSpPr>
        <p:sp>
          <p:nvSpPr>
            <p:cNvPr id="1201" name="Google Shape;1201;p72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202" name="Google Shape;1202;p72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82:3000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73"/>
          <p:cNvSpPr/>
          <p:nvPr/>
        </p:nvSpPr>
        <p:spPr>
          <a:xfrm>
            <a:off x="2563364" y="780648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209" name="Google Shape;1209;p73"/>
          <p:cNvSpPr/>
          <p:nvPr/>
        </p:nvSpPr>
        <p:spPr>
          <a:xfrm>
            <a:off x="2563364" y="1230903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Cult-api</a:t>
            </a:r>
            <a:endParaRPr/>
          </a:p>
        </p:txBody>
      </p:sp>
      <p:grpSp>
        <p:nvGrpSpPr>
          <p:cNvPr id="1210" name="Google Shape;1210;p73"/>
          <p:cNvGrpSpPr/>
          <p:nvPr/>
        </p:nvGrpSpPr>
        <p:grpSpPr>
          <a:xfrm>
            <a:off x="2563369" y="1682386"/>
            <a:ext cx="3491510" cy="451471"/>
            <a:chOff x="3498400" y="1595175"/>
            <a:chExt cx="2208000" cy="450300"/>
          </a:xfrm>
        </p:grpSpPr>
        <p:sp>
          <p:nvSpPr>
            <p:cNvPr id="1211" name="Google Shape;1211;p7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selector</a:t>
              </a:r>
              <a:endParaRPr/>
            </a:p>
          </p:txBody>
        </p:sp>
        <p:sp>
          <p:nvSpPr>
            <p:cNvPr id="1212" name="Google Shape;1212;p7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api: cult</a:t>
              </a: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release: stage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73"/>
          <p:cNvGrpSpPr/>
          <p:nvPr/>
        </p:nvGrpSpPr>
        <p:grpSpPr>
          <a:xfrm>
            <a:off x="2563344" y="2584086"/>
            <a:ext cx="3491510" cy="451471"/>
            <a:chOff x="3498400" y="1595175"/>
            <a:chExt cx="2208000" cy="450300"/>
          </a:xfrm>
        </p:grpSpPr>
        <p:sp>
          <p:nvSpPr>
            <p:cNvPr id="1214" name="Google Shape;1214;p7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215" name="Google Shape;1215;p7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80:3000</a:t>
              </a:r>
              <a:endParaRPr/>
            </a:p>
          </p:txBody>
        </p:sp>
      </p:grpSp>
      <p:grpSp>
        <p:nvGrpSpPr>
          <p:cNvPr id="1216" name="Google Shape;1216;p73"/>
          <p:cNvGrpSpPr/>
          <p:nvPr/>
        </p:nvGrpSpPr>
        <p:grpSpPr>
          <a:xfrm>
            <a:off x="2563344" y="2133261"/>
            <a:ext cx="3491510" cy="451471"/>
            <a:chOff x="3498400" y="1595175"/>
            <a:chExt cx="2208000" cy="450300"/>
          </a:xfrm>
        </p:grpSpPr>
        <p:sp>
          <p:nvSpPr>
            <p:cNvPr id="1217" name="Google Shape;1217;p7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ip</a:t>
              </a:r>
              <a:endParaRPr/>
            </a:p>
          </p:txBody>
        </p:sp>
        <p:sp>
          <p:nvSpPr>
            <p:cNvPr id="1218" name="Google Shape;1218;p7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10.0.172.34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73"/>
          <p:cNvGrpSpPr/>
          <p:nvPr/>
        </p:nvGrpSpPr>
        <p:grpSpPr>
          <a:xfrm>
            <a:off x="2563369" y="3035586"/>
            <a:ext cx="3491510" cy="451471"/>
            <a:chOff x="3498400" y="1595175"/>
            <a:chExt cx="2208000" cy="450300"/>
          </a:xfrm>
        </p:grpSpPr>
        <p:sp>
          <p:nvSpPr>
            <p:cNvPr id="1220" name="Google Shape;1220;p73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type</a:t>
              </a:r>
              <a:endParaRPr/>
            </a:p>
          </p:txBody>
        </p:sp>
        <p:sp>
          <p:nvSpPr>
            <p:cNvPr id="1221" name="Google Shape;1221;p73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73"/>
          <p:cNvSpPr/>
          <p:nvPr/>
        </p:nvSpPr>
        <p:spPr>
          <a:xfrm>
            <a:off x="6820169" y="78066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/>
          </a:p>
        </p:txBody>
      </p:sp>
      <p:sp>
        <p:nvSpPr>
          <p:cNvPr id="1223" name="Google Shape;1223;p73"/>
          <p:cNvSpPr/>
          <p:nvPr/>
        </p:nvSpPr>
        <p:spPr>
          <a:xfrm>
            <a:off x="6820169" y="17989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NodePort</a:t>
            </a:r>
            <a:endParaRPr/>
          </a:p>
        </p:txBody>
      </p:sp>
      <p:sp>
        <p:nvSpPr>
          <p:cNvPr id="1224" name="Google Shape;1224;p73"/>
          <p:cNvSpPr/>
          <p:nvPr/>
        </p:nvSpPr>
        <p:spPr>
          <a:xfrm>
            <a:off x="6820169" y="281731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ClusterIP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7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74"/>
          <p:cNvSpPr/>
          <p:nvPr/>
        </p:nvSpPr>
        <p:spPr>
          <a:xfrm>
            <a:off x="2563364" y="780648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231" name="Google Shape;1231;p74"/>
          <p:cNvSpPr/>
          <p:nvPr/>
        </p:nvSpPr>
        <p:spPr>
          <a:xfrm>
            <a:off x="2563364" y="1230903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Cult-api</a:t>
            </a:r>
            <a:endParaRPr/>
          </a:p>
        </p:txBody>
      </p:sp>
      <p:grpSp>
        <p:nvGrpSpPr>
          <p:cNvPr id="1232" name="Google Shape;1232;p74"/>
          <p:cNvGrpSpPr/>
          <p:nvPr/>
        </p:nvGrpSpPr>
        <p:grpSpPr>
          <a:xfrm>
            <a:off x="2563369" y="1682386"/>
            <a:ext cx="3491510" cy="451471"/>
            <a:chOff x="3498400" y="1595175"/>
            <a:chExt cx="2208000" cy="450300"/>
          </a:xfrm>
        </p:grpSpPr>
        <p:sp>
          <p:nvSpPr>
            <p:cNvPr id="1233" name="Google Shape;1233;p7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selector</a:t>
              </a:r>
              <a:endParaRPr/>
            </a:p>
          </p:txBody>
        </p:sp>
        <p:sp>
          <p:nvSpPr>
            <p:cNvPr id="1234" name="Google Shape;1234;p7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api: cult</a:t>
              </a: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release: stage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74"/>
          <p:cNvGrpSpPr/>
          <p:nvPr/>
        </p:nvGrpSpPr>
        <p:grpSpPr>
          <a:xfrm>
            <a:off x="2563344" y="2584086"/>
            <a:ext cx="3491510" cy="451471"/>
            <a:chOff x="3498400" y="1595175"/>
            <a:chExt cx="2208000" cy="450300"/>
          </a:xfrm>
        </p:grpSpPr>
        <p:sp>
          <p:nvSpPr>
            <p:cNvPr id="1236" name="Google Shape;1236;p7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237" name="Google Shape;1237;p7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80:3000</a:t>
              </a:r>
              <a:endParaRPr/>
            </a:p>
          </p:txBody>
        </p:sp>
      </p:grpSp>
      <p:grpSp>
        <p:nvGrpSpPr>
          <p:cNvPr id="1238" name="Google Shape;1238;p74"/>
          <p:cNvGrpSpPr/>
          <p:nvPr/>
        </p:nvGrpSpPr>
        <p:grpSpPr>
          <a:xfrm>
            <a:off x="2563344" y="2133261"/>
            <a:ext cx="3491510" cy="451471"/>
            <a:chOff x="3498400" y="1595175"/>
            <a:chExt cx="2208000" cy="450300"/>
          </a:xfrm>
        </p:grpSpPr>
        <p:sp>
          <p:nvSpPr>
            <p:cNvPr id="1239" name="Google Shape;1239;p7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ip</a:t>
              </a:r>
              <a:endParaRPr/>
            </a:p>
          </p:txBody>
        </p:sp>
        <p:sp>
          <p:nvSpPr>
            <p:cNvPr id="1240" name="Google Shape;1240;p7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10.0.172.34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74"/>
          <p:cNvGrpSpPr/>
          <p:nvPr/>
        </p:nvGrpSpPr>
        <p:grpSpPr>
          <a:xfrm>
            <a:off x="2563369" y="3035586"/>
            <a:ext cx="3491510" cy="451471"/>
            <a:chOff x="3498400" y="1595175"/>
            <a:chExt cx="2208000" cy="450300"/>
          </a:xfrm>
        </p:grpSpPr>
        <p:sp>
          <p:nvSpPr>
            <p:cNvPr id="1242" name="Google Shape;1242;p7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type</a:t>
              </a:r>
              <a:endParaRPr/>
            </a:p>
          </p:txBody>
        </p:sp>
        <p:sp>
          <p:nvSpPr>
            <p:cNvPr id="1243" name="Google Shape;1243;p7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74"/>
          <p:cNvSpPr/>
          <p:nvPr/>
        </p:nvSpPr>
        <p:spPr>
          <a:xfrm>
            <a:off x="6820169" y="78066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/>
          </a:p>
        </p:txBody>
      </p:sp>
      <p:sp>
        <p:nvSpPr>
          <p:cNvPr id="1245" name="Google Shape;1245;p74"/>
          <p:cNvSpPr/>
          <p:nvPr/>
        </p:nvSpPr>
        <p:spPr>
          <a:xfrm>
            <a:off x="6820169" y="17989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NodePort</a:t>
            </a:r>
            <a:endParaRPr/>
          </a:p>
        </p:txBody>
      </p:sp>
      <p:sp>
        <p:nvSpPr>
          <p:cNvPr id="1246" name="Google Shape;1246;p74"/>
          <p:cNvSpPr/>
          <p:nvPr/>
        </p:nvSpPr>
        <p:spPr>
          <a:xfrm>
            <a:off x="6820169" y="281731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ClusterIP</a:t>
            </a:r>
            <a:endParaRPr/>
          </a:p>
        </p:txBody>
      </p:sp>
      <p:sp>
        <p:nvSpPr>
          <p:cNvPr id="1247" name="Google Shape;1247;p74"/>
          <p:cNvSpPr txBox="1"/>
          <p:nvPr/>
        </p:nvSpPr>
        <p:spPr>
          <a:xfrm>
            <a:off x="4329525" y="3035575"/>
            <a:ext cx="172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ClusterIp</a:t>
            </a:r>
            <a:endParaRPr/>
          </a:p>
        </p:txBody>
      </p:sp>
      <p:grpSp>
        <p:nvGrpSpPr>
          <p:cNvPr id="1248" name="Google Shape;1248;p74"/>
          <p:cNvGrpSpPr/>
          <p:nvPr/>
        </p:nvGrpSpPr>
        <p:grpSpPr>
          <a:xfrm>
            <a:off x="2563319" y="3487111"/>
            <a:ext cx="3491510" cy="451471"/>
            <a:chOff x="3498400" y="1595175"/>
            <a:chExt cx="2208000" cy="450300"/>
          </a:xfrm>
        </p:grpSpPr>
        <p:sp>
          <p:nvSpPr>
            <p:cNvPr id="1249" name="Google Shape;1249;p7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clusterIP</a:t>
              </a:r>
              <a:endParaRPr/>
            </a:p>
          </p:txBody>
        </p:sp>
        <p:sp>
          <p:nvSpPr>
            <p:cNvPr id="1250" name="Google Shape;1250;p7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10.0.171.239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75"/>
          <p:cNvGrpSpPr/>
          <p:nvPr/>
        </p:nvGrpSpPr>
        <p:grpSpPr>
          <a:xfrm>
            <a:off x="437275" y="439882"/>
            <a:ext cx="2208000" cy="1084754"/>
            <a:chOff x="3498400" y="695775"/>
            <a:chExt cx="2208000" cy="1349700"/>
          </a:xfrm>
        </p:grpSpPr>
        <p:sp>
          <p:nvSpPr>
            <p:cNvPr id="1257" name="Google Shape;1257;p75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grpSp>
          <p:nvGrpSpPr>
            <p:cNvPr id="1259" name="Google Shape;1259;p75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260" name="Google Shape;1260;p7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261" name="Google Shape;1261;p7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1262" name="Google Shape;1262;p75"/>
          <p:cNvGrpSpPr/>
          <p:nvPr/>
        </p:nvGrpSpPr>
        <p:grpSpPr>
          <a:xfrm>
            <a:off x="437275" y="3558482"/>
            <a:ext cx="2208000" cy="1084754"/>
            <a:chOff x="3498400" y="695775"/>
            <a:chExt cx="2208000" cy="1349700"/>
          </a:xfrm>
        </p:grpSpPr>
        <p:sp>
          <p:nvSpPr>
            <p:cNvPr id="1263" name="Google Shape;1263;p75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grpSp>
          <p:nvGrpSpPr>
            <p:cNvPr id="1265" name="Google Shape;1265;p75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266" name="Google Shape;1266;p7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267" name="Google Shape;1267;p7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1268" name="Google Shape;1268;p75"/>
          <p:cNvGrpSpPr/>
          <p:nvPr/>
        </p:nvGrpSpPr>
        <p:grpSpPr>
          <a:xfrm>
            <a:off x="6564475" y="1862407"/>
            <a:ext cx="2208000" cy="1084754"/>
            <a:chOff x="3498400" y="695775"/>
            <a:chExt cx="2208000" cy="1349700"/>
          </a:xfrm>
        </p:grpSpPr>
        <p:sp>
          <p:nvSpPr>
            <p:cNvPr id="1269" name="Google Shape;1269;p75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grpSp>
          <p:nvGrpSpPr>
            <p:cNvPr id="1271" name="Google Shape;1271;p75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272" name="Google Shape;1272;p7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273" name="Google Shape;1273;p7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cxnSp>
        <p:nvCxnSpPr>
          <p:cNvPr id="1274" name="Google Shape;1274;p75"/>
          <p:cNvCxnSpPr>
            <a:stCxn id="1258" idx="3"/>
            <a:endCxn id="1275" idx="0"/>
          </p:cNvCxnSpPr>
          <p:nvPr/>
        </p:nvCxnSpPr>
        <p:spPr>
          <a:xfrm>
            <a:off x="2645275" y="981767"/>
            <a:ext cx="19536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6" name="Google Shape;1276;p75"/>
          <p:cNvCxnSpPr>
            <a:stCxn id="1277" idx="3"/>
            <a:endCxn id="1270" idx="1"/>
          </p:cNvCxnSpPr>
          <p:nvPr/>
        </p:nvCxnSpPr>
        <p:spPr>
          <a:xfrm flipH="1" rot="10800000">
            <a:off x="6069185" y="2404294"/>
            <a:ext cx="495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8" name="Google Shape;1278;p75"/>
          <p:cNvGrpSpPr/>
          <p:nvPr/>
        </p:nvGrpSpPr>
        <p:grpSpPr>
          <a:xfrm>
            <a:off x="3123451" y="1752977"/>
            <a:ext cx="2950992" cy="1303600"/>
            <a:chOff x="3128726" y="1527739"/>
            <a:chExt cx="2950992" cy="1303600"/>
          </a:xfrm>
        </p:grpSpPr>
        <p:sp>
          <p:nvSpPr>
            <p:cNvPr id="1275" name="Google Shape;1275;p75"/>
            <p:cNvSpPr/>
            <p:nvPr/>
          </p:nvSpPr>
          <p:spPr>
            <a:xfrm>
              <a:off x="3134003" y="1527739"/>
              <a:ext cx="2940457" cy="442425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1277" name="Google Shape;1277;p75"/>
            <p:cNvSpPr/>
            <p:nvPr/>
          </p:nvSpPr>
          <p:spPr>
            <a:xfrm>
              <a:off x="3134003" y="1968944"/>
              <a:ext cx="2940457" cy="442425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grpSp>
          <p:nvGrpSpPr>
            <p:cNvPr id="1279" name="Google Shape;1279;p75"/>
            <p:cNvGrpSpPr/>
            <p:nvPr/>
          </p:nvGrpSpPr>
          <p:grpSpPr>
            <a:xfrm>
              <a:off x="3128726" y="2420620"/>
              <a:ext cx="2950992" cy="410719"/>
              <a:chOff x="3498400" y="1595175"/>
              <a:chExt cx="2208000" cy="450300"/>
            </a:xfrm>
          </p:grpSpPr>
          <p:sp>
            <p:nvSpPr>
              <p:cNvPr id="1280" name="Google Shape;1280;p7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1281" name="Google Shape;1281;p7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282" name="Google Shape;1282;p75"/>
          <p:cNvCxnSpPr/>
          <p:nvPr/>
        </p:nvCxnSpPr>
        <p:spPr>
          <a:xfrm flipH="1" rot="10800000">
            <a:off x="2658350" y="3065200"/>
            <a:ext cx="1956900" cy="10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7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76"/>
          <p:cNvSpPr/>
          <p:nvPr/>
        </p:nvSpPr>
        <p:spPr>
          <a:xfrm>
            <a:off x="2857496" y="439875"/>
            <a:ext cx="3327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10.0.172.34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76"/>
          <p:cNvSpPr/>
          <p:nvPr/>
        </p:nvSpPr>
        <p:spPr>
          <a:xfrm>
            <a:off x="2908346" y="1588075"/>
            <a:ext cx="3327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backend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6"/>
          <p:cNvSpPr/>
          <p:nvPr/>
        </p:nvSpPr>
        <p:spPr>
          <a:xfrm>
            <a:off x="2908346" y="2736275"/>
            <a:ext cx="3327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backend.cult-stage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76"/>
          <p:cNvSpPr/>
          <p:nvPr/>
        </p:nvSpPr>
        <p:spPr>
          <a:xfrm>
            <a:off x="2908346" y="3884475"/>
            <a:ext cx="33273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backend.cult-stage.svc.cluster.local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77"/>
          <p:cNvGrpSpPr/>
          <p:nvPr/>
        </p:nvGrpSpPr>
        <p:grpSpPr>
          <a:xfrm>
            <a:off x="437275" y="439882"/>
            <a:ext cx="2208000" cy="1084754"/>
            <a:chOff x="3498400" y="695775"/>
            <a:chExt cx="2208000" cy="1349700"/>
          </a:xfrm>
        </p:grpSpPr>
        <p:sp>
          <p:nvSpPr>
            <p:cNvPr id="1298" name="Google Shape;1298;p77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grpSp>
          <p:nvGrpSpPr>
            <p:cNvPr id="1300" name="Google Shape;1300;p77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301" name="Google Shape;1301;p77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302" name="Google Shape;1302;p77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1303" name="Google Shape;1303;p77"/>
          <p:cNvGrpSpPr/>
          <p:nvPr/>
        </p:nvGrpSpPr>
        <p:grpSpPr>
          <a:xfrm>
            <a:off x="437275" y="3558482"/>
            <a:ext cx="2208000" cy="1084754"/>
            <a:chOff x="3498400" y="695775"/>
            <a:chExt cx="2208000" cy="1349700"/>
          </a:xfrm>
        </p:grpSpPr>
        <p:sp>
          <p:nvSpPr>
            <p:cNvPr id="1304" name="Google Shape;1304;p77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305" name="Google Shape;1305;p77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grpSp>
          <p:nvGrpSpPr>
            <p:cNvPr id="1306" name="Google Shape;1306;p77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307" name="Google Shape;1307;p77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308" name="Google Shape;1308;p77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cxnSp>
        <p:nvCxnSpPr>
          <p:cNvPr id="1309" name="Google Shape;1309;p77"/>
          <p:cNvCxnSpPr>
            <a:stCxn id="1299" idx="3"/>
            <a:endCxn id="1310" idx="0"/>
          </p:cNvCxnSpPr>
          <p:nvPr/>
        </p:nvCxnSpPr>
        <p:spPr>
          <a:xfrm>
            <a:off x="2645275" y="981767"/>
            <a:ext cx="19539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11" name="Google Shape;1311;p77"/>
          <p:cNvGrpSpPr/>
          <p:nvPr/>
        </p:nvGrpSpPr>
        <p:grpSpPr>
          <a:xfrm>
            <a:off x="6069328" y="1862407"/>
            <a:ext cx="2703147" cy="1084754"/>
            <a:chOff x="6069328" y="1862407"/>
            <a:chExt cx="2703147" cy="1084754"/>
          </a:xfrm>
        </p:grpSpPr>
        <p:grpSp>
          <p:nvGrpSpPr>
            <p:cNvPr id="1312" name="Google Shape;1312;p77"/>
            <p:cNvGrpSpPr/>
            <p:nvPr/>
          </p:nvGrpSpPr>
          <p:grpSpPr>
            <a:xfrm>
              <a:off x="6564475" y="1862407"/>
              <a:ext cx="2208000" cy="1084754"/>
              <a:chOff x="3498400" y="695775"/>
              <a:chExt cx="2208000" cy="1349700"/>
            </a:xfrm>
          </p:grpSpPr>
          <p:sp>
            <p:nvSpPr>
              <p:cNvPr id="1313" name="Google Shape;1313;p77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314" name="Google Shape;1314;p77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</a:t>
                </a:r>
                <a:endParaRPr/>
              </a:p>
            </p:txBody>
          </p:sp>
          <p:grpSp>
            <p:nvGrpSpPr>
              <p:cNvPr id="1315" name="Google Shape;1315;p77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1316" name="Google Shape;1316;p77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317" name="Google Shape;1317;p77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cxnSp>
          <p:nvCxnSpPr>
            <p:cNvPr id="1318" name="Google Shape;1318;p77"/>
            <p:cNvCxnSpPr>
              <a:stCxn id="1319" idx="3"/>
              <a:endCxn id="1314" idx="1"/>
            </p:cNvCxnSpPr>
            <p:nvPr/>
          </p:nvCxnSpPr>
          <p:spPr>
            <a:xfrm flipH="1" rot="10800000">
              <a:off x="6069328" y="2404332"/>
              <a:ext cx="495000" cy="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0" name="Google Shape;1320;p77"/>
          <p:cNvGrpSpPr/>
          <p:nvPr/>
        </p:nvGrpSpPr>
        <p:grpSpPr>
          <a:xfrm>
            <a:off x="3123451" y="1752977"/>
            <a:ext cx="2950992" cy="1303600"/>
            <a:chOff x="3128726" y="1527739"/>
            <a:chExt cx="2950992" cy="1303600"/>
          </a:xfrm>
        </p:grpSpPr>
        <p:sp>
          <p:nvSpPr>
            <p:cNvPr id="1310" name="Google Shape;1310;p77"/>
            <p:cNvSpPr/>
            <p:nvPr/>
          </p:nvSpPr>
          <p:spPr>
            <a:xfrm>
              <a:off x="3134003" y="1527739"/>
              <a:ext cx="2940600" cy="44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1319" name="Google Shape;1319;p77"/>
            <p:cNvSpPr/>
            <p:nvPr/>
          </p:nvSpPr>
          <p:spPr>
            <a:xfrm>
              <a:off x="3134003" y="1968944"/>
              <a:ext cx="2940600" cy="442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grpSp>
          <p:nvGrpSpPr>
            <p:cNvPr id="1321" name="Google Shape;1321;p77"/>
            <p:cNvGrpSpPr/>
            <p:nvPr/>
          </p:nvGrpSpPr>
          <p:grpSpPr>
            <a:xfrm>
              <a:off x="3128726" y="2420620"/>
              <a:ext cx="2950992" cy="410719"/>
              <a:chOff x="3498400" y="1595175"/>
              <a:chExt cx="2208000" cy="450300"/>
            </a:xfrm>
          </p:grpSpPr>
          <p:sp>
            <p:nvSpPr>
              <p:cNvPr id="1322" name="Google Shape;1322;p77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1323" name="Google Shape;1323;p77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324" name="Google Shape;1324;p77"/>
          <p:cNvCxnSpPr/>
          <p:nvPr/>
        </p:nvCxnSpPr>
        <p:spPr>
          <a:xfrm flipH="1" rot="10800000">
            <a:off x="2658350" y="3065200"/>
            <a:ext cx="1956900" cy="10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5" name="Google Shape;1325;p77"/>
          <p:cNvGrpSpPr/>
          <p:nvPr/>
        </p:nvGrpSpPr>
        <p:grpSpPr>
          <a:xfrm>
            <a:off x="6069328" y="512457"/>
            <a:ext cx="2703147" cy="4130779"/>
            <a:chOff x="6069328" y="512457"/>
            <a:chExt cx="2703147" cy="4130779"/>
          </a:xfrm>
        </p:grpSpPr>
        <p:grpSp>
          <p:nvGrpSpPr>
            <p:cNvPr id="1326" name="Google Shape;1326;p77"/>
            <p:cNvGrpSpPr/>
            <p:nvPr/>
          </p:nvGrpSpPr>
          <p:grpSpPr>
            <a:xfrm>
              <a:off x="6564475" y="3558482"/>
              <a:ext cx="2208000" cy="1084754"/>
              <a:chOff x="3498400" y="695775"/>
              <a:chExt cx="2208000" cy="1349700"/>
            </a:xfrm>
          </p:grpSpPr>
          <p:sp>
            <p:nvSpPr>
              <p:cNvPr id="1327" name="Google Shape;1327;p77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328" name="Google Shape;1328;p77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</a:t>
                </a:r>
                <a:endParaRPr/>
              </a:p>
            </p:txBody>
          </p:sp>
          <p:grpSp>
            <p:nvGrpSpPr>
              <p:cNvPr id="1329" name="Google Shape;1329;p77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1330" name="Google Shape;1330;p77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331" name="Google Shape;1331;p77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cxnSp>
          <p:nvCxnSpPr>
            <p:cNvPr id="1332" name="Google Shape;1332;p77"/>
            <p:cNvCxnSpPr>
              <a:endCxn id="1328" idx="1"/>
            </p:cNvCxnSpPr>
            <p:nvPr/>
          </p:nvCxnSpPr>
          <p:spPr>
            <a:xfrm>
              <a:off x="6078775" y="2433267"/>
              <a:ext cx="485700" cy="166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33" name="Google Shape;1333;p77"/>
            <p:cNvGrpSpPr/>
            <p:nvPr/>
          </p:nvGrpSpPr>
          <p:grpSpPr>
            <a:xfrm>
              <a:off x="6564475" y="512457"/>
              <a:ext cx="2208000" cy="1084754"/>
              <a:chOff x="3498400" y="695775"/>
              <a:chExt cx="2208000" cy="1349700"/>
            </a:xfrm>
          </p:grpSpPr>
          <p:sp>
            <p:nvSpPr>
              <p:cNvPr id="1334" name="Google Shape;1334;p77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335" name="Google Shape;1335;p77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</a:t>
                </a:r>
                <a:endParaRPr/>
              </a:p>
            </p:txBody>
          </p:sp>
          <p:grpSp>
            <p:nvGrpSpPr>
              <p:cNvPr id="1336" name="Google Shape;1336;p77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1337" name="Google Shape;1337;p77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338" name="Google Shape;1338;p77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cxnSp>
          <p:nvCxnSpPr>
            <p:cNvPr id="1339" name="Google Shape;1339;p77"/>
            <p:cNvCxnSpPr>
              <a:stCxn id="1319" idx="3"/>
              <a:endCxn id="1335" idx="1"/>
            </p:cNvCxnSpPr>
            <p:nvPr/>
          </p:nvCxnSpPr>
          <p:spPr>
            <a:xfrm flipH="1" rot="10800000">
              <a:off x="6069328" y="1054332"/>
              <a:ext cx="495000" cy="13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78"/>
          <p:cNvGrpSpPr/>
          <p:nvPr/>
        </p:nvGrpSpPr>
        <p:grpSpPr>
          <a:xfrm>
            <a:off x="646622" y="1305840"/>
            <a:ext cx="3361131" cy="3678235"/>
            <a:chOff x="2762265" y="695775"/>
            <a:chExt cx="3636801" cy="4123582"/>
          </a:xfrm>
        </p:grpSpPr>
        <p:grpSp>
          <p:nvGrpSpPr>
            <p:cNvPr id="1345" name="Google Shape;1345;p78"/>
            <p:cNvGrpSpPr/>
            <p:nvPr/>
          </p:nvGrpSpPr>
          <p:grpSpPr>
            <a:xfrm>
              <a:off x="2762265" y="695775"/>
              <a:ext cx="3636432" cy="3309550"/>
              <a:chOff x="2762391" y="695775"/>
              <a:chExt cx="3757809" cy="3309550"/>
            </a:xfrm>
          </p:grpSpPr>
          <p:sp>
            <p:nvSpPr>
              <p:cNvPr id="1346" name="Google Shape;1346;p78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8" name="Google Shape;1348;p78"/>
            <p:cNvGrpSpPr/>
            <p:nvPr/>
          </p:nvGrpSpPr>
          <p:grpSpPr>
            <a:xfrm>
              <a:off x="3099956" y="1682921"/>
              <a:ext cx="2944046" cy="1084754"/>
              <a:chOff x="3099956" y="1682921"/>
              <a:chExt cx="2944046" cy="1084754"/>
            </a:xfrm>
          </p:grpSpPr>
          <p:sp>
            <p:nvSpPr>
              <p:cNvPr id="1349" name="Google Shape;1349;p78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frontend</a:t>
                </a:r>
                <a:endParaRPr/>
              </a:p>
            </p:txBody>
          </p:sp>
          <p:grpSp>
            <p:nvGrpSpPr>
              <p:cNvPr id="1351" name="Google Shape;1351;p78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352" name="Google Shape;1352;p78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353" name="Google Shape;1353;p78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1354" name="Google Shape;1354;p78"/>
            <p:cNvGrpSpPr/>
            <p:nvPr/>
          </p:nvGrpSpPr>
          <p:grpSpPr>
            <a:xfrm>
              <a:off x="3099956" y="2771793"/>
              <a:ext cx="2943706" cy="361906"/>
              <a:chOff x="3498400" y="1595175"/>
              <a:chExt cx="2208000" cy="450300"/>
            </a:xfrm>
          </p:grpSpPr>
          <p:sp>
            <p:nvSpPr>
              <p:cNvPr id="1355" name="Google Shape;1355;p7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10.255.0.10</a:t>
                </a:r>
                <a:endParaRPr/>
              </a:p>
            </p:txBody>
          </p:sp>
        </p:grpSp>
        <p:grpSp>
          <p:nvGrpSpPr>
            <p:cNvPr id="1357" name="Google Shape;1357;p78"/>
            <p:cNvGrpSpPr/>
            <p:nvPr/>
          </p:nvGrpSpPr>
          <p:grpSpPr>
            <a:xfrm>
              <a:off x="2762269" y="4005306"/>
              <a:ext cx="3636797" cy="407026"/>
              <a:chOff x="3498400" y="1595175"/>
              <a:chExt cx="2208000" cy="450300"/>
            </a:xfrm>
          </p:grpSpPr>
          <p:sp>
            <p:nvSpPr>
              <p:cNvPr id="1358" name="Google Shape;1358;p7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</p:grpSp>
        <p:grpSp>
          <p:nvGrpSpPr>
            <p:cNvPr id="1360" name="Google Shape;1360;p78"/>
            <p:cNvGrpSpPr/>
            <p:nvPr/>
          </p:nvGrpSpPr>
          <p:grpSpPr>
            <a:xfrm>
              <a:off x="2762269" y="4412331"/>
              <a:ext cx="3636797" cy="407026"/>
              <a:chOff x="3498400" y="1595175"/>
              <a:chExt cx="2208000" cy="450300"/>
            </a:xfrm>
          </p:grpSpPr>
          <p:sp>
            <p:nvSpPr>
              <p:cNvPr id="1361" name="Google Shape;1361;p7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363" name="Google Shape;1363;p78"/>
          <p:cNvGrpSpPr/>
          <p:nvPr/>
        </p:nvGrpSpPr>
        <p:grpSpPr>
          <a:xfrm>
            <a:off x="5357016" y="1305840"/>
            <a:ext cx="3361131" cy="3678235"/>
            <a:chOff x="2762265" y="695775"/>
            <a:chExt cx="3636801" cy="4123582"/>
          </a:xfrm>
        </p:grpSpPr>
        <p:grpSp>
          <p:nvGrpSpPr>
            <p:cNvPr id="1364" name="Google Shape;1364;p78"/>
            <p:cNvGrpSpPr/>
            <p:nvPr/>
          </p:nvGrpSpPr>
          <p:grpSpPr>
            <a:xfrm>
              <a:off x="2762265" y="695775"/>
              <a:ext cx="3636432" cy="3309550"/>
              <a:chOff x="2762391" y="695775"/>
              <a:chExt cx="3757809" cy="3309550"/>
            </a:xfrm>
          </p:grpSpPr>
          <p:sp>
            <p:nvSpPr>
              <p:cNvPr id="1365" name="Google Shape;1365;p78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78"/>
            <p:cNvGrpSpPr/>
            <p:nvPr/>
          </p:nvGrpSpPr>
          <p:grpSpPr>
            <a:xfrm>
              <a:off x="3099956" y="1682921"/>
              <a:ext cx="2944046" cy="1084754"/>
              <a:chOff x="3099956" y="1682921"/>
              <a:chExt cx="2944046" cy="1084754"/>
            </a:xfrm>
          </p:grpSpPr>
          <p:sp>
            <p:nvSpPr>
              <p:cNvPr id="1368" name="Google Shape;1368;p78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</a:t>
                </a:r>
                <a:endParaRPr/>
              </a:p>
            </p:txBody>
          </p:sp>
          <p:grpSp>
            <p:nvGrpSpPr>
              <p:cNvPr id="1370" name="Google Shape;1370;p78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371" name="Google Shape;1371;p78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372" name="Google Shape;1372;p78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1373" name="Google Shape;1373;p78"/>
            <p:cNvGrpSpPr/>
            <p:nvPr/>
          </p:nvGrpSpPr>
          <p:grpSpPr>
            <a:xfrm>
              <a:off x="3099956" y="2771793"/>
              <a:ext cx="2943706" cy="361906"/>
              <a:chOff x="3498400" y="1595175"/>
              <a:chExt cx="2208000" cy="450300"/>
            </a:xfrm>
          </p:grpSpPr>
          <p:sp>
            <p:nvSpPr>
              <p:cNvPr id="1374" name="Google Shape;1374;p7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375" name="Google Shape;1375;p7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10.255.0.11</a:t>
                </a:r>
                <a:endParaRPr/>
              </a:p>
            </p:txBody>
          </p:sp>
        </p:grpSp>
        <p:grpSp>
          <p:nvGrpSpPr>
            <p:cNvPr id="1376" name="Google Shape;1376;p78"/>
            <p:cNvGrpSpPr/>
            <p:nvPr/>
          </p:nvGrpSpPr>
          <p:grpSpPr>
            <a:xfrm>
              <a:off x="2762269" y="4005306"/>
              <a:ext cx="3636797" cy="407026"/>
              <a:chOff x="3498400" y="1595175"/>
              <a:chExt cx="2208000" cy="450300"/>
            </a:xfrm>
          </p:grpSpPr>
          <p:sp>
            <p:nvSpPr>
              <p:cNvPr id="1377" name="Google Shape;1377;p7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10.0.1.5</a:t>
                </a:r>
                <a:endParaRPr/>
              </a:p>
            </p:txBody>
          </p:sp>
        </p:grpSp>
        <p:grpSp>
          <p:nvGrpSpPr>
            <p:cNvPr id="1379" name="Google Shape;1379;p78"/>
            <p:cNvGrpSpPr/>
            <p:nvPr/>
          </p:nvGrpSpPr>
          <p:grpSpPr>
            <a:xfrm>
              <a:off x="2762269" y="4412331"/>
              <a:ext cx="3636797" cy="407026"/>
              <a:chOff x="3498400" y="1595175"/>
              <a:chExt cx="2208000" cy="450300"/>
            </a:xfrm>
          </p:grpSpPr>
          <p:sp>
            <p:nvSpPr>
              <p:cNvPr id="1380" name="Google Shape;1380;p78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sp>
        <p:nvSpPr>
          <p:cNvPr id="1382" name="Google Shape;1382;p78"/>
          <p:cNvSpPr/>
          <p:nvPr/>
        </p:nvSpPr>
        <p:spPr>
          <a:xfrm>
            <a:off x="2895123" y="277250"/>
            <a:ext cx="33612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10.0.172.34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3" name="Google Shape;1383;p78"/>
          <p:cNvGrpSpPr/>
          <p:nvPr/>
        </p:nvGrpSpPr>
        <p:grpSpPr>
          <a:xfrm>
            <a:off x="3680125" y="761900"/>
            <a:ext cx="1988985" cy="2563200"/>
            <a:chOff x="3680125" y="761900"/>
            <a:chExt cx="1988985" cy="2563200"/>
          </a:xfrm>
        </p:grpSpPr>
        <p:cxnSp>
          <p:nvCxnSpPr>
            <p:cNvPr id="1384" name="Google Shape;1384;p78"/>
            <p:cNvCxnSpPr/>
            <p:nvPr/>
          </p:nvCxnSpPr>
          <p:spPr>
            <a:xfrm flipH="1" rot="10800000">
              <a:off x="3680125" y="761900"/>
              <a:ext cx="900600" cy="25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5" name="Google Shape;1385;p78"/>
            <p:cNvCxnSpPr>
              <a:endCxn id="1374" idx="1"/>
            </p:cNvCxnSpPr>
            <p:nvPr/>
          </p:nvCxnSpPr>
          <p:spPr>
            <a:xfrm>
              <a:off x="4606510" y="779258"/>
              <a:ext cx="1062600" cy="253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86" name="Google Shape;1386;p7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79"/>
          <p:cNvGrpSpPr/>
          <p:nvPr/>
        </p:nvGrpSpPr>
        <p:grpSpPr>
          <a:xfrm>
            <a:off x="883197" y="140275"/>
            <a:ext cx="3584562" cy="4862949"/>
            <a:chOff x="883223" y="140275"/>
            <a:chExt cx="7576753" cy="4862949"/>
          </a:xfrm>
        </p:grpSpPr>
        <p:grpSp>
          <p:nvGrpSpPr>
            <p:cNvPr id="1392" name="Google Shape;1392;p79"/>
            <p:cNvGrpSpPr/>
            <p:nvPr/>
          </p:nvGrpSpPr>
          <p:grpSpPr>
            <a:xfrm>
              <a:off x="883223" y="140275"/>
              <a:ext cx="7576753" cy="4862949"/>
              <a:chOff x="883223" y="140275"/>
              <a:chExt cx="7576753" cy="4862949"/>
            </a:xfrm>
          </p:grpSpPr>
          <p:sp>
            <p:nvSpPr>
              <p:cNvPr id="1393" name="Google Shape;1393;p79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79"/>
              <p:cNvSpPr/>
              <p:nvPr/>
            </p:nvSpPr>
            <p:spPr>
              <a:xfrm>
                <a:off x="4716876" y="4043218"/>
                <a:ext cx="3743100" cy="48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  <p:sp>
            <p:nvSpPr>
              <p:cNvPr id="1395" name="Google Shape;1395;p79"/>
              <p:cNvSpPr/>
              <p:nvPr/>
            </p:nvSpPr>
            <p:spPr>
              <a:xfrm>
                <a:off x="4716876" y="4523224"/>
                <a:ext cx="3743100" cy="480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  <p:sp>
            <p:nvSpPr>
              <p:cNvPr id="1396" name="Google Shape;1396;p79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</p:grpSp>
        <p:sp>
          <p:nvSpPr>
            <p:cNvPr id="1397" name="Google Shape;1397;p79"/>
            <p:cNvSpPr/>
            <p:nvPr/>
          </p:nvSpPr>
          <p:spPr>
            <a:xfrm>
              <a:off x="883231" y="4043218"/>
              <a:ext cx="3833700" cy="48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</a:t>
              </a:r>
              <a:endParaRPr/>
            </a:p>
          </p:txBody>
        </p:sp>
        <p:sp>
          <p:nvSpPr>
            <p:cNvPr id="1398" name="Google Shape;1398;p79"/>
            <p:cNvSpPr/>
            <p:nvPr/>
          </p:nvSpPr>
          <p:spPr>
            <a:xfrm>
              <a:off x="883231" y="4523224"/>
              <a:ext cx="3833700" cy="48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 cidr</a:t>
              </a:r>
              <a:endParaRPr/>
            </a:p>
          </p:txBody>
        </p:sp>
      </p:grpSp>
      <p:grpSp>
        <p:nvGrpSpPr>
          <p:cNvPr id="1399" name="Google Shape;1399;p79"/>
          <p:cNvGrpSpPr/>
          <p:nvPr/>
        </p:nvGrpSpPr>
        <p:grpSpPr>
          <a:xfrm>
            <a:off x="1390833" y="1489425"/>
            <a:ext cx="2367050" cy="1169231"/>
            <a:chOff x="2499208" y="2511200"/>
            <a:chExt cx="2367050" cy="1169231"/>
          </a:xfrm>
        </p:grpSpPr>
        <p:grpSp>
          <p:nvGrpSpPr>
            <p:cNvPr id="1400" name="Google Shape;1400;p79"/>
            <p:cNvGrpSpPr/>
            <p:nvPr/>
          </p:nvGrpSpPr>
          <p:grpSpPr>
            <a:xfrm>
              <a:off x="2499208" y="2511200"/>
              <a:ext cx="2367050" cy="874240"/>
              <a:chOff x="3099956" y="1682921"/>
              <a:chExt cx="2944046" cy="1084754"/>
            </a:xfrm>
          </p:grpSpPr>
          <p:sp>
            <p:nvSpPr>
              <p:cNvPr id="1401" name="Google Shape;1401;p79"/>
              <p:cNvSpPr/>
              <p:nvPr/>
            </p:nvSpPr>
            <p:spPr>
              <a:xfrm>
                <a:off x="3100102" y="1682921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402" name="Google Shape;1402;p79"/>
              <p:cNvSpPr/>
              <p:nvPr/>
            </p:nvSpPr>
            <p:spPr>
              <a:xfrm>
                <a:off x="3100102" y="2043852"/>
                <a:ext cx="2943900" cy="361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frontend</a:t>
                </a:r>
                <a:endParaRPr/>
              </a:p>
            </p:txBody>
          </p:sp>
          <p:grpSp>
            <p:nvGrpSpPr>
              <p:cNvPr id="1403" name="Google Shape;1403;p79"/>
              <p:cNvGrpSpPr/>
              <p:nvPr/>
            </p:nvGrpSpPr>
            <p:grpSpPr>
              <a:xfrm>
                <a:off x="3099956" y="2405768"/>
                <a:ext cx="2943706" cy="361906"/>
                <a:chOff x="3498400" y="1595175"/>
                <a:chExt cx="2208000" cy="450300"/>
              </a:xfrm>
            </p:grpSpPr>
            <p:sp>
              <p:nvSpPr>
                <p:cNvPr id="1404" name="Google Shape;1404;p79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405" name="Google Shape;1405;p79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1406" name="Google Shape;1406;p79"/>
            <p:cNvGrpSpPr/>
            <p:nvPr/>
          </p:nvGrpSpPr>
          <p:grpSpPr>
            <a:xfrm>
              <a:off x="2499208" y="3388759"/>
              <a:ext cx="2366776" cy="291672"/>
              <a:chOff x="3498400" y="1595175"/>
              <a:chExt cx="2208000" cy="450300"/>
            </a:xfrm>
          </p:grpSpPr>
          <p:sp>
            <p:nvSpPr>
              <p:cNvPr id="1407" name="Google Shape;1407;p79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408" name="Google Shape;1408;p79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10.255.0.12</a:t>
                </a:r>
                <a:endParaRPr/>
              </a:p>
            </p:txBody>
          </p:sp>
        </p:grpSp>
      </p:grpSp>
      <p:grpSp>
        <p:nvGrpSpPr>
          <p:cNvPr id="1409" name="Google Shape;1409;p79"/>
          <p:cNvGrpSpPr/>
          <p:nvPr/>
        </p:nvGrpSpPr>
        <p:grpSpPr>
          <a:xfrm>
            <a:off x="1596823" y="3038387"/>
            <a:ext cx="1955044" cy="582449"/>
            <a:chOff x="3100102" y="1682921"/>
            <a:chExt cx="2943900" cy="722732"/>
          </a:xfrm>
        </p:grpSpPr>
        <p:sp>
          <p:nvSpPr>
            <p:cNvPr id="1410" name="Google Shape;1410;p79"/>
            <p:cNvSpPr/>
            <p:nvPr/>
          </p:nvSpPr>
          <p:spPr>
            <a:xfrm>
              <a:off x="3100102" y="1682921"/>
              <a:ext cx="2943900" cy="36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  <p:sp>
          <p:nvSpPr>
            <p:cNvPr id="1411" name="Google Shape;1411;p79"/>
            <p:cNvSpPr/>
            <p:nvPr/>
          </p:nvSpPr>
          <p:spPr>
            <a:xfrm>
              <a:off x="3100102" y="2043852"/>
              <a:ext cx="2943900" cy="36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10.0.172.34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2" name="Google Shape;1412;p79"/>
          <p:cNvCxnSpPr>
            <a:stCxn id="1408" idx="1"/>
            <a:endCxn id="1410" idx="0"/>
          </p:cNvCxnSpPr>
          <p:nvPr/>
        </p:nvCxnSpPr>
        <p:spPr>
          <a:xfrm flipH="1">
            <a:off x="2574271" y="2512820"/>
            <a:ext cx="141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3" name="Google Shape;1413;p79"/>
          <p:cNvGrpSpPr/>
          <p:nvPr/>
        </p:nvGrpSpPr>
        <p:grpSpPr>
          <a:xfrm>
            <a:off x="5924569" y="1876468"/>
            <a:ext cx="2367013" cy="3059404"/>
            <a:chOff x="5924694" y="1148193"/>
            <a:chExt cx="2367013" cy="3059404"/>
          </a:xfrm>
        </p:grpSpPr>
        <p:grpSp>
          <p:nvGrpSpPr>
            <p:cNvPr id="1414" name="Google Shape;1414;p79"/>
            <p:cNvGrpSpPr/>
            <p:nvPr/>
          </p:nvGrpSpPr>
          <p:grpSpPr>
            <a:xfrm>
              <a:off x="5924694" y="1148193"/>
              <a:ext cx="2367013" cy="1169229"/>
              <a:chOff x="2499169" y="2511143"/>
              <a:chExt cx="2367013" cy="1169229"/>
            </a:xfrm>
          </p:grpSpPr>
          <p:grpSp>
            <p:nvGrpSpPr>
              <p:cNvPr id="1415" name="Google Shape;1415;p79"/>
              <p:cNvGrpSpPr/>
              <p:nvPr/>
            </p:nvGrpSpPr>
            <p:grpSpPr>
              <a:xfrm>
                <a:off x="2499169" y="2511143"/>
                <a:ext cx="2367013" cy="874203"/>
                <a:chOff x="3099956" y="1682921"/>
                <a:chExt cx="2944046" cy="1084754"/>
              </a:xfrm>
            </p:grpSpPr>
            <p:sp>
              <p:nvSpPr>
                <p:cNvPr id="1416" name="Google Shape;1416;p79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417" name="Google Shape;1417;p79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backend</a:t>
                  </a:r>
                  <a:endParaRPr/>
                </a:p>
              </p:txBody>
            </p:sp>
            <p:grpSp>
              <p:nvGrpSpPr>
                <p:cNvPr id="1418" name="Google Shape;1418;p79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419" name="Google Shape;1419;p79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420" name="Google Shape;1420;p79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421" name="Google Shape;1421;p79"/>
              <p:cNvGrpSpPr/>
              <p:nvPr/>
            </p:nvGrpSpPr>
            <p:grpSpPr>
              <a:xfrm>
                <a:off x="2499175" y="3388713"/>
                <a:ext cx="2366755" cy="291659"/>
                <a:chOff x="3498400" y="1595175"/>
                <a:chExt cx="2208000" cy="450300"/>
              </a:xfrm>
            </p:grpSpPr>
            <p:sp>
              <p:nvSpPr>
                <p:cNvPr id="1422" name="Google Shape;1422;p79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423" name="Google Shape;1423;p79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10.255.0.10</a:t>
                  </a:r>
                  <a:endParaRPr/>
                </a:p>
              </p:txBody>
            </p:sp>
          </p:grpSp>
        </p:grpSp>
        <p:grpSp>
          <p:nvGrpSpPr>
            <p:cNvPr id="1424" name="Google Shape;1424;p79"/>
            <p:cNvGrpSpPr/>
            <p:nvPr/>
          </p:nvGrpSpPr>
          <p:grpSpPr>
            <a:xfrm>
              <a:off x="5924694" y="3038368"/>
              <a:ext cx="2367013" cy="1169229"/>
              <a:chOff x="2499169" y="2511143"/>
              <a:chExt cx="2367013" cy="1169229"/>
            </a:xfrm>
          </p:grpSpPr>
          <p:grpSp>
            <p:nvGrpSpPr>
              <p:cNvPr id="1425" name="Google Shape;1425;p79"/>
              <p:cNvGrpSpPr/>
              <p:nvPr/>
            </p:nvGrpSpPr>
            <p:grpSpPr>
              <a:xfrm>
                <a:off x="2499169" y="2511143"/>
                <a:ext cx="2367013" cy="874203"/>
                <a:chOff x="3099956" y="1682921"/>
                <a:chExt cx="2944046" cy="1084754"/>
              </a:xfrm>
            </p:grpSpPr>
            <p:sp>
              <p:nvSpPr>
                <p:cNvPr id="1426" name="Google Shape;1426;p79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427" name="Google Shape;1427;p79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backend</a:t>
                  </a:r>
                  <a:endParaRPr/>
                </a:p>
              </p:txBody>
            </p:sp>
            <p:grpSp>
              <p:nvGrpSpPr>
                <p:cNvPr id="1428" name="Google Shape;1428;p79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429" name="Google Shape;1429;p79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430" name="Google Shape;1430;p79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431" name="Google Shape;1431;p79"/>
              <p:cNvGrpSpPr/>
              <p:nvPr/>
            </p:nvGrpSpPr>
            <p:grpSpPr>
              <a:xfrm>
                <a:off x="2499175" y="3388713"/>
                <a:ext cx="2366755" cy="291659"/>
                <a:chOff x="3498400" y="1595175"/>
                <a:chExt cx="2208000" cy="450300"/>
              </a:xfrm>
            </p:grpSpPr>
            <p:sp>
              <p:nvSpPr>
                <p:cNvPr id="1432" name="Google Shape;1432;p79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433" name="Google Shape;1433;p79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10.255.0.11</a:t>
                  </a:r>
                  <a:endParaRPr/>
                </a:p>
              </p:txBody>
            </p:sp>
          </p:grpSp>
        </p:grpSp>
      </p:grpSp>
      <p:grpSp>
        <p:nvGrpSpPr>
          <p:cNvPr id="1434" name="Google Shape;1434;p79"/>
          <p:cNvGrpSpPr/>
          <p:nvPr/>
        </p:nvGrpSpPr>
        <p:grpSpPr>
          <a:xfrm>
            <a:off x="3551867" y="2604874"/>
            <a:ext cx="2372700" cy="1890000"/>
            <a:chOff x="3551867" y="2604874"/>
            <a:chExt cx="2372700" cy="1890000"/>
          </a:xfrm>
        </p:grpSpPr>
        <p:cxnSp>
          <p:nvCxnSpPr>
            <p:cNvPr id="1435" name="Google Shape;1435;p79"/>
            <p:cNvCxnSpPr>
              <a:stCxn id="1410" idx="3"/>
              <a:endCxn id="1419" idx="1"/>
            </p:cNvCxnSpPr>
            <p:nvPr/>
          </p:nvCxnSpPr>
          <p:spPr>
            <a:xfrm flipH="1" rot="10800000">
              <a:off x="3551867" y="2604874"/>
              <a:ext cx="2372700" cy="57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6" name="Google Shape;1436;p79"/>
            <p:cNvCxnSpPr>
              <a:stCxn id="1410" idx="3"/>
              <a:endCxn id="1429" idx="1"/>
            </p:cNvCxnSpPr>
            <p:nvPr/>
          </p:nvCxnSpPr>
          <p:spPr>
            <a:xfrm>
              <a:off x="3551867" y="3184174"/>
              <a:ext cx="2372700" cy="131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37" name="Google Shape;1437;p79"/>
          <p:cNvGrpSpPr/>
          <p:nvPr/>
        </p:nvGrpSpPr>
        <p:grpSpPr>
          <a:xfrm>
            <a:off x="1376800" y="763365"/>
            <a:ext cx="6917625" cy="678837"/>
            <a:chOff x="1376800" y="763365"/>
            <a:chExt cx="6917625" cy="678837"/>
          </a:xfrm>
        </p:grpSpPr>
        <p:sp>
          <p:nvSpPr>
            <p:cNvPr id="1438" name="Google Shape;1438;p79"/>
            <p:cNvSpPr/>
            <p:nvPr/>
          </p:nvSpPr>
          <p:spPr>
            <a:xfrm>
              <a:off x="1376800" y="888100"/>
              <a:ext cx="2372700" cy="41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Proxy</a:t>
              </a:r>
              <a:endParaRPr/>
            </a:p>
          </p:txBody>
        </p:sp>
        <p:grpSp>
          <p:nvGrpSpPr>
            <p:cNvPr id="1439" name="Google Shape;1439;p79"/>
            <p:cNvGrpSpPr/>
            <p:nvPr/>
          </p:nvGrpSpPr>
          <p:grpSpPr>
            <a:xfrm>
              <a:off x="5921725" y="763365"/>
              <a:ext cx="2372700" cy="678837"/>
              <a:chOff x="5921725" y="763400"/>
              <a:chExt cx="2372700" cy="835800"/>
            </a:xfrm>
          </p:grpSpPr>
          <p:sp>
            <p:nvSpPr>
              <p:cNvPr id="1440" name="Google Shape;1440;p79"/>
              <p:cNvSpPr/>
              <p:nvPr/>
            </p:nvSpPr>
            <p:spPr>
              <a:xfrm>
                <a:off x="5921725" y="763400"/>
                <a:ext cx="2372700" cy="41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services</a:t>
                </a:r>
                <a:endParaRPr/>
              </a:p>
            </p:txBody>
          </p:sp>
          <p:sp>
            <p:nvSpPr>
              <p:cNvPr id="1441" name="Google Shape;1441;p79"/>
              <p:cNvSpPr/>
              <p:nvPr/>
            </p:nvSpPr>
            <p:spPr>
              <a:xfrm>
                <a:off x="5921725" y="1181300"/>
                <a:ext cx="2372700" cy="41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endpoints</a:t>
                </a:r>
                <a:endParaRPr/>
              </a:p>
            </p:txBody>
          </p:sp>
        </p:grpSp>
        <p:cxnSp>
          <p:nvCxnSpPr>
            <p:cNvPr id="1442" name="Google Shape;1442;p79"/>
            <p:cNvCxnSpPr>
              <a:stCxn id="1440" idx="1"/>
            </p:cNvCxnSpPr>
            <p:nvPr/>
          </p:nvCxnSpPr>
          <p:spPr>
            <a:xfrm rot="10800000">
              <a:off x="3792625" y="922874"/>
              <a:ext cx="21291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3" name="Google Shape;1443;p79"/>
            <p:cNvCxnSpPr>
              <a:endCxn id="1441" idx="1"/>
            </p:cNvCxnSpPr>
            <p:nvPr/>
          </p:nvCxnSpPr>
          <p:spPr>
            <a:xfrm flipH="1" rot="10800000">
              <a:off x="3766825" y="1272493"/>
              <a:ext cx="2154900" cy="1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44" name="Google Shape;1444;p79"/>
          <p:cNvCxnSpPr>
            <a:stCxn id="1438" idx="1"/>
            <a:endCxn id="1411" idx="1"/>
          </p:cNvCxnSpPr>
          <p:nvPr/>
        </p:nvCxnSpPr>
        <p:spPr>
          <a:xfrm>
            <a:off x="1376800" y="1097050"/>
            <a:ext cx="219900" cy="2378100"/>
          </a:xfrm>
          <a:prstGeom prst="bentConnector3">
            <a:avLst>
              <a:gd fmla="val -1082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7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6" name="Google Shape;1446;p79"/>
          <p:cNvCxnSpPr>
            <a:endCxn id="1411" idx="1"/>
          </p:cNvCxnSpPr>
          <p:nvPr/>
        </p:nvCxnSpPr>
        <p:spPr>
          <a:xfrm>
            <a:off x="1142923" y="3472349"/>
            <a:ext cx="453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80"/>
          <p:cNvSpPr/>
          <p:nvPr/>
        </p:nvSpPr>
        <p:spPr>
          <a:xfrm>
            <a:off x="2563364" y="780648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453" name="Google Shape;1453;p80"/>
          <p:cNvSpPr/>
          <p:nvPr/>
        </p:nvSpPr>
        <p:spPr>
          <a:xfrm>
            <a:off x="2563364" y="1230903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Cult-api</a:t>
            </a:r>
            <a:endParaRPr/>
          </a:p>
        </p:txBody>
      </p:sp>
      <p:grpSp>
        <p:nvGrpSpPr>
          <p:cNvPr id="1454" name="Google Shape;1454;p80"/>
          <p:cNvGrpSpPr/>
          <p:nvPr/>
        </p:nvGrpSpPr>
        <p:grpSpPr>
          <a:xfrm>
            <a:off x="2563369" y="1682386"/>
            <a:ext cx="3491510" cy="451471"/>
            <a:chOff x="3498400" y="1595175"/>
            <a:chExt cx="2208000" cy="450300"/>
          </a:xfrm>
        </p:grpSpPr>
        <p:sp>
          <p:nvSpPr>
            <p:cNvPr id="1455" name="Google Shape;1455;p80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selector</a:t>
              </a:r>
              <a:endParaRPr/>
            </a:p>
          </p:txBody>
        </p:sp>
        <p:sp>
          <p:nvSpPr>
            <p:cNvPr id="1456" name="Google Shape;1456;p80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api: cult</a:t>
              </a: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release: stage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80"/>
          <p:cNvGrpSpPr/>
          <p:nvPr/>
        </p:nvGrpSpPr>
        <p:grpSpPr>
          <a:xfrm>
            <a:off x="2563344" y="2584086"/>
            <a:ext cx="3491510" cy="451471"/>
            <a:chOff x="3498400" y="1595175"/>
            <a:chExt cx="2208000" cy="450300"/>
          </a:xfrm>
        </p:grpSpPr>
        <p:sp>
          <p:nvSpPr>
            <p:cNvPr id="1458" name="Google Shape;1458;p80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459" name="Google Shape;1459;p80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80:3000</a:t>
              </a:r>
              <a:endParaRPr/>
            </a:p>
          </p:txBody>
        </p:sp>
      </p:grpSp>
      <p:grpSp>
        <p:nvGrpSpPr>
          <p:cNvPr id="1460" name="Google Shape;1460;p80"/>
          <p:cNvGrpSpPr/>
          <p:nvPr/>
        </p:nvGrpSpPr>
        <p:grpSpPr>
          <a:xfrm>
            <a:off x="2563344" y="2133261"/>
            <a:ext cx="3491510" cy="451471"/>
            <a:chOff x="3498400" y="1595175"/>
            <a:chExt cx="2208000" cy="450300"/>
          </a:xfrm>
        </p:grpSpPr>
        <p:sp>
          <p:nvSpPr>
            <p:cNvPr id="1461" name="Google Shape;1461;p80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ip</a:t>
              </a:r>
              <a:endParaRPr/>
            </a:p>
          </p:txBody>
        </p:sp>
        <p:sp>
          <p:nvSpPr>
            <p:cNvPr id="1462" name="Google Shape;1462;p80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10.0.172.34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80"/>
          <p:cNvGrpSpPr/>
          <p:nvPr/>
        </p:nvGrpSpPr>
        <p:grpSpPr>
          <a:xfrm>
            <a:off x="2563369" y="3035586"/>
            <a:ext cx="3491510" cy="451471"/>
            <a:chOff x="3498400" y="1595175"/>
            <a:chExt cx="2208000" cy="450300"/>
          </a:xfrm>
        </p:grpSpPr>
        <p:sp>
          <p:nvSpPr>
            <p:cNvPr id="1464" name="Google Shape;1464;p80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type</a:t>
              </a:r>
              <a:endParaRPr/>
            </a:p>
          </p:txBody>
        </p:sp>
        <p:sp>
          <p:nvSpPr>
            <p:cNvPr id="1465" name="Google Shape;1465;p80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6" name="Google Shape;1466;p80"/>
          <p:cNvSpPr/>
          <p:nvPr/>
        </p:nvSpPr>
        <p:spPr>
          <a:xfrm>
            <a:off x="6820169" y="78066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/>
          </a:p>
        </p:txBody>
      </p:sp>
      <p:sp>
        <p:nvSpPr>
          <p:cNvPr id="1467" name="Google Shape;1467;p80"/>
          <p:cNvSpPr/>
          <p:nvPr/>
        </p:nvSpPr>
        <p:spPr>
          <a:xfrm>
            <a:off x="6820169" y="17989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NodePort</a:t>
            </a:r>
            <a:endParaRPr/>
          </a:p>
        </p:txBody>
      </p:sp>
      <p:sp>
        <p:nvSpPr>
          <p:cNvPr id="1468" name="Google Shape;1468;p80"/>
          <p:cNvSpPr/>
          <p:nvPr/>
        </p:nvSpPr>
        <p:spPr>
          <a:xfrm>
            <a:off x="6820169" y="281731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ClusterIP</a:t>
            </a:r>
            <a:endParaRPr/>
          </a:p>
        </p:txBody>
      </p:sp>
      <p:sp>
        <p:nvSpPr>
          <p:cNvPr id="1469" name="Google Shape;1469;p80"/>
          <p:cNvSpPr txBox="1"/>
          <p:nvPr/>
        </p:nvSpPr>
        <p:spPr>
          <a:xfrm>
            <a:off x="4329525" y="3035575"/>
            <a:ext cx="172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8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81"/>
          <p:cNvGrpSpPr/>
          <p:nvPr/>
        </p:nvGrpSpPr>
        <p:grpSpPr>
          <a:xfrm>
            <a:off x="744944" y="1152998"/>
            <a:ext cx="3491535" cy="2706427"/>
            <a:chOff x="2563344" y="780648"/>
            <a:chExt cx="3491535" cy="2706427"/>
          </a:xfrm>
        </p:grpSpPr>
        <p:sp>
          <p:nvSpPr>
            <p:cNvPr id="1476" name="Google Shape;1476;p81"/>
            <p:cNvSpPr/>
            <p:nvPr/>
          </p:nvSpPr>
          <p:spPr>
            <a:xfrm>
              <a:off x="2563364" y="780648"/>
              <a:ext cx="34914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1477" name="Google Shape;1477;p81"/>
            <p:cNvSpPr/>
            <p:nvPr/>
          </p:nvSpPr>
          <p:spPr>
            <a:xfrm>
              <a:off x="2563364" y="1230903"/>
              <a:ext cx="34914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1478" name="Google Shape;1478;p81"/>
            <p:cNvGrpSpPr/>
            <p:nvPr/>
          </p:nvGrpSpPr>
          <p:grpSpPr>
            <a:xfrm>
              <a:off x="2563369" y="1682386"/>
              <a:ext cx="3491510" cy="451471"/>
              <a:chOff x="3498400" y="1595175"/>
              <a:chExt cx="2208000" cy="450300"/>
            </a:xfrm>
          </p:grpSpPr>
          <p:sp>
            <p:nvSpPr>
              <p:cNvPr id="1479" name="Google Shape;1479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selector</a:t>
                </a:r>
                <a:endParaRPr/>
              </a:p>
            </p:txBody>
          </p:sp>
          <p:sp>
            <p:nvSpPr>
              <p:cNvPr id="1480" name="Google Shape;1480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api: cult</a:t>
                </a: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release: stage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81"/>
            <p:cNvGrpSpPr/>
            <p:nvPr/>
          </p:nvGrpSpPr>
          <p:grpSpPr>
            <a:xfrm>
              <a:off x="2563344" y="2584086"/>
              <a:ext cx="3491510" cy="451471"/>
              <a:chOff x="3498400" y="1595175"/>
              <a:chExt cx="2208000" cy="450300"/>
            </a:xfrm>
          </p:grpSpPr>
          <p:sp>
            <p:nvSpPr>
              <p:cNvPr id="1482" name="Google Shape;1482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port</a:t>
                </a:r>
                <a:endParaRPr/>
              </a:p>
            </p:txBody>
          </p:sp>
          <p:sp>
            <p:nvSpPr>
              <p:cNvPr id="1483" name="Google Shape;1483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31222:</a:t>
                </a:r>
                <a:r>
                  <a:rPr lang="en">
                    <a:solidFill>
                      <a:schemeClr val="dk1"/>
                    </a:solidFill>
                  </a:rPr>
                  <a:t>80:3000</a:t>
                </a:r>
                <a:endParaRPr/>
              </a:p>
            </p:txBody>
          </p:sp>
        </p:grpSp>
        <p:grpSp>
          <p:nvGrpSpPr>
            <p:cNvPr id="1484" name="Google Shape;1484;p81"/>
            <p:cNvGrpSpPr/>
            <p:nvPr/>
          </p:nvGrpSpPr>
          <p:grpSpPr>
            <a:xfrm>
              <a:off x="2563344" y="2133261"/>
              <a:ext cx="3491510" cy="451471"/>
              <a:chOff x="3498400" y="1595175"/>
              <a:chExt cx="2208000" cy="450300"/>
            </a:xfrm>
          </p:grpSpPr>
          <p:sp>
            <p:nvSpPr>
              <p:cNvPr id="1485" name="Google Shape;1485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1486" name="Google Shape;1486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81"/>
            <p:cNvGrpSpPr/>
            <p:nvPr/>
          </p:nvGrpSpPr>
          <p:grpSpPr>
            <a:xfrm>
              <a:off x="2563369" y="3035586"/>
              <a:ext cx="3491510" cy="451471"/>
              <a:chOff x="3498400" y="1595175"/>
              <a:chExt cx="2208000" cy="450300"/>
            </a:xfrm>
          </p:grpSpPr>
          <p:sp>
            <p:nvSpPr>
              <p:cNvPr id="1488" name="Google Shape;1488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type</a:t>
                </a:r>
                <a:endParaRPr/>
              </a:p>
            </p:txBody>
          </p:sp>
          <p:sp>
            <p:nvSpPr>
              <p:cNvPr id="1489" name="Google Shape;1489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0" name="Google Shape;1490;p81"/>
            <p:cNvSpPr txBox="1"/>
            <p:nvPr/>
          </p:nvSpPr>
          <p:spPr>
            <a:xfrm>
              <a:off x="4329525" y="3035575"/>
              <a:ext cx="17253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Nodeport</a:t>
              </a:r>
              <a:endParaRPr/>
            </a:p>
          </p:txBody>
        </p:sp>
      </p:grpSp>
      <p:grpSp>
        <p:nvGrpSpPr>
          <p:cNvPr id="1491" name="Google Shape;1491;p81"/>
          <p:cNvGrpSpPr/>
          <p:nvPr/>
        </p:nvGrpSpPr>
        <p:grpSpPr>
          <a:xfrm>
            <a:off x="5484091" y="84935"/>
            <a:ext cx="3469508" cy="2110862"/>
            <a:chOff x="5484091" y="84935"/>
            <a:chExt cx="3469508" cy="2110862"/>
          </a:xfrm>
        </p:grpSpPr>
        <p:grpSp>
          <p:nvGrpSpPr>
            <p:cNvPr id="1492" name="Google Shape;1492;p81"/>
            <p:cNvGrpSpPr/>
            <p:nvPr/>
          </p:nvGrpSpPr>
          <p:grpSpPr>
            <a:xfrm>
              <a:off x="5484091" y="84935"/>
              <a:ext cx="3469156" cy="1694159"/>
              <a:chOff x="2762391" y="695775"/>
              <a:chExt cx="3757809" cy="3309550"/>
            </a:xfrm>
          </p:grpSpPr>
          <p:sp>
            <p:nvSpPr>
              <p:cNvPr id="1493" name="Google Shape;1493;p81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494" name="Google Shape;1494;p81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81"/>
            <p:cNvGrpSpPr/>
            <p:nvPr/>
          </p:nvGrpSpPr>
          <p:grpSpPr>
            <a:xfrm>
              <a:off x="6074673" y="953930"/>
              <a:ext cx="2808620" cy="742654"/>
              <a:chOff x="5806248" y="590255"/>
              <a:chExt cx="2808620" cy="742654"/>
            </a:xfrm>
          </p:grpSpPr>
          <p:grpSp>
            <p:nvGrpSpPr>
              <p:cNvPr id="1496" name="Google Shape;1496;p81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497" name="Google Shape;1497;p81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498" name="Google Shape;1498;p81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Cult-api-a-v1</a:t>
                  </a:r>
                  <a:endParaRPr/>
                </a:p>
              </p:txBody>
            </p:sp>
            <p:grpSp>
              <p:nvGrpSpPr>
                <p:cNvPr id="1499" name="Google Shape;1499;p81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500" name="Google Shape;1500;p81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501" name="Google Shape;1501;p81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502" name="Google Shape;1502;p81"/>
              <p:cNvGrpSpPr/>
              <p:nvPr/>
            </p:nvGrpSpPr>
            <p:grpSpPr>
              <a:xfrm>
                <a:off x="5806248" y="1147649"/>
                <a:ext cx="2808295" cy="185260"/>
                <a:chOff x="3498400" y="1595175"/>
                <a:chExt cx="2208000" cy="450300"/>
              </a:xfrm>
            </p:grpSpPr>
            <p:sp>
              <p:nvSpPr>
                <p:cNvPr id="1503" name="Google Shape;1503;p81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504" name="Google Shape;1504;p81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10.255.0.10</a:t>
                  </a:r>
                  <a:endParaRPr/>
                </a:p>
              </p:txBody>
            </p:sp>
          </p:grpSp>
        </p:grpSp>
        <p:grpSp>
          <p:nvGrpSpPr>
            <p:cNvPr id="1505" name="Google Shape;1505;p81"/>
            <p:cNvGrpSpPr/>
            <p:nvPr/>
          </p:nvGrpSpPr>
          <p:grpSpPr>
            <a:xfrm>
              <a:off x="5484095" y="1779084"/>
              <a:ext cx="3469504" cy="208357"/>
              <a:chOff x="3498400" y="1595175"/>
              <a:chExt cx="2208000" cy="450300"/>
            </a:xfrm>
          </p:grpSpPr>
          <p:sp>
            <p:nvSpPr>
              <p:cNvPr id="1506" name="Google Shape;1506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507" name="Google Shape;1507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</p:grpSp>
        <p:grpSp>
          <p:nvGrpSpPr>
            <p:cNvPr id="1508" name="Google Shape;1508;p81"/>
            <p:cNvGrpSpPr/>
            <p:nvPr/>
          </p:nvGrpSpPr>
          <p:grpSpPr>
            <a:xfrm>
              <a:off x="5484095" y="1987440"/>
              <a:ext cx="3469504" cy="208357"/>
              <a:chOff x="3498400" y="1595175"/>
              <a:chExt cx="2208000" cy="450300"/>
            </a:xfrm>
          </p:grpSpPr>
          <p:sp>
            <p:nvSpPr>
              <p:cNvPr id="1509" name="Google Shape;1509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510" name="Google Shape;1510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511" name="Google Shape;1511;p81"/>
          <p:cNvGrpSpPr/>
          <p:nvPr/>
        </p:nvGrpSpPr>
        <p:grpSpPr>
          <a:xfrm>
            <a:off x="5484100" y="407625"/>
            <a:ext cx="1662600" cy="320400"/>
            <a:chOff x="5484100" y="407625"/>
            <a:chExt cx="1662600" cy="320400"/>
          </a:xfrm>
        </p:grpSpPr>
        <p:sp>
          <p:nvSpPr>
            <p:cNvPr id="1512" name="Google Shape;1512;p81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513" name="Google Shape;1513;p81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grpSp>
        <p:nvGrpSpPr>
          <p:cNvPr id="1514" name="Google Shape;1514;p81"/>
          <p:cNvGrpSpPr/>
          <p:nvPr/>
        </p:nvGrpSpPr>
        <p:grpSpPr>
          <a:xfrm>
            <a:off x="5484141" y="2653210"/>
            <a:ext cx="3469430" cy="2110848"/>
            <a:chOff x="5483978" y="84935"/>
            <a:chExt cx="3469430" cy="2110848"/>
          </a:xfrm>
        </p:grpSpPr>
        <p:grpSp>
          <p:nvGrpSpPr>
            <p:cNvPr id="1515" name="Google Shape;1515;p81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516" name="Google Shape;1516;p81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517" name="Google Shape;1517;p81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8" name="Google Shape;1518;p81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519" name="Google Shape;1519;p81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520" name="Google Shape;1520;p81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521" name="Google Shape;1521;p81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Cult-api-b-v1</a:t>
                  </a:r>
                  <a:endParaRPr/>
                </a:p>
              </p:txBody>
            </p:sp>
            <p:grpSp>
              <p:nvGrpSpPr>
                <p:cNvPr id="1522" name="Google Shape;1522;p81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523" name="Google Shape;1523;p81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524" name="Google Shape;1524;p81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525" name="Google Shape;1525;p81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526" name="Google Shape;1526;p81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527" name="Google Shape;1527;p81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10.255.0.11</a:t>
                  </a:r>
                  <a:endParaRPr/>
                </a:p>
              </p:txBody>
            </p:sp>
          </p:grpSp>
        </p:grpSp>
        <p:grpSp>
          <p:nvGrpSpPr>
            <p:cNvPr id="1528" name="Google Shape;1528;p81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529" name="Google Shape;1529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530" name="Google Shape;1530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10.0.1.5</a:t>
                </a:r>
                <a:endParaRPr/>
              </a:p>
            </p:txBody>
          </p:sp>
        </p:grpSp>
        <p:grpSp>
          <p:nvGrpSpPr>
            <p:cNvPr id="1531" name="Google Shape;1531;p81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532" name="Google Shape;1532;p8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533" name="Google Shape;1533;p8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534" name="Google Shape;1534;p81"/>
          <p:cNvGrpSpPr/>
          <p:nvPr/>
        </p:nvGrpSpPr>
        <p:grpSpPr>
          <a:xfrm>
            <a:off x="5484263" y="2975900"/>
            <a:ext cx="1662600" cy="320400"/>
            <a:chOff x="5484100" y="407625"/>
            <a:chExt cx="1662600" cy="320400"/>
          </a:xfrm>
        </p:grpSpPr>
        <p:sp>
          <p:nvSpPr>
            <p:cNvPr id="1535" name="Google Shape;1535;p81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536" name="Google Shape;1536;p81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79600" y="312650"/>
            <a:ext cx="844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1896350" y="241225"/>
            <a:ext cx="5264700" cy="4902300"/>
            <a:chOff x="1896350" y="241225"/>
            <a:chExt cx="5264700" cy="4902300"/>
          </a:xfrm>
        </p:grpSpPr>
        <p:sp>
          <p:nvSpPr>
            <p:cNvPr id="118" name="Google Shape;118;p19"/>
            <p:cNvSpPr/>
            <p:nvPr/>
          </p:nvSpPr>
          <p:spPr>
            <a:xfrm>
              <a:off x="1896350" y="692725"/>
              <a:ext cx="5264700" cy="4450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19"/>
            <p:cNvGrpSpPr/>
            <p:nvPr/>
          </p:nvGrpSpPr>
          <p:grpSpPr>
            <a:xfrm>
              <a:off x="2315132" y="847439"/>
              <a:ext cx="4574468" cy="4191986"/>
              <a:chOff x="2315132" y="847439"/>
              <a:chExt cx="4574468" cy="4191986"/>
            </a:xfrm>
          </p:grpSpPr>
          <p:pic>
            <p:nvPicPr>
              <p:cNvPr id="120" name="Google Shape;120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777675" y="3163763"/>
                <a:ext cx="2111925" cy="17283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1" name="Google Shape;121;p19"/>
              <p:cNvGrpSpPr/>
              <p:nvPr/>
            </p:nvGrpSpPr>
            <p:grpSpPr>
              <a:xfrm>
                <a:off x="4777682" y="847439"/>
                <a:ext cx="1953652" cy="2022961"/>
                <a:chOff x="4777682" y="847439"/>
                <a:chExt cx="1953652" cy="2022961"/>
              </a:xfrm>
            </p:grpSpPr>
            <p:grpSp>
              <p:nvGrpSpPr>
                <p:cNvPr id="122" name="Google Shape;122;p19"/>
                <p:cNvGrpSpPr/>
                <p:nvPr/>
              </p:nvGrpSpPr>
              <p:grpSpPr>
                <a:xfrm>
                  <a:off x="4777682" y="847439"/>
                  <a:ext cx="1953652" cy="2022961"/>
                  <a:chOff x="2433200" y="899500"/>
                  <a:chExt cx="3966001" cy="4165900"/>
                </a:xfrm>
              </p:grpSpPr>
              <p:sp>
                <p:nvSpPr>
                  <p:cNvPr id="123" name="Google Shape;123;p19"/>
                  <p:cNvSpPr/>
                  <p:nvPr/>
                </p:nvSpPr>
                <p:spPr>
                  <a:xfrm>
                    <a:off x="2433200" y="1312400"/>
                    <a:ext cx="3966000" cy="3753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9"/>
                  <p:cNvSpPr/>
                  <p:nvPr/>
                </p:nvSpPr>
                <p:spPr>
                  <a:xfrm>
                    <a:off x="2433201" y="899500"/>
                    <a:ext cx="3966000" cy="451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fluentd</a:t>
                    </a:r>
                    <a:endParaRPr/>
                  </a:p>
                </p:txBody>
              </p:sp>
            </p:grpSp>
            <p:pic>
              <p:nvPicPr>
                <p:cNvPr id="125" name="Google Shape;125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927588" y="1147150"/>
                  <a:ext cx="1653825" cy="1653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6" name="Google Shape;126;p19"/>
              <p:cNvGrpSpPr/>
              <p:nvPr/>
            </p:nvGrpSpPr>
            <p:grpSpPr>
              <a:xfrm>
                <a:off x="2315132" y="847439"/>
                <a:ext cx="1953652" cy="2022961"/>
                <a:chOff x="2433200" y="899500"/>
                <a:chExt cx="3966001" cy="4165900"/>
              </a:xfrm>
            </p:grpSpPr>
            <p:grpSp>
              <p:nvGrpSpPr>
                <p:cNvPr id="127" name="Google Shape;127;p19"/>
                <p:cNvGrpSpPr/>
                <p:nvPr/>
              </p:nvGrpSpPr>
              <p:grpSpPr>
                <a:xfrm>
                  <a:off x="2433200" y="899500"/>
                  <a:ext cx="3966001" cy="4165900"/>
                  <a:chOff x="2433200" y="899500"/>
                  <a:chExt cx="3966001" cy="4165900"/>
                </a:xfrm>
              </p:grpSpPr>
              <p:sp>
                <p:nvSpPr>
                  <p:cNvPr id="128" name="Google Shape;128;p19"/>
                  <p:cNvSpPr/>
                  <p:nvPr/>
                </p:nvSpPr>
                <p:spPr>
                  <a:xfrm>
                    <a:off x="2433200" y="1312400"/>
                    <a:ext cx="3966000" cy="3753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19"/>
                  <p:cNvSpPr/>
                  <p:nvPr/>
                </p:nvSpPr>
                <p:spPr>
                  <a:xfrm>
                    <a:off x="2433201" y="899500"/>
                    <a:ext cx="3966000" cy="451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container</a:t>
                    </a:r>
                    <a:endParaRPr/>
                  </a:p>
                </p:txBody>
              </p:sp>
            </p:grpSp>
            <p:pic>
              <p:nvPicPr>
                <p:cNvPr id="130" name="Google Shape;130;p19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853300" y="1886300"/>
                  <a:ext cx="1695500" cy="2275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031800" y="1555150"/>
                  <a:ext cx="1052775" cy="16938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2" name="Google Shape;132;p19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5031800" y="3357728"/>
                  <a:ext cx="1096375" cy="14829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3" name="Google Shape;133;p19"/>
              <p:cNvGrpSpPr/>
              <p:nvPr/>
            </p:nvGrpSpPr>
            <p:grpSpPr>
              <a:xfrm>
                <a:off x="2315132" y="3016464"/>
                <a:ext cx="1953652" cy="2022961"/>
                <a:chOff x="2315132" y="3016464"/>
                <a:chExt cx="1953652" cy="2022961"/>
              </a:xfrm>
            </p:grpSpPr>
            <p:grpSp>
              <p:nvGrpSpPr>
                <p:cNvPr id="134" name="Google Shape;134;p19"/>
                <p:cNvGrpSpPr/>
                <p:nvPr/>
              </p:nvGrpSpPr>
              <p:grpSpPr>
                <a:xfrm>
                  <a:off x="2315132" y="3016464"/>
                  <a:ext cx="1953652" cy="2022961"/>
                  <a:chOff x="2433200" y="899500"/>
                  <a:chExt cx="3966001" cy="4165900"/>
                </a:xfrm>
              </p:grpSpPr>
              <p:sp>
                <p:nvSpPr>
                  <p:cNvPr id="135" name="Google Shape;135;p19"/>
                  <p:cNvSpPr/>
                  <p:nvPr/>
                </p:nvSpPr>
                <p:spPr>
                  <a:xfrm>
                    <a:off x="2433200" y="1312400"/>
                    <a:ext cx="3966000" cy="3753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Google Shape;136;p19"/>
                  <p:cNvSpPr/>
                  <p:nvPr/>
                </p:nvSpPr>
                <p:spPr>
                  <a:xfrm>
                    <a:off x="2433201" y="899500"/>
                    <a:ext cx="3966000" cy="4515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envoy</a:t>
                    </a:r>
                    <a:endParaRPr/>
                  </a:p>
                </p:txBody>
              </p:sp>
            </p:grpSp>
            <p:pic>
              <p:nvPicPr>
                <p:cNvPr id="137" name="Google Shape;137;p19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10900" y="3330025"/>
                  <a:ext cx="1562100" cy="1562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38" name="Google Shape;138;p19"/>
            <p:cNvSpPr/>
            <p:nvPr/>
          </p:nvSpPr>
          <p:spPr>
            <a:xfrm>
              <a:off x="1896350" y="241225"/>
              <a:ext cx="52647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8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2" name="Google Shape;1542;p82"/>
          <p:cNvGrpSpPr/>
          <p:nvPr/>
        </p:nvGrpSpPr>
        <p:grpSpPr>
          <a:xfrm>
            <a:off x="5483978" y="84935"/>
            <a:ext cx="3469430" cy="2110848"/>
            <a:chOff x="5483978" y="84935"/>
            <a:chExt cx="3469430" cy="2110848"/>
          </a:xfrm>
        </p:grpSpPr>
        <p:grpSp>
          <p:nvGrpSpPr>
            <p:cNvPr id="1543" name="Google Shape;1543;p82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544" name="Google Shape;1544;p82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545" name="Google Shape;1545;p82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6" name="Google Shape;1546;p82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547" name="Google Shape;1547;p82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548" name="Google Shape;1548;p82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549" name="Google Shape;1549;p82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Cult-api-a-v1</a:t>
                  </a:r>
                  <a:endParaRPr/>
                </a:p>
              </p:txBody>
            </p:sp>
            <p:grpSp>
              <p:nvGrpSpPr>
                <p:cNvPr id="1550" name="Google Shape;1550;p82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551" name="Google Shape;1551;p82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552" name="Google Shape;1552;p82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553" name="Google Shape;1553;p82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554" name="Google Shape;1554;p82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555" name="Google Shape;1555;p82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10.255.0.10</a:t>
                  </a:r>
                  <a:endParaRPr/>
                </a:p>
              </p:txBody>
            </p:sp>
          </p:grpSp>
        </p:grpSp>
        <p:grpSp>
          <p:nvGrpSpPr>
            <p:cNvPr id="1556" name="Google Shape;1556;p82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557" name="Google Shape;1557;p8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558" name="Google Shape;1558;p8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</p:grpSp>
        <p:grpSp>
          <p:nvGrpSpPr>
            <p:cNvPr id="1559" name="Google Shape;1559;p82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560" name="Google Shape;1560;p8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561" name="Google Shape;1561;p8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562" name="Google Shape;1562;p82"/>
          <p:cNvGrpSpPr/>
          <p:nvPr/>
        </p:nvGrpSpPr>
        <p:grpSpPr>
          <a:xfrm>
            <a:off x="5484100" y="407625"/>
            <a:ext cx="1662600" cy="320400"/>
            <a:chOff x="5484100" y="407625"/>
            <a:chExt cx="1662600" cy="320400"/>
          </a:xfrm>
        </p:grpSpPr>
        <p:sp>
          <p:nvSpPr>
            <p:cNvPr id="1563" name="Google Shape;1563;p82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564" name="Google Shape;1564;p82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grpSp>
        <p:nvGrpSpPr>
          <p:cNvPr id="1565" name="Google Shape;1565;p82"/>
          <p:cNvGrpSpPr/>
          <p:nvPr/>
        </p:nvGrpSpPr>
        <p:grpSpPr>
          <a:xfrm>
            <a:off x="5484141" y="2653210"/>
            <a:ext cx="3469430" cy="2110848"/>
            <a:chOff x="5483978" y="84935"/>
            <a:chExt cx="3469430" cy="2110848"/>
          </a:xfrm>
        </p:grpSpPr>
        <p:grpSp>
          <p:nvGrpSpPr>
            <p:cNvPr id="1566" name="Google Shape;1566;p82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567" name="Google Shape;1567;p82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568" name="Google Shape;1568;p82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82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570" name="Google Shape;1570;p82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571" name="Google Shape;1571;p82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572" name="Google Shape;1572;p82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Cult-api-b-v1</a:t>
                  </a:r>
                  <a:endParaRPr/>
                </a:p>
              </p:txBody>
            </p:sp>
            <p:grpSp>
              <p:nvGrpSpPr>
                <p:cNvPr id="1573" name="Google Shape;1573;p82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574" name="Google Shape;1574;p82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575" name="Google Shape;1575;p82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576" name="Google Shape;1576;p82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577" name="Google Shape;1577;p82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578" name="Google Shape;1578;p82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10.255.0.11</a:t>
                  </a:r>
                  <a:endParaRPr/>
                </a:p>
              </p:txBody>
            </p:sp>
          </p:grpSp>
        </p:grpSp>
        <p:grpSp>
          <p:nvGrpSpPr>
            <p:cNvPr id="1579" name="Google Shape;1579;p82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580" name="Google Shape;1580;p8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581" name="Google Shape;1581;p8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10.0.1.5</a:t>
                </a:r>
                <a:endParaRPr/>
              </a:p>
            </p:txBody>
          </p:sp>
        </p:grpSp>
        <p:grpSp>
          <p:nvGrpSpPr>
            <p:cNvPr id="1582" name="Google Shape;1582;p82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583" name="Google Shape;1583;p82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584" name="Google Shape;1584;p82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585" name="Google Shape;1585;p82"/>
          <p:cNvGrpSpPr/>
          <p:nvPr/>
        </p:nvGrpSpPr>
        <p:grpSpPr>
          <a:xfrm>
            <a:off x="5484263" y="2975900"/>
            <a:ext cx="1662600" cy="320400"/>
            <a:chOff x="5484100" y="407625"/>
            <a:chExt cx="1662600" cy="320400"/>
          </a:xfrm>
        </p:grpSpPr>
        <p:sp>
          <p:nvSpPr>
            <p:cNvPr id="1586" name="Google Shape;1586;p82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587" name="Google Shape;1587;p82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pic>
        <p:nvPicPr>
          <p:cNvPr id="1588" name="Google Shape;158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50" y="2615100"/>
            <a:ext cx="1974224" cy="19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75" y="481325"/>
            <a:ext cx="2539175" cy="1614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2"/>
          <p:cNvCxnSpPr>
            <a:endCxn id="1586" idx="1"/>
          </p:cNvCxnSpPr>
          <p:nvPr/>
        </p:nvCxnSpPr>
        <p:spPr>
          <a:xfrm flipH="1" rot="10800000">
            <a:off x="3013463" y="3136100"/>
            <a:ext cx="24708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91" name="Google Shape;1591;p82"/>
          <p:cNvGrpSpPr/>
          <p:nvPr/>
        </p:nvGrpSpPr>
        <p:grpSpPr>
          <a:xfrm>
            <a:off x="6731213" y="1604000"/>
            <a:ext cx="764400" cy="1918200"/>
            <a:chOff x="6731213" y="1604000"/>
            <a:chExt cx="764400" cy="1918200"/>
          </a:xfrm>
        </p:grpSpPr>
        <p:cxnSp>
          <p:nvCxnSpPr>
            <p:cNvPr id="1592" name="Google Shape;1592;p82"/>
            <p:cNvCxnSpPr>
              <a:stCxn id="1587" idx="2"/>
              <a:endCxn id="1571" idx="0"/>
            </p:cNvCxnSpPr>
            <p:nvPr/>
          </p:nvCxnSpPr>
          <p:spPr>
            <a:xfrm>
              <a:off x="6731213" y="3296300"/>
              <a:ext cx="747900" cy="22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3" name="Google Shape;1593;p82"/>
            <p:cNvCxnSpPr>
              <a:stCxn id="1587" idx="0"/>
              <a:endCxn id="1555" idx="1"/>
            </p:cNvCxnSpPr>
            <p:nvPr/>
          </p:nvCxnSpPr>
          <p:spPr>
            <a:xfrm flipH="1" rot="10800000">
              <a:off x="6731213" y="1604000"/>
              <a:ext cx="764400" cy="137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8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9" name="Google Shape;1599;p83"/>
          <p:cNvGrpSpPr/>
          <p:nvPr/>
        </p:nvGrpSpPr>
        <p:grpSpPr>
          <a:xfrm>
            <a:off x="5483978" y="84935"/>
            <a:ext cx="3469430" cy="2110848"/>
            <a:chOff x="5483978" y="84935"/>
            <a:chExt cx="3469430" cy="2110848"/>
          </a:xfrm>
        </p:grpSpPr>
        <p:grpSp>
          <p:nvGrpSpPr>
            <p:cNvPr id="1600" name="Google Shape;1600;p83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601" name="Google Shape;1601;p83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602" name="Google Shape;1602;p83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83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604" name="Google Shape;1604;p83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605" name="Google Shape;1605;p83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606" name="Google Shape;1606;p83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Cult-api-a-v1</a:t>
                  </a:r>
                  <a:endParaRPr/>
                </a:p>
              </p:txBody>
            </p:sp>
            <p:grpSp>
              <p:nvGrpSpPr>
                <p:cNvPr id="1607" name="Google Shape;1607;p83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608" name="Google Shape;1608;p83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609" name="Google Shape;1609;p83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610" name="Google Shape;1610;p83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611" name="Google Shape;1611;p83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612" name="Google Shape;1612;p83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10.255.0.10</a:t>
                  </a:r>
                  <a:endParaRPr/>
                </a:p>
              </p:txBody>
            </p:sp>
          </p:grpSp>
        </p:grpSp>
        <p:grpSp>
          <p:nvGrpSpPr>
            <p:cNvPr id="1613" name="Google Shape;1613;p83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614" name="Google Shape;1614;p8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615" name="Google Shape;1615;p8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</p:grpSp>
        <p:grpSp>
          <p:nvGrpSpPr>
            <p:cNvPr id="1616" name="Google Shape;1616;p83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617" name="Google Shape;1617;p8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618" name="Google Shape;1618;p8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619" name="Google Shape;1619;p83"/>
          <p:cNvGrpSpPr/>
          <p:nvPr/>
        </p:nvGrpSpPr>
        <p:grpSpPr>
          <a:xfrm>
            <a:off x="5484100" y="407625"/>
            <a:ext cx="1662600" cy="320400"/>
            <a:chOff x="5484100" y="407625"/>
            <a:chExt cx="1662600" cy="320400"/>
          </a:xfrm>
        </p:grpSpPr>
        <p:sp>
          <p:nvSpPr>
            <p:cNvPr id="1620" name="Google Shape;1620;p83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621" name="Google Shape;1621;p83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grpSp>
        <p:nvGrpSpPr>
          <p:cNvPr id="1622" name="Google Shape;1622;p83"/>
          <p:cNvGrpSpPr/>
          <p:nvPr/>
        </p:nvGrpSpPr>
        <p:grpSpPr>
          <a:xfrm>
            <a:off x="5484141" y="2653210"/>
            <a:ext cx="3469430" cy="2110848"/>
            <a:chOff x="5483978" y="84935"/>
            <a:chExt cx="3469430" cy="2110848"/>
          </a:xfrm>
        </p:grpSpPr>
        <p:grpSp>
          <p:nvGrpSpPr>
            <p:cNvPr id="1623" name="Google Shape;1623;p83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624" name="Google Shape;1624;p83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625" name="Google Shape;1625;p83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Google Shape;1626;p83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627" name="Google Shape;1627;p83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628" name="Google Shape;1628;p83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629" name="Google Shape;1629;p83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Cult-api-b-v1</a:t>
                  </a:r>
                  <a:endParaRPr/>
                </a:p>
              </p:txBody>
            </p:sp>
            <p:grpSp>
              <p:nvGrpSpPr>
                <p:cNvPr id="1630" name="Google Shape;1630;p83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631" name="Google Shape;1631;p83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632" name="Google Shape;1632;p83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633" name="Google Shape;1633;p83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634" name="Google Shape;1634;p83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635" name="Google Shape;1635;p83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10.255.0.11</a:t>
                  </a:r>
                  <a:endParaRPr/>
                </a:p>
              </p:txBody>
            </p:sp>
          </p:grpSp>
        </p:grpSp>
        <p:grpSp>
          <p:nvGrpSpPr>
            <p:cNvPr id="1636" name="Google Shape;1636;p83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637" name="Google Shape;1637;p8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638" name="Google Shape;1638;p8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10.0.1.5</a:t>
                </a:r>
                <a:endParaRPr/>
              </a:p>
            </p:txBody>
          </p:sp>
        </p:grpSp>
        <p:grpSp>
          <p:nvGrpSpPr>
            <p:cNvPr id="1639" name="Google Shape;1639;p83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640" name="Google Shape;1640;p8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641" name="Google Shape;1641;p8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642" name="Google Shape;1642;p83"/>
          <p:cNvGrpSpPr/>
          <p:nvPr/>
        </p:nvGrpSpPr>
        <p:grpSpPr>
          <a:xfrm>
            <a:off x="5484263" y="2975900"/>
            <a:ext cx="1662600" cy="320400"/>
            <a:chOff x="5484100" y="407625"/>
            <a:chExt cx="1662600" cy="320400"/>
          </a:xfrm>
        </p:grpSpPr>
        <p:sp>
          <p:nvSpPr>
            <p:cNvPr id="1643" name="Google Shape;1643;p83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644" name="Google Shape;1644;p83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pic>
        <p:nvPicPr>
          <p:cNvPr id="1645" name="Google Shape;164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50" y="2615100"/>
            <a:ext cx="1974224" cy="19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6" name="Google Shape;164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75" y="481325"/>
            <a:ext cx="2539175" cy="1614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7" name="Google Shape;1647;p83"/>
          <p:cNvCxnSpPr>
            <a:stCxn id="1646" idx="3"/>
            <a:endCxn id="1620" idx="1"/>
          </p:cNvCxnSpPr>
          <p:nvPr/>
        </p:nvCxnSpPr>
        <p:spPr>
          <a:xfrm flipH="1" rot="10800000">
            <a:off x="3287150" y="567883"/>
            <a:ext cx="2196900" cy="7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48" name="Google Shape;1648;p83"/>
          <p:cNvGrpSpPr/>
          <p:nvPr/>
        </p:nvGrpSpPr>
        <p:grpSpPr>
          <a:xfrm>
            <a:off x="6728015" y="736130"/>
            <a:ext cx="751200" cy="2786075"/>
            <a:chOff x="6728015" y="736130"/>
            <a:chExt cx="751200" cy="2786075"/>
          </a:xfrm>
        </p:grpSpPr>
        <p:cxnSp>
          <p:nvCxnSpPr>
            <p:cNvPr id="1649" name="Google Shape;1649;p83"/>
            <p:cNvCxnSpPr>
              <a:endCxn id="1605" idx="0"/>
            </p:cNvCxnSpPr>
            <p:nvPr/>
          </p:nvCxnSpPr>
          <p:spPr>
            <a:xfrm>
              <a:off x="6736853" y="736130"/>
              <a:ext cx="742200" cy="21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0" name="Google Shape;1650;p83"/>
            <p:cNvCxnSpPr>
              <a:endCxn id="1628" idx="0"/>
            </p:cNvCxnSpPr>
            <p:nvPr/>
          </p:nvCxnSpPr>
          <p:spPr>
            <a:xfrm>
              <a:off x="6728015" y="744805"/>
              <a:ext cx="751200" cy="277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8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84"/>
          <p:cNvSpPr/>
          <p:nvPr/>
        </p:nvSpPr>
        <p:spPr>
          <a:xfrm>
            <a:off x="2563364" y="780648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1657" name="Google Shape;1657;p84"/>
          <p:cNvSpPr/>
          <p:nvPr/>
        </p:nvSpPr>
        <p:spPr>
          <a:xfrm>
            <a:off x="2563364" y="1230903"/>
            <a:ext cx="34914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Cult-api</a:t>
            </a:r>
            <a:endParaRPr/>
          </a:p>
        </p:txBody>
      </p:sp>
      <p:grpSp>
        <p:nvGrpSpPr>
          <p:cNvPr id="1658" name="Google Shape;1658;p84"/>
          <p:cNvGrpSpPr/>
          <p:nvPr/>
        </p:nvGrpSpPr>
        <p:grpSpPr>
          <a:xfrm>
            <a:off x="2563369" y="1682386"/>
            <a:ext cx="3491510" cy="451471"/>
            <a:chOff x="3498400" y="1595175"/>
            <a:chExt cx="2208000" cy="450300"/>
          </a:xfrm>
        </p:grpSpPr>
        <p:sp>
          <p:nvSpPr>
            <p:cNvPr id="1659" name="Google Shape;1659;p8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selector</a:t>
              </a:r>
              <a:endParaRPr/>
            </a:p>
          </p:txBody>
        </p:sp>
        <p:sp>
          <p:nvSpPr>
            <p:cNvPr id="1660" name="Google Shape;1660;p8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api: cult</a:t>
              </a: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release: stage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84"/>
          <p:cNvGrpSpPr/>
          <p:nvPr/>
        </p:nvGrpSpPr>
        <p:grpSpPr>
          <a:xfrm>
            <a:off x="2563344" y="2584086"/>
            <a:ext cx="3491510" cy="451471"/>
            <a:chOff x="3498400" y="1595175"/>
            <a:chExt cx="2208000" cy="450300"/>
          </a:xfrm>
        </p:grpSpPr>
        <p:sp>
          <p:nvSpPr>
            <p:cNvPr id="1662" name="Google Shape;1662;p8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port</a:t>
              </a:r>
              <a:endParaRPr/>
            </a:p>
          </p:txBody>
        </p:sp>
        <p:sp>
          <p:nvSpPr>
            <p:cNvPr id="1663" name="Google Shape;1663;p8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80:3000</a:t>
              </a:r>
              <a:endParaRPr/>
            </a:p>
          </p:txBody>
        </p:sp>
      </p:grpSp>
      <p:grpSp>
        <p:nvGrpSpPr>
          <p:cNvPr id="1664" name="Google Shape;1664;p84"/>
          <p:cNvGrpSpPr/>
          <p:nvPr/>
        </p:nvGrpSpPr>
        <p:grpSpPr>
          <a:xfrm>
            <a:off x="2563344" y="2133261"/>
            <a:ext cx="3491510" cy="451471"/>
            <a:chOff x="3498400" y="1595175"/>
            <a:chExt cx="2208000" cy="450300"/>
          </a:xfrm>
        </p:grpSpPr>
        <p:sp>
          <p:nvSpPr>
            <p:cNvPr id="1665" name="Google Shape;1665;p8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ip</a:t>
              </a:r>
              <a:endParaRPr/>
            </a:p>
          </p:txBody>
        </p:sp>
        <p:sp>
          <p:nvSpPr>
            <p:cNvPr id="1666" name="Google Shape;1666;p8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10.0.172.34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84"/>
          <p:cNvGrpSpPr/>
          <p:nvPr/>
        </p:nvGrpSpPr>
        <p:grpSpPr>
          <a:xfrm>
            <a:off x="2563369" y="3035586"/>
            <a:ext cx="3491510" cy="451471"/>
            <a:chOff x="3498400" y="1595175"/>
            <a:chExt cx="2208000" cy="450300"/>
          </a:xfrm>
        </p:grpSpPr>
        <p:sp>
          <p:nvSpPr>
            <p:cNvPr id="1668" name="Google Shape;1668;p84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type</a:t>
              </a:r>
              <a:endParaRPr/>
            </a:p>
          </p:txBody>
        </p:sp>
        <p:sp>
          <p:nvSpPr>
            <p:cNvPr id="1669" name="Google Shape;1669;p84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0" name="Google Shape;1670;p84"/>
          <p:cNvSpPr/>
          <p:nvPr/>
        </p:nvSpPr>
        <p:spPr>
          <a:xfrm>
            <a:off x="6820169" y="78066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Load Balancer</a:t>
            </a:r>
            <a:endParaRPr/>
          </a:p>
        </p:txBody>
      </p:sp>
      <p:sp>
        <p:nvSpPr>
          <p:cNvPr id="1671" name="Google Shape;1671;p84"/>
          <p:cNvSpPr/>
          <p:nvPr/>
        </p:nvSpPr>
        <p:spPr>
          <a:xfrm>
            <a:off x="6820169" y="17989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NodePort</a:t>
            </a:r>
            <a:endParaRPr/>
          </a:p>
        </p:txBody>
      </p:sp>
      <p:sp>
        <p:nvSpPr>
          <p:cNvPr id="1672" name="Google Shape;1672;p84"/>
          <p:cNvSpPr/>
          <p:nvPr/>
        </p:nvSpPr>
        <p:spPr>
          <a:xfrm>
            <a:off x="6820169" y="281731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ClusterIP</a:t>
            </a:r>
            <a:endParaRPr/>
          </a:p>
        </p:txBody>
      </p:sp>
      <p:sp>
        <p:nvSpPr>
          <p:cNvPr id="1673" name="Google Shape;1673;p84"/>
          <p:cNvSpPr txBox="1"/>
          <p:nvPr/>
        </p:nvSpPr>
        <p:spPr>
          <a:xfrm>
            <a:off x="4329525" y="3035575"/>
            <a:ext cx="172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LoadBalancer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8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9" name="Google Shape;1679;p85"/>
          <p:cNvGrpSpPr/>
          <p:nvPr/>
        </p:nvGrpSpPr>
        <p:grpSpPr>
          <a:xfrm>
            <a:off x="5483978" y="84935"/>
            <a:ext cx="3469430" cy="2110848"/>
            <a:chOff x="5483978" y="84935"/>
            <a:chExt cx="3469430" cy="2110848"/>
          </a:xfrm>
        </p:grpSpPr>
        <p:grpSp>
          <p:nvGrpSpPr>
            <p:cNvPr id="1680" name="Google Shape;1680;p85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681" name="Google Shape;1681;p85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682" name="Google Shape;1682;p85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3" name="Google Shape;1683;p85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684" name="Google Shape;1684;p85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685" name="Google Shape;1685;p85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686" name="Google Shape;1686;p85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Cult-api-a-v1</a:t>
                  </a:r>
                  <a:endParaRPr/>
                </a:p>
              </p:txBody>
            </p:sp>
            <p:grpSp>
              <p:nvGrpSpPr>
                <p:cNvPr id="1687" name="Google Shape;1687;p85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688" name="Google Shape;1688;p85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689" name="Google Shape;1689;p85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690" name="Google Shape;1690;p85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691" name="Google Shape;1691;p85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692" name="Google Shape;1692;p85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10.255.0.10</a:t>
                  </a:r>
                  <a:endParaRPr/>
                </a:p>
              </p:txBody>
            </p:sp>
          </p:grpSp>
        </p:grpSp>
        <p:grpSp>
          <p:nvGrpSpPr>
            <p:cNvPr id="1693" name="Google Shape;1693;p85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694" name="Google Shape;1694;p8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695" name="Google Shape;1695;p8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10.0.1.4</a:t>
                </a:r>
                <a:endParaRPr/>
              </a:p>
            </p:txBody>
          </p:sp>
        </p:grpSp>
        <p:grpSp>
          <p:nvGrpSpPr>
            <p:cNvPr id="1696" name="Google Shape;1696;p85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697" name="Google Shape;1697;p8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698" name="Google Shape;1698;p8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699" name="Google Shape;1699;p85"/>
          <p:cNvGrpSpPr/>
          <p:nvPr/>
        </p:nvGrpSpPr>
        <p:grpSpPr>
          <a:xfrm>
            <a:off x="5484100" y="407625"/>
            <a:ext cx="1662600" cy="320400"/>
            <a:chOff x="5484100" y="407625"/>
            <a:chExt cx="1662600" cy="320400"/>
          </a:xfrm>
        </p:grpSpPr>
        <p:sp>
          <p:nvSpPr>
            <p:cNvPr id="1700" name="Google Shape;1700;p85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701" name="Google Shape;1701;p85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grpSp>
        <p:nvGrpSpPr>
          <p:cNvPr id="1702" name="Google Shape;1702;p85"/>
          <p:cNvGrpSpPr/>
          <p:nvPr/>
        </p:nvGrpSpPr>
        <p:grpSpPr>
          <a:xfrm>
            <a:off x="5484141" y="2653210"/>
            <a:ext cx="3469430" cy="2110848"/>
            <a:chOff x="5483978" y="84935"/>
            <a:chExt cx="3469430" cy="2110848"/>
          </a:xfrm>
        </p:grpSpPr>
        <p:grpSp>
          <p:nvGrpSpPr>
            <p:cNvPr id="1703" name="Google Shape;1703;p85"/>
            <p:cNvGrpSpPr/>
            <p:nvPr/>
          </p:nvGrpSpPr>
          <p:grpSpPr>
            <a:xfrm>
              <a:off x="5484130" y="84935"/>
              <a:ext cx="3469209" cy="1694159"/>
              <a:chOff x="2762391" y="695775"/>
              <a:chExt cx="3757809" cy="3309550"/>
            </a:xfrm>
          </p:grpSpPr>
          <p:sp>
            <p:nvSpPr>
              <p:cNvPr id="1704" name="Google Shape;1704;p85"/>
              <p:cNvSpPr/>
              <p:nvPr/>
            </p:nvSpPr>
            <p:spPr>
              <a:xfrm>
                <a:off x="2762391" y="695775"/>
                <a:ext cx="3757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  <p:sp>
            <p:nvSpPr>
              <p:cNvPr id="1705" name="Google Shape;1705;p85"/>
              <p:cNvSpPr/>
              <p:nvPr/>
            </p:nvSpPr>
            <p:spPr>
              <a:xfrm>
                <a:off x="2762400" y="1145725"/>
                <a:ext cx="3757800" cy="2859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6" name="Google Shape;1706;p85"/>
            <p:cNvGrpSpPr/>
            <p:nvPr/>
          </p:nvGrpSpPr>
          <p:grpSpPr>
            <a:xfrm>
              <a:off x="6074673" y="953930"/>
              <a:ext cx="2808620" cy="742625"/>
              <a:chOff x="5806248" y="590255"/>
              <a:chExt cx="2808620" cy="742625"/>
            </a:xfrm>
          </p:grpSpPr>
          <p:grpSp>
            <p:nvGrpSpPr>
              <p:cNvPr id="1707" name="Google Shape;1707;p85"/>
              <p:cNvGrpSpPr/>
              <p:nvPr/>
            </p:nvGrpSpPr>
            <p:grpSpPr>
              <a:xfrm>
                <a:off x="5806248" y="590255"/>
                <a:ext cx="2808620" cy="555286"/>
                <a:chOff x="3099956" y="1682921"/>
                <a:chExt cx="2944046" cy="1084754"/>
              </a:xfrm>
            </p:grpSpPr>
            <p:sp>
              <p:nvSpPr>
                <p:cNvPr id="1708" name="Google Shape;1708;p85"/>
                <p:cNvSpPr/>
                <p:nvPr/>
              </p:nvSpPr>
              <p:spPr>
                <a:xfrm>
                  <a:off x="3100102" y="1682921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1709" name="Google Shape;1709;p85"/>
                <p:cNvSpPr/>
                <p:nvPr/>
              </p:nvSpPr>
              <p:spPr>
                <a:xfrm>
                  <a:off x="3100102" y="2043852"/>
                  <a:ext cx="2943900" cy="3618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Cult-api-b-v1</a:t>
                  </a:r>
                  <a:endParaRPr/>
                </a:p>
              </p:txBody>
            </p:sp>
            <p:grpSp>
              <p:nvGrpSpPr>
                <p:cNvPr id="1710" name="Google Shape;1710;p85"/>
                <p:cNvGrpSpPr/>
                <p:nvPr/>
              </p:nvGrpSpPr>
              <p:grpSpPr>
                <a:xfrm>
                  <a:off x="3099956" y="2405768"/>
                  <a:ext cx="2943706" cy="361906"/>
                  <a:chOff x="3498400" y="1595175"/>
                  <a:chExt cx="2208000" cy="450300"/>
                </a:xfrm>
              </p:grpSpPr>
              <p:sp>
                <p:nvSpPr>
                  <p:cNvPr id="1711" name="Google Shape;1711;p85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1712" name="Google Shape;1712;p85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1713" name="Google Shape;1713;p85"/>
              <p:cNvGrpSpPr/>
              <p:nvPr/>
            </p:nvGrpSpPr>
            <p:grpSpPr>
              <a:xfrm>
                <a:off x="5806344" y="1147626"/>
                <a:ext cx="2808355" cy="185253"/>
                <a:chOff x="3498400" y="1595175"/>
                <a:chExt cx="2208000" cy="450300"/>
              </a:xfrm>
            </p:grpSpPr>
            <p:sp>
              <p:nvSpPr>
                <p:cNvPr id="1714" name="Google Shape;1714;p85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ip</a:t>
                  </a:r>
                  <a:endParaRPr/>
                </a:p>
              </p:txBody>
            </p:sp>
            <p:sp>
              <p:nvSpPr>
                <p:cNvPr id="1715" name="Google Shape;1715;p85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10.255.0.11</a:t>
                  </a:r>
                  <a:endParaRPr/>
                </a:p>
              </p:txBody>
            </p:sp>
          </p:grpSp>
        </p:grpSp>
        <p:grpSp>
          <p:nvGrpSpPr>
            <p:cNvPr id="1716" name="Google Shape;1716;p85"/>
            <p:cNvGrpSpPr/>
            <p:nvPr/>
          </p:nvGrpSpPr>
          <p:grpSpPr>
            <a:xfrm>
              <a:off x="5483978" y="1779073"/>
              <a:ext cx="3469430" cy="208354"/>
              <a:chOff x="3498400" y="1595175"/>
              <a:chExt cx="2208000" cy="450300"/>
            </a:xfrm>
          </p:grpSpPr>
          <p:sp>
            <p:nvSpPr>
              <p:cNvPr id="1717" name="Google Shape;1717;p8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ip</a:t>
                </a:r>
                <a:endParaRPr/>
              </a:p>
            </p:txBody>
          </p:sp>
          <p:sp>
            <p:nvSpPr>
              <p:cNvPr id="1718" name="Google Shape;1718;p8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10.0.1.5</a:t>
                </a:r>
                <a:endParaRPr/>
              </a:p>
            </p:txBody>
          </p:sp>
        </p:grpSp>
        <p:grpSp>
          <p:nvGrpSpPr>
            <p:cNvPr id="1719" name="Google Shape;1719;p85"/>
            <p:cNvGrpSpPr/>
            <p:nvPr/>
          </p:nvGrpSpPr>
          <p:grpSpPr>
            <a:xfrm>
              <a:off x="5483978" y="1987429"/>
              <a:ext cx="3469430" cy="208354"/>
              <a:chOff x="3498400" y="1595175"/>
              <a:chExt cx="2208000" cy="450300"/>
            </a:xfrm>
          </p:grpSpPr>
          <p:sp>
            <p:nvSpPr>
              <p:cNvPr id="1720" name="Google Shape;1720;p85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 cidr</a:t>
                </a:r>
                <a:endParaRPr/>
              </a:p>
            </p:txBody>
          </p:sp>
          <p:sp>
            <p:nvSpPr>
              <p:cNvPr id="1721" name="Google Shape;1721;p85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10.255.0.0/24</a:t>
                </a:r>
                <a:endParaRPr/>
              </a:p>
            </p:txBody>
          </p:sp>
        </p:grpSp>
      </p:grpSp>
      <p:grpSp>
        <p:nvGrpSpPr>
          <p:cNvPr id="1722" name="Google Shape;1722;p85"/>
          <p:cNvGrpSpPr/>
          <p:nvPr/>
        </p:nvGrpSpPr>
        <p:grpSpPr>
          <a:xfrm>
            <a:off x="5484263" y="2975900"/>
            <a:ext cx="1662600" cy="320400"/>
            <a:chOff x="5484100" y="407625"/>
            <a:chExt cx="1662600" cy="320400"/>
          </a:xfrm>
        </p:grpSpPr>
        <p:sp>
          <p:nvSpPr>
            <p:cNvPr id="1723" name="Google Shape;1723;p85"/>
            <p:cNvSpPr/>
            <p:nvPr/>
          </p:nvSpPr>
          <p:spPr>
            <a:xfrm>
              <a:off x="54841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31222</a:t>
              </a:r>
              <a:endParaRPr/>
            </a:p>
          </p:txBody>
        </p:sp>
        <p:sp>
          <p:nvSpPr>
            <p:cNvPr id="1724" name="Google Shape;1724;p85"/>
            <p:cNvSpPr/>
            <p:nvPr/>
          </p:nvSpPr>
          <p:spPr>
            <a:xfrm>
              <a:off x="6315400" y="407625"/>
              <a:ext cx="831300" cy="32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iptables</a:t>
              </a:r>
              <a:endParaRPr/>
            </a:p>
          </p:txBody>
        </p:sp>
      </p:grpSp>
      <p:pic>
        <p:nvPicPr>
          <p:cNvPr id="1725" name="Google Shape;172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075" y="2789825"/>
            <a:ext cx="1974224" cy="19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5" y="3149125"/>
            <a:ext cx="2539175" cy="16149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7" name="Google Shape;1727;p85"/>
          <p:cNvGrpSpPr/>
          <p:nvPr/>
        </p:nvGrpSpPr>
        <p:grpSpPr>
          <a:xfrm>
            <a:off x="294454" y="353170"/>
            <a:ext cx="5026350" cy="423600"/>
            <a:chOff x="294454" y="353170"/>
            <a:chExt cx="5026350" cy="423600"/>
          </a:xfrm>
        </p:grpSpPr>
        <p:sp>
          <p:nvSpPr>
            <p:cNvPr id="1728" name="Google Shape;1728;p85"/>
            <p:cNvSpPr/>
            <p:nvPr/>
          </p:nvSpPr>
          <p:spPr>
            <a:xfrm>
              <a:off x="294454" y="353170"/>
              <a:ext cx="1719733" cy="41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controller manager</a:t>
              </a:r>
              <a:endParaRPr/>
            </a:p>
          </p:txBody>
        </p:sp>
        <p:cxnSp>
          <p:nvCxnSpPr>
            <p:cNvPr id="1729" name="Google Shape;1729;p85"/>
            <p:cNvCxnSpPr/>
            <p:nvPr/>
          </p:nvCxnSpPr>
          <p:spPr>
            <a:xfrm rot="10800000">
              <a:off x="2029803" y="398122"/>
              <a:ext cx="1543200" cy="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0" name="Google Shape;1730;p85"/>
            <p:cNvCxnSpPr/>
            <p:nvPr/>
          </p:nvCxnSpPr>
          <p:spPr>
            <a:xfrm>
              <a:off x="2026744" y="751363"/>
              <a:ext cx="1575300" cy="1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1" name="Google Shape;1731;p85"/>
            <p:cNvSpPr/>
            <p:nvPr/>
          </p:nvSpPr>
          <p:spPr>
            <a:xfrm>
              <a:off x="3601204" y="358870"/>
              <a:ext cx="1719600" cy="41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</p:grpSp>
      <p:grpSp>
        <p:nvGrpSpPr>
          <p:cNvPr id="1732" name="Google Shape;1732;p85"/>
          <p:cNvGrpSpPr/>
          <p:nvPr/>
        </p:nvGrpSpPr>
        <p:grpSpPr>
          <a:xfrm>
            <a:off x="470438" y="771070"/>
            <a:ext cx="1362175" cy="1424702"/>
            <a:chOff x="470438" y="771070"/>
            <a:chExt cx="1362175" cy="1424702"/>
          </a:xfrm>
        </p:grpSpPr>
        <p:pic>
          <p:nvPicPr>
            <p:cNvPr id="1733" name="Google Shape;1733;p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0438" y="1353297"/>
              <a:ext cx="1362175" cy="842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4" name="Google Shape;1734;p85"/>
            <p:cNvCxnSpPr>
              <a:stCxn id="1728" idx="2"/>
              <a:endCxn id="1733" idx="0"/>
            </p:cNvCxnSpPr>
            <p:nvPr/>
          </p:nvCxnSpPr>
          <p:spPr>
            <a:xfrm flipH="1">
              <a:off x="1151620" y="771070"/>
              <a:ext cx="2700" cy="58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35" name="Google Shape;1735;p85"/>
          <p:cNvGrpSpPr/>
          <p:nvPr/>
        </p:nvGrpSpPr>
        <p:grpSpPr>
          <a:xfrm>
            <a:off x="1832612" y="1253575"/>
            <a:ext cx="1934091" cy="1041925"/>
            <a:chOff x="1832612" y="1253575"/>
            <a:chExt cx="1934091" cy="1041925"/>
          </a:xfrm>
        </p:grpSpPr>
        <p:pic>
          <p:nvPicPr>
            <p:cNvPr id="1736" name="Google Shape;1736;p8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24778" y="1253575"/>
              <a:ext cx="1041925" cy="1041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7" name="Google Shape;1737;p85"/>
            <p:cNvCxnSpPr>
              <a:stCxn id="1733" idx="3"/>
              <a:endCxn id="1736" idx="1"/>
            </p:cNvCxnSpPr>
            <p:nvPr/>
          </p:nvCxnSpPr>
          <p:spPr>
            <a:xfrm>
              <a:off x="1832612" y="1774534"/>
              <a:ext cx="89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38" name="Google Shape;1738;p85"/>
          <p:cNvGrpSpPr/>
          <p:nvPr/>
        </p:nvGrpSpPr>
        <p:grpSpPr>
          <a:xfrm>
            <a:off x="3766703" y="567938"/>
            <a:ext cx="1717500" cy="2568300"/>
            <a:chOff x="3766703" y="567938"/>
            <a:chExt cx="1717500" cy="2568300"/>
          </a:xfrm>
        </p:grpSpPr>
        <p:cxnSp>
          <p:nvCxnSpPr>
            <p:cNvPr id="1739" name="Google Shape;1739;p85"/>
            <p:cNvCxnSpPr>
              <a:stCxn id="1736" idx="3"/>
              <a:endCxn id="1700" idx="1"/>
            </p:cNvCxnSpPr>
            <p:nvPr/>
          </p:nvCxnSpPr>
          <p:spPr>
            <a:xfrm flipH="1" rot="10800000">
              <a:off x="3766703" y="567938"/>
              <a:ext cx="1717500" cy="120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0" name="Google Shape;1740;p85"/>
            <p:cNvCxnSpPr>
              <a:stCxn id="1736" idx="3"/>
              <a:endCxn id="1723" idx="1"/>
            </p:cNvCxnSpPr>
            <p:nvPr/>
          </p:nvCxnSpPr>
          <p:spPr>
            <a:xfrm>
              <a:off x="3766703" y="1774538"/>
              <a:ext cx="1717500" cy="13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41" name="Google Shape;1741;p85"/>
          <p:cNvGrpSpPr/>
          <p:nvPr/>
        </p:nvGrpSpPr>
        <p:grpSpPr>
          <a:xfrm>
            <a:off x="1394113" y="2295425"/>
            <a:ext cx="2589075" cy="853700"/>
            <a:chOff x="1394113" y="2295425"/>
            <a:chExt cx="2589075" cy="853700"/>
          </a:xfrm>
        </p:grpSpPr>
        <p:cxnSp>
          <p:nvCxnSpPr>
            <p:cNvPr id="1742" name="Google Shape;1742;p85"/>
            <p:cNvCxnSpPr>
              <a:stCxn id="1726" idx="0"/>
              <a:endCxn id="1736" idx="2"/>
            </p:cNvCxnSpPr>
            <p:nvPr/>
          </p:nvCxnSpPr>
          <p:spPr>
            <a:xfrm flipH="1" rot="10800000">
              <a:off x="1394113" y="2295625"/>
              <a:ext cx="1851600" cy="8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3" name="Google Shape;1743;p85"/>
            <p:cNvCxnSpPr>
              <a:stCxn id="1725" idx="0"/>
              <a:endCxn id="1736" idx="2"/>
            </p:cNvCxnSpPr>
            <p:nvPr/>
          </p:nvCxnSpPr>
          <p:spPr>
            <a:xfrm rot="10800000">
              <a:off x="3245787" y="2295425"/>
              <a:ext cx="737400" cy="4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44" name="Google Shape;1744;p85"/>
          <p:cNvGrpSpPr/>
          <p:nvPr/>
        </p:nvGrpSpPr>
        <p:grpSpPr>
          <a:xfrm>
            <a:off x="7146700" y="567825"/>
            <a:ext cx="349063" cy="2954400"/>
            <a:chOff x="7146700" y="567825"/>
            <a:chExt cx="349063" cy="2954400"/>
          </a:xfrm>
        </p:grpSpPr>
        <p:cxnSp>
          <p:nvCxnSpPr>
            <p:cNvPr id="1745" name="Google Shape;1745;p85"/>
            <p:cNvCxnSpPr>
              <a:stCxn id="1701" idx="3"/>
              <a:endCxn id="1685" idx="0"/>
            </p:cNvCxnSpPr>
            <p:nvPr/>
          </p:nvCxnSpPr>
          <p:spPr>
            <a:xfrm>
              <a:off x="7146700" y="567825"/>
              <a:ext cx="332400" cy="38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6" name="Google Shape;1746;p85"/>
            <p:cNvCxnSpPr>
              <a:stCxn id="1701" idx="3"/>
              <a:endCxn id="1708" idx="0"/>
            </p:cNvCxnSpPr>
            <p:nvPr/>
          </p:nvCxnSpPr>
          <p:spPr>
            <a:xfrm>
              <a:off x="7146700" y="567825"/>
              <a:ext cx="332400" cy="295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7" name="Google Shape;1747;p85"/>
            <p:cNvCxnSpPr>
              <a:stCxn id="1724" idx="3"/>
              <a:endCxn id="1708" idx="0"/>
            </p:cNvCxnSpPr>
            <p:nvPr/>
          </p:nvCxnSpPr>
          <p:spPr>
            <a:xfrm>
              <a:off x="7146863" y="3136100"/>
              <a:ext cx="332400" cy="38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8" name="Google Shape;1748;p85"/>
            <p:cNvCxnSpPr>
              <a:stCxn id="1724" idx="3"/>
              <a:endCxn id="1692" idx="1"/>
            </p:cNvCxnSpPr>
            <p:nvPr/>
          </p:nvCxnSpPr>
          <p:spPr>
            <a:xfrm flipH="1" rot="10800000">
              <a:off x="7146863" y="1604000"/>
              <a:ext cx="348900" cy="153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8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86"/>
          <p:cNvSpPr/>
          <p:nvPr/>
        </p:nvSpPr>
        <p:spPr>
          <a:xfrm>
            <a:off x="473044" y="4398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iptables</a:t>
            </a:r>
            <a:endParaRPr/>
          </a:p>
        </p:txBody>
      </p:sp>
      <p:sp>
        <p:nvSpPr>
          <p:cNvPr id="1755" name="Google Shape;1755;p86"/>
          <p:cNvSpPr/>
          <p:nvPr/>
        </p:nvSpPr>
        <p:spPr>
          <a:xfrm>
            <a:off x="473044" y="148723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Container runtime</a:t>
            </a:r>
            <a:endParaRPr/>
          </a:p>
        </p:txBody>
      </p:sp>
      <p:sp>
        <p:nvSpPr>
          <p:cNvPr id="1756" name="Google Shape;1756;p86"/>
          <p:cNvSpPr/>
          <p:nvPr/>
        </p:nvSpPr>
        <p:spPr>
          <a:xfrm>
            <a:off x="473044" y="303373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endpoints</a:t>
            </a:r>
            <a:endParaRPr/>
          </a:p>
        </p:txBody>
      </p:sp>
      <p:sp>
        <p:nvSpPr>
          <p:cNvPr id="1757" name="Google Shape;1757;p86"/>
          <p:cNvSpPr/>
          <p:nvPr/>
        </p:nvSpPr>
        <p:spPr>
          <a:xfrm>
            <a:off x="473044" y="4173311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pod</a:t>
            </a:r>
            <a:endParaRPr/>
          </a:p>
        </p:txBody>
      </p:sp>
      <p:sp>
        <p:nvSpPr>
          <p:cNvPr id="1758" name="Google Shape;1758;p86"/>
          <p:cNvSpPr/>
          <p:nvPr/>
        </p:nvSpPr>
        <p:spPr>
          <a:xfrm>
            <a:off x="2996169" y="22301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kubelet</a:t>
            </a:r>
            <a:endParaRPr/>
          </a:p>
        </p:txBody>
      </p:sp>
      <p:sp>
        <p:nvSpPr>
          <p:cNvPr id="1759" name="Google Shape;1759;p86"/>
          <p:cNvSpPr/>
          <p:nvPr/>
        </p:nvSpPr>
        <p:spPr>
          <a:xfrm>
            <a:off x="5079607" y="22301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Endpoint controller</a:t>
            </a:r>
            <a:endParaRPr/>
          </a:p>
        </p:txBody>
      </p:sp>
      <p:sp>
        <p:nvSpPr>
          <p:cNvPr id="1760" name="Google Shape;1760;p86"/>
          <p:cNvSpPr/>
          <p:nvPr/>
        </p:nvSpPr>
        <p:spPr>
          <a:xfrm>
            <a:off x="7163044" y="2230186"/>
            <a:ext cx="17667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kube-proxy</a:t>
            </a:r>
            <a:endParaRPr/>
          </a:p>
        </p:txBody>
      </p:sp>
      <p:cxnSp>
        <p:nvCxnSpPr>
          <p:cNvPr id="1761" name="Google Shape;1761;p86"/>
          <p:cNvCxnSpPr>
            <a:stCxn id="1754" idx="3"/>
          </p:cNvCxnSpPr>
          <p:nvPr/>
        </p:nvCxnSpPr>
        <p:spPr>
          <a:xfrm flipH="1" rot="10800000">
            <a:off x="2239744" y="654236"/>
            <a:ext cx="6731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86"/>
          <p:cNvCxnSpPr/>
          <p:nvPr/>
        </p:nvCxnSpPr>
        <p:spPr>
          <a:xfrm flipH="1" rot="10800000">
            <a:off x="2239744" y="1707286"/>
            <a:ext cx="6731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86"/>
          <p:cNvCxnSpPr/>
          <p:nvPr/>
        </p:nvCxnSpPr>
        <p:spPr>
          <a:xfrm flipH="1" rot="10800000">
            <a:off x="2239744" y="3253786"/>
            <a:ext cx="6731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86"/>
          <p:cNvCxnSpPr/>
          <p:nvPr/>
        </p:nvCxnSpPr>
        <p:spPr>
          <a:xfrm flipH="1" rot="10800000">
            <a:off x="2239744" y="4393361"/>
            <a:ext cx="6731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86"/>
          <p:cNvSpPr txBox="1"/>
          <p:nvPr/>
        </p:nvSpPr>
        <p:spPr>
          <a:xfrm>
            <a:off x="1731800" y="3429000"/>
            <a:ext cx="684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created</a:t>
            </a:r>
            <a:endParaRPr sz="1000"/>
          </a:p>
        </p:txBody>
      </p:sp>
      <p:sp>
        <p:nvSpPr>
          <p:cNvPr id="1766" name="Google Shape;1766;p86"/>
          <p:cNvSpPr txBox="1"/>
          <p:nvPr/>
        </p:nvSpPr>
        <p:spPr>
          <a:xfrm>
            <a:off x="1731800" y="4580225"/>
            <a:ext cx="684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created</a:t>
            </a:r>
            <a:endParaRPr sz="1000"/>
          </a:p>
        </p:txBody>
      </p:sp>
      <p:grpSp>
        <p:nvGrpSpPr>
          <p:cNvPr id="1767" name="Google Shape;1767;p86"/>
          <p:cNvGrpSpPr/>
          <p:nvPr/>
        </p:nvGrpSpPr>
        <p:grpSpPr>
          <a:xfrm>
            <a:off x="2599425" y="4393350"/>
            <a:ext cx="803700" cy="442775"/>
            <a:chOff x="2599425" y="4393350"/>
            <a:chExt cx="803700" cy="442775"/>
          </a:xfrm>
        </p:grpSpPr>
        <p:sp>
          <p:nvSpPr>
            <p:cNvPr id="1768" name="Google Shape;1768;p86"/>
            <p:cNvSpPr txBox="1"/>
            <p:nvPr/>
          </p:nvSpPr>
          <p:spPr>
            <a:xfrm>
              <a:off x="2599425" y="4580225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scheduled</a:t>
              </a:r>
              <a:endParaRPr sz="1000"/>
            </a:p>
          </p:txBody>
        </p:sp>
        <p:cxnSp>
          <p:nvCxnSpPr>
            <p:cNvPr id="1769" name="Google Shape;1769;p86"/>
            <p:cNvCxnSpPr/>
            <p:nvPr/>
          </p:nvCxnSpPr>
          <p:spPr>
            <a:xfrm>
              <a:off x="3010825" y="4393350"/>
              <a:ext cx="5100" cy="1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0" name="Google Shape;1770;p86"/>
          <p:cNvGrpSpPr/>
          <p:nvPr/>
        </p:nvGrpSpPr>
        <p:grpSpPr>
          <a:xfrm>
            <a:off x="7050475" y="657069"/>
            <a:ext cx="803700" cy="1568421"/>
            <a:chOff x="2672775" y="1731850"/>
            <a:chExt cx="803700" cy="502200"/>
          </a:xfrm>
        </p:grpSpPr>
        <p:cxnSp>
          <p:nvCxnSpPr>
            <p:cNvPr id="1771" name="Google Shape;1771;p86"/>
            <p:cNvCxnSpPr/>
            <p:nvPr/>
          </p:nvCxnSpPr>
          <p:spPr>
            <a:xfrm rot="10800000">
              <a:off x="3325100" y="1731850"/>
              <a:ext cx="0" cy="50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2" name="Google Shape;1772;p86"/>
            <p:cNvSpPr txBox="1"/>
            <p:nvPr/>
          </p:nvSpPr>
          <p:spPr>
            <a:xfrm>
              <a:off x="2672775" y="1857121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Iptables restore</a:t>
              </a:r>
              <a:endParaRPr sz="1000"/>
            </a:p>
          </p:txBody>
        </p:sp>
      </p:grpSp>
      <p:grpSp>
        <p:nvGrpSpPr>
          <p:cNvPr id="1773" name="Google Shape;1773;p86"/>
          <p:cNvGrpSpPr/>
          <p:nvPr/>
        </p:nvGrpSpPr>
        <p:grpSpPr>
          <a:xfrm>
            <a:off x="3747625" y="1731825"/>
            <a:ext cx="803700" cy="476400"/>
            <a:chOff x="3747625" y="1731825"/>
            <a:chExt cx="803700" cy="476400"/>
          </a:xfrm>
        </p:grpSpPr>
        <p:cxnSp>
          <p:nvCxnSpPr>
            <p:cNvPr id="1774" name="Google Shape;1774;p86"/>
            <p:cNvCxnSpPr/>
            <p:nvPr/>
          </p:nvCxnSpPr>
          <p:spPr>
            <a:xfrm>
              <a:off x="4320875" y="1731825"/>
              <a:ext cx="0" cy="47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5" name="Google Shape;1775;p86"/>
            <p:cNvSpPr txBox="1"/>
            <p:nvPr/>
          </p:nvSpPr>
          <p:spPr>
            <a:xfrm>
              <a:off x="3747625" y="1777200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Pod started</a:t>
              </a:r>
              <a:endParaRPr sz="1000"/>
            </a:p>
          </p:txBody>
        </p:sp>
      </p:grpSp>
      <p:grpSp>
        <p:nvGrpSpPr>
          <p:cNvPr id="1776" name="Google Shape;1776;p86"/>
          <p:cNvGrpSpPr/>
          <p:nvPr/>
        </p:nvGrpSpPr>
        <p:grpSpPr>
          <a:xfrm>
            <a:off x="2468600" y="2710425"/>
            <a:ext cx="803700" cy="1688400"/>
            <a:chOff x="2468600" y="2710425"/>
            <a:chExt cx="803700" cy="1688400"/>
          </a:xfrm>
        </p:grpSpPr>
        <p:cxnSp>
          <p:nvCxnSpPr>
            <p:cNvPr id="1777" name="Google Shape;1777;p86"/>
            <p:cNvCxnSpPr/>
            <p:nvPr/>
          </p:nvCxnSpPr>
          <p:spPr>
            <a:xfrm rot="10800000">
              <a:off x="3013375" y="2710425"/>
              <a:ext cx="0" cy="168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8" name="Google Shape;1778;p86"/>
            <p:cNvSpPr txBox="1"/>
            <p:nvPr/>
          </p:nvSpPr>
          <p:spPr>
            <a:xfrm>
              <a:off x="2468600" y="3736825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watch</a:t>
              </a:r>
              <a:endParaRPr sz="1000"/>
            </a:p>
          </p:txBody>
        </p:sp>
      </p:grpSp>
      <p:grpSp>
        <p:nvGrpSpPr>
          <p:cNvPr id="1779" name="Google Shape;1779;p86"/>
          <p:cNvGrpSpPr/>
          <p:nvPr/>
        </p:nvGrpSpPr>
        <p:grpSpPr>
          <a:xfrm>
            <a:off x="3842875" y="2692975"/>
            <a:ext cx="803700" cy="1697100"/>
            <a:chOff x="3842875" y="2692975"/>
            <a:chExt cx="803700" cy="1697100"/>
          </a:xfrm>
        </p:grpSpPr>
        <p:cxnSp>
          <p:nvCxnSpPr>
            <p:cNvPr id="1780" name="Google Shape;1780;p86"/>
            <p:cNvCxnSpPr/>
            <p:nvPr/>
          </p:nvCxnSpPr>
          <p:spPr>
            <a:xfrm>
              <a:off x="4580650" y="2692975"/>
              <a:ext cx="8700" cy="169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1" name="Google Shape;1781;p86"/>
            <p:cNvSpPr txBox="1"/>
            <p:nvPr/>
          </p:nvSpPr>
          <p:spPr>
            <a:xfrm>
              <a:off x="3842875" y="3546325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Update pod status</a:t>
              </a:r>
              <a:endParaRPr sz="1000"/>
            </a:p>
          </p:txBody>
        </p:sp>
      </p:grpSp>
      <p:grpSp>
        <p:nvGrpSpPr>
          <p:cNvPr id="1782" name="Google Shape;1782;p86"/>
          <p:cNvGrpSpPr/>
          <p:nvPr/>
        </p:nvGrpSpPr>
        <p:grpSpPr>
          <a:xfrm>
            <a:off x="4710925" y="2693300"/>
            <a:ext cx="803700" cy="1688400"/>
            <a:chOff x="2468600" y="2710425"/>
            <a:chExt cx="803700" cy="1688400"/>
          </a:xfrm>
        </p:grpSpPr>
        <p:cxnSp>
          <p:nvCxnSpPr>
            <p:cNvPr id="1783" name="Google Shape;1783;p86"/>
            <p:cNvCxnSpPr/>
            <p:nvPr/>
          </p:nvCxnSpPr>
          <p:spPr>
            <a:xfrm rot="10800000">
              <a:off x="3013375" y="2710425"/>
              <a:ext cx="0" cy="168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4" name="Google Shape;1784;p86"/>
            <p:cNvSpPr txBox="1"/>
            <p:nvPr/>
          </p:nvSpPr>
          <p:spPr>
            <a:xfrm>
              <a:off x="2468600" y="3736825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watch</a:t>
              </a:r>
              <a:endParaRPr sz="1000"/>
            </a:p>
          </p:txBody>
        </p:sp>
      </p:grpSp>
      <p:grpSp>
        <p:nvGrpSpPr>
          <p:cNvPr id="1785" name="Google Shape;1785;p86"/>
          <p:cNvGrpSpPr/>
          <p:nvPr/>
        </p:nvGrpSpPr>
        <p:grpSpPr>
          <a:xfrm>
            <a:off x="5874500" y="2688963"/>
            <a:ext cx="803700" cy="558300"/>
            <a:chOff x="5874500" y="2688963"/>
            <a:chExt cx="803700" cy="558300"/>
          </a:xfrm>
        </p:grpSpPr>
        <p:cxnSp>
          <p:nvCxnSpPr>
            <p:cNvPr id="1786" name="Google Shape;1786;p86"/>
            <p:cNvCxnSpPr/>
            <p:nvPr/>
          </p:nvCxnSpPr>
          <p:spPr>
            <a:xfrm flipH="1">
              <a:off x="6632850" y="2688963"/>
              <a:ext cx="5400" cy="5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7" name="Google Shape;1787;p86"/>
            <p:cNvSpPr txBox="1"/>
            <p:nvPr/>
          </p:nvSpPr>
          <p:spPr>
            <a:xfrm>
              <a:off x="5874500" y="2710413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Update endpoints</a:t>
              </a:r>
              <a:endParaRPr sz="1000"/>
            </a:p>
          </p:txBody>
        </p:sp>
      </p:grpSp>
      <p:grpSp>
        <p:nvGrpSpPr>
          <p:cNvPr id="1788" name="Google Shape;1788;p86"/>
          <p:cNvGrpSpPr/>
          <p:nvPr/>
        </p:nvGrpSpPr>
        <p:grpSpPr>
          <a:xfrm>
            <a:off x="6846300" y="2693354"/>
            <a:ext cx="803700" cy="558354"/>
            <a:chOff x="6846300" y="2693354"/>
            <a:chExt cx="803700" cy="558354"/>
          </a:xfrm>
        </p:grpSpPr>
        <p:cxnSp>
          <p:nvCxnSpPr>
            <p:cNvPr id="1789" name="Google Shape;1789;p86"/>
            <p:cNvCxnSpPr/>
            <p:nvPr/>
          </p:nvCxnSpPr>
          <p:spPr>
            <a:xfrm rot="10800000">
              <a:off x="7391075" y="2693354"/>
              <a:ext cx="0" cy="55835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0" name="Google Shape;1790;p86"/>
            <p:cNvSpPr txBox="1"/>
            <p:nvPr/>
          </p:nvSpPr>
          <p:spPr>
            <a:xfrm>
              <a:off x="6846300" y="2816309"/>
              <a:ext cx="803700" cy="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watch</a:t>
              </a:r>
              <a:endParaRPr sz="1000"/>
            </a:p>
          </p:txBody>
        </p:sp>
      </p:grpSp>
      <p:grpSp>
        <p:nvGrpSpPr>
          <p:cNvPr id="1791" name="Google Shape;1791;p86"/>
          <p:cNvGrpSpPr/>
          <p:nvPr/>
        </p:nvGrpSpPr>
        <p:grpSpPr>
          <a:xfrm>
            <a:off x="8133071" y="677200"/>
            <a:ext cx="950295" cy="1541400"/>
            <a:chOff x="8342830" y="666750"/>
            <a:chExt cx="803700" cy="1541400"/>
          </a:xfrm>
        </p:grpSpPr>
        <p:cxnSp>
          <p:nvCxnSpPr>
            <p:cNvPr id="1792" name="Google Shape;1792;p86"/>
            <p:cNvCxnSpPr/>
            <p:nvPr/>
          </p:nvCxnSpPr>
          <p:spPr>
            <a:xfrm>
              <a:off x="8385371" y="666750"/>
              <a:ext cx="8700" cy="154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3" name="Google Shape;1793;p86"/>
            <p:cNvSpPr txBox="1"/>
            <p:nvPr/>
          </p:nvSpPr>
          <p:spPr>
            <a:xfrm>
              <a:off x="8342830" y="948029"/>
              <a:ext cx="803700" cy="7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programmed</a:t>
              </a:r>
              <a:endParaRPr sz="1000"/>
            </a:p>
          </p:txBody>
        </p:sp>
      </p:grpSp>
      <p:grpSp>
        <p:nvGrpSpPr>
          <p:cNvPr id="1794" name="Google Shape;1794;p86"/>
          <p:cNvGrpSpPr/>
          <p:nvPr/>
        </p:nvGrpSpPr>
        <p:grpSpPr>
          <a:xfrm>
            <a:off x="2591838" y="1757675"/>
            <a:ext cx="803700" cy="467700"/>
            <a:chOff x="2591838" y="1757675"/>
            <a:chExt cx="803700" cy="467700"/>
          </a:xfrm>
        </p:grpSpPr>
        <p:cxnSp>
          <p:nvCxnSpPr>
            <p:cNvPr id="1795" name="Google Shape;1795;p86"/>
            <p:cNvCxnSpPr/>
            <p:nvPr/>
          </p:nvCxnSpPr>
          <p:spPr>
            <a:xfrm rot="10800000">
              <a:off x="3255775" y="1757675"/>
              <a:ext cx="8700" cy="4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6" name="Google Shape;1796;p86"/>
            <p:cNvSpPr txBox="1"/>
            <p:nvPr/>
          </p:nvSpPr>
          <p:spPr>
            <a:xfrm>
              <a:off x="2591838" y="1846475"/>
              <a:ext cx="803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Run pod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87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2" name="Google Shape;1802;p8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8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8" name="Google Shape;1808;p8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89"/>
          <p:cNvSpPr txBox="1"/>
          <p:nvPr/>
        </p:nvSpPr>
        <p:spPr>
          <a:xfrm>
            <a:off x="379600" y="312650"/>
            <a:ext cx="8445600" cy="4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Kubernetes Components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Master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Kube-api server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Kube-scheduler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Kube-controller-manager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Worker Components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Kubelet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kube-proxy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4" name="Google Shape;1814;p8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90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0" name="Google Shape;1820;p90"/>
          <p:cNvGrpSpPr/>
          <p:nvPr/>
        </p:nvGrpSpPr>
        <p:grpSpPr>
          <a:xfrm>
            <a:off x="106326" y="2083114"/>
            <a:ext cx="8931315" cy="2805644"/>
            <a:chOff x="96911" y="2837511"/>
            <a:chExt cx="8931315" cy="2137634"/>
          </a:xfrm>
        </p:grpSpPr>
        <p:grpSp>
          <p:nvGrpSpPr>
            <p:cNvPr id="1821" name="Google Shape;1821;p90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1822" name="Google Shape;1822;p90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90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24" name="Google Shape;1824;p90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1825" name="Google Shape;1825;p90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90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27" name="Google Shape;1827;p90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1828" name="Google Shape;1828;p90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90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</p:grpSp>
      <p:grpSp>
        <p:nvGrpSpPr>
          <p:cNvPr id="1830" name="Google Shape;1830;p90"/>
          <p:cNvGrpSpPr/>
          <p:nvPr/>
        </p:nvGrpSpPr>
        <p:grpSpPr>
          <a:xfrm>
            <a:off x="2944100" y="100125"/>
            <a:ext cx="4064700" cy="955800"/>
            <a:chOff x="2944100" y="100125"/>
            <a:chExt cx="4064700" cy="955800"/>
          </a:xfrm>
        </p:grpSpPr>
        <p:sp>
          <p:nvSpPr>
            <p:cNvPr id="1831" name="Google Shape;1831;p90"/>
            <p:cNvSpPr/>
            <p:nvPr/>
          </p:nvSpPr>
          <p:spPr>
            <a:xfrm>
              <a:off x="2944100" y="100125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proxy</a:t>
              </a:r>
              <a:endParaRPr/>
            </a:p>
          </p:txBody>
        </p:sp>
        <p:sp>
          <p:nvSpPr>
            <p:cNvPr id="1832" name="Google Shape;1832;p90"/>
            <p:cNvSpPr/>
            <p:nvPr/>
          </p:nvSpPr>
          <p:spPr>
            <a:xfrm>
              <a:off x="3096500" y="252525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kubelet</a:t>
              </a:r>
              <a:endParaRPr/>
            </a:p>
          </p:txBody>
        </p:sp>
        <p:sp>
          <p:nvSpPr>
            <p:cNvPr id="1833" name="Google Shape;1833;p90"/>
            <p:cNvSpPr/>
            <p:nvPr/>
          </p:nvSpPr>
          <p:spPr>
            <a:xfrm>
              <a:off x="3248900" y="404925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controller manager</a:t>
              </a:r>
              <a:endParaRPr/>
            </a:p>
          </p:txBody>
        </p:sp>
        <p:sp>
          <p:nvSpPr>
            <p:cNvPr id="1834" name="Google Shape;1834;p90"/>
            <p:cNvSpPr/>
            <p:nvPr/>
          </p:nvSpPr>
          <p:spPr>
            <a:xfrm>
              <a:off x="3401300" y="557325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  <p:sp>
          <p:nvSpPr>
            <p:cNvPr id="1835" name="Google Shape;1835;p90"/>
            <p:cNvSpPr/>
            <p:nvPr/>
          </p:nvSpPr>
          <p:spPr>
            <a:xfrm>
              <a:off x="3553700" y="709725"/>
              <a:ext cx="34551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api server</a:t>
              </a:r>
              <a:endParaRPr/>
            </a:p>
          </p:txBody>
        </p:sp>
      </p:grpSp>
      <p:sp>
        <p:nvSpPr>
          <p:cNvPr id="1836" name="Google Shape;1836;p9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2" name="Google Shape;1842;p91"/>
          <p:cNvGrpSpPr/>
          <p:nvPr/>
        </p:nvGrpSpPr>
        <p:grpSpPr>
          <a:xfrm>
            <a:off x="106326" y="2083114"/>
            <a:ext cx="8931315" cy="2805644"/>
            <a:chOff x="96911" y="2837511"/>
            <a:chExt cx="8931315" cy="2137634"/>
          </a:xfrm>
        </p:grpSpPr>
        <p:grpSp>
          <p:nvGrpSpPr>
            <p:cNvPr id="1843" name="Google Shape;1843;p91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1844" name="Google Shape;1844;p91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91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46" name="Google Shape;1846;p91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1847" name="Google Shape;1847;p91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91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49" name="Google Shape;1849;p91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1850" name="Google Shape;1850;p91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91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</p:grpSp>
      <p:sp>
        <p:nvSpPr>
          <p:cNvPr id="1852" name="Google Shape;1852;p91"/>
          <p:cNvSpPr/>
          <p:nvPr/>
        </p:nvSpPr>
        <p:spPr>
          <a:xfrm>
            <a:off x="2944100" y="1001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proxy</a:t>
            </a:r>
            <a:endParaRPr/>
          </a:p>
        </p:txBody>
      </p:sp>
      <p:sp>
        <p:nvSpPr>
          <p:cNvPr id="1853" name="Google Shape;1853;p91"/>
          <p:cNvSpPr/>
          <p:nvPr/>
        </p:nvSpPr>
        <p:spPr>
          <a:xfrm>
            <a:off x="3096500" y="2525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1854" name="Google Shape;1854;p91"/>
          <p:cNvSpPr/>
          <p:nvPr/>
        </p:nvSpPr>
        <p:spPr>
          <a:xfrm>
            <a:off x="3248900" y="4049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controller manager</a:t>
            </a:r>
            <a:endParaRPr/>
          </a:p>
        </p:txBody>
      </p:sp>
      <p:sp>
        <p:nvSpPr>
          <p:cNvPr id="1855" name="Google Shape;1855;p91"/>
          <p:cNvSpPr/>
          <p:nvPr/>
        </p:nvSpPr>
        <p:spPr>
          <a:xfrm>
            <a:off x="3401300" y="5573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scheduler</a:t>
            </a:r>
            <a:endParaRPr/>
          </a:p>
        </p:txBody>
      </p:sp>
      <p:sp>
        <p:nvSpPr>
          <p:cNvPr id="1856" name="Google Shape;1856;p91"/>
          <p:cNvSpPr/>
          <p:nvPr/>
        </p:nvSpPr>
        <p:spPr>
          <a:xfrm>
            <a:off x="3553700" y="7097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api server</a:t>
            </a:r>
            <a:endParaRPr/>
          </a:p>
        </p:txBody>
      </p:sp>
      <p:sp>
        <p:nvSpPr>
          <p:cNvPr id="1857" name="Google Shape;1857;p91"/>
          <p:cNvSpPr/>
          <p:nvPr/>
        </p:nvSpPr>
        <p:spPr>
          <a:xfrm>
            <a:off x="10632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858" name="Google Shape;1858;p91"/>
          <p:cNvSpPr/>
          <p:nvPr/>
        </p:nvSpPr>
        <p:spPr>
          <a:xfrm>
            <a:off x="3200850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859" name="Google Shape;1859;p91"/>
          <p:cNvSpPr/>
          <p:nvPr/>
        </p:nvSpPr>
        <p:spPr>
          <a:xfrm>
            <a:off x="629537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860" name="Google Shape;1860;p9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79600" y="312650"/>
            <a:ext cx="844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Pod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5" name="Google Shape;145;p20"/>
          <p:cNvGrpSpPr/>
          <p:nvPr/>
        </p:nvGrpSpPr>
        <p:grpSpPr>
          <a:xfrm>
            <a:off x="3498400" y="1128725"/>
            <a:ext cx="2208000" cy="1349700"/>
            <a:chOff x="3498400" y="695775"/>
            <a:chExt cx="2208000" cy="1349700"/>
          </a:xfrm>
        </p:grpSpPr>
        <p:sp>
          <p:nvSpPr>
            <p:cNvPr id="146" name="Google Shape;146;p20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Cult-api-a-v1</a:t>
              </a:r>
              <a:endParaRPr/>
            </a:p>
          </p:txBody>
        </p:sp>
        <p:grpSp>
          <p:nvGrpSpPr>
            <p:cNvPr id="148" name="Google Shape;148;p20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149" name="Google Shape;149;p20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151" name="Google Shape;151;p20"/>
          <p:cNvGrpSpPr/>
          <p:nvPr/>
        </p:nvGrpSpPr>
        <p:grpSpPr>
          <a:xfrm>
            <a:off x="3498400" y="3125500"/>
            <a:ext cx="2208000" cy="1349700"/>
            <a:chOff x="3498400" y="695775"/>
            <a:chExt cx="2208000" cy="1349700"/>
          </a:xfrm>
        </p:grpSpPr>
        <p:sp>
          <p:nvSpPr>
            <p:cNvPr id="152" name="Google Shape;152;p20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Pod</a:t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Cult-api-b-v1</a:t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3498400" y="1595175"/>
              <a:ext cx="11172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Port</a:t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615600" y="1595175"/>
              <a:ext cx="10908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3000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2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6" name="Google Shape;1866;p92"/>
          <p:cNvGrpSpPr/>
          <p:nvPr/>
        </p:nvGrpSpPr>
        <p:grpSpPr>
          <a:xfrm>
            <a:off x="106326" y="2083114"/>
            <a:ext cx="8931315" cy="2805644"/>
            <a:chOff x="96911" y="2837511"/>
            <a:chExt cx="8931315" cy="2137634"/>
          </a:xfrm>
        </p:grpSpPr>
        <p:grpSp>
          <p:nvGrpSpPr>
            <p:cNvPr id="1867" name="Google Shape;1867;p92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1868" name="Google Shape;1868;p92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92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70" name="Google Shape;1870;p92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1871" name="Google Shape;1871;p92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92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73" name="Google Shape;1873;p92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1874" name="Google Shape;1874;p92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92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</p:grpSp>
      <p:sp>
        <p:nvSpPr>
          <p:cNvPr id="1876" name="Google Shape;1876;p92"/>
          <p:cNvSpPr/>
          <p:nvPr/>
        </p:nvSpPr>
        <p:spPr>
          <a:xfrm>
            <a:off x="2944100" y="1001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proxy</a:t>
            </a:r>
            <a:endParaRPr/>
          </a:p>
        </p:txBody>
      </p:sp>
      <p:sp>
        <p:nvSpPr>
          <p:cNvPr id="1877" name="Google Shape;1877;p92"/>
          <p:cNvSpPr/>
          <p:nvPr/>
        </p:nvSpPr>
        <p:spPr>
          <a:xfrm>
            <a:off x="3096500" y="2525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1878" name="Google Shape;1878;p92"/>
          <p:cNvSpPr/>
          <p:nvPr/>
        </p:nvSpPr>
        <p:spPr>
          <a:xfrm>
            <a:off x="3248900" y="4049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controller manager</a:t>
            </a:r>
            <a:endParaRPr/>
          </a:p>
        </p:txBody>
      </p:sp>
      <p:sp>
        <p:nvSpPr>
          <p:cNvPr id="1879" name="Google Shape;1879;p92"/>
          <p:cNvSpPr/>
          <p:nvPr/>
        </p:nvSpPr>
        <p:spPr>
          <a:xfrm>
            <a:off x="3401300" y="5573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scheduler</a:t>
            </a:r>
            <a:endParaRPr/>
          </a:p>
        </p:txBody>
      </p:sp>
      <p:sp>
        <p:nvSpPr>
          <p:cNvPr id="1880" name="Google Shape;1880;p92"/>
          <p:cNvSpPr/>
          <p:nvPr/>
        </p:nvSpPr>
        <p:spPr>
          <a:xfrm>
            <a:off x="10632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881" name="Google Shape;1881;p92"/>
          <p:cNvSpPr/>
          <p:nvPr/>
        </p:nvSpPr>
        <p:spPr>
          <a:xfrm>
            <a:off x="3200850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882" name="Google Shape;1882;p92"/>
          <p:cNvSpPr/>
          <p:nvPr/>
        </p:nvSpPr>
        <p:spPr>
          <a:xfrm>
            <a:off x="629537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grpSp>
        <p:nvGrpSpPr>
          <p:cNvPr id="1883" name="Google Shape;1883;p92"/>
          <p:cNvGrpSpPr/>
          <p:nvPr/>
        </p:nvGrpSpPr>
        <p:grpSpPr>
          <a:xfrm>
            <a:off x="106325" y="2957275"/>
            <a:ext cx="8931350" cy="346200"/>
            <a:chOff x="106325" y="2957275"/>
            <a:chExt cx="8931350" cy="346200"/>
          </a:xfrm>
        </p:grpSpPr>
        <p:sp>
          <p:nvSpPr>
            <p:cNvPr id="1884" name="Google Shape;1884;p92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scheduler</a:t>
              </a:r>
              <a:endParaRPr b="1"/>
            </a:p>
          </p:txBody>
        </p:sp>
        <p:sp>
          <p:nvSpPr>
            <p:cNvPr id="1885" name="Google Shape;1885;p92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  <p:sp>
          <p:nvSpPr>
            <p:cNvPr id="1886" name="Google Shape;1886;p92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</p:grpSp>
      <p:sp>
        <p:nvSpPr>
          <p:cNvPr id="1887" name="Google Shape;1887;p9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93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3" name="Google Shape;1893;p93"/>
          <p:cNvGrpSpPr/>
          <p:nvPr/>
        </p:nvGrpSpPr>
        <p:grpSpPr>
          <a:xfrm>
            <a:off x="106326" y="2083114"/>
            <a:ext cx="8931315" cy="2805644"/>
            <a:chOff x="96911" y="2837511"/>
            <a:chExt cx="8931315" cy="2137634"/>
          </a:xfrm>
        </p:grpSpPr>
        <p:grpSp>
          <p:nvGrpSpPr>
            <p:cNvPr id="1894" name="Google Shape;1894;p93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1895" name="Google Shape;1895;p93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93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897" name="Google Shape;1897;p93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1898" name="Google Shape;1898;p93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93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900" name="Google Shape;1900;p93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1901" name="Google Shape;1901;p93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93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</p:grpSp>
      <p:sp>
        <p:nvSpPr>
          <p:cNvPr id="1903" name="Google Shape;1903;p93"/>
          <p:cNvSpPr/>
          <p:nvPr/>
        </p:nvSpPr>
        <p:spPr>
          <a:xfrm>
            <a:off x="2944100" y="1001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proxy</a:t>
            </a:r>
            <a:endParaRPr/>
          </a:p>
        </p:txBody>
      </p:sp>
      <p:sp>
        <p:nvSpPr>
          <p:cNvPr id="1904" name="Google Shape;1904;p93"/>
          <p:cNvSpPr/>
          <p:nvPr/>
        </p:nvSpPr>
        <p:spPr>
          <a:xfrm>
            <a:off x="3096500" y="2525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1905" name="Google Shape;1905;p93"/>
          <p:cNvSpPr/>
          <p:nvPr/>
        </p:nvSpPr>
        <p:spPr>
          <a:xfrm>
            <a:off x="3248900" y="4049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controller manager</a:t>
            </a:r>
            <a:endParaRPr/>
          </a:p>
        </p:txBody>
      </p:sp>
      <p:sp>
        <p:nvSpPr>
          <p:cNvPr id="1906" name="Google Shape;1906;p93"/>
          <p:cNvSpPr/>
          <p:nvPr/>
        </p:nvSpPr>
        <p:spPr>
          <a:xfrm>
            <a:off x="10632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907" name="Google Shape;1907;p93"/>
          <p:cNvSpPr/>
          <p:nvPr/>
        </p:nvSpPr>
        <p:spPr>
          <a:xfrm>
            <a:off x="3200850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908" name="Google Shape;1908;p93"/>
          <p:cNvSpPr/>
          <p:nvPr/>
        </p:nvSpPr>
        <p:spPr>
          <a:xfrm>
            <a:off x="629537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grpSp>
        <p:nvGrpSpPr>
          <p:cNvPr id="1909" name="Google Shape;1909;p93"/>
          <p:cNvGrpSpPr/>
          <p:nvPr/>
        </p:nvGrpSpPr>
        <p:grpSpPr>
          <a:xfrm>
            <a:off x="106325" y="2957275"/>
            <a:ext cx="8931350" cy="346200"/>
            <a:chOff x="106325" y="2957275"/>
            <a:chExt cx="8931350" cy="346200"/>
          </a:xfrm>
        </p:grpSpPr>
        <p:sp>
          <p:nvSpPr>
            <p:cNvPr id="1910" name="Google Shape;1910;p93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scheduler</a:t>
              </a:r>
              <a:endParaRPr b="1"/>
            </a:p>
          </p:txBody>
        </p:sp>
        <p:sp>
          <p:nvSpPr>
            <p:cNvPr id="1911" name="Google Shape;1911;p93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  <p:sp>
          <p:nvSpPr>
            <p:cNvPr id="1912" name="Google Shape;1912;p93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</p:grpSp>
      <p:grpSp>
        <p:nvGrpSpPr>
          <p:cNvPr id="1913" name="Google Shape;1913;p93"/>
          <p:cNvGrpSpPr/>
          <p:nvPr/>
        </p:nvGrpSpPr>
        <p:grpSpPr>
          <a:xfrm>
            <a:off x="106313" y="3312825"/>
            <a:ext cx="8931350" cy="346200"/>
            <a:chOff x="106325" y="2957275"/>
            <a:chExt cx="8931350" cy="346200"/>
          </a:xfrm>
        </p:grpSpPr>
        <p:sp>
          <p:nvSpPr>
            <p:cNvPr id="1914" name="Google Shape;1914;p93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controller manager</a:t>
              </a:r>
              <a:endParaRPr/>
            </a:p>
          </p:txBody>
        </p:sp>
        <p:sp>
          <p:nvSpPr>
            <p:cNvPr id="1915" name="Google Shape;1915;p93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Kube controller manager</a:t>
              </a:r>
              <a:endParaRPr/>
            </a:p>
          </p:txBody>
        </p:sp>
        <p:sp>
          <p:nvSpPr>
            <p:cNvPr id="1916" name="Google Shape;1916;p93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controller manager</a:t>
              </a:r>
              <a:endParaRPr b="1"/>
            </a:p>
          </p:txBody>
        </p:sp>
      </p:grpSp>
      <p:sp>
        <p:nvSpPr>
          <p:cNvPr id="1917" name="Google Shape;1917;p9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94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3" name="Google Shape;1923;p94"/>
          <p:cNvGrpSpPr/>
          <p:nvPr/>
        </p:nvGrpSpPr>
        <p:grpSpPr>
          <a:xfrm>
            <a:off x="106326" y="2083114"/>
            <a:ext cx="8931315" cy="2805644"/>
            <a:chOff x="96911" y="2837511"/>
            <a:chExt cx="8931315" cy="2137634"/>
          </a:xfrm>
        </p:grpSpPr>
        <p:grpSp>
          <p:nvGrpSpPr>
            <p:cNvPr id="1924" name="Google Shape;1924;p94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1925" name="Google Shape;1925;p94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94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927" name="Google Shape;1927;p94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1928" name="Google Shape;1928;p94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94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930" name="Google Shape;1930;p94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1931" name="Google Shape;1931;p94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94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</p:grpSp>
      <p:sp>
        <p:nvSpPr>
          <p:cNvPr id="1933" name="Google Shape;1933;p94"/>
          <p:cNvSpPr/>
          <p:nvPr/>
        </p:nvSpPr>
        <p:spPr>
          <a:xfrm>
            <a:off x="2944100" y="1001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proxy</a:t>
            </a:r>
            <a:endParaRPr/>
          </a:p>
        </p:txBody>
      </p:sp>
      <p:sp>
        <p:nvSpPr>
          <p:cNvPr id="1934" name="Google Shape;1934;p94"/>
          <p:cNvSpPr/>
          <p:nvPr/>
        </p:nvSpPr>
        <p:spPr>
          <a:xfrm>
            <a:off x="3096500" y="2525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</p:txBody>
      </p:sp>
      <p:sp>
        <p:nvSpPr>
          <p:cNvPr id="1935" name="Google Shape;1935;p94"/>
          <p:cNvSpPr/>
          <p:nvPr/>
        </p:nvSpPr>
        <p:spPr>
          <a:xfrm>
            <a:off x="10632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936" name="Google Shape;1936;p94"/>
          <p:cNvSpPr/>
          <p:nvPr/>
        </p:nvSpPr>
        <p:spPr>
          <a:xfrm>
            <a:off x="3200850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937" name="Google Shape;1937;p94"/>
          <p:cNvSpPr/>
          <p:nvPr/>
        </p:nvSpPr>
        <p:spPr>
          <a:xfrm>
            <a:off x="629537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grpSp>
        <p:nvGrpSpPr>
          <p:cNvPr id="1938" name="Google Shape;1938;p94"/>
          <p:cNvGrpSpPr/>
          <p:nvPr/>
        </p:nvGrpSpPr>
        <p:grpSpPr>
          <a:xfrm>
            <a:off x="106325" y="2957275"/>
            <a:ext cx="8931350" cy="346200"/>
            <a:chOff x="106325" y="2957275"/>
            <a:chExt cx="8931350" cy="346200"/>
          </a:xfrm>
        </p:grpSpPr>
        <p:sp>
          <p:nvSpPr>
            <p:cNvPr id="1939" name="Google Shape;1939;p94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scheduler</a:t>
              </a:r>
              <a:endParaRPr b="1"/>
            </a:p>
          </p:txBody>
        </p:sp>
        <p:sp>
          <p:nvSpPr>
            <p:cNvPr id="1940" name="Google Shape;1940;p94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  <p:sp>
          <p:nvSpPr>
            <p:cNvPr id="1941" name="Google Shape;1941;p94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</p:grpSp>
      <p:grpSp>
        <p:nvGrpSpPr>
          <p:cNvPr id="1942" name="Google Shape;1942;p94"/>
          <p:cNvGrpSpPr/>
          <p:nvPr/>
        </p:nvGrpSpPr>
        <p:grpSpPr>
          <a:xfrm>
            <a:off x="106313" y="3312825"/>
            <a:ext cx="8931350" cy="346200"/>
            <a:chOff x="106325" y="2957275"/>
            <a:chExt cx="8931350" cy="346200"/>
          </a:xfrm>
        </p:grpSpPr>
        <p:sp>
          <p:nvSpPr>
            <p:cNvPr id="1943" name="Google Shape;1943;p94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controller manager</a:t>
              </a:r>
              <a:endParaRPr/>
            </a:p>
          </p:txBody>
        </p:sp>
        <p:sp>
          <p:nvSpPr>
            <p:cNvPr id="1944" name="Google Shape;1944;p94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Kube controller manager</a:t>
              </a:r>
              <a:endParaRPr/>
            </a:p>
          </p:txBody>
        </p:sp>
        <p:sp>
          <p:nvSpPr>
            <p:cNvPr id="1945" name="Google Shape;1945;p94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controller manager</a:t>
              </a:r>
              <a:endParaRPr b="1"/>
            </a:p>
          </p:txBody>
        </p:sp>
      </p:grpSp>
      <p:grpSp>
        <p:nvGrpSpPr>
          <p:cNvPr id="1946" name="Google Shape;1946;p94"/>
          <p:cNvGrpSpPr/>
          <p:nvPr/>
        </p:nvGrpSpPr>
        <p:grpSpPr>
          <a:xfrm>
            <a:off x="106313" y="3659025"/>
            <a:ext cx="8931350" cy="346200"/>
            <a:chOff x="106325" y="2957275"/>
            <a:chExt cx="8931350" cy="346200"/>
          </a:xfrm>
        </p:grpSpPr>
        <p:sp>
          <p:nvSpPr>
            <p:cNvPr id="1947" name="Google Shape;1947;p94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Kubelet</a:t>
              </a:r>
              <a:endParaRPr b="1"/>
            </a:p>
          </p:txBody>
        </p:sp>
        <p:sp>
          <p:nvSpPr>
            <p:cNvPr id="1948" name="Google Shape;1948;p94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Kubelet</a:t>
              </a:r>
              <a:endParaRPr/>
            </a:p>
          </p:txBody>
        </p:sp>
        <p:sp>
          <p:nvSpPr>
            <p:cNvPr id="1949" name="Google Shape;1949;p94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Kubelet</a:t>
              </a:r>
              <a:endParaRPr b="1"/>
            </a:p>
          </p:txBody>
        </p:sp>
      </p:grpSp>
      <p:sp>
        <p:nvSpPr>
          <p:cNvPr id="1950" name="Google Shape;1950;p94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95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6" name="Google Shape;1956;p95"/>
          <p:cNvGrpSpPr/>
          <p:nvPr/>
        </p:nvGrpSpPr>
        <p:grpSpPr>
          <a:xfrm>
            <a:off x="106326" y="2083114"/>
            <a:ext cx="8931315" cy="2805644"/>
            <a:chOff x="96911" y="2837511"/>
            <a:chExt cx="8931315" cy="2137634"/>
          </a:xfrm>
        </p:grpSpPr>
        <p:grpSp>
          <p:nvGrpSpPr>
            <p:cNvPr id="1957" name="Google Shape;1957;p95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1958" name="Google Shape;1958;p95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95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960" name="Google Shape;1960;p95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1961" name="Google Shape;1961;p95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95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  <p:grpSp>
          <p:nvGrpSpPr>
            <p:cNvPr id="1963" name="Google Shape;1963;p95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1964" name="Google Shape;1964;p95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95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Master</a:t>
                </a:r>
                <a:endParaRPr/>
              </a:p>
            </p:txBody>
          </p:sp>
        </p:grpSp>
      </p:grpSp>
      <p:sp>
        <p:nvSpPr>
          <p:cNvPr id="1966" name="Google Shape;1966;p95"/>
          <p:cNvSpPr/>
          <p:nvPr/>
        </p:nvSpPr>
        <p:spPr>
          <a:xfrm>
            <a:off x="2944100" y="10012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 proxy</a:t>
            </a:r>
            <a:endParaRPr/>
          </a:p>
        </p:txBody>
      </p:sp>
      <p:sp>
        <p:nvSpPr>
          <p:cNvPr id="1967" name="Google Shape;1967;p95"/>
          <p:cNvSpPr/>
          <p:nvPr/>
        </p:nvSpPr>
        <p:spPr>
          <a:xfrm>
            <a:off x="10632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968" name="Google Shape;1968;p95"/>
          <p:cNvSpPr/>
          <p:nvPr/>
        </p:nvSpPr>
        <p:spPr>
          <a:xfrm>
            <a:off x="3200850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sp>
        <p:nvSpPr>
          <p:cNvPr id="1969" name="Google Shape;1969;p95"/>
          <p:cNvSpPr/>
          <p:nvPr/>
        </p:nvSpPr>
        <p:spPr>
          <a:xfrm>
            <a:off x="6295375" y="2611075"/>
            <a:ext cx="27423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Kube api server</a:t>
            </a:r>
            <a:endParaRPr b="1"/>
          </a:p>
        </p:txBody>
      </p:sp>
      <p:grpSp>
        <p:nvGrpSpPr>
          <p:cNvPr id="1970" name="Google Shape;1970;p95"/>
          <p:cNvGrpSpPr/>
          <p:nvPr/>
        </p:nvGrpSpPr>
        <p:grpSpPr>
          <a:xfrm>
            <a:off x="106325" y="2957275"/>
            <a:ext cx="8931350" cy="346200"/>
            <a:chOff x="106325" y="2957275"/>
            <a:chExt cx="8931350" cy="346200"/>
          </a:xfrm>
        </p:grpSpPr>
        <p:sp>
          <p:nvSpPr>
            <p:cNvPr id="1971" name="Google Shape;1971;p95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scheduler</a:t>
              </a:r>
              <a:endParaRPr b="1"/>
            </a:p>
          </p:txBody>
        </p:sp>
        <p:sp>
          <p:nvSpPr>
            <p:cNvPr id="1972" name="Google Shape;1972;p95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  <p:sp>
          <p:nvSpPr>
            <p:cNvPr id="1973" name="Google Shape;1973;p95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scheduler</a:t>
              </a:r>
              <a:endParaRPr/>
            </a:p>
          </p:txBody>
        </p:sp>
      </p:grpSp>
      <p:grpSp>
        <p:nvGrpSpPr>
          <p:cNvPr id="1974" name="Google Shape;1974;p95"/>
          <p:cNvGrpSpPr/>
          <p:nvPr/>
        </p:nvGrpSpPr>
        <p:grpSpPr>
          <a:xfrm>
            <a:off x="106313" y="3312825"/>
            <a:ext cx="8931350" cy="346200"/>
            <a:chOff x="106325" y="2957275"/>
            <a:chExt cx="8931350" cy="346200"/>
          </a:xfrm>
        </p:grpSpPr>
        <p:sp>
          <p:nvSpPr>
            <p:cNvPr id="1975" name="Google Shape;1975;p95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Kube controller manager</a:t>
              </a:r>
              <a:endParaRPr/>
            </a:p>
          </p:txBody>
        </p:sp>
        <p:sp>
          <p:nvSpPr>
            <p:cNvPr id="1976" name="Google Shape;1976;p95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Kube controller manager</a:t>
              </a:r>
              <a:endParaRPr/>
            </a:p>
          </p:txBody>
        </p:sp>
        <p:sp>
          <p:nvSpPr>
            <p:cNvPr id="1977" name="Google Shape;1977;p95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controller manager</a:t>
              </a:r>
              <a:endParaRPr b="1"/>
            </a:p>
          </p:txBody>
        </p:sp>
      </p:grpSp>
      <p:grpSp>
        <p:nvGrpSpPr>
          <p:cNvPr id="1978" name="Google Shape;1978;p95"/>
          <p:cNvGrpSpPr/>
          <p:nvPr/>
        </p:nvGrpSpPr>
        <p:grpSpPr>
          <a:xfrm>
            <a:off x="106313" y="3659025"/>
            <a:ext cx="8931350" cy="346200"/>
            <a:chOff x="106325" y="2957275"/>
            <a:chExt cx="8931350" cy="346200"/>
          </a:xfrm>
        </p:grpSpPr>
        <p:sp>
          <p:nvSpPr>
            <p:cNvPr id="1979" name="Google Shape;1979;p95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Kubelet</a:t>
              </a:r>
              <a:endParaRPr b="1"/>
            </a:p>
          </p:txBody>
        </p:sp>
        <p:sp>
          <p:nvSpPr>
            <p:cNvPr id="1980" name="Google Shape;1980;p95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Kubelet</a:t>
              </a:r>
              <a:endParaRPr/>
            </a:p>
          </p:txBody>
        </p:sp>
        <p:sp>
          <p:nvSpPr>
            <p:cNvPr id="1981" name="Google Shape;1981;p95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Kubelet</a:t>
              </a:r>
              <a:endParaRPr b="1"/>
            </a:p>
          </p:txBody>
        </p:sp>
      </p:grpSp>
      <p:grpSp>
        <p:nvGrpSpPr>
          <p:cNvPr id="1982" name="Google Shape;1982;p95"/>
          <p:cNvGrpSpPr/>
          <p:nvPr/>
        </p:nvGrpSpPr>
        <p:grpSpPr>
          <a:xfrm>
            <a:off x="106300" y="4014575"/>
            <a:ext cx="8931350" cy="346200"/>
            <a:chOff x="106325" y="2957275"/>
            <a:chExt cx="8931350" cy="346200"/>
          </a:xfrm>
        </p:grpSpPr>
        <p:sp>
          <p:nvSpPr>
            <p:cNvPr id="1983" name="Google Shape;1983;p95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Proxy</a:t>
              </a:r>
              <a:endParaRPr b="1"/>
            </a:p>
          </p:txBody>
        </p:sp>
        <p:sp>
          <p:nvSpPr>
            <p:cNvPr id="1984" name="Google Shape;1984;p95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Proxy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985" name="Google Shape;1985;p95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Proxy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1986" name="Google Shape;1986;p9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1" name="Google Shape;1991;p96"/>
          <p:cNvGrpSpPr/>
          <p:nvPr/>
        </p:nvGrpSpPr>
        <p:grpSpPr>
          <a:xfrm>
            <a:off x="106313" y="56889"/>
            <a:ext cx="8931375" cy="2805644"/>
            <a:chOff x="106300" y="2083114"/>
            <a:chExt cx="8931375" cy="2805644"/>
          </a:xfrm>
        </p:grpSpPr>
        <p:grpSp>
          <p:nvGrpSpPr>
            <p:cNvPr id="1992" name="Google Shape;1992;p96"/>
            <p:cNvGrpSpPr/>
            <p:nvPr/>
          </p:nvGrpSpPr>
          <p:grpSpPr>
            <a:xfrm>
              <a:off x="106326" y="2083114"/>
              <a:ext cx="8931315" cy="2805644"/>
              <a:chOff x="96911" y="2837511"/>
              <a:chExt cx="8931315" cy="2137634"/>
            </a:xfrm>
          </p:grpSpPr>
          <p:grpSp>
            <p:nvGrpSpPr>
              <p:cNvPr id="1993" name="Google Shape;1993;p96"/>
              <p:cNvGrpSpPr/>
              <p:nvPr/>
            </p:nvGrpSpPr>
            <p:grpSpPr>
              <a:xfrm>
                <a:off x="9691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1994" name="Google Shape;1994;p96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96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1996" name="Google Shape;1996;p96"/>
              <p:cNvGrpSpPr/>
              <p:nvPr/>
            </p:nvGrpSpPr>
            <p:grpSpPr>
              <a:xfrm>
                <a:off x="319322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1997" name="Google Shape;1997;p96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96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1999" name="Google Shape;1999;p96"/>
              <p:cNvGrpSpPr/>
              <p:nvPr/>
            </p:nvGrpSpPr>
            <p:grpSpPr>
              <a:xfrm>
                <a:off x="6289532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000" name="Google Shape;2000;p96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96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</p:grpSp>
        <p:sp>
          <p:nvSpPr>
            <p:cNvPr id="2002" name="Google Shape;2002;p96"/>
            <p:cNvSpPr/>
            <p:nvPr/>
          </p:nvSpPr>
          <p:spPr>
            <a:xfrm>
              <a:off x="10632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003" name="Google Shape;2003;p96"/>
            <p:cNvSpPr/>
            <p:nvPr/>
          </p:nvSpPr>
          <p:spPr>
            <a:xfrm>
              <a:off x="3200850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004" name="Google Shape;2004;p96"/>
            <p:cNvSpPr/>
            <p:nvPr/>
          </p:nvSpPr>
          <p:spPr>
            <a:xfrm>
              <a:off x="629537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grpSp>
          <p:nvGrpSpPr>
            <p:cNvPr id="2005" name="Google Shape;2005;p96"/>
            <p:cNvGrpSpPr/>
            <p:nvPr/>
          </p:nvGrpSpPr>
          <p:grpSpPr>
            <a:xfrm>
              <a:off x="106325" y="2957275"/>
              <a:ext cx="8931350" cy="346200"/>
              <a:chOff x="106325" y="2957275"/>
              <a:chExt cx="8931350" cy="346200"/>
            </a:xfrm>
          </p:grpSpPr>
          <p:sp>
            <p:nvSpPr>
              <p:cNvPr id="2006" name="Google Shape;2006;p96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scheduler</a:t>
                </a:r>
                <a:endParaRPr b="1"/>
              </a:p>
            </p:txBody>
          </p:sp>
          <p:sp>
            <p:nvSpPr>
              <p:cNvPr id="2007" name="Google Shape;2007;p96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  <p:sp>
            <p:nvSpPr>
              <p:cNvPr id="2008" name="Google Shape;2008;p96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</p:grpSp>
        <p:grpSp>
          <p:nvGrpSpPr>
            <p:cNvPr id="2009" name="Google Shape;2009;p96"/>
            <p:cNvGrpSpPr/>
            <p:nvPr/>
          </p:nvGrpSpPr>
          <p:grpSpPr>
            <a:xfrm>
              <a:off x="106313" y="3312825"/>
              <a:ext cx="8931350" cy="346200"/>
              <a:chOff x="106325" y="2957275"/>
              <a:chExt cx="8931350" cy="346200"/>
            </a:xfrm>
          </p:grpSpPr>
          <p:sp>
            <p:nvSpPr>
              <p:cNvPr id="2010" name="Google Shape;2010;p96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controller manager</a:t>
                </a:r>
                <a:endParaRPr/>
              </a:p>
            </p:txBody>
          </p:sp>
          <p:sp>
            <p:nvSpPr>
              <p:cNvPr id="2011" name="Google Shape;2011;p96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Kube controller manager</a:t>
                </a:r>
                <a:endParaRPr/>
              </a:p>
            </p:txBody>
          </p:sp>
          <p:sp>
            <p:nvSpPr>
              <p:cNvPr id="2012" name="Google Shape;2012;p96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controller manager</a:t>
                </a:r>
                <a:endParaRPr b="1"/>
              </a:p>
            </p:txBody>
          </p:sp>
        </p:grpSp>
        <p:grpSp>
          <p:nvGrpSpPr>
            <p:cNvPr id="2013" name="Google Shape;2013;p96"/>
            <p:cNvGrpSpPr/>
            <p:nvPr/>
          </p:nvGrpSpPr>
          <p:grpSpPr>
            <a:xfrm>
              <a:off x="106313" y="3659025"/>
              <a:ext cx="8931350" cy="346200"/>
              <a:chOff x="106325" y="2957275"/>
              <a:chExt cx="8931350" cy="346200"/>
            </a:xfrm>
          </p:grpSpPr>
          <p:sp>
            <p:nvSpPr>
              <p:cNvPr id="2014" name="Google Shape;2014;p96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Kubelet</a:t>
                </a:r>
                <a:endParaRPr b="1"/>
              </a:p>
            </p:txBody>
          </p:sp>
          <p:sp>
            <p:nvSpPr>
              <p:cNvPr id="2015" name="Google Shape;2015;p96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/>
              </a:p>
            </p:txBody>
          </p:sp>
          <p:sp>
            <p:nvSpPr>
              <p:cNvPr id="2016" name="Google Shape;2016;p96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 b="1"/>
              </a:p>
            </p:txBody>
          </p:sp>
        </p:grpSp>
        <p:grpSp>
          <p:nvGrpSpPr>
            <p:cNvPr id="2017" name="Google Shape;2017;p96"/>
            <p:cNvGrpSpPr/>
            <p:nvPr/>
          </p:nvGrpSpPr>
          <p:grpSpPr>
            <a:xfrm>
              <a:off x="106300" y="4014575"/>
              <a:ext cx="8931350" cy="346200"/>
              <a:chOff x="106325" y="2957275"/>
              <a:chExt cx="8931350" cy="346200"/>
            </a:xfrm>
          </p:grpSpPr>
          <p:sp>
            <p:nvSpPr>
              <p:cNvPr id="2018" name="Google Shape;2018;p96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Proxy</a:t>
                </a:r>
                <a:endParaRPr b="1"/>
              </a:p>
            </p:txBody>
          </p:sp>
          <p:sp>
            <p:nvSpPr>
              <p:cNvPr id="2019" name="Google Shape;2019;p96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020" name="Google Shape;2020;p96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021" name="Google Shape;2021;p96"/>
          <p:cNvGrpSpPr/>
          <p:nvPr/>
        </p:nvGrpSpPr>
        <p:grpSpPr>
          <a:xfrm>
            <a:off x="106326" y="2982027"/>
            <a:ext cx="8931315" cy="2161468"/>
            <a:chOff x="96911" y="2837511"/>
            <a:chExt cx="8931315" cy="2137634"/>
          </a:xfrm>
        </p:grpSpPr>
        <p:grpSp>
          <p:nvGrpSpPr>
            <p:cNvPr id="2022" name="Google Shape;2022;p96"/>
            <p:cNvGrpSpPr/>
            <p:nvPr/>
          </p:nvGrpSpPr>
          <p:grpSpPr>
            <a:xfrm>
              <a:off x="96911" y="2837511"/>
              <a:ext cx="2738694" cy="2137634"/>
              <a:chOff x="883223" y="140275"/>
              <a:chExt cx="7575918" cy="3902928"/>
            </a:xfrm>
          </p:grpSpPr>
          <p:sp>
            <p:nvSpPr>
              <p:cNvPr id="2023" name="Google Shape;2023;p96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96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</p:grpSp>
        <p:grpSp>
          <p:nvGrpSpPr>
            <p:cNvPr id="2025" name="Google Shape;2025;p96"/>
            <p:cNvGrpSpPr/>
            <p:nvPr/>
          </p:nvGrpSpPr>
          <p:grpSpPr>
            <a:xfrm>
              <a:off x="3193221" y="2837511"/>
              <a:ext cx="2738694" cy="2137634"/>
              <a:chOff x="883223" y="140275"/>
              <a:chExt cx="7575918" cy="3902928"/>
            </a:xfrm>
          </p:grpSpPr>
          <p:sp>
            <p:nvSpPr>
              <p:cNvPr id="2026" name="Google Shape;2026;p96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96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</p:grpSp>
        <p:grpSp>
          <p:nvGrpSpPr>
            <p:cNvPr id="2028" name="Google Shape;2028;p96"/>
            <p:cNvGrpSpPr/>
            <p:nvPr/>
          </p:nvGrpSpPr>
          <p:grpSpPr>
            <a:xfrm>
              <a:off x="6289532" y="2837511"/>
              <a:ext cx="2738694" cy="2137634"/>
              <a:chOff x="883223" y="140275"/>
              <a:chExt cx="7575918" cy="3902928"/>
            </a:xfrm>
          </p:grpSpPr>
          <p:sp>
            <p:nvSpPr>
              <p:cNvPr id="2029" name="Google Shape;2029;p96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96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Node</a:t>
                </a:r>
                <a:endParaRPr/>
              </a:p>
            </p:txBody>
          </p:sp>
        </p:grpSp>
      </p:grpSp>
      <p:grpSp>
        <p:nvGrpSpPr>
          <p:cNvPr id="2031" name="Google Shape;2031;p96"/>
          <p:cNvGrpSpPr/>
          <p:nvPr/>
        </p:nvGrpSpPr>
        <p:grpSpPr>
          <a:xfrm>
            <a:off x="106325" y="3494734"/>
            <a:ext cx="8931350" cy="266712"/>
            <a:chOff x="106325" y="2957275"/>
            <a:chExt cx="8931350" cy="346200"/>
          </a:xfrm>
        </p:grpSpPr>
        <p:sp>
          <p:nvSpPr>
            <p:cNvPr id="2032" name="Google Shape;2032;p96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Kubelet</a:t>
              </a:r>
              <a:endParaRPr b="1"/>
            </a:p>
          </p:txBody>
        </p:sp>
        <p:sp>
          <p:nvSpPr>
            <p:cNvPr id="2033" name="Google Shape;2033;p96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Kubelet</a:t>
              </a:r>
              <a:endParaRPr/>
            </a:p>
          </p:txBody>
        </p:sp>
        <p:sp>
          <p:nvSpPr>
            <p:cNvPr id="2034" name="Google Shape;2034;p96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Kubelet</a:t>
              </a:r>
              <a:endParaRPr b="1"/>
            </a:p>
          </p:txBody>
        </p:sp>
      </p:grpSp>
      <p:grpSp>
        <p:nvGrpSpPr>
          <p:cNvPr id="2035" name="Google Shape;2035;p96"/>
          <p:cNvGrpSpPr/>
          <p:nvPr/>
        </p:nvGrpSpPr>
        <p:grpSpPr>
          <a:xfrm>
            <a:off x="106325" y="3761450"/>
            <a:ext cx="8931350" cy="266712"/>
            <a:chOff x="106325" y="2957275"/>
            <a:chExt cx="8931350" cy="346200"/>
          </a:xfrm>
        </p:grpSpPr>
        <p:sp>
          <p:nvSpPr>
            <p:cNvPr id="2036" name="Google Shape;2036;p96"/>
            <p:cNvSpPr/>
            <p:nvPr/>
          </p:nvSpPr>
          <p:spPr>
            <a:xfrm>
              <a:off x="10632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Proxy</a:t>
              </a:r>
              <a:endParaRPr b="1"/>
            </a:p>
          </p:txBody>
        </p:sp>
        <p:sp>
          <p:nvSpPr>
            <p:cNvPr id="2037" name="Google Shape;2037;p96"/>
            <p:cNvSpPr/>
            <p:nvPr/>
          </p:nvSpPr>
          <p:spPr>
            <a:xfrm>
              <a:off x="3200850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Proxy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038" name="Google Shape;2038;p96"/>
            <p:cNvSpPr/>
            <p:nvPr/>
          </p:nvSpPr>
          <p:spPr>
            <a:xfrm>
              <a:off x="6295375" y="29572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Kube Proxy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3" name="Google Shape;2043;p97"/>
          <p:cNvGrpSpPr/>
          <p:nvPr/>
        </p:nvGrpSpPr>
        <p:grpSpPr>
          <a:xfrm>
            <a:off x="106313" y="56889"/>
            <a:ext cx="8931375" cy="2805644"/>
            <a:chOff x="106300" y="2083114"/>
            <a:chExt cx="8931375" cy="2805644"/>
          </a:xfrm>
        </p:grpSpPr>
        <p:grpSp>
          <p:nvGrpSpPr>
            <p:cNvPr id="2044" name="Google Shape;2044;p97"/>
            <p:cNvGrpSpPr/>
            <p:nvPr/>
          </p:nvGrpSpPr>
          <p:grpSpPr>
            <a:xfrm>
              <a:off x="106326" y="2083114"/>
              <a:ext cx="8931315" cy="2805644"/>
              <a:chOff x="96911" y="2837511"/>
              <a:chExt cx="8931315" cy="2137634"/>
            </a:xfrm>
          </p:grpSpPr>
          <p:grpSp>
            <p:nvGrpSpPr>
              <p:cNvPr id="2045" name="Google Shape;2045;p97"/>
              <p:cNvGrpSpPr/>
              <p:nvPr/>
            </p:nvGrpSpPr>
            <p:grpSpPr>
              <a:xfrm>
                <a:off x="9691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046" name="Google Shape;2046;p97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97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2048" name="Google Shape;2048;p97"/>
              <p:cNvGrpSpPr/>
              <p:nvPr/>
            </p:nvGrpSpPr>
            <p:grpSpPr>
              <a:xfrm>
                <a:off x="319322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049" name="Google Shape;2049;p97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97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2051" name="Google Shape;2051;p97"/>
              <p:cNvGrpSpPr/>
              <p:nvPr/>
            </p:nvGrpSpPr>
            <p:grpSpPr>
              <a:xfrm>
                <a:off x="6289532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052" name="Google Shape;2052;p97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97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</p:grpSp>
        <p:sp>
          <p:nvSpPr>
            <p:cNvPr id="2054" name="Google Shape;2054;p97"/>
            <p:cNvSpPr/>
            <p:nvPr/>
          </p:nvSpPr>
          <p:spPr>
            <a:xfrm>
              <a:off x="10632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055" name="Google Shape;2055;p97"/>
            <p:cNvSpPr/>
            <p:nvPr/>
          </p:nvSpPr>
          <p:spPr>
            <a:xfrm>
              <a:off x="3200850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056" name="Google Shape;2056;p97"/>
            <p:cNvSpPr/>
            <p:nvPr/>
          </p:nvSpPr>
          <p:spPr>
            <a:xfrm>
              <a:off x="629537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grpSp>
          <p:nvGrpSpPr>
            <p:cNvPr id="2057" name="Google Shape;2057;p97"/>
            <p:cNvGrpSpPr/>
            <p:nvPr/>
          </p:nvGrpSpPr>
          <p:grpSpPr>
            <a:xfrm>
              <a:off x="106325" y="2957275"/>
              <a:ext cx="8931350" cy="346200"/>
              <a:chOff x="106325" y="2957275"/>
              <a:chExt cx="8931350" cy="346200"/>
            </a:xfrm>
          </p:grpSpPr>
          <p:sp>
            <p:nvSpPr>
              <p:cNvPr id="2058" name="Google Shape;2058;p97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scheduler</a:t>
                </a:r>
                <a:endParaRPr b="1"/>
              </a:p>
            </p:txBody>
          </p:sp>
          <p:sp>
            <p:nvSpPr>
              <p:cNvPr id="2059" name="Google Shape;2059;p97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  <p:sp>
            <p:nvSpPr>
              <p:cNvPr id="2060" name="Google Shape;2060;p97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</p:grpSp>
        <p:grpSp>
          <p:nvGrpSpPr>
            <p:cNvPr id="2061" name="Google Shape;2061;p97"/>
            <p:cNvGrpSpPr/>
            <p:nvPr/>
          </p:nvGrpSpPr>
          <p:grpSpPr>
            <a:xfrm>
              <a:off x="106313" y="3312825"/>
              <a:ext cx="8931350" cy="346200"/>
              <a:chOff x="106325" y="2957275"/>
              <a:chExt cx="8931350" cy="346200"/>
            </a:xfrm>
          </p:grpSpPr>
          <p:sp>
            <p:nvSpPr>
              <p:cNvPr id="2062" name="Google Shape;2062;p97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controller manager</a:t>
                </a:r>
                <a:endParaRPr/>
              </a:p>
            </p:txBody>
          </p:sp>
          <p:sp>
            <p:nvSpPr>
              <p:cNvPr id="2063" name="Google Shape;2063;p97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Kube controller manager</a:t>
                </a:r>
                <a:endParaRPr/>
              </a:p>
            </p:txBody>
          </p:sp>
          <p:sp>
            <p:nvSpPr>
              <p:cNvPr id="2064" name="Google Shape;2064;p97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controller manager</a:t>
                </a:r>
                <a:endParaRPr b="1"/>
              </a:p>
            </p:txBody>
          </p:sp>
        </p:grpSp>
        <p:grpSp>
          <p:nvGrpSpPr>
            <p:cNvPr id="2065" name="Google Shape;2065;p97"/>
            <p:cNvGrpSpPr/>
            <p:nvPr/>
          </p:nvGrpSpPr>
          <p:grpSpPr>
            <a:xfrm>
              <a:off x="106313" y="3659025"/>
              <a:ext cx="8931350" cy="346200"/>
              <a:chOff x="106325" y="2957275"/>
              <a:chExt cx="8931350" cy="346200"/>
            </a:xfrm>
          </p:grpSpPr>
          <p:sp>
            <p:nvSpPr>
              <p:cNvPr id="2066" name="Google Shape;2066;p97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Kubelet</a:t>
                </a:r>
                <a:endParaRPr b="1"/>
              </a:p>
            </p:txBody>
          </p:sp>
          <p:sp>
            <p:nvSpPr>
              <p:cNvPr id="2067" name="Google Shape;2067;p97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/>
              </a:p>
            </p:txBody>
          </p:sp>
          <p:sp>
            <p:nvSpPr>
              <p:cNvPr id="2068" name="Google Shape;2068;p97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 b="1"/>
              </a:p>
            </p:txBody>
          </p:sp>
        </p:grpSp>
        <p:grpSp>
          <p:nvGrpSpPr>
            <p:cNvPr id="2069" name="Google Shape;2069;p97"/>
            <p:cNvGrpSpPr/>
            <p:nvPr/>
          </p:nvGrpSpPr>
          <p:grpSpPr>
            <a:xfrm>
              <a:off x="106300" y="4014575"/>
              <a:ext cx="8931350" cy="346200"/>
              <a:chOff x="106325" y="2957275"/>
              <a:chExt cx="8931350" cy="346200"/>
            </a:xfrm>
          </p:grpSpPr>
          <p:sp>
            <p:nvSpPr>
              <p:cNvPr id="2070" name="Google Shape;2070;p97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Proxy</a:t>
                </a:r>
                <a:endParaRPr b="1"/>
              </a:p>
            </p:txBody>
          </p:sp>
          <p:sp>
            <p:nvSpPr>
              <p:cNvPr id="2071" name="Google Shape;2071;p97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072" name="Google Shape;2072;p97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073" name="Google Shape;2073;p97"/>
          <p:cNvGrpSpPr/>
          <p:nvPr/>
        </p:nvGrpSpPr>
        <p:grpSpPr>
          <a:xfrm>
            <a:off x="1475689" y="2862533"/>
            <a:ext cx="6192620" cy="2186737"/>
            <a:chOff x="1475689" y="2862533"/>
            <a:chExt cx="6192620" cy="2186737"/>
          </a:xfrm>
        </p:grpSpPr>
        <p:grpSp>
          <p:nvGrpSpPr>
            <p:cNvPr id="2074" name="Google Shape;2074;p97"/>
            <p:cNvGrpSpPr/>
            <p:nvPr/>
          </p:nvGrpSpPr>
          <p:grpSpPr>
            <a:xfrm>
              <a:off x="3647622" y="3242929"/>
              <a:ext cx="1848790" cy="1806341"/>
              <a:chOff x="2861763" y="1948600"/>
              <a:chExt cx="3178800" cy="3074100"/>
            </a:xfrm>
          </p:grpSpPr>
          <p:sp>
            <p:nvSpPr>
              <p:cNvPr id="2075" name="Google Shape;2075;p97"/>
              <p:cNvSpPr/>
              <p:nvPr/>
            </p:nvSpPr>
            <p:spPr>
              <a:xfrm>
                <a:off x="2861763" y="1948600"/>
                <a:ext cx="3178800" cy="3074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6" name="Google Shape;2076;p97"/>
              <p:cNvGrpSpPr/>
              <p:nvPr/>
            </p:nvGrpSpPr>
            <p:grpSpPr>
              <a:xfrm>
                <a:off x="3305639" y="2643145"/>
                <a:ext cx="2291069" cy="2031506"/>
                <a:chOff x="3342389" y="2536607"/>
                <a:chExt cx="2291069" cy="2031506"/>
              </a:xfrm>
            </p:grpSpPr>
            <p:grpSp>
              <p:nvGrpSpPr>
                <p:cNvPr id="2077" name="Google Shape;2077;p97"/>
                <p:cNvGrpSpPr/>
                <p:nvPr/>
              </p:nvGrpSpPr>
              <p:grpSpPr>
                <a:xfrm>
                  <a:off x="4024706" y="3669207"/>
                  <a:ext cx="945452" cy="898906"/>
                  <a:chOff x="2273938" y="2387820"/>
                  <a:chExt cx="1371612" cy="1634969"/>
                </a:xfrm>
              </p:grpSpPr>
              <p:sp>
                <p:nvSpPr>
                  <p:cNvPr id="2078" name="Google Shape;2078;p97"/>
                  <p:cNvSpPr/>
                  <p:nvPr/>
                </p:nvSpPr>
                <p:spPr>
                  <a:xfrm>
                    <a:off x="2273938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2079" name="Google Shape;2079;p97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080" name="Google Shape;2080;p97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081" name="Google Shape;2081;p97"/>
                <p:cNvGrpSpPr/>
                <p:nvPr/>
              </p:nvGrpSpPr>
              <p:grpSpPr>
                <a:xfrm>
                  <a:off x="4688006" y="2536607"/>
                  <a:ext cx="945452" cy="898906"/>
                  <a:chOff x="2273938" y="2387820"/>
                  <a:chExt cx="1371612" cy="1634969"/>
                </a:xfrm>
              </p:grpSpPr>
              <p:sp>
                <p:nvSpPr>
                  <p:cNvPr id="2082" name="Google Shape;2082;p97"/>
                  <p:cNvSpPr/>
                  <p:nvPr/>
                </p:nvSpPr>
                <p:spPr>
                  <a:xfrm>
                    <a:off x="2273938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2083" name="Google Shape;2083;p97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084" name="Google Shape;2084;p97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085" name="Google Shape;2085;p97"/>
                <p:cNvGrpSpPr/>
                <p:nvPr/>
              </p:nvGrpSpPr>
              <p:grpSpPr>
                <a:xfrm>
                  <a:off x="3342389" y="2536607"/>
                  <a:ext cx="945448" cy="898906"/>
                  <a:chOff x="2273950" y="2387820"/>
                  <a:chExt cx="1371606" cy="1634969"/>
                </a:xfrm>
              </p:grpSpPr>
              <p:sp>
                <p:nvSpPr>
                  <p:cNvPr id="2086" name="Google Shape;2086;p97"/>
                  <p:cNvSpPr/>
                  <p:nvPr/>
                </p:nvSpPr>
                <p:spPr>
                  <a:xfrm>
                    <a:off x="2273956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2087" name="Google Shape;2087;p97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088" name="Google Shape;2088;p97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2089" name="Google Shape;2089;p97"/>
            <p:cNvCxnSpPr>
              <a:stCxn id="2046" idx="2"/>
              <a:endCxn id="2075" idx="0"/>
            </p:cNvCxnSpPr>
            <p:nvPr/>
          </p:nvCxnSpPr>
          <p:spPr>
            <a:xfrm>
              <a:off x="1475689" y="2862533"/>
              <a:ext cx="30963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0" name="Google Shape;2090;p97"/>
            <p:cNvCxnSpPr>
              <a:stCxn id="2049" idx="2"/>
              <a:endCxn id="2075" idx="0"/>
            </p:cNvCxnSpPr>
            <p:nvPr/>
          </p:nvCxnSpPr>
          <p:spPr>
            <a:xfrm>
              <a:off x="4571999" y="2862533"/>
              <a:ext cx="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1" name="Google Shape;2091;p97"/>
            <p:cNvCxnSpPr>
              <a:stCxn id="2052" idx="2"/>
              <a:endCxn id="2075" idx="0"/>
            </p:cNvCxnSpPr>
            <p:nvPr/>
          </p:nvCxnSpPr>
          <p:spPr>
            <a:xfrm flipH="1">
              <a:off x="4572010" y="2862533"/>
              <a:ext cx="30963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98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7" name="Google Shape;2097;p98"/>
          <p:cNvGrpSpPr/>
          <p:nvPr/>
        </p:nvGrpSpPr>
        <p:grpSpPr>
          <a:xfrm>
            <a:off x="106313" y="56889"/>
            <a:ext cx="8931375" cy="2805644"/>
            <a:chOff x="106300" y="2083114"/>
            <a:chExt cx="8931375" cy="2805644"/>
          </a:xfrm>
        </p:grpSpPr>
        <p:grpSp>
          <p:nvGrpSpPr>
            <p:cNvPr id="2098" name="Google Shape;2098;p98"/>
            <p:cNvGrpSpPr/>
            <p:nvPr/>
          </p:nvGrpSpPr>
          <p:grpSpPr>
            <a:xfrm>
              <a:off x="106326" y="2083114"/>
              <a:ext cx="8931315" cy="2805644"/>
              <a:chOff x="96911" y="2837511"/>
              <a:chExt cx="8931315" cy="2137634"/>
            </a:xfrm>
          </p:grpSpPr>
          <p:grpSp>
            <p:nvGrpSpPr>
              <p:cNvPr id="2099" name="Google Shape;2099;p98"/>
              <p:cNvGrpSpPr/>
              <p:nvPr/>
            </p:nvGrpSpPr>
            <p:grpSpPr>
              <a:xfrm>
                <a:off x="9691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100" name="Google Shape;2100;p98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98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2102" name="Google Shape;2102;p98"/>
              <p:cNvGrpSpPr/>
              <p:nvPr/>
            </p:nvGrpSpPr>
            <p:grpSpPr>
              <a:xfrm>
                <a:off x="319322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103" name="Google Shape;2103;p98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98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2105" name="Google Shape;2105;p98"/>
              <p:cNvGrpSpPr/>
              <p:nvPr/>
            </p:nvGrpSpPr>
            <p:grpSpPr>
              <a:xfrm>
                <a:off x="6289532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106" name="Google Shape;2106;p98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98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</p:grpSp>
        <p:sp>
          <p:nvSpPr>
            <p:cNvPr id="2108" name="Google Shape;2108;p98"/>
            <p:cNvSpPr/>
            <p:nvPr/>
          </p:nvSpPr>
          <p:spPr>
            <a:xfrm>
              <a:off x="10632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109" name="Google Shape;2109;p98"/>
            <p:cNvSpPr/>
            <p:nvPr/>
          </p:nvSpPr>
          <p:spPr>
            <a:xfrm>
              <a:off x="3200850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110" name="Google Shape;2110;p98"/>
            <p:cNvSpPr/>
            <p:nvPr/>
          </p:nvSpPr>
          <p:spPr>
            <a:xfrm>
              <a:off x="629537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grpSp>
          <p:nvGrpSpPr>
            <p:cNvPr id="2111" name="Google Shape;2111;p98"/>
            <p:cNvGrpSpPr/>
            <p:nvPr/>
          </p:nvGrpSpPr>
          <p:grpSpPr>
            <a:xfrm>
              <a:off x="106325" y="2957275"/>
              <a:ext cx="8931350" cy="346200"/>
              <a:chOff x="106325" y="2957275"/>
              <a:chExt cx="8931350" cy="346200"/>
            </a:xfrm>
          </p:grpSpPr>
          <p:sp>
            <p:nvSpPr>
              <p:cNvPr id="2112" name="Google Shape;2112;p98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scheduler</a:t>
                </a:r>
                <a:endParaRPr b="1"/>
              </a:p>
            </p:txBody>
          </p:sp>
          <p:sp>
            <p:nvSpPr>
              <p:cNvPr id="2113" name="Google Shape;2113;p98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  <p:sp>
            <p:nvSpPr>
              <p:cNvPr id="2114" name="Google Shape;2114;p98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</p:grpSp>
        <p:grpSp>
          <p:nvGrpSpPr>
            <p:cNvPr id="2115" name="Google Shape;2115;p98"/>
            <p:cNvGrpSpPr/>
            <p:nvPr/>
          </p:nvGrpSpPr>
          <p:grpSpPr>
            <a:xfrm>
              <a:off x="106313" y="3312825"/>
              <a:ext cx="8931350" cy="346200"/>
              <a:chOff x="106325" y="2957275"/>
              <a:chExt cx="8931350" cy="346200"/>
            </a:xfrm>
          </p:grpSpPr>
          <p:sp>
            <p:nvSpPr>
              <p:cNvPr id="2116" name="Google Shape;2116;p98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controller manager</a:t>
                </a:r>
                <a:endParaRPr/>
              </a:p>
            </p:txBody>
          </p:sp>
          <p:sp>
            <p:nvSpPr>
              <p:cNvPr id="2117" name="Google Shape;2117;p98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Kube controller manager</a:t>
                </a:r>
                <a:endParaRPr/>
              </a:p>
            </p:txBody>
          </p:sp>
          <p:sp>
            <p:nvSpPr>
              <p:cNvPr id="2118" name="Google Shape;2118;p98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controller manager</a:t>
                </a:r>
                <a:endParaRPr b="1"/>
              </a:p>
            </p:txBody>
          </p:sp>
        </p:grpSp>
        <p:grpSp>
          <p:nvGrpSpPr>
            <p:cNvPr id="2119" name="Google Shape;2119;p98"/>
            <p:cNvGrpSpPr/>
            <p:nvPr/>
          </p:nvGrpSpPr>
          <p:grpSpPr>
            <a:xfrm>
              <a:off x="106313" y="3659025"/>
              <a:ext cx="8931350" cy="346200"/>
              <a:chOff x="106325" y="2957275"/>
              <a:chExt cx="8931350" cy="346200"/>
            </a:xfrm>
          </p:grpSpPr>
          <p:sp>
            <p:nvSpPr>
              <p:cNvPr id="2120" name="Google Shape;2120;p98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Kubelet</a:t>
                </a:r>
                <a:endParaRPr b="1"/>
              </a:p>
            </p:txBody>
          </p:sp>
          <p:sp>
            <p:nvSpPr>
              <p:cNvPr id="2121" name="Google Shape;2121;p98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/>
              </a:p>
            </p:txBody>
          </p:sp>
          <p:sp>
            <p:nvSpPr>
              <p:cNvPr id="2122" name="Google Shape;2122;p98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 b="1"/>
              </a:p>
            </p:txBody>
          </p:sp>
        </p:grpSp>
        <p:grpSp>
          <p:nvGrpSpPr>
            <p:cNvPr id="2123" name="Google Shape;2123;p98"/>
            <p:cNvGrpSpPr/>
            <p:nvPr/>
          </p:nvGrpSpPr>
          <p:grpSpPr>
            <a:xfrm>
              <a:off x="106300" y="4014575"/>
              <a:ext cx="8931350" cy="346200"/>
              <a:chOff x="106325" y="2957275"/>
              <a:chExt cx="8931350" cy="346200"/>
            </a:xfrm>
          </p:grpSpPr>
          <p:sp>
            <p:nvSpPr>
              <p:cNvPr id="2124" name="Google Shape;2124;p98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Proxy</a:t>
                </a:r>
                <a:endParaRPr b="1"/>
              </a:p>
            </p:txBody>
          </p:sp>
          <p:sp>
            <p:nvSpPr>
              <p:cNvPr id="2125" name="Google Shape;2125;p98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126" name="Google Shape;2126;p98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127" name="Google Shape;2127;p98"/>
          <p:cNvGrpSpPr/>
          <p:nvPr/>
        </p:nvGrpSpPr>
        <p:grpSpPr>
          <a:xfrm>
            <a:off x="1169749" y="2334424"/>
            <a:ext cx="6739404" cy="528258"/>
            <a:chOff x="1169749" y="2334424"/>
            <a:chExt cx="6739404" cy="528258"/>
          </a:xfrm>
        </p:grpSpPr>
        <p:grpSp>
          <p:nvGrpSpPr>
            <p:cNvPr id="2128" name="Google Shape;2128;p98"/>
            <p:cNvGrpSpPr/>
            <p:nvPr/>
          </p:nvGrpSpPr>
          <p:grpSpPr>
            <a:xfrm>
              <a:off x="7359274" y="2334424"/>
              <a:ext cx="549879" cy="528258"/>
              <a:chOff x="2273938" y="2387820"/>
              <a:chExt cx="1371612" cy="1634969"/>
            </a:xfrm>
          </p:grpSpPr>
          <p:sp>
            <p:nvSpPr>
              <p:cNvPr id="2129" name="Google Shape;2129;p98"/>
              <p:cNvSpPr/>
              <p:nvPr/>
            </p:nvSpPr>
            <p:spPr>
              <a:xfrm>
                <a:off x="2273938" y="2387820"/>
                <a:ext cx="13716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etcd</a:t>
                </a:r>
                <a:endParaRPr/>
              </a:p>
            </p:txBody>
          </p:sp>
          <p:sp>
            <p:nvSpPr>
              <p:cNvPr id="2130" name="Google Shape;2130;p98"/>
              <p:cNvSpPr/>
              <p:nvPr/>
            </p:nvSpPr>
            <p:spPr>
              <a:xfrm>
                <a:off x="2273950" y="2836888"/>
                <a:ext cx="1371600" cy="118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31" name="Google Shape;2131;p9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0800" y="2910900"/>
                <a:ext cx="1037900" cy="103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2" name="Google Shape;2132;p98"/>
            <p:cNvGrpSpPr/>
            <p:nvPr/>
          </p:nvGrpSpPr>
          <p:grpSpPr>
            <a:xfrm>
              <a:off x="4297061" y="2334424"/>
              <a:ext cx="549879" cy="528258"/>
              <a:chOff x="2273938" y="2387820"/>
              <a:chExt cx="1371612" cy="1634969"/>
            </a:xfrm>
          </p:grpSpPr>
          <p:sp>
            <p:nvSpPr>
              <p:cNvPr id="2133" name="Google Shape;2133;p98"/>
              <p:cNvSpPr/>
              <p:nvPr/>
            </p:nvSpPr>
            <p:spPr>
              <a:xfrm>
                <a:off x="2273938" y="2387820"/>
                <a:ext cx="13716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etcd</a:t>
                </a:r>
                <a:endParaRPr/>
              </a:p>
            </p:txBody>
          </p:sp>
          <p:sp>
            <p:nvSpPr>
              <p:cNvPr id="2134" name="Google Shape;2134;p98"/>
              <p:cNvSpPr/>
              <p:nvPr/>
            </p:nvSpPr>
            <p:spPr>
              <a:xfrm>
                <a:off x="2273950" y="2836888"/>
                <a:ext cx="1371600" cy="118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35" name="Google Shape;2135;p9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0800" y="2910900"/>
                <a:ext cx="1037900" cy="103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6" name="Google Shape;2136;p98"/>
            <p:cNvGrpSpPr/>
            <p:nvPr/>
          </p:nvGrpSpPr>
          <p:grpSpPr>
            <a:xfrm>
              <a:off x="1169749" y="2334424"/>
              <a:ext cx="549879" cy="528258"/>
              <a:chOff x="2273938" y="2387820"/>
              <a:chExt cx="1371612" cy="1634969"/>
            </a:xfrm>
          </p:grpSpPr>
          <p:sp>
            <p:nvSpPr>
              <p:cNvPr id="2137" name="Google Shape;2137;p98"/>
              <p:cNvSpPr/>
              <p:nvPr/>
            </p:nvSpPr>
            <p:spPr>
              <a:xfrm>
                <a:off x="2273938" y="2387820"/>
                <a:ext cx="13716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etcd</a:t>
                </a:r>
                <a:endParaRPr/>
              </a:p>
            </p:txBody>
          </p:sp>
          <p:sp>
            <p:nvSpPr>
              <p:cNvPr id="2138" name="Google Shape;2138;p98"/>
              <p:cNvSpPr/>
              <p:nvPr/>
            </p:nvSpPr>
            <p:spPr>
              <a:xfrm>
                <a:off x="2273950" y="2836888"/>
                <a:ext cx="1371600" cy="118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39" name="Google Shape;2139;p9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0800" y="2910900"/>
                <a:ext cx="1037900" cy="103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40" name="Google Shape;2140;p98"/>
          <p:cNvGrpSpPr/>
          <p:nvPr/>
        </p:nvGrpSpPr>
        <p:grpSpPr>
          <a:xfrm>
            <a:off x="1475718" y="2862529"/>
            <a:ext cx="6192600" cy="2186741"/>
            <a:chOff x="1475718" y="2862529"/>
            <a:chExt cx="6192600" cy="2186741"/>
          </a:xfrm>
        </p:grpSpPr>
        <p:grpSp>
          <p:nvGrpSpPr>
            <p:cNvPr id="2141" name="Google Shape;2141;p98"/>
            <p:cNvGrpSpPr/>
            <p:nvPr/>
          </p:nvGrpSpPr>
          <p:grpSpPr>
            <a:xfrm>
              <a:off x="3647622" y="3242929"/>
              <a:ext cx="1848790" cy="1806341"/>
              <a:chOff x="2861763" y="1948600"/>
              <a:chExt cx="3178800" cy="3074100"/>
            </a:xfrm>
          </p:grpSpPr>
          <p:sp>
            <p:nvSpPr>
              <p:cNvPr id="2142" name="Google Shape;2142;p98"/>
              <p:cNvSpPr/>
              <p:nvPr/>
            </p:nvSpPr>
            <p:spPr>
              <a:xfrm>
                <a:off x="2861763" y="1948600"/>
                <a:ext cx="3178800" cy="3074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43" name="Google Shape;2143;p98"/>
              <p:cNvGrpSpPr/>
              <p:nvPr/>
            </p:nvGrpSpPr>
            <p:grpSpPr>
              <a:xfrm>
                <a:off x="3305639" y="2643145"/>
                <a:ext cx="2291069" cy="2031506"/>
                <a:chOff x="3342389" y="2536607"/>
                <a:chExt cx="2291069" cy="2031506"/>
              </a:xfrm>
            </p:grpSpPr>
            <p:grpSp>
              <p:nvGrpSpPr>
                <p:cNvPr id="2144" name="Google Shape;2144;p98"/>
                <p:cNvGrpSpPr/>
                <p:nvPr/>
              </p:nvGrpSpPr>
              <p:grpSpPr>
                <a:xfrm>
                  <a:off x="4024706" y="3669207"/>
                  <a:ext cx="945452" cy="898906"/>
                  <a:chOff x="2273938" y="2387820"/>
                  <a:chExt cx="1371612" cy="1634969"/>
                </a:xfrm>
              </p:grpSpPr>
              <p:sp>
                <p:nvSpPr>
                  <p:cNvPr id="2145" name="Google Shape;2145;p98"/>
                  <p:cNvSpPr/>
                  <p:nvPr/>
                </p:nvSpPr>
                <p:spPr>
                  <a:xfrm>
                    <a:off x="2273938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2146" name="Google Shape;2146;p98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147" name="Google Shape;2147;p9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148" name="Google Shape;2148;p98"/>
                <p:cNvGrpSpPr/>
                <p:nvPr/>
              </p:nvGrpSpPr>
              <p:grpSpPr>
                <a:xfrm>
                  <a:off x="4688006" y="2536607"/>
                  <a:ext cx="945452" cy="898906"/>
                  <a:chOff x="2273938" y="2387820"/>
                  <a:chExt cx="1371612" cy="1634969"/>
                </a:xfrm>
              </p:grpSpPr>
              <p:sp>
                <p:nvSpPr>
                  <p:cNvPr id="2149" name="Google Shape;2149;p98"/>
                  <p:cNvSpPr/>
                  <p:nvPr/>
                </p:nvSpPr>
                <p:spPr>
                  <a:xfrm>
                    <a:off x="2273938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2150" name="Google Shape;2150;p98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151" name="Google Shape;2151;p9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152" name="Google Shape;2152;p98"/>
                <p:cNvGrpSpPr/>
                <p:nvPr/>
              </p:nvGrpSpPr>
              <p:grpSpPr>
                <a:xfrm>
                  <a:off x="3342389" y="2536607"/>
                  <a:ext cx="945448" cy="898906"/>
                  <a:chOff x="2273950" y="2387820"/>
                  <a:chExt cx="1371606" cy="1634969"/>
                </a:xfrm>
              </p:grpSpPr>
              <p:sp>
                <p:nvSpPr>
                  <p:cNvPr id="2153" name="Google Shape;2153;p98"/>
                  <p:cNvSpPr/>
                  <p:nvPr/>
                </p:nvSpPr>
                <p:spPr>
                  <a:xfrm>
                    <a:off x="2273956" y="2387820"/>
                    <a:ext cx="13716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etcd</a:t>
                    </a:r>
                    <a:endParaRPr/>
                  </a:p>
                </p:txBody>
              </p:sp>
              <p:sp>
                <p:nvSpPr>
                  <p:cNvPr id="2154" name="Google Shape;2154;p98"/>
                  <p:cNvSpPr/>
                  <p:nvPr/>
                </p:nvSpPr>
                <p:spPr>
                  <a:xfrm>
                    <a:off x="2273950" y="2836888"/>
                    <a:ext cx="1371600" cy="11859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155" name="Google Shape;2155;p9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440800" y="2910900"/>
                    <a:ext cx="1037900" cy="103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2156" name="Google Shape;2156;p98"/>
            <p:cNvCxnSpPr>
              <a:endCxn id="2142" idx="0"/>
            </p:cNvCxnSpPr>
            <p:nvPr/>
          </p:nvCxnSpPr>
          <p:spPr>
            <a:xfrm>
              <a:off x="1475718" y="2862529"/>
              <a:ext cx="30963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7" name="Google Shape;2157;p98"/>
            <p:cNvCxnSpPr>
              <a:endCxn id="2142" idx="0"/>
            </p:cNvCxnSpPr>
            <p:nvPr/>
          </p:nvCxnSpPr>
          <p:spPr>
            <a:xfrm>
              <a:off x="4572018" y="2862529"/>
              <a:ext cx="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8" name="Google Shape;2158;p98"/>
            <p:cNvCxnSpPr>
              <a:endCxn id="2142" idx="0"/>
            </p:cNvCxnSpPr>
            <p:nvPr/>
          </p:nvCxnSpPr>
          <p:spPr>
            <a:xfrm flipH="1">
              <a:off x="4572018" y="2862529"/>
              <a:ext cx="3096300" cy="38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99"/>
          <p:cNvSpPr/>
          <p:nvPr/>
        </p:nvSpPr>
        <p:spPr>
          <a:xfrm>
            <a:off x="-294400" y="639025"/>
            <a:ext cx="189300" cy="2553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4" name="Google Shape;2164;p99"/>
          <p:cNvGrpSpPr/>
          <p:nvPr/>
        </p:nvGrpSpPr>
        <p:grpSpPr>
          <a:xfrm>
            <a:off x="106313" y="56889"/>
            <a:ext cx="8931375" cy="2805644"/>
            <a:chOff x="106300" y="2083114"/>
            <a:chExt cx="8931375" cy="2805644"/>
          </a:xfrm>
        </p:grpSpPr>
        <p:grpSp>
          <p:nvGrpSpPr>
            <p:cNvPr id="2165" name="Google Shape;2165;p99"/>
            <p:cNvGrpSpPr/>
            <p:nvPr/>
          </p:nvGrpSpPr>
          <p:grpSpPr>
            <a:xfrm>
              <a:off x="106326" y="2083114"/>
              <a:ext cx="8931315" cy="2805644"/>
              <a:chOff x="96911" y="2837511"/>
              <a:chExt cx="8931315" cy="2137634"/>
            </a:xfrm>
          </p:grpSpPr>
          <p:grpSp>
            <p:nvGrpSpPr>
              <p:cNvPr id="2166" name="Google Shape;2166;p99"/>
              <p:cNvGrpSpPr/>
              <p:nvPr/>
            </p:nvGrpSpPr>
            <p:grpSpPr>
              <a:xfrm>
                <a:off x="9691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167" name="Google Shape;2167;p99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99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2169" name="Google Shape;2169;p99"/>
              <p:cNvGrpSpPr/>
              <p:nvPr/>
            </p:nvGrpSpPr>
            <p:grpSpPr>
              <a:xfrm>
                <a:off x="3193221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170" name="Google Shape;2170;p99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99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  <p:grpSp>
            <p:nvGrpSpPr>
              <p:cNvPr id="2172" name="Google Shape;2172;p99"/>
              <p:cNvGrpSpPr/>
              <p:nvPr/>
            </p:nvGrpSpPr>
            <p:grpSpPr>
              <a:xfrm>
                <a:off x="6289532" y="2837511"/>
                <a:ext cx="2738694" cy="2137634"/>
                <a:chOff x="883223" y="140275"/>
                <a:chExt cx="7575918" cy="3902928"/>
              </a:xfrm>
            </p:grpSpPr>
            <p:sp>
              <p:nvSpPr>
                <p:cNvPr id="2173" name="Google Shape;2173;p99"/>
                <p:cNvSpPr/>
                <p:nvPr/>
              </p:nvSpPr>
              <p:spPr>
                <a:xfrm>
                  <a:off x="883241" y="670903"/>
                  <a:ext cx="7575900" cy="3372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99"/>
                <p:cNvSpPr/>
                <p:nvPr/>
              </p:nvSpPr>
              <p:spPr>
                <a:xfrm>
                  <a:off x="883223" y="140275"/>
                  <a:ext cx="7575900" cy="531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Master</a:t>
                  </a:r>
                  <a:endParaRPr/>
                </a:p>
              </p:txBody>
            </p:sp>
          </p:grpSp>
        </p:grpSp>
        <p:sp>
          <p:nvSpPr>
            <p:cNvPr id="2175" name="Google Shape;2175;p99"/>
            <p:cNvSpPr/>
            <p:nvPr/>
          </p:nvSpPr>
          <p:spPr>
            <a:xfrm>
              <a:off x="10632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176" name="Google Shape;2176;p99"/>
            <p:cNvSpPr/>
            <p:nvPr/>
          </p:nvSpPr>
          <p:spPr>
            <a:xfrm>
              <a:off x="3200850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sp>
          <p:nvSpPr>
            <p:cNvPr id="2177" name="Google Shape;2177;p99"/>
            <p:cNvSpPr/>
            <p:nvPr/>
          </p:nvSpPr>
          <p:spPr>
            <a:xfrm>
              <a:off x="6295375" y="2611075"/>
              <a:ext cx="2742300" cy="34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Kube api server</a:t>
              </a:r>
              <a:endParaRPr b="1"/>
            </a:p>
          </p:txBody>
        </p:sp>
        <p:grpSp>
          <p:nvGrpSpPr>
            <p:cNvPr id="2178" name="Google Shape;2178;p99"/>
            <p:cNvGrpSpPr/>
            <p:nvPr/>
          </p:nvGrpSpPr>
          <p:grpSpPr>
            <a:xfrm>
              <a:off x="106325" y="2957275"/>
              <a:ext cx="8931350" cy="346200"/>
              <a:chOff x="106325" y="2957275"/>
              <a:chExt cx="8931350" cy="346200"/>
            </a:xfrm>
          </p:grpSpPr>
          <p:sp>
            <p:nvSpPr>
              <p:cNvPr id="2179" name="Google Shape;2179;p99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scheduler</a:t>
                </a:r>
                <a:endParaRPr b="1"/>
              </a:p>
            </p:txBody>
          </p:sp>
          <p:sp>
            <p:nvSpPr>
              <p:cNvPr id="2180" name="Google Shape;2180;p99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  <p:sp>
            <p:nvSpPr>
              <p:cNvPr id="2181" name="Google Shape;2181;p99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scheduler</a:t>
                </a:r>
                <a:endParaRPr/>
              </a:p>
            </p:txBody>
          </p:sp>
        </p:grpSp>
        <p:grpSp>
          <p:nvGrpSpPr>
            <p:cNvPr id="2182" name="Google Shape;2182;p99"/>
            <p:cNvGrpSpPr/>
            <p:nvPr/>
          </p:nvGrpSpPr>
          <p:grpSpPr>
            <a:xfrm>
              <a:off x="106313" y="3312825"/>
              <a:ext cx="8931350" cy="346200"/>
              <a:chOff x="106325" y="2957275"/>
              <a:chExt cx="8931350" cy="346200"/>
            </a:xfrm>
          </p:grpSpPr>
          <p:sp>
            <p:nvSpPr>
              <p:cNvPr id="2183" name="Google Shape;2183;p99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Kube controller manager</a:t>
                </a:r>
                <a:endParaRPr/>
              </a:p>
            </p:txBody>
          </p:sp>
          <p:sp>
            <p:nvSpPr>
              <p:cNvPr id="2184" name="Google Shape;2184;p99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Kube controller manager</a:t>
                </a:r>
                <a:endParaRPr/>
              </a:p>
            </p:txBody>
          </p:sp>
          <p:sp>
            <p:nvSpPr>
              <p:cNvPr id="2185" name="Google Shape;2185;p99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controller manager</a:t>
                </a:r>
                <a:endParaRPr b="1"/>
              </a:p>
            </p:txBody>
          </p:sp>
        </p:grpSp>
        <p:grpSp>
          <p:nvGrpSpPr>
            <p:cNvPr id="2186" name="Google Shape;2186;p99"/>
            <p:cNvGrpSpPr/>
            <p:nvPr/>
          </p:nvGrpSpPr>
          <p:grpSpPr>
            <a:xfrm>
              <a:off x="106313" y="3659025"/>
              <a:ext cx="8931350" cy="346200"/>
              <a:chOff x="106325" y="2957275"/>
              <a:chExt cx="8931350" cy="346200"/>
            </a:xfrm>
          </p:grpSpPr>
          <p:sp>
            <p:nvSpPr>
              <p:cNvPr id="2187" name="Google Shape;2187;p99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Kubelet</a:t>
                </a:r>
                <a:endParaRPr b="1"/>
              </a:p>
            </p:txBody>
          </p:sp>
          <p:sp>
            <p:nvSpPr>
              <p:cNvPr id="2188" name="Google Shape;2188;p99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/>
              </a:p>
            </p:txBody>
          </p:sp>
          <p:sp>
            <p:nvSpPr>
              <p:cNvPr id="2189" name="Google Shape;2189;p99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Kubelet</a:t>
                </a:r>
                <a:endParaRPr b="1"/>
              </a:p>
            </p:txBody>
          </p:sp>
        </p:grpSp>
        <p:grpSp>
          <p:nvGrpSpPr>
            <p:cNvPr id="2190" name="Google Shape;2190;p99"/>
            <p:cNvGrpSpPr/>
            <p:nvPr/>
          </p:nvGrpSpPr>
          <p:grpSpPr>
            <a:xfrm>
              <a:off x="106300" y="4014575"/>
              <a:ext cx="8931350" cy="346200"/>
              <a:chOff x="106325" y="2957275"/>
              <a:chExt cx="8931350" cy="346200"/>
            </a:xfrm>
          </p:grpSpPr>
          <p:sp>
            <p:nvSpPr>
              <p:cNvPr id="2191" name="Google Shape;2191;p99"/>
              <p:cNvSpPr/>
              <p:nvPr/>
            </p:nvSpPr>
            <p:spPr>
              <a:xfrm>
                <a:off x="10632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Kube Proxy</a:t>
                </a:r>
                <a:endParaRPr b="1"/>
              </a:p>
            </p:txBody>
          </p:sp>
          <p:sp>
            <p:nvSpPr>
              <p:cNvPr id="2192" name="Google Shape;2192;p99"/>
              <p:cNvSpPr/>
              <p:nvPr/>
            </p:nvSpPr>
            <p:spPr>
              <a:xfrm>
                <a:off x="3200850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  <p:sp>
            <p:nvSpPr>
              <p:cNvPr id="2193" name="Google Shape;2193;p99"/>
              <p:cNvSpPr/>
              <p:nvPr/>
            </p:nvSpPr>
            <p:spPr>
              <a:xfrm>
                <a:off x="6295375" y="2957275"/>
                <a:ext cx="2742300" cy="346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Kube Proxy</a:t>
                </a:r>
                <a:endParaRPr b="1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194" name="Google Shape;2194;p99"/>
          <p:cNvGrpSpPr/>
          <p:nvPr/>
        </p:nvGrpSpPr>
        <p:grpSpPr>
          <a:xfrm>
            <a:off x="1169749" y="2334424"/>
            <a:ext cx="6739404" cy="528258"/>
            <a:chOff x="1169749" y="2334424"/>
            <a:chExt cx="6739404" cy="528258"/>
          </a:xfrm>
        </p:grpSpPr>
        <p:grpSp>
          <p:nvGrpSpPr>
            <p:cNvPr id="2195" name="Google Shape;2195;p99"/>
            <p:cNvGrpSpPr/>
            <p:nvPr/>
          </p:nvGrpSpPr>
          <p:grpSpPr>
            <a:xfrm>
              <a:off x="7359274" y="2334424"/>
              <a:ext cx="549879" cy="528258"/>
              <a:chOff x="2273938" y="2387820"/>
              <a:chExt cx="1371612" cy="1634969"/>
            </a:xfrm>
          </p:grpSpPr>
          <p:sp>
            <p:nvSpPr>
              <p:cNvPr id="2196" name="Google Shape;2196;p99"/>
              <p:cNvSpPr/>
              <p:nvPr/>
            </p:nvSpPr>
            <p:spPr>
              <a:xfrm>
                <a:off x="2273938" y="2387820"/>
                <a:ext cx="13716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etcd</a:t>
                </a:r>
                <a:endParaRPr/>
              </a:p>
            </p:txBody>
          </p:sp>
          <p:sp>
            <p:nvSpPr>
              <p:cNvPr id="2197" name="Google Shape;2197;p99"/>
              <p:cNvSpPr/>
              <p:nvPr/>
            </p:nvSpPr>
            <p:spPr>
              <a:xfrm>
                <a:off x="2273950" y="2836888"/>
                <a:ext cx="1371600" cy="118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98" name="Google Shape;2198;p9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0800" y="2910900"/>
                <a:ext cx="1037900" cy="103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9" name="Google Shape;2199;p99"/>
            <p:cNvGrpSpPr/>
            <p:nvPr/>
          </p:nvGrpSpPr>
          <p:grpSpPr>
            <a:xfrm>
              <a:off x="4297061" y="2334424"/>
              <a:ext cx="549879" cy="528258"/>
              <a:chOff x="2273938" y="2387820"/>
              <a:chExt cx="1371612" cy="1634969"/>
            </a:xfrm>
          </p:grpSpPr>
          <p:sp>
            <p:nvSpPr>
              <p:cNvPr id="2200" name="Google Shape;2200;p99"/>
              <p:cNvSpPr/>
              <p:nvPr/>
            </p:nvSpPr>
            <p:spPr>
              <a:xfrm>
                <a:off x="2273938" y="2387820"/>
                <a:ext cx="13716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etcd</a:t>
                </a:r>
                <a:endParaRPr/>
              </a:p>
            </p:txBody>
          </p:sp>
          <p:sp>
            <p:nvSpPr>
              <p:cNvPr id="2201" name="Google Shape;2201;p99"/>
              <p:cNvSpPr/>
              <p:nvPr/>
            </p:nvSpPr>
            <p:spPr>
              <a:xfrm>
                <a:off x="2273950" y="2836888"/>
                <a:ext cx="1371600" cy="118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02" name="Google Shape;2202;p9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0800" y="2910900"/>
                <a:ext cx="1037900" cy="103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03" name="Google Shape;2203;p99"/>
            <p:cNvGrpSpPr/>
            <p:nvPr/>
          </p:nvGrpSpPr>
          <p:grpSpPr>
            <a:xfrm>
              <a:off x="1169749" y="2334424"/>
              <a:ext cx="549879" cy="528258"/>
              <a:chOff x="2273938" y="2387820"/>
              <a:chExt cx="1371612" cy="1634969"/>
            </a:xfrm>
          </p:grpSpPr>
          <p:sp>
            <p:nvSpPr>
              <p:cNvPr id="2204" name="Google Shape;2204;p99"/>
              <p:cNvSpPr/>
              <p:nvPr/>
            </p:nvSpPr>
            <p:spPr>
              <a:xfrm>
                <a:off x="2273938" y="2387820"/>
                <a:ext cx="13716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etcd</a:t>
                </a:r>
                <a:endParaRPr/>
              </a:p>
            </p:txBody>
          </p:sp>
          <p:sp>
            <p:nvSpPr>
              <p:cNvPr id="2205" name="Google Shape;2205;p99"/>
              <p:cNvSpPr/>
              <p:nvPr/>
            </p:nvSpPr>
            <p:spPr>
              <a:xfrm>
                <a:off x="2273950" y="2836888"/>
                <a:ext cx="1371600" cy="118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06" name="Google Shape;2206;p9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0800" y="2910900"/>
                <a:ext cx="1037900" cy="103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7" name="Google Shape;2207;p99"/>
          <p:cNvGrpSpPr/>
          <p:nvPr/>
        </p:nvGrpSpPr>
        <p:grpSpPr>
          <a:xfrm>
            <a:off x="1444691" y="2671104"/>
            <a:ext cx="6189600" cy="905073"/>
            <a:chOff x="1444691" y="2671104"/>
            <a:chExt cx="6189600" cy="905073"/>
          </a:xfrm>
        </p:grpSpPr>
        <p:cxnSp>
          <p:nvCxnSpPr>
            <p:cNvPr id="2208" name="Google Shape;2208;p99"/>
            <p:cNvCxnSpPr>
              <a:stCxn id="2206" idx="3"/>
              <a:endCxn id="2202" idx="1"/>
            </p:cNvCxnSpPr>
            <p:nvPr/>
          </p:nvCxnSpPr>
          <p:spPr>
            <a:xfrm>
              <a:off x="1652738" y="2671104"/>
              <a:ext cx="271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99"/>
            <p:cNvCxnSpPr>
              <a:stCxn id="2202" idx="3"/>
              <a:endCxn id="2198" idx="1"/>
            </p:cNvCxnSpPr>
            <p:nvPr/>
          </p:nvCxnSpPr>
          <p:spPr>
            <a:xfrm>
              <a:off x="4780050" y="2671104"/>
              <a:ext cx="264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99"/>
            <p:cNvCxnSpPr>
              <a:stCxn id="2206" idx="2"/>
              <a:endCxn id="2198" idx="2"/>
            </p:cNvCxnSpPr>
            <p:nvPr/>
          </p:nvCxnSpPr>
          <p:spPr>
            <a:xfrm flipH="1" rot="-5400000">
              <a:off x="4539191" y="-255724"/>
              <a:ext cx="600" cy="6189600"/>
            </a:xfrm>
            <a:prstGeom prst="bentConnector3">
              <a:avLst>
                <a:gd fmla="val 12434976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1" name="Google Shape;2211;p99"/>
            <p:cNvCxnSpPr>
              <a:stCxn id="2202" idx="2"/>
            </p:cNvCxnSpPr>
            <p:nvPr/>
          </p:nvCxnSpPr>
          <p:spPr>
            <a:xfrm>
              <a:off x="4572003" y="2838776"/>
              <a:ext cx="8700" cy="7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6" name="Google Shape;221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413" y="3131800"/>
            <a:ext cx="2539175" cy="16149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7" name="Google Shape;2217;p100"/>
          <p:cNvGrpSpPr/>
          <p:nvPr/>
        </p:nvGrpSpPr>
        <p:grpSpPr>
          <a:xfrm>
            <a:off x="104538" y="91550"/>
            <a:ext cx="2742325" cy="4528876"/>
            <a:chOff x="104538" y="91550"/>
            <a:chExt cx="2742325" cy="4528876"/>
          </a:xfrm>
        </p:grpSpPr>
        <p:grpSp>
          <p:nvGrpSpPr>
            <p:cNvPr id="2218" name="Google Shape;2218;p100"/>
            <p:cNvGrpSpPr/>
            <p:nvPr/>
          </p:nvGrpSpPr>
          <p:grpSpPr>
            <a:xfrm>
              <a:off x="104538" y="91550"/>
              <a:ext cx="2742325" cy="2064648"/>
              <a:chOff x="104538" y="91550"/>
              <a:chExt cx="2742325" cy="2064648"/>
            </a:xfrm>
          </p:grpSpPr>
          <p:sp>
            <p:nvSpPr>
              <p:cNvPr id="2219" name="Google Shape;2219;p100"/>
              <p:cNvSpPr/>
              <p:nvPr/>
            </p:nvSpPr>
            <p:spPr>
              <a:xfrm>
                <a:off x="106375" y="372252"/>
                <a:ext cx="2738688" cy="1783947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00"/>
              <p:cNvSpPr/>
              <p:nvPr/>
            </p:nvSpPr>
            <p:spPr>
              <a:xfrm>
                <a:off x="106375" y="91550"/>
                <a:ext cx="2738700" cy="311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Master</a:t>
                </a:r>
                <a:endParaRPr b="1"/>
              </a:p>
            </p:txBody>
          </p:sp>
          <p:grpSp>
            <p:nvGrpSpPr>
              <p:cNvPr id="2221" name="Google Shape;2221;p100"/>
              <p:cNvGrpSpPr/>
              <p:nvPr/>
            </p:nvGrpSpPr>
            <p:grpSpPr>
              <a:xfrm>
                <a:off x="104538" y="403025"/>
                <a:ext cx="2742325" cy="1749700"/>
                <a:chOff x="106338" y="619500"/>
                <a:chExt cx="2742325" cy="1749700"/>
              </a:xfrm>
            </p:grpSpPr>
            <p:sp>
              <p:nvSpPr>
                <p:cNvPr id="2222" name="Google Shape;2222;p100"/>
                <p:cNvSpPr/>
                <p:nvPr/>
              </p:nvSpPr>
              <p:spPr>
                <a:xfrm>
                  <a:off x="106363" y="61950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api server</a:t>
                  </a:r>
                  <a:endParaRPr/>
                </a:p>
              </p:txBody>
            </p:sp>
            <p:sp>
              <p:nvSpPr>
                <p:cNvPr id="2223" name="Google Shape;2223;p100"/>
                <p:cNvSpPr/>
                <p:nvPr/>
              </p:nvSpPr>
              <p:spPr>
                <a:xfrm>
                  <a:off x="106363" y="96570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scheduler</a:t>
                  </a:r>
                  <a:endParaRPr/>
                </a:p>
              </p:txBody>
            </p:sp>
            <p:sp>
              <p:nvSpPr>
                <p:cNvPr id="2224" name="Google Shape;2224;p100"/>
                <p:cNvSpPr/>
                <p:nvPr/>
              </p:nvSpPr>
              <p:spPr>
                <a:xfrm>
                  <a:off x="106350" y="132125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controller manager</a:t>
                  </a:r>
                  <a:endParaRPr/>
                </a:p>
              </p:txBody>
            </p:sp>
            <p:sp>
              <p:nvSpPr>
                <p:cNvPr id="2225" name="Google Shape;2225;p100"/>
                <p:cNvSpPr/>
                <p:nvPr/>
              </p:nvSpPr>
              <p:spPr>
                <a:xfrm>
                  <a:off x="106350" y="166745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Kubelet</a:t>
                  </a:r>
                  <a:endParaRPr/>
                </a:p>
              </p:txBody>
            </p:sp>
            <p:sp>
              <p:nvSpPr>
                <p:cNvPr id="2226" name="Google Shape;2226;p100"/>
                <p:cNvSpPr/>
                <p:nvPr/>
              </p:nvSpPr>
              <p:spPr>
                <a:xfrm>
                  <a:off x="106338" y="202300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Proxy</a:t>
                  </a:r>
                  <a:endParaRPr/>
                </a:p>
              </p:txBody>
            </p:sp>
          </p:grpSp>
        </p:grpSp>
        <p:grpSp>
          <p:nvGrpSpPr>
            <p:cNvPr id="2227" name="Google Shape;2227;p100"/>
            <p:cNvGrpSpPr/>
            <p:nvPr/>
          </p:nvGrpSpPr>
          <p:grpSpPr>
            <a:xfrm>
              <a:off x="104538" y="2555925"/>
              <a:ext cx="2742325" cy="2064501"/>
              <a:chOff x="104538" y="91550"/>
              <a:chExt cx="2742325" cy="2064501"/>
            </a:xfrm>
          </p:grpSpPr>
          <p:sp>
            <p:nvSpPr>
              <p:cNvPr id="2228" name="Google Shape;2228;p100"/>
              <p:cNvSpPr/>
              <p:nvPr/>
            </p:nvSpPr>
            <p:spPr>
              <a:xfrm>
                <a:off x="106375" y="372252"/>
                <a:ext cx="2738700" cy="1783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100"/>
              <p:cNvSpPr/>
              <p:nvPr/>
            </p:nvSpPr>
            <p:spPr>
              <a:xfrm>
                <a:off x="106375" y="91550"/>
                <a:ext cx="2738700" cy="311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Master</a:t>
                </a:r>
                <a:endParaRPr b="1"/>
              </a:p>
            </p:txBody>
          </p:sp>
          <p:grpSp>
            <p:nvGrpSpPr>
              <p:cNvPr id="2230" name="Google Shape;2230;p100"/>
              <p:cNvGrpSpPr/>
              <p:nvPr/>
            </p:nvGrpSpPr>
            <p:grpSpPr>
              <a:xfrm>
                <a:off x="104538" y="403025"/>
                <a:ext cx="2742325" cy="1749700"/>
                <a:chOff x="106338" y="619500"/>
                <a:chExt cx="2742325" cy="1749700"/>
              </a:xfrm>
            </p:grpSpPr>
            <p:sp>
              <p:nvSpPr>
                <p:cNvPr id="2231" name="Google Shape;2231;p100"/>
                <p:cNvSpPr/>
                <p:nvPr/>
              </p:nvSpPr>
              <p:spPr>
                <a:xfrm>
                  <a:off x="106363" y="61950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api server</a:t>
                  </a:r>
                  <a:endParaRPr/>
                </a:p>
              </p:txBody>
            </p:sp>
            <p:sp>
              <p:nvSpPr>
                <p:cNvPr id="2232" name="Google Shape;2232;p100"/>
                <p:cNvSpPr/>
                <p:nvPr/>
              </p:nvSpPr>
              <p:spPr>
                <a:xfrm>
                  <a:off x="106363" y="96570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scheduler</a:t>
                  </a:r>
                  <a:endParaRPr/>
                </a:p>
              </p:txBody>
            </p:sp>
            <p:sp>
              <p:nvSpPr>
                <p:cNvPr id="2233" name="Google Shape;2233;p100"/>
                <p:cNvSpPr/>
                <p:nvPr/>
              </p:nvSpPr>
              <p:spPr>
                <a:xfrm>
                  <a:off x="106350" y="132125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controller manager</a:t>
                  </a:r>
                  <a:endParaRPr/>
                </a:p>
              </p:txBody>
            </p:sp>
            <p:sp>
              <p:nvSpPr>
                <p:cNvPr id="2234" name="Google Shape;2234;p100"/>
                <p:cNvSpPr/>
                <p:nvPr/>
              </p:nvSpPr>
              <p:spPr>
                <a:xfrm>
                  <a:off x="106350" y="166745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Kubelet</a:t>
                  </a:r>
                  <a:endParaRPr/>
                </a:p>
              </p:txBody>
            </p:sp>
            <p:sp>
              <p:nvSpPr>
                <p:cNvPr id="2235" name="Google Shape;2235;p100"/>
                <p:cNvSpPr/>
                <p:nvPr/>
              </p:nvSpPr>
              <p:spPr>
                <a:xfrm>
                  <a:off x="106338" y="2023000"/>
                  <a:ext cx="2742300" cy="3462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Kube Proxy</a:t>
                  </a:r>
                  <a:endParaRPr/>
                </a:p>
              </p:txBody>
            </p:sp>
          </p:grpSp>
        </p:grpSp>
      </p:grpSp>
      <p:pic>
        <p:nvPicPr>
          <p:cNvPr id="2236" name="Google Shape;2236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053" y="802063"/>
            <a:ext cx="1041925" cy="104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7" name="Google Shape;2237;p100"/>
          <p:cNvGrpSpPr/>
          <p:nvPr/>
        </p:nvGrpSpPr>
        <p:grpSpPr>
          <a:xfrm>
            <a:off x="6228315" y="91221"/>
            <a:ext cx="2807519" cy="3953538"/>
            <a:chOff x="6228315" y="91221"/>
            <a:chExt cx="2807519" cy="3953538"/>
          </a:xfrm>
        </p:grpSpPr>
        <p:grpSp>
          <p:nvGrpSpPr>
            <p:cNvPr id="2238" name="Google Shape;2238;p100"/>
            <p:cNvGrpSpPr/>
            <p:nvPr/>
          </p:nvGrpSpPr>
          <p:grpSpPr>
            <a:xfrm>
              <a:off x="6228315" y="91221"/>
              <a:ext cx="2738694" cy="964413"/>
              <a:chOff x="883223" y="140275"/>
              <a:chExt cx="7575918" cy="3902928"/>
            </a:xfrm>
          </p:grpSpPr>
          <p:sp>
            <p:nvSpPr>
              <p:cNvPr id="2239" name="Google Shape;2239;p100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00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Node</a:t>
                </a:r>
                <a:endParaRPr b="1"/>
              </a:p>
            </p:txBody>
          </p:sp>
        </p:grpSp>
        <p:grpSp>
          <p:nvGrpSpPr>
            <p:cNvPr id="2241" name="Google Shape;2241;p100"/>
            <p:cNvGrpSpPr/>
            <p:nvPr/>
          </p:nvGrpSpPr>
          <p:grpSpPr>
            <a:xfrm>
              <a:off x="6297140" y="1533821"/>
              <a:ext cx="2738694" cy="964413"/>
              <a:chOff x="883223" y="140275"/>
              <a:chExt cx="7575918" cy="3902928"/>
            </a:xfrm>
          </p:grpSpPr>
          <p:sp>
            <p:nvSpPr>
              <p:cNvPr id="2242" name="Google Shape;2242;p100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100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Node</a:t>
                </a:r>
                <a:endParaRPr b="1"/>
              </a:p>
            </p:txBody>
          </p:sp>
        </p:grpSp>
        <p:grpSp>
          <p:nvGrpSpPr>
            <p:cNvPr id="2244" name="Google Shape;2244;p100"/>
            <p:cNvGrpSpPr/>
            <p:nvPr/>
          </p:nvGrpSpPr>
          <p:grpSpPr>
            <a:xfrm>
              <a:off x="6297140" y="3080346"/>
              <a:ext cx="2738694" cy="964413"/>
              <a:chOff x="883223" y="140275"/>
              <a:chExt cx="7575918" cy="3902928"/>
            </a:xfrm>
          </p:grpSpPr>
          <p:sp>
            <p:nvSpPr>
              <p:cNvPr id="2245" name="Google Shape;2245;p100"/>
              <p:cNvSpPr/>
              <p:nvPr/>
            </p:nvSpPr>
            <p:spPr>
              <a:xfrm>
                <a:off x="883241" y="670903"/>
                <a:ext cx="7575900" cy="3372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100"/>
              <p:cNvSpPr/>
              <p:nvPr/>
            </p:nvSpPr>
            <p:spPr>
              <a:xfrm>
                <a:off x="883223" y="140275"/>
                <a:ext cx="7575900" cy="53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Node</a:t>
                </a:r>
                <a:endParaRPr b="1"/>
              </a:p>
            </p:txBody>
          </p:sp>
        </p:grpSp>
      </p:grpSp>
      <p:grpSp>
        <p:nvGrpSpPr>
          <p:cNvPr id="2247" name="Google Shape;2247;p100"/>
          <p:cNvGrpSpPr/>
          <p:nvPr/>
        </p:nvGrpSpPr>
        <p:grpSpPr>
          <a:xfrm>
            <a:off x="2846853" y="576025"/>
            <a:ext cx="1204200" cy="2464500"/>
            <a:chOff x="2846853" y="576025"/>
            <a:chExt cx="1204200" cy="2464500"/>
          </a:xfrm>
        </p:grpSpPr>
        <p:cxnSp>
          <p:nvCxnSpPr>
            <p:cNvPr id="2248" name="Google Shape;2248;p100"/>
            <p:cNvCxnSpPr>
              <a:stCxn id="2236" idx="1"/>
              <a:endCxn id="2222" idx="3"/>
            </p:cNvCxnSpPr>
            <p:nvPr/>
          </p:nvCxnSpPr>
          <p:spPr>
            <a:xfrm rot="10800000">
              <a:off x="2846853" y="576025"/>
              <a:ext cx="1204200" cy="74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9" name="Google Shape;2249;p100"/>
            <p:cNvCxnSpPr>
              <a:stCxn id="2236" idx="1"/>
              <a:endCxn id="2231" idx="3"/>
            </p:cNvCxnSpPr>
            <p:nvPr/>
          </p:nvCxnSpPr>
          <p:spPr>
            <a:xfrm flipH="1">
              <a:off x="2846853" y="1323025"/>
              <a:ext cx="1204200" cy="171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50" name="Google Shape;2250;p100"/>
          <p:cNvGrpSpPr/>
          <p:nvPr/>
        </p:nvGrpSpPr>
        <p:grpSpPr>
          <a:xfrm>
            <a:off x="4572015" y="638987"/>
            <a:ext cx="1725131" cy="2989125"/>
            <a:chOff x="4572015" y="638987"/>
            <a:chExt cx="1725131" cy="2989125"/>
          </a:xfrm>
        </p:grpSpPr>
        <p:cxnSp>
          <p:nvCxnSpPr>
            <p:cNvPr id="2251" name="Google Shape;2251;p100"/>
            <p:cNvCxnSpPr>
              <a:stCxn id="2239" idx="1"/>
              <a:endCxn id="2236" idx="3"/>
            </p:cNvCxnSpPr>
            <p:nvPr/>
          </p:nvCxnSpPr>
          <p:spPr>
            <a:xfrm flipH="1">
              <a:off x="5093122" y="638987"/>
              <a:ext cx="1135200" cy="68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2" name="Google Shape;2252;p100"/>
            <p:cNvCxnSpPr>
              <a:endCxn id="2236" idx="2"/>
            </p:cNvCxnSpPr>
            <p:nvPr/>
          </p:nvCxnSpPr>
          <p:spPr>
            <a:xfrm rot="10800000">
              <a:off x="4572015" y="1843988"/>
              <a:ext cx="0" cy="148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3" name="Google Shape;2253;p100"/>
            <p:cNvCxnSpPr>
              <a:stCxn id="2242" idx="1"/>
              <a:endCxn id="2236" idx="3"/>
            </p:cNvCxnSpPr>
            <p:nvPr/>
          </p:nvCxnSpPr>
          <p:spPr>
            <a:xfrm rot="10800000">
              <a:off x="5092947" y="1322887"/>
              <a:ext cx="1204200" cy="75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4" name="Google Shape;2254;p100"/>
            <p:cNvCxnSpPr>
              <a:stCxn id="2245" idx="1"/>
              <a:endCxn id="2236" idx="3"/>
            </p:cNvCxnSpPr>
            <p:nvPr/>
          </p:nvCxnSpPr>
          <p:spPr>
            <a:xfrm rot="10800000">
              <a:off x="5092947" y="1322912"/>
              <a:ext cx="1204200" cy="23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10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0" name="Google Shape;2260;p101"/>
          <p:cNvGrpSpPr/>
          <p:nvPr/>
        </p:nvGrpSpPr>
        <p:grpSpPr>
          <a:xfrm>
            <a:off x="2826245" y="1686700"/>
            <a:ext cx="3491510" cy="1349700"/>
            <a:chOff x="3498400" y="695775"/>
            <a:chExt cx="2208000" cy="1349700"/>
          </a:xfrm>
        </p:grpSpPr>
        <p:sp>
          <p:nvSpPr>
            <p:cNvPr id="2261" name="Google Shape;2261;p101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2262" name="Google Shape;2262;p101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2263" name="Google Shape;2263;p101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2264" name="Google Shape;2264;p10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host</a:t>
                </a:r>
                <a:endParaRPr/>
              </a:p>
            </p:txBody>
          </p:sp>
          <p:sp>
            <p:nvSpPr>
              <p:cNvPr id="2265" name="Google Shape;2265;p10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cultapi.stage.com</a:t>
                </a:r>
                <a:endParaRPr/>
              </a:p>
            </p:txBody>
          </p:sp>
        </p:grpSp>
      </p:grpSp>
      <p:sp>
        <p:nvSpPr>
          <p:cNvPr id="2266" name="Google Shape;2266;p101"/>
          <p:cNvSpPr txBox="1"/>
          <p:nvPr/>
        </p:nvSpPr>
        <p:spPr>
          <a:xfrm>
            <a:off x="379600" y="312650"/>
            <a:ext cx="1663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Ingress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07250" y="300375"/>
            <a:ext cx="1507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2" name="Google Shape;162;p21"/>
          <p:cNvGrpSpPr/>
          <p:nvPr/>
        </p:nvGrpSpPr>
        <p:grpSpPr>
          <a:xfrm>
            <a:off x="5463892" y="439797"/>
            <a:ext cx="3411608" cy="4353478"/>
            <a:chOff x="5463892" y="439797"/>
            <a:chExt cx="3411608" cy="4353478"/>
          </a:xfrm>
        </p:grpSpPr>
        <p:sp>
          <p:nvSpPr>
            <p:cNvPr id="163" name="Google Shape;163;p21"/>
            <p:cNvSpPr/>
            <p:nvPr/>
          </p:nvSpPr>
          <p:spPr>
            <a:xfrm>
              <a:off x="5463900" y="439797"/>
              <a:ext cx="3411600" cy="40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</a:t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5463900" y="847675"/>
              <a:ext cx="3411600" cy="394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21"/>
            <p:cNvGrpSpPr/>
            <p:nvPr/>
          </p:nvGrpSpPr>
          <p:grpSpPr>
            <a:xfrm>
              <a:off x="5463892" y="847800"/>
              <a:ext cx="3411581" cy="450300"/>
              <a:chOff x="3498400" y="1595175"/>
              <a:chExt cx="2208000" cy="45030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selector</a:t>
                </a:r>
                <a:endParaRPr/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api: cult</a:t>
                </a:r>
                <a:br>
                  <a:rPr lang="en"/>
                </a:br>
                <a:r>
                  <a:rPr lang="en"/>
                  <a:t>release: stage</a:t>
                </a:r>
                <a:endParaRPr/>
              </a:p>
            </p:txBody>
          </p:sp>
        </p:grpSp>
        <p:grpSp>
          <p:nvGrpSpPr>
            <p:cNvPr id="168" name="Google Shape;168;p21"/>
            <p:cNvGrpSpPr/>
            <p:nvPr/>
          </p:nvGrpSpPr>
          <p:grpSpPr>
            <a:xfrm>
              <a:off x="5463892" y="1298350"/>
              <a:ext cx="3411581" cy="450300"/>
              <a:chOff x="3498400" y="1595175"/>
              <a:chExt cx="2208000" cy="450300"/>
            </a:xfrm>
          </p:grpSpPr>
          <p:sp>
            <p:nvSpPr>
              <p:cNvPr id="169" name="Google Shape;169;p2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image</a:t>
                </a: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curefit/cult-api:v1</a:t>
                </a:r>
                <a:endParaRPr/>
              </a:p>
            </p:txBody>
          </p:sp>
        </p:grpSp>
      </p:grpSp>
      <p:grpSp>
        <p:nvGrpSpPr>
          <p:cNvPr id="171" name="Google Shape;171;p21"/>
          <p:cNvGrpSpPr/>
          <p:nvPr/>
        </p:nvGrpSpPr>
        <p:grpSpPr>
          <a:xfrm>
            <a:off x="6065700" y="1925382"/>
            <a:ext cx="2208000" cy="2703486"/>
            <a:chOff x="3498400" y="695775"/>
            <a:chExt cx="2208000" cy="3363800"/>
          </a:xfrm>
        </p:grpSpPr>
        <p:grpSp>
          <p:nvGrpSpPr>
            <p:cNvPr id="172" name="Google Shape;172;p21"/>
            <p:cNvGrpSpPr/>
            <p:nvPr/>
          </p:nvGrpSpPr>
          <p:grpSpPr>
            <a:xfrm>
              <a:off x="3498400" y="695775"/>
              <a:ext cx="2208000" cy="1349700"/>
              <a:chOff x="3498400" y="695775"/>
              <a:chExt cx="2208000" cy="1349700"/>
            </a:xfrm>
          </p:grpSpPr>
          <p:sp>
            <p:nvSpPr>
              <p:cNvPr id="173" name="Google Shape;173;p21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Cult-api-a-v1</a:t>
                </a:r>
                <a:endParaRPr/>
              </a:p>
            </p:txBody>
          </p:sp>
          <p:grpSp>
            <p:nvGrpSpPr>
              <p:cNvPr id="175" name="Google Shape;175;p21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176" name="Google Shape;176;p21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177" name="Google Shape;177;p21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178" name="Google Shape;178;p21"/>
            <p:cNvGrpSpPr/>
            <p:nvPr/>
          </p:nvGrpSpPr>
          <p:grpSpPr>
            <a:xfrm>
              <a:off x="3498400" y="2709875"/>
              <a:ext cx="2208000" cy="1349700"/>
              <a:chOff x="3498400" y="695775"/>
              <a:chExt cx="2208000" cy="1349700"/>
            </a:xfrm>
          </p:grpSpPr>
          <p:sp>
            <p:nvSpPr>
              <p:cNvPr id="179" name="Google Shape;179;p21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Cult-api-b-v1</a:t>
                </a:r>
                <a:endParaRPr/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</a:t>
                </a:r>
                <a:endParaRPr/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3000</a:t>
                </a:r>
                <a:endParaRPr/>
              </a:p>
            </p:txBody>
          </p:sp>
        </p:grpSp>
      </p:grpSp>
      <p:grpSp>
        <p:nvGrpSpPr>
          <p:cNvPr id="183" name="Google Shape;183;p21"/>
          <p:cNvGrpSpPr/>
          <p:nvPr/>
        </p:nvGrpSpPr>
        <p:grpSpPr>
          <a:xfrm>
            <a:off x="753614" y="2538448"/>
            <a:ext cx="3491507" cy="2254934"/>
            <a:chOff x="770872" y="2517376"/>
            <a:chExt cx="3065146" cy="2254934"/>
          </a:xfrm>
        </p:grpSpPr>
        <p:sp>
          <p:nvSpPr>
            <p:cNvPr id="184" name="Google Shape;184;p21"/>
            <p:cNvSpPr/>
            <p:nvPr/>
          </p:nvSpPr>
          <p:spPr>
            <a:xfrm>
              <a:off x="770872" y="2517376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Service</a:t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70872" y="2967631"/>
              <a:ext cx="3065100" cy="45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186" name="Google Shape;186;p21"/>
            <p:cNvGrpSpPr/>
            <p:nvPr/>
          </p:nvGrpSpPr>
          <p:grpSpPr>
            <a:xfrm>
              <a:off x="770872" y="3419115"/>
              <a:ext cx="3065146" cy="451471"/>
              <a:chOff x="3498400" y="1595175"/>
              <a:chExt cx="2208000" cy="450300"/>
            </a:xfrm>
          </p:grpSpPr>
          <p:sp>
            <p:nvSpPr>
              <p:cNvPr id="187" name="Google Shape;187;p2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selector</a:t>
                </a:r>
                <a:endParaRPr/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api: cult</a:t>
                </a: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release: stage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21"/>
            <p:cNvGrpSpPr/>
            <p:nvPr/>
          </p:nvGrpSpPr>
          <p:grpSpPr>
            <a:xfrm>
              <a:off x="770872" y="3870590"/>
              <a:ext cx="3065146" cy="451471"/>
              <a:chOff x="3498400" y="1595175"/>
              <a:chExt cx="2208000" cy="450300"/>
            </a:xfrm>
          </p:grpSpPr>
          <p:sp>
            <p:nvSpPr>
              <p:cNvPr id="190" name="Google Shape;190;p2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port</a:t>
                </a:r>
                <a:endParaRPr/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80:3000</a:t>
                </a:r>
                <a:endParaRPr/>
              </a:p>
            </p:txBody>
          </p:sp>
        </p:grpSp>
        <p:grpSp>
          <p:nvGrpSpPr>
            <p:cNvPr id="192" name="Google Shape;192;p21"/>
            <p:cNvGrpSpPr/>
            <p:nvPr/>
          </p:nvGrpSpPr>
          <p:grpSpPr>
            <a:xfrm>
              <a:off x="770872" y="4320840"/>
              <a:ext cx="3065146" cy="451471"/>
              <a:chOff x="3498400" y="1595175"/>
              <a:chExt cx="2208000" cy="450300"/>
            </a:xfrm>
          </p:grpSpPr>
          <p:sp>
            <p:nvSpPr>
              <p:cNvPr id="193" name="Google Shape;193;p21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ip</a:t>
                </a: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>
                    <a:solidFill>
                      <a:schemeClr val="dk1"/>
                    </a:solidFill>
                  </a:rPr>
                </a:br>
                <a:r>
                  <a:rPr lang="en">
                    <a:solidFill>
                      <a:schemeClr val="dk1"/>
                    </a:solidFill>
                  </a:rPr>
                  <a:t>10.0.172.34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95" name="Google Shape;195;p21"/>
          <p:cNvCxnSpPr/>
          <p:nvPr/>
        </p:nvCxnSpPr>
        <p:spPr>
          <a:xfrm flipH="1" rot="10800000">
            <a:off x="4245122" y="2467122"/>
            <a:ext cx="1820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4245122" y="3665922"/>
            <a:ext cx="1820700" cy="4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102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102"/>
          <p:cNvSpPr txBox="1"/>
          <p:nvPr/>
        </p:nvSpPr>
        <p:spPr>
          <a:xfrm>
            <a:off x="379600" y="312650"/>
            <a:ext cx="1663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Ingress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73" name="Google Shape;2273;p102"/>
          <p:cNvGrpSpPr/>
          <p:nvPr/>
        </p:nvGrpSpPr>
        <p:grpSpPr>
          <a:xfrm>
            <a:off x="869295" y="512450"/>
            <a:ext cx="7902775" cy="4130779"/>
            <a:chOff x="869295" y="512450"/>
            <a:chExt cx="7902775" cy="4130779"/>
          </a:xfrm>
        </p:grpSpPr>
        <p:grpSp>
          <p:nvGrpSpPr>
            <p:cNvPr id="2274" name="Google Shape;2274;p102"/>
            <p:cNvGrpSpPr/>
            <p:nvPr/>
          </p:nvGrpSpPr>
          <p:grpSpPr>
            <a:xfrm>
              <a:off x="869295" y="1695375"/>
              <a:ext cx="3491510" cy="1349700"/>
              <a:chOff x="3498400" y="695775"/>
              <a:chExt cx="2208000" cy="1349700"/>
            </a:xfrm>
          </p:grpSpPr>
          <p:sp>
            <p:nvSpPr>
              <p:cNvPr id="2275" name="Google Shape;2275;p102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Ingress</a:t>
                </a:r>
                <a:endParaRPr/>
              </a:p>
            </p:txBody>
          </p:sp>
          <p:sp>
            <p:nvSpPr>
              <p:cNvPr id="2276" name="Google Shape;2276;p102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  <p:grpSp>
            <p:nvGrpSpPr>
              <p:cNvPr id="2277" name="Google Shape;2277;p102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2278" name="Google Shape;2278;p102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host</a:t>
                  </a:r>
                  <a:endParaRPr/>
                </a:p>
              </p:txBody>
            </p:sp>
            <p:sp>
              <p:nvSpPr>
                <p:cNvPr id="2279" name="Google Shape;2279;p102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cultapi.stage.com</a:t>
                  </a:r>
                  <a:endParaRPr/>
                </a:p>
              </p:txBody>
            </p:sp>
          </p:grpSp>
        </p:grpSp>
        <p:grpSp>
          <p:nvGrpSpPr>
            <p:cNvPr id="2280" name="Google Shape;2280;p102"/>
            <p:cNvGrpSpPr/>
            <p:nvPr/>
          </p:nvGrpSpPr>
          <p:grpSpPr>
            <a:xfrm>
              <a:off x="5584822" y="512450"/>
              <a:ext cx="3187248" cy="4130779"/>
              <a:chOff x="6564475" y="512457"/>
              <a:chExt cx="2208000" cy="4130779"/>
            </a:xfrm>
          </p:grpSpPr>
          <p:grpSp>
            <p:nvGrpSpPr>
              <p:cNvPr id="2281" name="Google Shape;2281;p102"/>
              <p:cNvGrpSpPr/>
              <p:nvPr/>
            </p:nvGrpSpPr>
            <p:grpSpPr>
              <a:xfrm>
                <a:off x="6564475" y="3558482"/>
                <a:ext cx="2208000" cy="1084754"/>
                <a:chOff x="3498400" y="695775"/>
                <a:chExt cx="2208000" cy="1349700"/>
              </a:xfrm>
            </p:grpSpPr>
            <p:sp>
              <p:nvSpPr>
                <p:cNvPr id="2282" name="Google Shape;2282;p102"/>
                <p:cNvSpPr/>
                <p:nvPr/>
              </p:nvSpPr>
              <p:spPr>
                <a:xfrm>
                  <a:off x="3498400" y="695775"/>
                  <a:ext cx="2208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2283" name="Google Shape;2283;p102"/>
                <p:cNvSpPr/>
                <p:nvPr/>
              </p:nvSpPr>
              <p:spPr>
                <a:xfrm>
                  <a:off x="3498400" y="1144863"/>
                  <a:ext cx="2208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</a:rPr>
                    <a:t>Ingress controller</a:t>
                  </a:r>
                  <a:endParaRPr/>
                </a:p>
              </p:txBody>
            </p:sp>
            <p:grpSp>
              <p:nvGrpSpPr>
                <p:cNvPr id="2284" name="Google Shape;2284;p102"/>
                <p:cNvGrpSpPr/>
                <p:nvPr/>
              </p:nvGrpSpPr>
              <p:grpSpPr>
                <a:xfrm>
                  <a:off x="3498400" y="1595175"/>
                  <a:ext cx="2208000" cy="450300"/>
                  <a:chOff x="3498400" y="1595175"/>
                  <a:chExt cx="2208000" cy="450300"/>
                </a:xfrm>
              </p:grpSpPr>
              <p:sp>
                <p:nvSpPr>
                  <p:cNvPr id="2285" name="Google Shape;2285;p102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2286" name="Google Shape;2286;p102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  <p:grpSp>
            <p:nvGrpSpPr>
              <p:cNvPr id="2287" name="Google Shape;2287;p102"/>
              <p:cNvGrpSpPr/>
              <p:nvPr/>
            </p:nvGrpSpPr>
            <p:grpSpPr>
              <a:xfrm>
                <a:off x="6564475" y="512457"/>
                <a:ext cx="2208000" cy="1084754"/>
                <a:chOff x="3498400" y="695775"/>
                <a:chExt cx="2208000" cy="1349700"/>
              </a:xfrm>
            </p:grpSpPr>
            <p:sp>
              <p:nvSpPr>
                <p:cNvPr id="2288" name="Google Shape;2288;p102"/>
                <p:cNvSpPr/>
                <p:nvPr/>
              </p:nvSpPr>
              <p:spPr>
                <a:xfrm>
                  <a:off x="3498400" y="695775"/>
                  <a:ext cx="2208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Pod</a:t>
                  </a:r>
                  <a:endParaRPr/>
                </a:p>
              </p:txBody>
            </p:sp>
            <p:sp>
              <p:nvSpPr>
                <p:cNvPr id="2289" name="Google Shape;2289;p102"/>
                <p:cNvSpPr/>
                <p:nvPr/>
              </p:nvSpPr>
              <p:spPr>
                <a:xfrm>
                  <a:off x="3498400" y="1144863"/>
                  <a:ext cx="22080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Ingress controller</a:t>
                  </a:r>
                  <a:endParaRPr/>
                </a:p>
              </p:txBody>
            </p:sp>
            <p:grpSp>
              <p:nvGrpSpPr>
                <p:cNvPr id="2290" name="Google Shape;2290;p102"/>
                <p:cNvGrpSpPr/>
                <p:nvPr/>
              </p:nvGrpSpPr>
              <p:grpSpPr>
                <a:xfrm>
                  <a:off x="3498400" y="1595175"/>
                  <a:ext cx="2208000" cy="450300"/>
                  <a:chOff x="3498400" y="1595175"/>
                  <a:chExt cx="2208000" cy="450300"/>
                </a:xfrm>
              </p:grpSpPr>
              <p:sp>
                <p:nvSpPr>
                  <p:cNvPr id="2291" name="Google Shape;2291;p102"/>
                  <p:cNvSpPr/>
                  <p:nvPr/>
                </p:nvSpPr>
                <p:spPr>
                  <a:xfrm>
                    <a:off x="3498400" y="1595175"/>
                    <a:ext cx="1117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Port</a:t>
                    </a:r>
                    <a:endParaRPr/>
                  </a:p>
                </p:txBody>
              </p:sp>
              <p:sp>
                <p:nvSpPr>
                  <p:cNvPr id="2292" name="Google Shape;2292;p102"/>
                  <p:cNvSpPr/>
                  <p:nvPr/>
                </p:nvSpPr>
                <p:spPr>
                  <a:xfrm>
                    <a:off x="4615600" y="1595175"/>
                    <a:ext cx="10908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3000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03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103"/>
          <p:cNvSpPr txBox="1"/>
          <p:nvPr/>
        </p:nvSpPr>
        <p:spPr>
          <a:xfrm>
            <a:off x="379600" y="312650"/>
            <a:ext cx="1663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Ingress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99" name="Google Shape;2299;p103"/>
          <p:cNvGrpSpPr/>
          <p:nvPr/>
        </p:nvGrpSpPr>
        <p:grpSpPr>
          <a:xfrm>
            <a:off x="869295" y="1695375"/>
            <a:ext cx="3491510" cy="1349700"/>
            <a:chOff x="3498400" y="695775"/>
            <a:chExt cx="2208000" cy="1349700"/>
          </a:xfrm>
        </p:grpSpPr>
        <p:sp>
          <p:nvSpPr>
            <p:cNvPr id="2300" name="Google Shape;2300;p103"/>
            <p:cNvSpPr/>
            <p:nvPr/>
          </p:nvSpPr>
          <p:spPr>
            <a:xfrm>
              <a:off x="3498400" y="695775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Ingress</a:t>
              </a:r>
              <a:endParaRPr/>
            </a:p>
          </p:txBody>
        </p:sp>
        <p:sp>
          <p:nvSpPr>
            <p:cNvPr id="2301" name="Google Shape;2301;p103"/>
            <p:cNvSpPr/>
            <p:nvPr/>
          </p:nvSpPr>
          <p:spPr>
            <a:xfrm>
              <a:off x="3498400" y="1144863"/>
              <a:ext cx="2208000" cy="45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Cult-api</a:t>
              </a:r>
              <a:endParaRPr/>
            </a:p>
          </p:txBody>
        </p:sp>
        <p:grpSp>
          <p:nvGrpSpPr>
            <p:cNvPr id="2302" name="Google Shape;2302;p103"/>
            <p:cNvGrpSpPr/>
            <p:nvPr/>
          </p:nvGrpSpPr>
          <p:grpSpPr>
            <a:xfrm>
              <a:off x="3498400" y="1595175"/>
              <a:ext cx="2208000" cy="450300"/>
              <a:chOff x="3498400" y="1595175"/>
              <a:chExt cx="2208000" cy="450300"/>
            </a:xfrm>
          </p:grpSpPr>
          <p:sp>
            <p:nvSpPr>
              <p:cNvPr id="2303" name="Google Shape;2303;p103"/>
              <p:cNvSpPr/>
              <p:nvPr/>
            </p:nvSpPr>
            <p:spPr>
              <a:xfrm>
                <a:off x="3498400" y="1595175"/>
                <a:ext cx="11172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host</a:t>
                </a:r>
                <a:endParaRPr/>
              </a:p>
            </p:txBody>
          </p:sp>
          <p:sp>
            <p:nvSpPr>
              <p:cNvPr id="2304" name="Google Shape;2304;p103"/>
              <p:cNvSpPr/>
              <p:nvPr/>
            </p:nvSpPr>
            <p:spPr>
              <a:xfrm>
                <a:off x="4615600" y="1595175"/>
                <a:ext cx="10908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cultapi.stage.com</a:t>
                </a:r>
                <a:endParaRPr/>
              </a:p>
            </p:txBody>
          </p:sp>
        </p:grpSp>
      </p:grpSp>
      <p:grpSp>
        <p:nvGrpSpPr>
          <p:cNvPr id="2305" name="Google Shape;2305;p103"/>
          <p:cNvGrpSpPr/>
          <p:nvPr/>
        </p:nvGrpSpPr>
        <p:grpSpPr>
          <a:xfrm>
            <a:off x="5584822" y="512450"/>
            <a:ext cx="3187248" cy="4130779"/>
            <a:chOff x="6564475" y="512457"/>
            <a:chExt cx="2208000" cy="4130779"/>
          </a:xfrm>
        </p:grpSpPr>
        <p:grpSp>
          <p:nvGrpSpPr>
            <p:cNvPr id="2306" name="Google Shape;2306;p103"/>
            <p:cNvGrpSpPr/>
            <p:nvPr/>
          </p:nvGrpSpPr>
          <p:grpSpPr>
            <a:xfrm>
              <a:off x="6564475" y="3558482"/>
              <a:ext cx="2208000" cy="1084754"/>
              <a:chOff x="3498400" y="695775"/>
              <a:chExt cx="2208000" cy="1349700"/>
            </a:xfrm>
          </p:grpSpPr>
          <p:sp>
            <p:nvSpPr>
              <p:cNvPr id="2307" name="Google Shape;2307;p103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2308" name="Google Shape;2308;p103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Ingress controller</a:t>
                </a:r>
                <a:endParaRPr/>
              </a:p>
            </p:txBody>
          </p:sp>
          <p:grpSp>
            <p:nvGrpSpPr>
              <p:cNvPr id="2309" name="Google Shape;2309;p103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2310" name="Google Shape;2310;p103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2311" name="Google Shape;2311;p103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  <p:grpSp>
          <p:nvGrpSpPr>
            <p:cNvPr id="2312" name="Google Shape;2312;p103"/>
            <p:cNvGrpSpPr/>
            <p:nvPr/>
          </p:nvGrpSpPr>
          <p:grpSpPr>
            <a:xfrm>
              <a:off x="6564475" y="512457"/>
              <a:ext cx="2208000" cy="1084754"/>
              <a:chOff x="3498400" y="695775"/>
              <a:chExt cx="2208000" cy="1349700"/>
            </a:xfrm>
          </p:grpSpPr>
          <p:sp>
            <p:nvSpPr>
              <p:cNvPr id="2313" name="Google Shape;2313;p103"/>
              <p:cNvSpPr/>
              <p:nvPr/>
            </p:nvSpPr>
            <p:spPr>
              <a:xfrm>
                <a:off x="3498400" y="6957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Pod</a:t>
                </a:r>
                <a:endParaRPr/>
              </a:p>
            </p:txBody>
          </p:sp>
          <p:sp>
            <p:nvSpPr>
              <p:cNvPr id="2314" name="Google Shape;2314;p103"/>
              <p:cNvSpPr/>
              <p:nvPr/>
            </p:nvSpPr>
            <p:spPr>
              <a:xfrm>
                <a:off x="3498400" y="11448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Ingress controller</a:t>
                </a:r>
                <a:endParaRPr/>
              </a:p>
            </p:txBody>
          </p:sp>
          <p:grpSp>
            <p:nvGrpSpPr>
              <p:cNvPr id="2315" name="Google Shape;2315;p103"/>
              <p:cNvGrpSpPr/>
              <p:nvPr/>
            </p:nvGrpSpPr>
            <p:grpSpPr>
              <a:xfrm>
                <a:off x="3498400" y="1595175"/>
                <a:ext cx="2208000" cy="450300"/>
                <a:chOff x="3498400" y="1595175"/>
                <a:chExt cx="2208000" cy="450300"/>
              </a:xfrm>
            </p:grpSpPr>
            <p:sp>
              <p:nvSpPr>
                <p:cNvPr id="2316" name="Google Shape;2316;p103"/>
                <p:cNvSpPr/>
                <p:nvPr/>
              </p:nvSpPr>
              <p:spPr>
                <a:xfrm>
                  <a:off x="3498400" y="1595175"/>
                  <a:ext cx="11172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Port</a:t>
                  </a:r>
                  <a:endParaRPr/>
                </a:p>
              </p:txBody>
            </p:sp>
            <p:sp>
              <p:nvSpPr>
                <p:cNvPr id="2317" name="Google Shape;2317;p103"/>
                <p:cNvSpPr/>
                <p:nvPr/>
              </p:nvSpPr>
              <p:spPr>
                <a:xfrm>
                  <a:off x="4615600" y="1595175"/>
                  <a:ext cx="1090800" cy="450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3000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" name="Google Shape;232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803" y="2050775"/>
            <a:ext cx="1041925" cy="1041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3" name="Google Shape;2323;p104"/>
          <p:cNvGrpSpPr/>
          <p:nvPr/>
        </p:nvGrpSpPr>
        <p:grpSpPr>
          <a:xfrm>
            <a:off x="4977071" y="2179835"/>
            <a:ext cx="2912731" cy="783816"/>
            <a:chOff x="4977071" y="2179835"/>
            <a:chExt cx="2912731" cy="783816"/>
          </a:xfrm>
        </p:grpSpPr>
        <p:grpSp>
          <p:nvGrpSpPr>
            <p:cNvPr id="2324" name="Google Shape;2324;p104"/>
            <p:cNvGrpSpPr/>
            <p:nvPr/>
          </p:nvGrpSpPr>
          <p:grpSpPr>
            <a:xfrm>
              <a:off x="4977071" y="2179835"/>
              <a:ext cx="1768387" cy="783816"/>
              <a:chOff x="424300" y="1752175"/>
              <a:chExt cx="2208000" cy="899388"/>
            </a:xfrm>
          </p:grpSpPr>
          <p:sp>
            <p:nvSpPr>
              <p:cNvPr id="2325" name="Google Shape;2325;p104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Service</a:t>
                </a:r>
                <a:endParaRPr/>
              </a:p>
            </p:txBody>
          </p:sp>
          <p:sp>
            <p:nvSpPr>
              <p:cNvPr id="2326" name="Google Shape;2326;p104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Ingress controller</a:t>
                </a:r>
                <a:endParaRPr/>
              </a:p>
            </p:txBody>
          </p:sp>
        </p:grpSp>
        <p:cxnSp>
          <p:nvCxnSpPr>
            <p:cNvPr id="2327" name="Google Shape;2327;p104"/>
            <p:cNvCxnSpPr>
              <a:stCxn id="2322" idx="1"/>
            </p:cNvCxnSpPr>
            <p:nvPr/>
          </p:nvCxnSpPr>
          <p:spPr>
            <a:xfrm flipH="1">
              <a:off x="6713503" y="2571738"/>
              <a:ext cx="11763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28" name="Google Shape;2328;p104"/>
          <p:cNvGrpSpPr/>
          <p:nvPr/>
        </p:nvGrpSpPr>
        <p:grpSpPr>
          <a:xfrm>
            <a:off x="4667387" y="106617"/>
            <a:ext cx="2387766" cy="4930223"/>
            <a:chOff x="4667387" y="106617"/>
            <a:chExt cx="2387766" cy="4930223"/>
          </a:xfrm>
        </p:grpSpPr>
        <p:grpSp>
          <p:nvGrpSpPr>
            <p:cNvPr id="2329" name="Google Shape;2329;p104"/>
            <p:cNvGrpSpPr/>
            <p:nvPr/>
          </p:nvGrpSpPr>
          <p:grpSpPr>
            <a:xfrm>
              <a:off x="4667387" y="106617"/>
              <a:ext cx="2387766" cy="4930223"/>
              <a:chOff x="3067398" y="695763"/>
              <a:chExt cx="1994125" cy="3771879"/>
            </a:xfrm>
          </p:grpSpPr>
          <p:grpSp>
            <p:nvGrpSpPr>
              <p:cNvPr id="2330" name="Google Shape;2330;p104"/>
              <p:cNvGrpSpPr/>
              <p:nvPr/>
            </p:nvGrpSpPr>
            <p:grpSpPr>
              <a:xfrm>
                <a:off x="3067398" y="695763"/>
                <a:ext cx="1994124" cy="1454729"/>
                <a:chOff x="585324" y="1662675"/>
                <a:chExt cx="2485200" cy="1670950"/>
              </a:xfrm>
            </p:grpSpPr>
            <p:grpSp>
              <p:nvGrpSpPr>
                <p:cNvPr id="2331" name="Google Shape;2331;p104"/>
                <p:cNvGrpSpPr/>
                <p:nvPr/>
              </p:nvGrpSpPr>
              <p:grpSpPr>
                <a:xfrm>
                  <a:off x="585324" y="1662675"/>
                  <a:ext cx="2485200" cy="1670950"/>
                  <a:chOff x="585300" y="1662675"/>
                  <a:chExt cx="2485200" cy="1670950"/>
                </a:xfrm>
              </p:grpSpPr>
              <p:sp>
                <p:nvSpPr>
                  <p:cNvPr id="2332" name="Google Shape;2332;p104"/>
                  <p:cNvSpPr/>
                  <p:nvPr/>
                </p:nvSpPr>
                <p:spPr>
                  <a:xfrm>
                    <a:off x="585301" y="1662675"/>
                    <a:ext cx="2485104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Node</a:t>
                    </a:r>
                    <a:endParaRPr/>
                  </a:p>
                </p:txBody>
              </p:sp>
              <p:sp>
                <p:nvSpPr>
                  <p:cNvPr id="2333" name="Google Shape;2333;p104"/>
                  <p:cNvSpPr/>
                  <p:nvPr/>
                </p:nvSpPr>
                <p:spPr>
                  <a:xfrm>
                    <a:off x="585300" y="2112625"/>
                    <a:ext cx="2485200" cy="1221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4" name="Google Shape;2334;p104"/>
                <p:cNvGrpSpPr/>
                <p:nvPr/>
              </p:nvGrpSpPr>
              <p:grpSpPr>
                <a:xfrm>
                  <a:off x="769558" y="2225901"/>
                  <a:ext cx="2116589" cy="899388"/>
                  <a:chOff x="424300" y="1752175"/>
                  <a:chExt cx="2208000" cy="899388"/>
                </a:xfrm>
              </p:grpSpPr>
              <p:sp>
                <p:nvSpPr>
                  <p:cNvPr id="2335" name="Google Shape;2335;p104"/>
                  <p:cNvSpPr/>
                  <p:nvPr/>
                </p:nvSpPr>
                <p:spPr>
                  <a:xfrm>
                    <a:off x="424300" y="1752175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Pod</a:t>
                    </a:r>
                    <a:endParaRPr/>
                  </a:p>
                </p:txBody>
              </p:sp>
              <p:sp>
                <p:nvSpPr>
                  <p:cNvPr id="2336" name="Google Shape;2336;p104"/>
                  <p:cNvSpPr/>
                  <p:nvPr/>
                </p:nvSpPr>
                <p:spPr>
                  <a:xfrm>
                    <a:off x="424300" y="2201263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Ingress controller</a:t>
                    </a:r>
                    <a:endParaRPr/>
                  </a:p>
                </p:txBody>
              </p:sp>
            </p:grpSp>
          </p:grpSp>
          <p:grpSp>
            <p:nvGrpSpPr>
              <p:cNvPr id="2337" name="Google Shape;2337;p104"/>
              <p:cNvGrpSpPr/>
              <p:nvPr/>
            </p:nvGrpSpPr>
            <p:grpSpPr>
              <a:xfrm>
                <a:off x="3067398" y="3012913"/>
                <a:ext cx="1994125" cy="1454729"/>
                <a:chOff x="585324" y="1662675"/>
                <a:chExt cx="2485201" cy="1670950"/>
              </a:xfrm>
            </p:grpSpPr>
            <p:grpSp>
              <p:nvGrpSpPr>
                <p:cNvPr id="2338" name="Google Shape;2338;p104"/>
                <p:cNvGrpSpPr/>
                <p:nvPr/>
              </p:nvGrpSpPr>
              <p:grpSpPr>
                <a:xfrm>
                  <a:off x="585324" y="1662675"/>
                  <a:ext cx="2485201" cy="1670950"/>
                  <a:chOff x="585300" y="1662675"/>
                  <a:chExt cx="2485201" cy="1670950"/>
                </a:xfrm>
              </p:grpSpPr>
              <p:sp>
                <p:nvSpPr>
                  <p:cNvPr id="2339" name="Google Shape;2339;p104"/>
                  <p:cNvSpPr/>
                  <p:nvPr/>
                </p:nvSpPr>
                <p:spPr>
                  <a:xfrm>
                    <a:off x="585301" y="1662675"/>
                    <a:ext cx="2485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Node</a:t>
                    </a:r>
                    <a:endParaRPr/>
                  </a:p>
                </p:txBody>
              </p:sp>
              <p:sp>
                <p:nvSpPr>
                  <p:cNvPr id="2340" name="Google Shape;2340;p104"/>
                  <p:cNvSpPr/>
                  <p:nvPr/>
                </p:nvSpPr>
                <p:spPr>
                  <a:xfrm>
                    <a:off x="585300" y="2112625"/>
                    <a:ext cx="2485200" cy="1221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41" name="Google Shape;2341;p104"/>
                <p:cNvGrpSpPr/>
                <p:nvPr/>
              </p:nvGrpSpPr>
              <p:grpSpPr>
                <a:xfrm>
                  <a:off x="769558" y="2225901"/>
                  <a:ext cx="2116589" cy="899388"/>
                  <a:chOff x="424300" y="1752175"/>
                  <a:chExt cx="2208000" cy="899388"/>
                </a:xfrm>
              </p:grpSpPr>
              <p:sp>
                <p:nvSpPr>
                  <p:cNvPr id="2342" name="Google Shape;2342;p104"/>
                  <p:cNvSpPr/>
                  <p:nvPr/>
                </p:nvSpPr>
                <p:spPr>
                  <a:xfrm>
                    <a:off x="424300" y="1752175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Pod</a:t>
                    </a:r>
                    <a:endParaRPr/>
                  </a:p>
                </p:txBody>
              </p:sp>
              <p:sp>
                <p:nvSpPr>
                  <p:cNvPr id="2343" name="Google Shape;2343;p104"/>
                  <p:cNvSpPr/>
                  <p:nvPr/>
                </p:nvSpPr>
                <p:spPr>
                  <a:xfrm>
                    <a:off x="424300" y="2201263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Ingress controller</a:t>
                    </a:r>
                    <a:endParaRPr/>
                  </a:p>
                </p:txBody>
              </p:sp>
            </p:grpSp>
          </p:grpSp>
        </p:grpSp>
        <p:cxnSp>
          <p:nvCxnSpPr>
            <p:cNvPr id="2344" name="Google Shape;2344;p104"/>
            <p:cNvCxnSpPr>
              <a:stCxn id="2325" idx="0"/>
              <a:endCxn id="2336" idx="2"/>
            </p:cNvCxnSpPr>
            <p:nvPr/>
          </p:nvCxnSpPr>
          <p:spPr>
            <a:xfrm rot="10800000">
              <a:off x="5861265" y="1770935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5" name="Google Shape;2345;p104"/>
            <p:cNvCxnSpPr>
              <a:stCxn id="2326" idx="2"/>
              <a:endCxn id="2342" idx="0"/>
            </p:cNvCxnSpPr>
            <p:nvPr/>
          </p:nvCxnSpPr>
          <p:spPr>
            <a:xfrm>
              <a:off x="5861265" y="2963652"/>
              <a:ext cx="0" cy="81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46" name="Google Shape;2346;p104"/>
          <p:cNvGrpSpPr/>
          <p:nvPr/>
        </p:nvGrpSpPr>
        <p:grpSpPr>
          <a:xfrm>
            <a:off x="1068371" y="1003758"/>
            <a:ext cx="3776028" cy="3338357"/>
            <a:chOff x="1068371" y="1003758"/>
            <a:chExt cx="3776028" cy="3338357"/>
          </a:xfrm>
        </p:grpSpPr>
        <p:grpSp>
          <p:nvGrpSpPr>
            <p:cNvPr id="2347" name="Google Shape;2347;p104"/>
            <p:cNvGrpSpPr/>
            <p:nvPr/>
          </p:nvGrpSpPr>
          <p:grpSpPr>
            <a:xfrm>
              <a:off x="1068371" y="2179848"/>
              <a:ext cx="1768387" cy="783816"/>
              <a:chOff x="424300" y="1752175"/>
              <a:chExt cx="2208000" cy="899388"/>
            </a:xfrm>
          </p:grpSpPr>
          <p:sp>
            <p:nvSpPr>
              <p:cNvPr id="2348" name="Google Shape;2348;p104"/>
              <p:cNvSpPr/>
              <p:nvPr/>
            </p:nvSpPr>
            <p:spPr>
              <a:xfrm>
                <a:off x="424300" y="1752175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Service</a:t>
                </a:r>
                <a:endParaRPr/>
              </a:p>
            </p:txBody>
          </p:sp>
          <p:sp>
            <p:nvSpPr>
              <p:cNvPr id="2349" name="Google Shape;2349;p104"/>
              <p:cNvSpPr/>
              <p:nvPr/>
            </p:nvSpPr>
            <p:spPr>
              <a:xfrm>
                <a:off x="424300" y="2201263"/>
                <a:ext cx="2208000" cy="45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cult-api</a:t>
                </a:r>
                <a:endParaRPr/>
              </a:p>
            </p:txBody>
          </p:sp>
        </p:grpSp>
        <p:grpSp>
          <p:nvGrpSpPr>
            <p:cNvPr id="2350" name="Google Shape;2350;p104"/>
            <p:cNvGrpSpPr/>
            <p:nvPr/>
          </p:nvGrpSpPr>
          <p:grpSpPr>
            <a:xfrm>
              <a:off x="2874899" y="1003758"/>
              <a:ext cx="1969500" cy="3338357"/>
              <a:chOff x="2874899" y="1003758"/>
              <a:chExt cx="1969500" cy="3338357"/>
            </a:xfrm>
          </p:grpSpPr>
          <p:cxnSp>
            <p:nvCxnSpPr>
              <p:cNvPr id="2351" name="Google Shape;2351;p104"/>
              <p:cNvCxnSpPr>
                <a:stCxn id="2335" idx="1"/>
              </p:cNvCxnSpPr>
              <p:nvPr/>
            </p:nvCxnSpPr>
            <p:spPr>
              <a:xfrm flipH="1">
                <a:off x="2874899" y="1003758"/>
                <a:ext cx="1969500" cy="155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52" name="Google Shape;2352;p104"/>
              <p:cNvCxnSpPr>
                <a:stCxn id="2340" idx="1"/>
              </p:cNvCxnSpPr>
              <p:nvPr/>
            </p:nvCxnSpPr>
            <p:spPr>
              <a:xfrm rot="10800000">
                <a:off x="2891987" y="2594015"/>
                <a:ext cx="1775400" cy="17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353" name="Google Shape;2353;p104"/>
          <p:cNvGrpSpPr/>
          <p:nvPr/>
        </p:nvGrpSpPr>
        <p:grpSpPr>
          <a:xfrm>
            <a:off x="758687" y="106629"/>
            <a:ext cx="2387766" cy="4930223"/>
            <a:chOff x="758687" y="106629"/>
            <a:chExt cx="2387766" cy="4930223"/>
          </a:xfrm>
        </p:grpSpPr>
        <p:grpSp>
          <p:nvGrpSpPr>
            <p:cNvPr id="2354" name="Google Shape;2354;p104"/>
            <p:cNvGrpSpPr/>
            <p:nvPr/>
          </p:nvGrpSpPr>
          <p:grpSpPr>
            <a:xfrm>
              <a:off x="758687" y="106629"/>
              <a:ext cx="2387766" cy="4930223"/>
              <a:chOff x="3067398" y="695763"/>
              <a:chExt cx="1994125" cy="3771879"/>
            </a:xfrm>
          </p:grpSpPr>
          <p:grpSp>
            <p:nvGrpSpPr>
              <p:cNvPr id="2355" name="Google Shape;2355;p104"/>
              <p:cNvGrpSpPr/>
              <p:nvPr/>
            </p:nvGrpSpPr>
            <p:grpSpPr>
              <a:xfrm>
                <a:off x="3067398" y="695763"/>
                <a:ext cx="1994125" cy="1454729"/>
                <a:chOff x="585324" y="1662675"/>
                <a:chExt cx="2485201" cy="1670950"/>
              </a:xfrm>
            </p:grpSpPr>
            <p:grpSp>
              <p:nvGrpSpPr>
                <p:cNvPr id="2356" name="Google Shape;2356;p104"/>
                <p:cNvGrpSpPr/>
                <p:nvPr/>
              </p:nvGrpSpPr>
              <p:grpSpPr>
                <a:xfrm>
                  <a:off x="585324" y="1662675"/>
                  <a:ext cx="2485201" cy="1670950"/>
                  <a:chOff x="585300" y="1662675"/>
                  <a:chExt cx="2485201" cy="1670950"/>
                </a:xfrm>
              </p:grpSpPr>
              <p:sp>
                <p:nvSpPr>
                  <p:cNvPr id="2357" name="Google Shape;2357;p104"/>
                  <p:cNvSpPr/>
                  <p:nvPr/>
                </p:nvSpPr>
                <p:spPr>
                  <a:xfrm>
                    <a:off x="585301" y="1662675"/>
                    <a:ext cx="2485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Node</a:t>
                    </a:r>
                    <a:endParaRPr/>
                  </a:p>
                </p:txBody>
              </p:sp>
              <p:sp>
                <p:nvSpPr>
                  <p:cNvPr id="2358" name="Google Shape;2358;p104"/>
                  <p:cNvSpPr/>
                  <p:nvPr/>
                </p:nvSpPr>
                <p:spPr>
                  <a:xfrm>
                    <a:off x="585300" y="2112625"/>
                    <a:ext cx="2485200" cy="1221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59" name="Google Shape;2359;p104"/>
                <p:cNvGrpSpPr/>
                <p:nvPr/>
              </p:nvGrpSpPr>
              <p:grpSpPr>
                <a:xfrm>
                  <a:off x="769558" y="2225901"/>
                  <a:ext cx="2116589" cy="899388"/>
                  <a:chOff x="424300" y="1752175"/>
                  <a:chExt cx="2208000" cy="899388"/>
                </a:xfrm>
              </p:grpSpPr>
              <p:sp>
                <p:nvSpPr>
                  <p:cNvPr id="2360" name="Google Shape;2360;p104"/>
                  <p:cNvSpPr/>
                  <p:nvPr/>
                </p:nvSpPr>
                <p:spPr>
                  <a:xfrm>
                    <a:off x="424300" y="1752175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Pod</a:t>
                    </a:r>
                    <a:endParaRPr/>
                  </a:p>
                </p:txBody>
              </p:sp>
              <p:sp>
                <p:nvSpPr>
                  <p:cNvPr id="2361" name="Google Shape;2361;p104"/>
                  <p:cNvSpPr/>
                  <p:nvPr/>
                </p:nvSpPr>
                <p:spPr>
                  <a:xfrm>
                    <a:off x="424300" y="2201263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cult-api-a-v1</a:t>
                    </a:r>
                    <a:endParaRPr/>
                  </a:p>
                </p:txBody>
              </p:sp>
            </p:grpSp>
          </p:grpSp>
          <p:grpSp>
            <p:nvGrpSpPr>
              <p:cNvPr id="2362" name="Google Shape;2362;p104"/>
              <p:cNvGrpSpPr/>
              <p:nvPr/>
            </p:nvGrpSpPr>
            <p:grpSpPr>
              <a:xfrm>
                <a:off x="3067398" y="3012913"/>
                <a:ext cx="1994125" cy="1454729"/>
                <a:chOff x="585324" y="1662675"/>
                <a:chExt cx="2485201" cy="1670950"/>
              </a:xfrm>
            </p:grpSpPr>
            <p:grpSp>
              <p:nvGrpSpPr>
                <p:cNvPr id="2363" name="Google Shape;2363;p104"/>
                <p:cNvGrpSpPr/>
                <p:nvPr/>
              </p:nvGrpSpPr>
              <p:grpSpPr>
                <a:xfrm>
                  <a:off x="585324" y="1662675"/>
                  <a:ext cx="2485201" cy="1670950"/>
                  <a:chOff x="585300" y="1662675"/>
                  <a:chExt cx="2485201" cy="1670950"/>
                </a:xfrm>
              </p:grpSpPr>
              <p:sp>
                <p:nvSpPr>
                  <p:cNvPr id="2364" name="Google Shape;2364;p104"/>
                  <p:cNvSpPr/>
                  <p:nvPr/>
                </p:nvSpPr>
                <p:spPr>
                  <a:xfrm>
                    <a:off x="585301" y="1662675"/>
                    <a:ext cx="24852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Node</a:t>
                    </a:r>
                    <a:endParaRPr/>
                  </a:p>
                </p:txBody>
              </p:sp>
              <p:sp>
                <p:nvSpPr>
                  <p:cNvPr id="2365" name="Google Shape;2365;p104"/>
                  <p:cNvSpPr/>
                  <p:nvPr/>
                </p:nvSpPr>
                <p:spPr>
                  <a:xfrm>
                    <a:off x="585300" y="2112625"/>
                    <a:ext cx="2485200" cy="12210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66" name="Google Shape;2366;p104"/>
                <p:cNvGrpSpPr/>
                <p:nvPr/>
              </p:nvGrpSpPr>
              <p:grpSpPr>
                <a:xfrm>
                  <a:off x="769558" y="2225901"/>
                  <a:ext cx="2116589" cy="899388"/>
                  <a:chOff x="424300" y="1752175"/>
                  <a:chExt cx="2208000" cy="899388"/>
                </a:xfrm>
              </p:grpSpPr>
              <p:sp>
                <p:nvSpPr>
                  <p:cNvPr id="2367" name="Google Shape;2367;p104"/>
                  <p:cNvSpPr/>
                  <p:nvPr/>
                </p:nvSpPr>
                <p:spPr>
                  <a:xfrm>
                    <a:off x="424300" y="1752175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Pod</a:t>
                    </a:r>
                    <a:endParaRPr/>
                  </a:p>
                </p:txBody>
              </p:sp>
              <p:sp>
                <p:nvSpPr>
                  <p:cNvPr id="2368" name="Google Shape;2368;p104"/>
                  <p:cNvSpPr/>
                  <p:nvPr/>
                </p:nvSpPr>
                <p:spPr>
                  <a:xfrm>
                    <a:off x="424300" y="2201263"/>
                    <a:ext cx="2208000" cy="45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</a:rPr>
                      <a:t>cult-api-b-v1</a:t>
                    </a:r>
                    <a:endParaRPr/>
                  </a:p>
                </p:txBody>
              </p:sp>
            </p:grpSp>
          </p:grpSp>
        </p:grpSp>
        <p:cxnSp>
          <p:nvCxnSpPr>
            <p:cNvPr id="2369" name="Google Shape;2369;p104"/>
            <p:cNvCxnSpPr>
              <a:stCxn id="2348" idx="0"/>
              <a:endCxn id="2361" idx="2"/>
            </p:cNvCxnSpPr>
            <p:nvPr/>
          </p:nvCxnSpPr>
          <p:spPr>
            <a:xfrm rot="10800000">
              <a:off x="1952565" y="1770948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0" name="Google Shape;2370;p104"/>
            <p:cNvCxnSpPr>
              <a:stCxn id="2349" idx="2"/>
              <a:endCxn id="2367" idx="0"/>
            </p:cNvCxnSpPr>
            <p:nvPr/>
          </p:nvCxnSpPr>
          <p:spPr>
            <a:xfrm>
              <a:off x="1952565" y="2963664"/>
              <a:ext cx="0" cy="81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71" name="Google Shape;2371;p104"/>
          <p:cNvGrpSpPr/>
          <p:nvPr/>
        </p:nvGrpSpPr>
        <p:grpSpPr>
          <a:xfrm>
            <a:off x="7691962" y="106625"/>
            <a:ext cx="1437600" cy="4777100"/>
            <a:chOff x="7691962" y="106625"/>
            <a:chExt cx="1437600" cy="4777100"/>
          </a:xfrm>
        </p:grpSpPr>
        <p:pic>
          <p:nvPicPr>
            <p:cNvPr id="2372" name="Google Shape;2372;p1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06400" y="106625"/>
              <a:ext cx="1408726" cy="1408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3" name="Google Shape;2373;p10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91962" y="3719075"/>
              <a:ext cx="1437600" cy="1164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4" name="Google Shape;2374;p104"/>
            <p:cNvCxnSpPr>
              <a:stCxn id="2372" idx="2"/>
              <a:endCxn id="2322" idx="0"/>
            </p:cNvCxnSpPr>
            <p:nvPr/>
          </p:nvCxnSpPr>
          <p:spPr>
            <a:xfrm>
              <a:off x="8410763" y="1515351"/>
              <a:ext cx="0" cy="53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5" name="Google Shape;2375;p104"/>
            <p:cNvCxnSpPr>
              <a:stCxn id="2373" idx="0"/>
              <a:endCxn id="2322" idx="2"/>
            </p:cNvCxnSpPr>
            <p:nvPr/>
          </p:nvCxnSpPr>
          <p:spPr>
            <a:xfrm rot="10800000">
              <a:off x="8410762" y="3092675"/>
              <a:ext cx="0" cy="62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05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1" name="Google Shape;2381;p105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106"/>
          <p:cNvSpPr txBox="1"/>
          <p:nvPr/>
        </p:nvSpPr>
        <p:spPr>
          <a:xfrm>
            <a:off x="379600" y="312650"/>
            <a:ext cx="8445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Deploying an application on K8s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Under the hood from the following perspectives: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roxima Nova"/>
              <a:buChar char="■"/>
            </a:pPr>
            <a:r>
              <a:rPr b="1"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Essentials</a:t>
            </a:r>
            <a:endParaRPr b="1"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7" name="Google Shape;2387;p106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107"/>
          <p:cNvSpPr txBox="1"/>
          <p:nvPr/>
        </p:nvSpPr>
        <p:spPr>
          <a:xfrm>
            <a:off x="379600" y="312650"/>
            <a:ext cx="3438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3" name="Google Shape;2393;p107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107"/>
          <p:cNvSpPr/>
          <p:nvPr/>
        </p:nvSpPr>
        <p:spPr>
          <a:xfrm>
            <a:off x="2539650" y="1641450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2395" name="Google Shape;2395;p107"/>
          <p:cNvSpPr/>
          <p:nvPr/>
        </p:nvSpPr>
        <p:spPr>
          <a:xfrm>
            <a:off x="2539650" y="2425963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Groups (cgroups)</a:t>
            </a:r>
            <a:endParaRPr/>
          </a:p>
        </p:txBody>
      </p:sp>
      <p:sp>
        <p:nvSpPr>
          <p:cNvPr id="2396" name="Google Shape;2396;p107"/>
          <p:cNvSpPr/>
          <p:nvPr/>
        </p:nvSpPr>
        <p:spPr>
          <a:xfrm>
            <a:off x="2539650" y="321047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File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08"/>
          <p:cNvSpPr txBox="1"/>
          <p:nvPr/>
        </p:nvSpPr>
        <p:spPr>
          <a:xfrm>
            <a:off x="379600" y="312650"/>
            <a:ext cx="3438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Namespaces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2" name="Google Shape;2402;p108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3" name="Google Shape;2403;p108"/>
          <p:cNvGrpSpPr/>
          <p:nvPr/>
        </p:nvGrpSpPr>
        <p:grpSpPr>
          <a:xfrm>
            <a:off x="937399" y="1332457"/>
            <a:ext cx="2881096" cy="3213418"/>
            <a:chOff x="2652038" y="874500"/>
            <a:chExt cx="3839925" cy="4158150"/>
          </a:xfrm>
        </p:grpSpPr>
        <p:pic>
          <p:nvPicPr>
            <p:cNvPr id="2404" name="Google Shape;2404;p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53300" y="1913250"/>
              <a:ext cx="1695500" cy="227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5" name="Google Shape;2405;p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038" y="874500"/>
              <a:ext cx="3839925" cy="415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6" name="Google Shape;2406;p10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31800" y="1582100"/>
              <a:ext cx="1052775" cy="16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7" name="Google Shape;2407;p1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31800" y="3384678"/>
              <a:ext cx="1096375" cy="1482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8" name="Google Shape;2408;p108"/>
          <p:cNvSpPr/>
          <p:nvPr/>
        </p:nvSpPr>
        <p:spPr>
          <a:xfrm>
            <a:off x="5275925" y="1981550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2409" name="Google Shape;2409;p108"/>
          <p:cNvSpPr/>
          <p:nvPr/>
        </p:nvSpPr>
        <p:spPr>
          <a:xfrm>
            <a:off x="5275925" y="2766063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MNT</a:t>
            </a:r>
            <a:endParaRPr/>
          </a:p>
        </p:txBody>
      </p:sp>
      <p:sp>
        <p:nvSpPr>
          <p:cNvPr id="2410" name="Google Shape;2410;p108"/>
          <p:cNvSpPr/>
          <p:nvPr/>
        </p:nvSpPr>
        <p:spPr>
          <a:xfrm>
            <a:off x="5275925" y="355057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109"/>
          <p:cNvSpPr/>
          <p:nvPr/>
        </p:nvSpPr>
        <p:spPr>
          <a:xfrm>
            <a:off x="1910425" y="774838"/>
            <a:ext cx="4511400" cy="40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109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109"/>
          <p:cNvSpPr/>
          <p:nvPr/>
        </p:nvSpPr>
        <p:spPr>
          <a:xfrm>
            <a:off x="6413250" y="775788"/>
            <a:ext cx="820200" cy="40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</a:t>
            </a:r>
            <a:endParaRPr/>
          </a:p>
        </p:txBody>
      </p:sp>
      <p:grpSp>
        <p:nvGrpSpPr>
          <p:cNvPr id="2418" name="Google Shape;2418;p109"/>
          <p:cNvGrpSpPr/>
          <p:nvPr/>
        </p:nvGrpSpPr>
        <p:grpSpPr>
          <a:xfrm>
            <a:off x="2317743" y="1035626"/>
            <a:ext cx="3933847" cy="3633407"/>
            <a:chOff x="2898151" y="1068585"/>
            <a:chExt cx="3750093" cy="3478609"/>
          </a:xfrm>
        </p:grpSpPr>
        <p:pic>
          <p:nvPicPr>
            <p:cNvPr id="2419" name="Google Shape;2419;p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9396" y="1068585"/>
              <a:ext cx="1466336" cy="1671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0" name="Google Shape;2420;p1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8151" y="2875405"/>
              <a:ext cx="1466336" cy="1671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1" name="Google Shape;2421;p1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16888" y="2875405"/>
              <a:ext cx="1731356" cy="15949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2" name="Google Shape;2422;p109"/>
            <p:cNvGrpSpPr/>
            <p:nvPr/>
          </p:nvGrpSpPr>
          <p:grpSpPr>
            <a:xfrm>
              <a:off x="2905525" y="1068631"/>
              <a:ext cx="1451492" cy="1662428"/>
              <a:chOff x="2652038" y="874500"/>
              <a:chExt cx="3839925" cy="4158150"/>
            </a:xfrm>
          </p:grpSpPr>
          <p:pic>
            <p:nvPicPr>
              <p:cNvPr id="2423" name="Google Shape;2423;p10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53300" y="1913250"/>
                <a:ext cx="1695500" cy="2275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4" name="Google Shape;2424;p10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2038" y="874500"/>
                <a:ext cx="3839925" cy="4158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5" name="Google Shape;2425;p10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031800" y="1582100"/>
                <a:ext cx="1052775" cy="1693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6" name="Google Shape;2426;p10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031800" y="3384678"/>
                <a:ext cx="1096375" cy="148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27" name="Google Shape;2427;p109"/>
          <p:cNvSpPr/>
          <p:nvPr/>
        </p:nvSpPr>
        <p:spPr>
          <a:xfrm>
            <a:off x="1919075" y="315913"/>
            <a:ext cx="5314500" cy="4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110"/>
          <p:cNvSpPr txBox="1"/>
          <p:nvPr/>
        </p:nvSpPr>
        <p:spPr>
          <a:xfrm>
            <a:off x="379600" y="312650"/>
            <a:ext cx="3438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OS (Linux)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3" name="Google Shape;2433;p110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110"/>
          <p:cNvSpPr/>
          <p:nvPr/>
        </p:nvSpPr>
        <p:spPr>
          <a:xfrm>
            <a:off x="2539650" y="1641450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2435" name="Google Shape;2435;p110"/>
          <p:cNvSpPr/>
          <p:nvPr/>
        </p:nvSpPr>
        <p:spPr>
          <a:xfrm>
            <a:off x="2539650" y="2425963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Groups (cgroups)</a:t>
            </a:r>
            <a:endParaRPr/>
          </a:p>
        </p:txBody>
      </p:sp>
      <p:sp>
        <p:nvSpPr>
          <p:cNvPr id="2436" name="Google Shape;2436;p110"/>
          <p:cNvSpPr/>
          <p:nvPr/>
        </p:nvSpPr>
        <p:spPr>
          <a:xfrm>
            <a:off x="2539650" y="3210475"/>
            <a:ext cx="3455100" cy="3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File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11"/>
          <p:cNvSpPr txBox="1"/>
          <p:nvPr/>
        </p:nvSpPr>
        <p:spPr>
          <a:xfrm>
            <a:off x="379600" y="312650"/>
            <a:ext cx="5318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 Groups (cgroups)</a:t>
            </a:r>
            <a:endParaRPr b="1"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2" name="Google Shape;2442;p111"/>
          <p:cNvSpPr/>
          <p:nvPr/>
        </p:nvSpPr>
        <p:spPr>
          <a:xfrm>
            <a:off x="12250" y="439875"/>
            <a:ext cx="195000" cy="255900"/>
          </a:xfrm>
          <a:prstGeom prst="rect">
            <a:avLst/>
          </a:prstGeom>
          <a:solidFill>
            <a:srgbClr val="FF3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3" name="Google Shape;2443;p111"/>
          <p:cNvGrpSpPr/>
          <p:nvPr/>
        </p:nvGrpSpPr>
        <p:grpSpPr>
          <a:xfrm>
            <a:off x="5174650" y="597987"/>
            <a:ext cx="2852400" cy="4355038"/>
            <a:chOff x="5174650" y="597987"/>
            <a:chExt cx="2852400" cy="4355038"/>
          </a:xfrm>
        </p:grpSpPr>
        <p:pic>
          <p:nvPicPr>
            <p:cNvPr id="2444" name="Google Shape;2444;p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4700" y="597987"/>
              <a:ext cx="2852326" cy="1426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5" name="Google Shape;2445;p111"/>
            <p:cNvSpPr/>
            <p:nvPr/>
          </p:nvSpPr>
          <p:spPr>
            <a:xfrm>
              <a:off x="5174650" y="2026225"/>
              <a:ext cx="2852400" cy="292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6" name="Google Shape;2446;p111"/>
          <p:cNvGrpSpPr/>
          <p:nvPr/>
        </p:nvGrpSpPr>
        <p:grpSpPr>
          <a:xfrm>
            <a:off x="1000975" y="979875"/>
            <a:ext cx="7043325" cy="3973150"/>
            <a:chOff x="1000975" y="979875"/>
            <a:chExt cx="7043325" cy="3973150"/>
          </a:xfrm>
        </p:grpSpPr>
        <p:grpSp>
          <p:nvGrpSpPr>
            <p:cNvPr id="2447" name="Google Shape;2447;p111"/>
            <p:cNvGrpSpPr/>
            <p:nvPr/>
          </p:nvGrpSpPr>
          <p:grpSpPr>
            <a:xfrm>
              <a:off x="1000975" y="979875"/>
              <a:ext cx="2864550" cy="3973150"/>
              <a:chOff x="1000975" y="979875"/>
              <a:chExt cx="2864550" cy="3973150"/>
            </a:xfrm>
          </p:grpSpPr>
          <p:pic>
            <p:nvPicPr>
              <p:cNvPr id="2448" name="Google Shape;2448;p1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00975" y="979875"/>
                <a:ext cx="2852326" cy="8922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9" name="Google Shape;2449;p111"/>
              <p:cNvSpPr/>
              <p:nvPr/>
            </p:nvSpPr>
            <p:spPr>
              <a:xfrm>
                <a:off x="1013125" y="2026225"/>
                <a:ext cx="2852400" cy="2926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50" name="Google Shape;2450;p111"/>
            <p:cNvCxnSpPr/>
            <p:nvPr/>
          </p:nvCxnSpPr>
          <p:spPr>
            <a:xfrm flipH="1" rot="10800000">
              <a:off x="1030425" y="2770875"/>
              <a:ext cx="28401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1" name="Google Shape;2451;p111"/>
            <p:cNvCxnSpPr/>
            <p:nvPr/>
          </p:nvCxnSpPr>
          <p:spPr>
            <a:xfrm>
              <a:off x="5186800" y="4216975"/>
              <a:ext cx="2857500" cy="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2" name="Google Shape;2452;p111"/>
          <p:cNvGrpSpPr/>
          <p:nvPr/>
        </p:nvGrpSpPr>
        <p:grpSpPr>
          <a:xfrm>
            <a:off x="1203625" y="2173425"/>
            <a:ext cx="6503025" cy="2637625"/>
            <a:chOff x="1203625" y="2173425"/>
            <a:chExt cx="6503025" cy="2637625"/>
          </a:xfrm>
        </p:grpSpPr>
        <p:sp>
          <p:nvSpPr>
            <p:cNvPr id="2453" name="Google Shape;2453;p111"/>
            <p:cNvSpPr txBox="1"/>
            <p:nvPr/>
          </p:nvSpPr>
          <p:spPr>
            <a:xfrm>
              <a:off x="1203625" y="2173425"/>
              <a:ext cx="21822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Parent 1</a:t>
              </a:r>
              <a:endParaRPr/>
            </a:p>
          </p:txBody>
        </p:sp>
        <p:sp>
          <p:nvSpPr>
            <p:cNvPr id="2454" name="Google Shape;2454;p111"/>
            <p:cNvSpPr txBox="1"/>
            <p:nvPr/>
          </p:nvSpPr>
          <p:spPr>
            <a:xfrm>
              <a:off x="5524450" y="4352050"/>
              <a:ext cx="21822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Parent 1</a:t>
              </a:r>
              <a:endParaRPr/>
            </a:p>
          </p:txBody>
        </p:sp>
      </p:grpSp>
      <p:grpSp>
        <p:nvGrpSpPr>
          <p:cNvPr id="2455" name="Google Shape;2455;p111"/>
          <p:cNvGrpSpPr/>
          <p:nvPr/>
        </p:nvGrpSpPr>
        <p:grpSpPr>
          <a:xfrm>
            <a:off x="1118750" y="2173413"/>
            <a:ext cx="6359350" cy="2637625"/>
            <a:chOff x="1118750" y="2173413"/>
            <a:chExt cx="6359350" cy="2637625"/>
          </a:xfrm>
        </p:grpSpPr>
        <p:sp>
          <p:nvSpPr>
            <p:cNvPr id="2456" name="Google Shape;2456;p111"/>
            <p:cNvSpPr txBox="1"/>
            <p:nvPr/>
          </p:nvSpPr>
          <p:spPr>
            <a:xfrm>
              <a:off x="5295900" y="2173413"/>
              <a:ext cx="21822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Parent 2</a:t>
              </a:r>
              <a:endParaRPr/>
            </a:p>
          </p:txBody>
        </p:sp>
        <p:sp>
          <p:nvSpPr>
            <p:cNvPr id="2457" name="Google Shape;2457;p111"/>
            <p:cNvSpPr txBox="1"/>
            <p:nvPr/>
          </p:nvSpPr>
          <p:spPr>
            <a:xfrm>
              <a:off x="1118750" y="4352038"/>
              <a:ext cx="21822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Parent 2</a:t>
              </a:r>
              <a:endParaRPr/>
            </a:p>
          </p:txBody>
        </p:sp>
      </p:grpSp>
      <p:grpSp>
        <p:nvGrpSpPr>
          <p:cNvPr id="2458" name="Google Shape;2458;p111"/>
          <p:cNvGrpSpPr/>
          <p:nvPr/>
        </p:nvGrpSpPr>
        <p:grpSpPr>
          <a:xfrm>
            <a:off x="2286000" y="2779575"/>
            <a:ext cx="1584600" cy="2173500"/>
            <a:chOff x="2286000" y="2779575"/>
            <a:chExt cx="1584600" cy="2173500"/>
          </a:xfrm>
        </p:grpSpPr>
        <p:grpSp>
          <p:nvGrpSpPr>
            <p:cNvPr id="2459" name="Google Shape;2459;p111"/>
            <p:cNvGrpSpPr/>
            <p:nvPr/>
          </p:nvGrpSpPr>
          <p:grpSpPr>
            <a:xfrm>
              <a:off x="2286000" y="2779575"/>
              <a:ext cx="1584600" cy="2173500"/>
              <a:chOff x="2286000" y="2779575"/>
              <a:chExt cx="1584600" cy="2173500"/>
            </a:xfrm>
          </p:grpSpPr>
          <p:sp>
            <p:nvSpPr>
              <p:cNvPr id="2460" name="Google Shape;2460;p111"/>
              <p:cNvSpPr/>
              <p:nvPr/>
            </p:nvSpPr>
            <p:spPr>
              <a:xfrm>
                <a:off x="2286000" y="2779575"/>
                <a:ext cx="1584600" cy="2173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61" name="Google Shape;2461;p111"/>
              <p:cNvCxnSpPr>
                <a:stCxn id="2460" idx="1"/>
                <a:endCxn id="2460" idx="3"/>
              </p:cNvCxnSpPr>
              <p:nvPr/>
            </p:nvCxnSpPr>
            <p:spPr>
              <a:xfrm>
                <a:off x="2286000" y="3866325"/>
                <a:ext cx="158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62" name="Google Shape;2462;p111"/>
            <p:cNvSpPr txBox="1"/>
            <p:nvPr/>
          </p:nvSpPr>
          <p:spPr>
            <a:xfrm>
              <a:off x="2355275" y="3056650"/>
              <a:ext cx="14460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2-1</a:t>
              </a:r>
              <a:endParaRPr/>
            </a:p>
          </p:txBody>
        </p:sp>
        <p:sp>
          <p:nvSpPr>
            <p:cNvPr id="2463" name="Google Shape;2463;p111"/>
            <p:cNvSpPr txBox="1"/>
            <p:nvPr/>
          </p:nvSpPr>
          <p:spPr>
            <a:xfrm>
              <a:off x="2355300" y="4239475"/>
              <a:ext cx="14460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2-1-1</a:t>
              </a:r>
              <a:endParaRPr/>
            </a:p>
          </p:txBody>
        </p:sp>
      </p:grpSp>
      <p:grpSp>
        <p:nvGrpSpPr>
          <p:cNvPr id="2464" name="Google Shape;2464;p111"/>
          <p:cNvGrpSpPr/>
          <p:nvPr/>
        </p:nvGrpSpPr>
        <p:grpSpPr>
          <a:xfrm>
            <a:off x="6442450" y="2038550"/>
            <a:ext cx="1584600" cy="2173500"/>
            <a:chOff x="2286000" y="2779575"/>
            <a:chExt cx="1584600" cy="2173500"/>
          </a:xfrm>
        </p:grpSpPr>
        <p:grpSp>
          <p:nvGrpSpPr>
            <p:cNvPr id="2465" name="Google Shape;2465;p111"/>
            <p:cNvGrpSpPr/>
            <p:nvPr/>
          </p:nvGrpSpPr>
          <p:grpSpPr>
            <a:xfrm>
              <a:off x="2286000" y="2779575"/>
              <a:ext cx="1584600" cy="2173500"/>
              <a:chOff x="2286000" y="2779575"/>
              <a:chExt cx="1584600" cy="2173500"/>
            </a:xfrm>
          </p:grpSpPr>
          <p:sp>
            <p:nvSpPr>
              <p:cNvPr id="2466" name="Google Shape;2466;p111"/>
              <p:cNvSpPr/>
              <p:nvPr/>
            </p:nvSpPr>
            <p:spPr>
              <a:xfrm>
                <a:off x="2286000" y="2779575"/>
                <a:ext cx="1584600" cy="2173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67" name="Google Shape;2467;p111"/>
              <p:cNvCxnSpPr>
                <a:stCxn id="2466" idx="1"/>
                <a:endCxn id="2466" idx="3"/>
              </p:cNvCxnSpPr>
              <p:nvPr/>
            </p:nvCxnSpPr>
            <p:spPr>
              <a:xfrm>
                <a:off x="2286000" y="3866325"/>
                <a:ext cx="1584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68" name="Google Shape;2468;p111"/>
            <p:cNvSpPr txBox="1"/>
            <p:nvPr/>
          </p:nvSpPr>
          <p:spPr>
            <a:xfrm>
              <a:off x="2355275" y="3056650"/>
              <a:ext cx="14460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2-1</a:t>
              </a:r>
              <a:endParaRPr/>
            </a:p>
          </p:txBody>
        </p:sp>
        <p:sp>
          <p:nvSpPr>
            <p:cNvPr id="2469" name="Google Shape;2469;p111"/>
            <p:cNvSpPr txBox="1"/>
            <p:nvPr/>
          </p:nvSpPr>
          <p:spPr>
            <a:xfrm>
              <a:off x="2355300" y="4239475"/>
              <a:ext cx="14460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2-1-1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