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Teko"/>
      <p:regular r:id="rId26"/>
      <p:bold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ek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regular.fntdata"/><Relationship Id="rId27" Type="http://schemas.openxmlformats.org/officeDocument/2006/relationships/font" Target="fonts/Tek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661bc87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661bc87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d661bc87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d661bc87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d661bc87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d661bc87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d661bc87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d661bc87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d661bc87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d661bc87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661bc87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661bc87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d661bc87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d661bc87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661bc87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661bc87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661bc87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661bc87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d661bc87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d661bc87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d661bc87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d661bc87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d661bc87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d661bc87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d661bc87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d661bc87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d661bc87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d661bc87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661bc87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661bc87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20.png"/><Relationship Id="rId7" Type="http://schemas.openxmlformats.org/officeDocument/2006/relationships/image" Target="../media/image29.png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800">
                <a:solidFill>
                  <a:srgbClr val="00004D"/>
                </a:solidFill>
                <a:latin typeface="Teko"/>
                <a:ea typeface="Teko"/>
                <a:cs typeface="Teko"/>
                <a:sym typeface="Teko"/>
              </a:rPr>
              <a:t>DB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Anarbekova Ayana, Kurmangali Ernur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/>
              <a:t>Interface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337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8" y="1680250"/>
            <a:ext cx="29051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163" y="3312875"/>
            <a:ext cx="29241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8500" y="152400"/>
            <a:ext cx="294322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4125" y="152400"/>
            <a:ext cx="21526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3738" y="3448050"/>
            <a:ext cx="29337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75" y="998113"/>
            <a:ext cx="61531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6157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000" y="1400175"/>
            <a:ext cx="47910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05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3550"/>
            <a:ext cx="291465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450" y="152400"/>
            <a:ext cx="283845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9450" y="3400425"/>
            <a:ext cx="32385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0300" y="152400"/>
            <a:ext cx="2781300" cy="251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863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150" y="152400"/>
            <a:ext cx="28765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200" y="2327100"/>
            <a:ext cx="28384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219450"/>
            <a:ext cx="2521194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5994" y="3219450"/>
            <a:ext cx="225403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2424" y="3517725"/>
            <a:ext cx="31242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473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89600" y="136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40"/>
              <a:t>Assignment</a:t>
            </a:r>
            <a:endParaRPr sz="26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664700"/>
            <a:ext cx="7688700" cy="20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Create 3 new procedures with individual function and trigger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Make interface using any programming language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Have any kind of data be written into file (txt, xlsx etc.)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New procedures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800" y="562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Cancel order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00" y="1163450"/>
            <a:ext cx="8709275" cy="14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00" y="2571750"/>
            <a:ext cx="5300950" cy="21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00" y="276325"/>
            <a:ext cx="8662926" cy="42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25" y="3300475"/>
            <a:ext cx="3231150" cy="11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2437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450" y="53275"/>
            <a:ext cx="3499550" cy="12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845875"/>
            <a:ext cx="4162425" cy="203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40000" y="59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7/7 discount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2500"/>
            <a:ext cx="5847726" cy="32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00" y="412675"/>
            <a:ext cx="7128550" cy="3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7800" y="550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Most sold item in month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7825"/>
            <a:ext cx="6553201" cy="37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