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1"/>
  </p:notesMasterIdLst>
  <p:sldIdLst>
    <p:sldId id="257" r:id="rId2"/>
    <p:sldId id="259" r:id="rId3"/>
    <p:sldId id="266" r:id="rId4"/>
    <p:sldId id="261" r:id="rId5"/>
    <p:sldId id="265" r:id="rId6"/>
    <p:sldId id="260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ng" initials="D" lastIdx="6" clrIdx="0">
    <p:extLst>
      <p:ext uri="{19B8F6BF-5375-455C-9EA6-DF929625EA0E}">
        <p15:presenceInfo xmlns:p15="http://schemas.microsoft.com/office/powerpoint/2012/main" userId="007cd4a485a7cd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ADA"/>
    <a:srgbClr val="FFFFFF"/>
    <a:srgbClr val="DB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17" autoAdjust="0"/>
    <p:restoredTop sz="94589" autoAdjust="0"/>
  </p:normalViewPr>
  <p:slideViewPr>
    <p:cSldViewPr snapToGrid="0">
      <p:cViewPr varScale="1">
        <p:scale>
          <a:sx n="77" d="100"/>
          <a:sy n="77" d="100"/>
        </p:scale>
        <p:origin x="26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BFF84-2638-4C96-BF00-009507EB25B1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1F4C1-3112-4B29-82A7-3F8ABEF33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467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5B8AF-5EDC-BFAB-AA4F-7814772D4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03DF167-291F-1354-9846-E634F900E9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D31639-4A70-E447-A917-D9C758038E12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832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B53B2-D510-44E1-B823-314A20322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B271C28-1312-E2FA-0D2B-7E30314F19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3401E1-1CDF-ACF3-18D0-A552288B53ED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556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03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8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36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12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44" y="1161143"/>
            <a:ext cx="11216511" cy="5370286"/>
          </a:xfrm>
        </p:spPr>
        <p:txBody>
          <a:bodyPr/>
          <a:lstStyle>
            <a:lvl1pPr marL="342000" indent="-342000">
              <a:lnSpc>
                <a:spcPct val="150000"/>
              </a:lnSpc>
              <a:spcBef>
                <a:spcPts val="0"/>
              </a:spcBef>
              <a:defRPr sz="2200" b="1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99200" indent="-3420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20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256400" indent="-3420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  <a:defRPr sz="20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713600" indent="-34200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n"/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  <a:endParaRPr lang="en-US" altLang="zh-CN" dirty="0"/>
          </a:p>
          <a:p>
            <a:pPr lvl="3"/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2A814493-947A-E8A6-DC9B-BF7628CAC0EF}"/>
              </a:ext>
            </a:extLst>
          </p:cNvPr>
          <p:cNvSpPr txBox="1"/>
          <p:nvPr userDrawn="1"/>
        </p:nvSpPr>
        <p:spPr>
          <a:xfrm>
            <a:off x="0" y="1"/>
            <a:ext cx="12192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连接符 19">
            <a:extLst>
              <a:ext uri="{FF2B5EF4-FFF2-40B4-BE49-F238E27FC236}">
                <a16:creationId xmlns:a16="http://schemas.microsoft.com/office/drawing/2014/main" id="{C09C438C-9444-CE56-50F9-B5BA40741C81}"/>
              </a:ext>
            </a:extLst>
          </p:cNvPr>
          <p:cNvCxnSpPr/>
          <p:nvPr userDrawn="1"/>
        </p:nvCxnSpPr>
        <p:spPr bwMode="auto">
          <a:xfrm flipH="1">
            <a:off x="487744" y="1589"/>
            <a:ext cx="2116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20">
            <a:extLst>
              <a:ext uri="{FF2B5EF4-FFF2-40B4-BE49-F238E27FC236}">
                <a16:creationId xmlns:a16="http://schemas.microsoft.com/office/drawing/2014/main" id="{9BFD3A6B-4DE3-6851-88CC-FBCD0A4D5AB3}"/>
              </a:ext>
            </a:extLst>
          </p:cNvPr>
          <p:cNvCxnSpPr/>
          <p:nvPr userDrawn="1"/>
        </p:nvCxnSpPr>
        <p:spPr bwMode="auto">
          <a:xfrm flipH="1">
            <a:off x="570293" y="0"/>
            <a:ext cx="2117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30">
            <a:extLst>
              <a:ext uri="{FF2B5EF4-FFF2-40B4-BE49-F238E27FC236}">
                <a16:creationId xmlns:a16="http://schemas.microsoft.com/office/drawing/2014/main" id="{4DF77EA7-6583-55E9-6F43-A59F93287DCC}"/>
              </a:ext>
            </a:extLst>
          </p:cNvPr>
          <p:cNvCxnSpPr/>
          <p:nvPr userDrawn="1"/>
        </p:nvCxnSpPr>
        <p:spPr bwMode="auto">
          <a:xfrm>
            <a:off x="657077" y="1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10CB50D6-8E70-1FD4-A114-EF6B585EBB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04"/>
          <a:stretch/>
        </p:blipFill>
        <p:spPr>
          <a:xfrm>
            <a:off x="11000298" y="76139"/>
            <a:ext cx="703958" cy="711323"/>
          </a:xfrm>
          <a:prstGeom prst="rect">
            <a:avLst/>
          </a:prstGeom>
        </p:spPr>
      </p:pic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3F67006F-4EF7-B287-5E91-EEAFC4A295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1" y="149226"/>
            <a:ext cx="9992764" cy="544513"/>
          </a:xfrm>
        </p:spPr>
        <p:txBody>
          <a:bodyPr>
            <a:normAutofit/>
          </a:bodyPr>
          <a:lstStyle>
            <a:lvl1pPr marL="0" indent="0">
              <a:buNone/>
              <a:defRPr sz="3000" b="1" i="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30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45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10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22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3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1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00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34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51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2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/>
          <p:nvPr/>
        </p:nvSpPr>
        <p:spPr>
          <a:xfrm>
            <a:off x="-108857" y="2103650"/>
            <a:ext cx="12402457" cy="1822549"/>
          </a:xfrm>
          <a:prstGeom prst="rect">
            <a:avLst/>
          </a:prstGeom>
          <a:solidFill>
            <a:srgbClr val="004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/>
          <a:lstStyle/>
          <a:p>
            <a:pPr algn="l" rtl="0" eaLnBrk="0">
              <a:lnSpc>
                <a:spcPct val="107000"/>
              </a:lnSpc>
            </a:pPr>
            <a:endParaRPr lang="en-US" altLang="en-US" sz="703" dirty="0"/>
          </a:p>
          <a:p>
            <a:pPr algn="l" rtl="0" eaLnBrk="0">
              <a:lnSpc>
                <a:spcPct val="107000"/>
              </a:lnSpc>
            </a:pPr>
            <a:endParaRPr lang="en-US" altLang="en-US" sz="703" dirty="0"/>
          </a:p>
          <a:p>
            <a:pPr algn="l" rtl="0" eaLnBrk="0">
              <a:lnSpc>
                <a:spcPct val="107000"/>
              </a:lnSpc>
            </a:pPr>
            <a:endParaRPr lang="en-US" altLang="en-US" sz="703" dirty="0"/>
          </a:p>
          <a:p>
            <a:pPr algn="ctr" rtl="0" eaLnBrk="0">
              <a:lnSpc>
                <a:spcPct val="108000"/>
              </a:lnSpc>
            </a:pPr>
            <a:endParaRPr lang="zh-CN" altLang="en-US" sz="4219" dirty="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24000" y="2026871"/>
            <a:ext cx="9144000" cy="17954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algn="ctr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zh-CN" altLang="en-US" sz="9600" b="1" kern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自我介绍</a:t>
            </a:r>
            <a:endParaRPr lang="en-US" altLang="zh-CN" sz="9600" b="1" kern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8DCC6F-17D0-515B-09FA-C664CC8267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90" y="439765"/>
            <a:ext cx="2017186" cy="6411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33FFDBA-DD12-7B71-DD2E-D57AF7E8C1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48BA27D-4C43-C50F-4906-AEBBAE7FE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98" y="2407247"/>
            <a:ext cx="7900403" cy="24829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289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F4734-0490-31C0-780B-EB2A4E90B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8EDEC93-C97C-D25E-3BEA-401E5F9F9F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F5D865F-A9D5-156D-5554-F48DFB970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543" y="979718"/>
            <a:ext cx="7234914" cy="57290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346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A18FD-CC97-14CC-FFD1-059706999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798C9D5-1C4E-A67B-55C8-E3CAA82FA2D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645C92-32AD-FE08-7084-A842F4A861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97" y="1359064"/>
            <a:ext cx="4644951" cy="49632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99A3527-2E47-7B48-7067-949036223E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554" y="1359064"/>
            <a:ext cx="4123287" cy="49632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515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2504E-FF80-8F18-B7C7-3EDFC6CB0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9D40CDA-48F1-591C-9B05-E3B8801C07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自我介绍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CFC4C9-8E25-5603-A775-116106FC3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193589"/>
            <a:ext cx="3464082" cy="55006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78C3B84-C107-F8A9-DA38-4F852E648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732" y="2492156"/>
            <a:ext cx="6946251" cy="30155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0114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4DC37-85F8-7E42-6EE0-3A822C550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72263E-F195-BEBD-CC3D-2F357D5237DF}"/>
              </a:ext>
            </a:extLst>
          </p:cNvPr>
          <p:cNvSpPr/>
          <p:nvPr/>
        </p:nvSpPr>
        <p:spPr>
          <a:xfrm>
            <a:off x="-108857" y="2103650"/>
            <a:ext cx="12402457" cy="1822549"/>
          </a:xfrm>
          <a:prstGeom prst="rect">
            <a:avLst/>
          </a:prstGeom>
          <a:solidFill>
            <a:srgbClr val="004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/>
          <a:lstStyle/>
          <a:p>
            <a:pPr algn="l" rtl="0" eaLnBrk="0">
              <a:lnSpc>
                <a:spcPct val="107000"/>
              </a:lnSpc>
            </a:pPr>
            <a:endParaRPr lang="en-US" altLang="en-US" sz="703" dirty="0"/>
          </a:p>
          <a:p>
            <a:pPr algn="l" rtl="0" eaLnBrk="0">
              <a:lnSpc>
                <a:spcPct val="107000"/>
              </a:lnSpc>
            </a:pPr>
            <a:endParaRPr lang="en-US" altLang="en-US" sz="703" dirty="0"/>
          </a:p>
          <a:p>
            <a:pPr algn="l" rtl="0" eaLnBrk="0">
              <a:lnSpc>
                <a:spcPct val="107000"/>
              </a:lnSpc>
            </a:pPr>
            <a:endParaRPr lang="en-US" altLang="en-US" sz="703" dirty="0"/>
          </a:p>
          <a:p>
            <a:pPr algn="ctr" rtl="0" eaLnBrk="0">
              <a:lnSpc>
                <a:spcPct val="108000"/>
              </a:lnSpc>
            </a:pPr>
            <a:endParaRPr lang="zh-CN" altLang="en-US" sz="4219" dirty="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B5297DF-1870-E386-C997-94B7B2ADA5D4}"/>
              </a:ext>
            </a:extLst>
          </p:cNvPr>
          <p:cNvSpPr txBox="1"/>
          <p:nvPr/>
        </p:nvSpPr>
        <p:spPr>
          <a:xfrm>
            <a:off x="1524000" y="2026871"/>
            <a:ext cx="9144000" cy="17954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algn="ctr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zh-CN" altLang="en-US" sz="9600" b="1" kern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项目经历</a:t>
            </a:r>
            <a:endParaRPr lang="en-US" altLang="zh-CN" sz="9600" b="1" kern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609AB3-6A9C-7C6D-13F0-F076E9E37B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90" y="439765"/>
            <a:ext cx="2017186" cy="64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53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79940-71CD-A936-0C1C-9EF1CBF73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F7AB582-2F08-D7FB-BB15-4AF0AA9A10E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项目经历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56FB8F-B291-DD61-3A10-07ABA4D64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549" y="1486161"/>
            <a:ext cx="7783787" cy="42225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6218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DFB57-2078-15ED-A8DC-64125DA31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FDC6DD-52D0-6404-5061-A92DA8C71056}"/>
              </a:ext>
            </a:extLst>
          </p:cNvPr>
          <p:cNvSpPr/>
          <p:nvPr/>
        </p:nvSpPr>
        <p:spPr>
          <a:xfrm>
            <a:off x="-108857" y="2103650"/>
            <a:ext cx="12402457" cy="1822549"/>
          </a:xfrm>
          <a:prstGeom prst="rect">
            <a:avLst/>
          </a:prstGeom>
          <a:solidFill>
            <a:srgbClr val="004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/>
          <a:lstStyle/>
          <a:p>
            <a:pPr algn="l" rtl="0" eaLnBrk="0">
              <a:lnSpc>
                <a:spcPct val="107000"/>
              </a:lnSpc>
            </a:pPr>
            <a:endParaRPr lang="en-US" altLang="en-US" sz="703" dirty="0"/>
          </a:p>
          <a:p>
            <a:pPr algn="l" rtl="0" eaLnBrk="0">
              <a:lnSpc>
                <a:spcPct val="107000"/>
              </a:lnSpc>
            </a:pPr>
            <a:endParaRPr lang="en-US" altLang="en-US" sz="703" dirty="0"/>
          </a:p>
          <a:p>
            <a:pPr algn="l" rtl="0" eaLnBrk="0">
              <a:lnSpc>
                <a:spcPct val="107000"/>
              </a:lnSpc>
            </a:pPr>
            <a:endParaRPr lang="en-US" altLang="en-US" sz="703" dirty="0"/>
          </a:p>
          <a:p>
            <a:pPr algn="ctr" rtl="0" eaLnBrk="0">
              <a:lnSpc>
                <a:spcPct val="108000"/>
              </a:lnSpc>
            </a:pPr>
            <a:endParaRPr lang="zh-CN" altLang="en-US" sz="4219" dirty="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F0339A3-41AF-0E17-9FFE-7B33EC55B0E1}"/>
              </a:ext>
            </a:extLst>
          </p:cNvPr>
          <p:cNvSpPr txBox="1"/>
          <p:nvPr/>
        </p:nvSpPr>
        <p:spPr>
          <a:xfrm>
            <a:off x="1524000" y="2026871"/>
            <a:ext cx="9144000" cy="17954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algn="ctr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zh-CN" altLang="en-US" sz="9600" b="1" kern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我与美团</a:t>
            </a:r>
            <a:endParaRPr lang="en-US" altLang="zh-CN" sz="9600" b="1" kern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AC4838-E7A6-78FA-0FEF-98B0F7E6CE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90" y="439765"/>
            <a:ext cx="2017186" cy="64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96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42743-54C8-0F61-BA34-A5B302273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AC7EFFD-5E63-6920-5256-3815BBF7D6C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我与美团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C1A7476-A47B-7F96-DFB9-6E1257D0D6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123"/>
          <a:stretch/>
        </p:blipFill>
        <p:spPr>
          <a:xfrm>
            <a:off x="838201" y="1636708"/>
            <a:ext cx="4501116" cy="35845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09C4954-D3DA-993C-18B4-DE1F8927E896}"/>
              </a:ext>
            </a:extLst>
          </p:cNvPr>
          <p:cNvSpPr txBox="1"/>
          <p:nvPr/>
        </p:nvSpPr>
        <p:spPr>
          <a:xfrm>
            <a:off x="5918722" y="1720839"/>
            <a:ext cx="57416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持续迭代</a:t>
            </a:r>
            <a:r>
              <a:rPr lang="zh-CN" altLang="en-US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低调开场、持续改善</a:t>
            </a:r>
            <a:endParaRPr lang="en-US" altLang="zh-CN" sz="24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 algn="just">
              <a:buFont typeface="Wingdings" panose="05000000000000000000" pitchFamily="2" charset="2"/>
              <a:buChar char="p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美团第一单商品红酒交易额不到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4k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 algn="just">
              <a:buFont typeface="Wingdings" panose="05000000000000000000" pitchFamily="2" charset="2"/>
              <a:buChar char="p"/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七年后美团每天订单数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4kw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四纵三横理论：</a:t>
            </a:r>
            <a:endParaRPr lang="en-US" altLang="zh-CN" sz="24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800100" lvl="1" indent="-342900" algn="just">
              <a:buFont typeface="Wingdings" panose="05000000000000000000" pitchFamily="2" charset="2"/>
              <a:buChar char="p"/>
            </a:pP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用户需求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四纵：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algn="just"/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娱乐、信息、通信、商务</a:t>
            </a:r>
          </a:p>
          <a:p>
            <a:pPr marL="800100" lvl="1" indent="-342900" algn="just">
              <a:buFont typeface="Wingdings" panose="05000000000000000000" pitchFamily="2" charset="2"/>
              <a:buChar char="p"/>
            </a:pPr>
            <a:r>
              <a:rPr lang="zh-CN" altLang="en-US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技术变革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三横：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 algn="just"/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搜索、社交、移动</a:t>
            </a:r>
          </a:p>
          <a:p>
            <a:pPr marL="342900" indent="-342900" algn="just">
              <a:buFont typeface="Wingdings" panose="05000000000000000000" pitchFamily="2" charset="2"/>
              <a:buChar char="l"/>
            </a:pP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每天坚持前进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30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公里</a:t>
            </a:r>
          </a:p>
        </p:txBody>
      </p:sp>
    </p:spTree>
    <p:extLst>
      <p:ext uri="{BB962C8B-B14F-4D97-AF65-F5344CB8AC3E}">
        <p14:creationId xmlns:p14="http://schemas.microsoft.com/office/powerpoint/2010/main" val="2063454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2829</TotalTime>
  <Words>75</Words>
  <Application>Microsoft Office PowerPoint</Application>
  <PresentationFormat>宽屏</PresentationFormat>
  <Paragraphs>24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祁畅</dc:creator>
  <cp:lastModifiedBy>胡景峰</cp:lastModifiedBy>
  <cp:revision>311</cp:revision>
  <dcterms:created xsi:type="dcterms:W3CDTF">2024-04-19T07:32:35Z</dcterms:created>
  <dcterms:modified xsi:type="dcterms:W3CDTF">2025-03-20T11:08:04Z</dcterms:modified>
</cp:coreProperties>
</file>