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57" r:id="rId2"/>
    <p:sldId id="259" r:id="rId3"/>
    <p:sldId id="266" r:id="rId4"/>
    <p:sldId id="261" r:id="rId5"/>
    <p:sldId id="265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" initials="D" lastIdx="6" clrIdx="0">
    <p:extLst>
      <p:ext uri="{19B8F6BF-5375-455C-9EA6-DF929625EA0E}">
        <p15:presenceInfo xmlns:p15="http://schemas.microsoft.com/office/powerpoint/2012/main" userId="007cd4a485a7c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FF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589" autoAdjust="0"/>
  </p:normalViewPr>
  <p:slideViewPr>
    <p:cSldViewPr snapToGrid="0">
      <p:cViewPr varScale="1">
        <p:scale>
          <a:sx n="77" d="100"/>
          <a:sy n="77" d="100"/>
        </p:scale>
        <p:origin x="2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BFF84-2638-4C96-BF00-009507EB25B1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F4C1-3112-4B29-82A7-3F8ABEF3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5B8AF-5EDC-BFAB-AA4F-7814772D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3DF167-291F-1354-9846-E634F900E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1639-4A70-E447-A917-D9C758038E1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4" y="1161143"/>
            <a:ext cx="11216511" cy="5370286"/>
          </a:xfrm>
        </p:spPr>
        <p:txBody>
          <a:bodyPr/>
          <a:lstStyle>
            <a:lvl1pPr marL="342000" indent="-342000">
              <a:lnSpc>
                <a:spcPct val="150000"/>
              </a:lnSpc>
              <a:spcBef>
                <a:spcPts val="0"/>
              </a:spcBef>
              <a:defRPr sz="2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992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2564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713600" indent="-3420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altLang="zh-CN" dirty="0"/>
          </a:p>
          <a:p>
            <a:pPr lvl="3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A814493-947A-E8A6-DC9B-BF7628CAC0EF}"/>
              </a:ext>
            </a:extLst>
          </p:cNvPr>
          <p:cNvSpPr txBox="1"/>
          <p:nvPr userDrawn="1"/>
        </p:nvSpPr>
        <p:spPr>
          <a:xfrm>
            <a:off x="0" y="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C09C438C-9444-CE56-50F9-B5BA40741C81}"/>
              </a:ext>
            </a:extLst>
          </p:cNvPr>
          <p:cNvCxnSpPr/>
          <p:nvPr userDrawn="1"/>
        </p:nvCxnSpPr>
        <p:spPr bwMode="auto">
          <a:xfrm flipH="1">
            <a:off x="487744" y="1589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9BFD3A6B-4DE3-6851-88CC-FBCD0A4D5AB3}"/>
              </a:ext>
            </a:extLst>
          </p:cNvPr>
          <p:cNvCxnSpPr/>
          <p:nvPr userDrawn="1"/>
        </p:nvCxnSpPr>
        <p:spPr bwMode="auto">
          <a:xfrm flipH="1">
            <a:off x="570293" y="0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4DF77EA7-6583-55E9-6F43-A59F93287DCC}"/>
              </a:ext>
            </a:extLst>
          </p:cNvPr>
          <p:cNvCxnSpPr/>
          <p:nvPr userDrawn="1"/>
        </p:nvCxnSpPr>
        <p:spPr bwMode="auto">
          <a:xfrm>
            <a:off x="657077" y="1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0CB50D6-8E70-1FD4-A114-EF6B585EB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4"/>
          <a:stretch/>
        </p:blipFill>
        <p:spPr>
          <a:xfrm>
            <a:off x="11000298" y="76139"/>
            <a:ext cx="703958" cy="711323"/>
          </a:xfrm>
          <a:prstGeom prst="rect">
            <a:avLst/>
          </a:prstGeom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F67006F-4EF7-B287-5E91-EEAFC4A29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49226"/>
            <a:ext cx="9992764" cy="544513"/>
          </a:xfrm>
        </p:spPr>
        <p:txBody>
          <a:bodyPr>
            <a:norm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自我介绍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DCC6F-17D0-515B-09FA-C664CC82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FFDBA-DD12-7B71-DD2E-D57AF7E8C1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8BA27D-4C43-C50F-4906-AEBBAE7F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98" y="2407247"/>
            <a:ext cx="7900403" cy="248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4734-0490-31C0-780B-EB2A4E90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DEC93-C97C-D25E-3BEA-401E5F9F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D865F-A9D5-156D-5554-F48DFB97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43" y="979718"/>
            <a:ext cx="7234914" cy="5729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4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18FD-CC97-14CC-FFD1-059706999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98C9D5-1C4E-A67B-55C8-E3CAA82FA2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645C92-32AD-FE08-7084-A842F4A86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7" y="1359064"/>
            <a:ext cx="4644951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9A3527-2E47-7B48-7067-949036223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54" y="1359064"/>
            <a:ext cx="4123287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1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504E-FF80-8F18-B7C7-3EDFC6CB0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D40CDA-48F1-591C-9B05-E3B8801C07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CFC4C9-8E25-5603-A775-116106FC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93589"/>
            <a:ext cx="3464082" cy="550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C3B84-C107-F8A9-DA38-4F852E64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32" y="2492156"/>
            <a:ext cx="6946251" cy="3015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11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C37-85F8-7E42-6EE0-3A822C55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2263E-F195-BEBD-CC3D-2F357D5237DF}"/>
              </a:ext>
            </a:extLst>
          </p:cNvPr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5297DF-1870-E386-C997-94B7B2ADA5D4}"/>
              </a:ext>
            </a:extLst>
          </p:cNvPr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项目经历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09AB3-6A9C-7C6D-13F0-F076E9E37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5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9940-71CD-A936-0C1C-9EF1CBF7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7AB582-2F08-D7FB-BB15-4AF0AA9A10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项目经历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56FB8F-B291-DD61-3A10-07ABA4D6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9" y="1486161"/>
            <a:ext cx="7783787" cy="4222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21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2829</TotalTime>
  <Words>9</Words>
  <Application>Microsoft Office PowerPoint</Application>
  <PresentationFormat>宽屏</PresentationFormat>
  <Paragraphs>11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祁畅</dc:creator>
  <cp:lastModifiedBy>胡景峰</cp:lastModifiedBy>
  <cp:revision>312</cp:revision>
  <dcterms:created xsi:type="dcterms:W3CDTF">2024-04-19T07:32:35Z</dcterms:created>
  <dcterms:modified xsi:type="dcterms:W3CDTF">2025-03-20T15:42:53Z</dcterms:modified>
</cp:coreProperties>
</file>