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2" r:id="rId4"/>
    <p:sldId id="263" r:id="rId5"/>
    <p:sldId id="270" r:id="rId6"/>
    <p:sldId id="268" r:id="rId7"/>
    <p:sldId id="273" r:id="rId8"/>
    <p:sldId id="264" r:id="rId9"/>
    <p:sldId id="272" r:id="rId10"/>
    <p:sldId id="266" r:id="rId11"/>
    <p:sldId id="271" r:id="rId12"/>
    <p:sldId id="267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50" autoAdjust="0"/>
  </p:normalViewPr>
  <p:slideViewPr>
    <p:cSldViewPr snapToGrid="0">
      <p:cViewPr varScale="1">
        <p:scale>
          <a:sx n="55" d="100"/>
          <a:sy n="55" d="100"/>
        </p:scale>
        <p:origin x="37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09FC5-6F6F-4B42-92F0-0968BBFC8A9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4F24F-9683-43E6-B8FB-11ACADB62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6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F24F-9683-43E6-B8FB-11ACADB62C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NickName</a:t>
            </a:r>
            <a:r>
              <a:rPr lang="zh-CN" altLang="en-US" dirty="0"/>
              <a:t>用于命名和区分不同的客户端。还可以用于区分不同客户端的</a:t>
            </a:r>
            <a:r>
              <a:rPr lang="en-US" altLang="zh-CN" dirty="0"/>
              <a:t>Avatar</a:t>
            </a:r>
            <a:r>
              <a:rPr lang="zh-CN" altLang="en-US" dirty="0"/>
              <a:t>外貌。</a:t>
            </a:r>
            <a:endParaRPr lang="en-US" altLang="zh-CN" dirty="0"/>
          </a:p>
          <a:p>
            <a:r>
              <a:rPr lang="en-US" altLang="zh-CN" dirty="0"/>
              <a:t>Instantiate</a:t>
            </a:r>
            <a:r>
              <a:rPr lang="zh-CN" altLang="en-US" dirty="0"/>
              <a:t>是通过一个</a:t>
            </a:r>
            <a:r>
              <a:rPr lang="en-US" altLang="zh-CN" dirty="0"/>
              <a:t>PUN2</a:t>
            </a:r>
            <a:r>
              <a:rPr lang="zh-CN" altLang="en-US" dirty="0"/>
              <a:t>的资源文件夹生成的，因此用一个</a:t>
            </a:r>
            <a:r>
              <a:rPr lang="en-US" altLang="zh-CN" dirty="0" err="1"/>
              <a:t>PlayerPrefabName</a:t>
            </a:r>
            <a:r>
              <a:rPr lang="zh-CN" altLang="en-US" dirty="0"/>
              <a:t>数组存很多个不同的</a:t>
            </a:r>
            <a:r>
              <a:rPr lang="en-US" altLang="zh-CN" dirty="0"/>
              <a:t>Avatar</a:t>
            </a:r>
            <a:r>
              <a:rPr lang="zh-CN" altLang="en-US" dirty="0"/>
              <a:t>用以分配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F24F-9683-43E6-B8FB-11ACADB62C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2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视角错乱是因为，</a:t>
            </a:r>
            <a:r>
              <a:rPr lang="en-US" altLang="zh-CN" dirty="0"/>
              <a:t>A</a:t>
            </a:r>
            <a:r>
              <a:rPr lang="zh-CN" altLang="en-US" dirty="0"/>
              <a:t>生成，</a:t>
            </a:r>
            <a:r>
              <a:rPr lang="en-US" altLang="zh-CN" dirty="0"/>
              <a:t>B</a:t>
            </a:r>
            <a:r>
              <a:rPr lang="zh-CN" altLang="en-US" dirty="0"/>
              <a:t>生成，多个相机造成的错乱：我用销毁其余相机来解决，云阳是相机没有挂载在生成的</a:t>
            </a:r>
            <a:r>
              <a:rPr lang="en-US" altLang="zh-CN" dirty="0"/>
              <a:t>Player</a:t>
            </a:r>
            <a:r>
              <a:rPr lang="zh-CN" altLang="en-US" dirty="0"/>
              <a:t>下，通过后续查找和挂载解决的</a:t>
            </a:r>
            <a:br>
              <a:rPr lang="en-US" altLang="zh-CN" dirty="0"/>
            </a:br>
            <a:r>
              <a:rPr lang="zh-CN" altLang="en-US" dirty="0"/>
              <a:t>控制错乱是因为，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的控制脚本是一致的，牵一发动全身，采用一个判断语句，判断是不是本地生成</a:t>
            </a:r>
            <a:r>
              <a:rPr lang="en-US" altLang="zh-CN" dirty="0"/>
              <a:t>/</a:t>
            </a:r>
            <a:r>
              <a:rPr lang="zh-CN" altLang="en-US" dirty="0"/>
              <a:t>控制的</a:t>
            </a:r>
            <a:r>
              <a:rPr lang="en-US" altLang="zh-CN" dirty="0"/>
              <a:t>Avatar</a:t>
            </a:r>
            <a:r>
              <a:rPr lang="zh-CN" altLang="en-US" dirty="0"/>
              <a:t>来解决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F24F-9683-43E6-B8FB-11ACADB62C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0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视角错乱是因为，</a:t>
            </a:r>
            <a:r>
              <a:rPr lang="en-US" altLang="zh-CN" dirty="0"/>
              <a:t>A</a:t>
            </a:r>
            <a:r>
              <a:rPr lang="zh-CN" altLang="en-US" dirty="0"/>
              <a:t>生成，</a:t>
            </a:r>
            <a:r>
              <a:rPr lang="en-US" altLang="zh-CN" dirty="0"/>
              <a:t>B</a:t>
            </a:r>
            <a:r>
              <a:rPr lang="zh-CN" altLang="en-US" dirty="0"/>
              <a:t>生成，多个相机造成的错乱：我用销毁其余相机来解决，云阳是相机没有挂载在生成的</a:t>
            </a:r>
            <a:r>
              <a:rPr lang="en-US" altLang="zh-CN" dirty="0"/>
              <a:t>Player</a:t>
            </a:r>
            <a:r>
              <a:rPr lang="zh-CN" altLang="en-US" dirty="0"/>
              <a:t>下，通过后续查找和挂载解决的</a:t>
            </a:r>
            <a:br>
              <a:rPr lang="en-US" altLang="zh-CN" dirty="0"/>
            </a:br>
            <a:r>
              <a:rPr lang="zh-CN" altLang="en-US" dirty="0"/>
              <a:t>控制错乱是因为，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的控制脚本是一致的，牵一发动全身，采用一个判断语句，判断是不是本地生成</a:t>
            </a:r>
            <a:r>
              <a:rPr lang="en-US" altLang="zh-CN" dirty="0"/>
              <a:t>/</a:t>
            </a:r>
            <a:r>
              <a:rPr lang="zh-CN" altLang="en-US" dirty="0"/>
              <a:t>控制的</a:t>
            </a:r>
            <a:r>
              <a:rPr lang="en-US" altLang="zh-CN" dirty="0"/>
              <a:t>Avatar</a:t>
            </a:r>
            <a:r>
              <a:rPr lang="zh-CN" altLang="en-US" dirty="0"/>
              <a:t>来解决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F24F-9683-43E6-B8FB-11ACADB62C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1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我没有具体实现过，因为感觉根据</a:t>
            </a:r>
            <a:r>
              <a:rPr lang="en-US" altLang="zh-CN" dirty="0" err="1"/>
              <a:t>PhotonView</a:t>
            </a:r>
            <a:r>
              <a:rPr lang="zh-CN" altLang="en-US" dirty="0"/>
              <a:t>到现在的应用是理所当然成立的，云阳有做过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F24F-9683-43E6-B8FB-11ACADB62C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40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我没有具体实现过，因为感觉根据</a:t>
            </a:r>
            <a:r>
              <a:rPr lang="en-US" altLang="zh-CN" dirty="0" err="1"/>
              <a:t>PhotonView</a:t>
            </a:r>
            <a:r>
              <a:rPr lang="zh-CN" altLang="en-US" dirty="0"/>
              <a:t>到现在的应用是理所当然成立的，云阳有做过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F24F-9683-43E6-B8FB-11ACADB62C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08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整体逻辑思路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F24F-9683-43E6-B8FB-11ACADB62C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8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具体代码实现。</a:t>
            </a:r>
            <a:br>
              <a:rPr lang="en-US" altLang="zh-CN" dirty="0"/>
            </a:br>
            <a:r>
              <a:rPr lang="zh-CN" altLang="en-US" dirty="0"/>
              <a:t>聊天室设计的尝试：因为逻辑相似。但是实现上还有一点区别，聊天室逻辑是，</a:t>
            </a:r>
            <a:r>
              <a:rPr lang="en-US" altLang="zh-CN" dirty="0"/>
              <a:t>A</a:t>
            </a:r>
            <a:r>
              <a:rPr lang="zh-CN" altLang="en-US" dirty="0"/>
              <a:t>发一条消息就实例化一个包含该消息的</a:t>
            </a:r>
            <a:r>
              <a:rPr lang="en-US" altLang="zh-CN" dirty="0"/>
              <a:t>Text</a:t>
            </a:r>
            <a:r>
              <a:rPr lang="zh-CN" altLang="en-US" dirty="0"/>
              <a:t>，放到池子里。</a:t>
            </a:r>
            <a:endParaRPr lang="en-US" altLang="zh-CN" dirty="0"/>
          </a:p>
          <a:p>
            <a:r>
              <a:rPr lang="zh-CN" altLang="en-US" dirty="0"/>
              <a:t>我的思路是：尽可能不增加这个开销。每个客户端本地保存一个字符串数组，索引</a:t>
            </a:r>
            <a:r>
              <a:rPr lang="en-US" altLang="zh-CN" dirty="0"/>
              <a:t>1</a:t>
            </a:r>
            <a:r>
              <a:rPr lang="zh-CN" altLang="en-US" dirty="0"/>
              <a:t>就是</a:t>
            </a:r>
            <a:r>
              <a:rPr lang="en-US" altLang="zh-CN" dirty="0"/>
              <a:t>Player1</a:t>
            </a:r>
            <a:r>
              <a:rPr lang="zh-CN" altLang="en-US" dirty="0"/>
              <a:t>的数据，索引</a:t>
            </a:r>
            <a:r>
              <a:rPr lang="en-US" altLang="zh-CN" dirty="0"/>
              <a:t>2</a:t>
            </a:r>
            <a:r>
              <a:rPr lang="zh-CN" altLang="en-US" dirty="0"/>
              <a:t>就是</a:t>
            </a:r>
            <a:r>
              <a:rPr lang="en-US" altLang="zh-CN" dirty="0"/>
              <a:t>Player2</a:t>
            </a:r>
            <a:r>
              <a:rPr lang="zh-CN" altLang="en-US" dirty="0"/>
              <a:t>的数据，以此类推，每帧更新，每帧再驱动。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F24F-9683-43E6-B8FB-11ACADB62C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4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F24F-9683-43E6-B8FB-11ACADB62C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8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F4F87-D2A0-59D2-114A-BD5EB9E77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A0C144-1DF4-38FA-11CA-E6331ADEB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D3C26-EAD3-06A2-39D5-F4D87E48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BD8D1-D021-B947-8441-D24B7649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FB9D9-4026-90FE-9E0E-CE54B4D0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622D-7A82-D7F4-9E07-49C4B7EE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54A8B-FF4D-BD1F-FC7A-658E419E5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9C092-41E0-445F-3CF0-250D55E3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08942-30DB-0376-A557-5FA7F69D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6D7BA-FFEE-F28A-4D45-4F95C728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045200-15EF-DB7E-30AB-59323D1CE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85604-1068-AA0D-CC6E-72CB7E69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EAD75-9AF9-0C60-BBAF-5756B5EB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72BA-882B-2A9A-466F-CD2A37F8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D2F26-3DC7-BFFF-D602-011A9C7F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5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7FD51-4DB2-5A6C-E2D1-315BA764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DC27C-4AAA-910D-D58B-B29D6FBB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8B429-FB7D-01F1-A990-323C4A5E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92FC4-D91B-BDAB-EE03-E1CED89C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106B8-83CD-78FF-826F-DB8B2DCE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6064C-42CB-A925-ED71-87F5D5A3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BDD105-00B4-DED0-3865-1922B9B7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01DEA-A91A-95E7-A5B3-FE3BE0D4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06EDA-4D68-2A23-36A8-196C5A03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2A350-C550-32F1-D76B-6A50648E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6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0EF70-62A3-A5F7-2DCA-0A3EAFF4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D5178-980C-1482-EC84-5F8CCCDCC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9D197-3335-C493-61DF-594E8DEC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EFE7A-B802-AE7B-061B-5F98D105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037A2-B4D9-FF67-AFE1-992CC943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6EE16-2086-3C70-DF27-53F53CBB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7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E9F11-4B65-89B4-A127-DEAD2787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1516C-0012-0C40-31C2-37082BEEC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4B104-0BDB-5A15-7BA8-7FAE584FC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A49334-D69E-01F4-12E1-1F180E4C6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143D9-C723-D042-9F50-54970483D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B17D76-9294-0CB6-0A22-5F91AA38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8BC8E4-15EE-7D20-9B0D-1CDC919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4D8CA-E11C-42DA-86CF-C47BBF2A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1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0C98-0883-3D34-2D07-1B91276C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BEE505-1572-2251-34D2-4A4E6250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33F238-5C7C-3221-2400-F6B3B263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DFD4CD-FEF4-BFBA-E916-055916F6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07F232-8CF7-F7C4-77BA-259C6C70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CCEBB9-2D0D-E78A-0664-17B91C46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0399F3-FD7F-1161-9990-95C63D2D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7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B3C6B-A77A-6822-612F-4BFBEA43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98ACF-7D28-3BBB-23AF-9F20863B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77AEF-9D85-DE3D-12D2-C58EEDFD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BCD38-E0D8-11AA-E6FF-CB3D4368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6CE78-042A-F7F6-C511-015893A0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8FE12-5EA6-8C13-B7C1-0CF9752A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6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864B-F150-8F78-D51F-15305BEF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B43383-6972-D334-0123-3678B35E8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0DF5D2-5B22-854A-D41E-66F2D3B6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E3546-49AD-BD7C-6468-09F1197A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D000A-739C-4343-EC82-A25C941E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78384-6D9C-405F-AD4B-0A5F7A7E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4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9F9C97-A4B6-57D0-28AE-66599B73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189F4-D1C1-F5F2-A7AD-3CA23EF8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86421-B716-D221-73B9-03DD7FBCA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A97B-0DD9-4B86-89CC-FB22B6983E1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20AF3-BC4A-362F-C571-7EDF8FB83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81D6F-3A06-842B-684A-6F2991C4B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F1D18-BE53-4D6E-BB56-124E2E4BA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8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7704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多人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1B5639-ADCD-ABFF-5EC3-9640ADB5A8E8}"/>
              </a:ext>
            </a:extLst>
          </p:cNvPr>
          <p:cNvSpPr txBox="1"/>
          <p:nvPr/>
        </p:nvSpPr>
        <p:spPr>
          <a:xfrm>
            <a:off x="4626027" y="1501549"/>
            <a:ext cx="2939945" cy="385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实现目标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indent="-7429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当前进展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indent="-7429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indent="-7429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实现难点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E4943B-CEC9-9564-08C0-E9C3B717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6" y="38486"/>
            <a:ext cx="3282846" cy="11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6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FE618-6325-008B-41E3-3943DDEFFFCA}"/>
              </a:ext>
            </a:extLst>
          </p:cNvPr>
          <p:cNvSpPr txBox="1"/>
          <p:nvPr/>
        </p:nvSpPr>
        <p:spPr>
          <a:xfrm>
            <a:off x="292308" y="977709"/>
            <a:ext cx="11727304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 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的更多信息的同步（即手套动捕、摄像头动捕）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6CE46D-EAE3-4BB2-88F4-9D011F24971A}"/>
              </a:ext>
            </a:extLst>
          </p:cNvPr>
          <p:cNvSpPr/>
          <p:nvPr/>
        </p:nvSpPr>
        <p:spPr>
          <a:xfrm>
            <a:off x="4392502" y="1717076"/>
            <a:ext cx="2908852" cy="1356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1DD243-435F-7FE6-42F3-C2F42A281EE5}"/>
              </a:ext>
            </a:extLst>
          </p:cNvPr>
          <p:cNvSpPr/>
          <p:nvPr/>
        </p:nvSpPr>
        <p:spPr>
          <a:xfrm>
            <a:off x="6357895" y="3754597"/>
            <a:ext cx="4412973" cy="292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435055-7323-450F-271E-AC37A07F7162}"/>
              </a:ext>
            </a:extLst>
          </p:cNvPr>
          <p:cNvSpPr/>
          <p:nvPr/>
        </p:nvSpPr>
        <p:spPr>
          <a:xfrm>
            <a:off x="1010642" y="3658519"/>
            <a:ext cx="4883426" cy="3018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AA5C64-478F-8FF3-C865-DDDE345B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44" y="4175354"/>
            <a:ext cx="2073433" cy="2115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FCCFB3-3910-93E9-6476-6ED1ABBE6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646" y="4236567"/>
            <a:ext cx="2075517" cy="21150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9F4A23-703D-6EC0-CB10-D6B11181F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450" y="1870008"/>
            <a:ext cx="2552831" cy="7874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EB3044B-0AE1-DA6A-28FD-F85B9BDD6029}"/>
              </a:ext>
            </a:extLst>
          </p:cNvPr>
          <p:cNvSpPr txBox="1"/>
          <p:nvPr/>
        </p:nvSpPr>
        <p:spPr>
          <a:xfrm>
            <a:off x="2194564" y="6298902"/>
            <a:ext cx="9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Player1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186D61-6C6F-F6E1-70D8-C514E92DA5FC}"/>
              </a:ext>
            </a:extLst>
          </p:cNvPr>
          <p:cNvSpPr txBox="1"/>
          <p:nvPr/>
        </p:nvSpPr>
        <p:spPr>
          <a:xfrm>
            <a:off x="8628930" y="6307369"/>
            <a:ext cx="9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Player2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E0D78-0885-D21C-1F8F-B52C895758BF}"/>
              </a:ext>
            </a:extLst>
          </p:cNvPr>
          <p:cNvSpPr txBox="1"/>
          <p:nvPr/>
        </p:nvSpPr>
        <p:spPr>
          <a:xfrm>
            <a:off x="4850474" y="2634256"/>
            <a:ext cx="204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PUN2 Data Stream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F728-FF73-49B2-6C36-7E80EB3A5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77" y="4988366"/>
            <a:ext cx="1252330" cy="12762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F5E85A-809B-CBCB-4B0A-9245B93B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29" y="5075444"/>
            <a:ext cx="1251074" cy="127620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81EE22-DBE7-D8B9-4929-DF83E7542259}"/>
              </a:ext>
            </a:extLst>
          </p:cNvPr>
          <p:cNvCxnSpPr>
            <a:cxnSpLocks/>
          </p:cNvCxnSpPr>
          <p:nvPr/>
        </p:nvCxnSpPr>
        <p:spPr>
          <a:xfrm flipV="1">
            <a:off x="2355738" y="2500453"/>
            <a:ext cx="1997142" cy="115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A071042-9EA4-9CAC-589A-62A99C0200AD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301354" y="2395386"/>
            <a:ext cx="1653966" cy="13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BE8CE62-52AD-7C7F-D7A6-12B62FEA0370}"/>
              </a:ext>
            </a:extLst>
          </p:cNvPr>
          <p:cNvCxnSpPr>
            <a:cxnSpLocks/>
          </p:cNvCxnSpPr>
          <p:nvPr/>
        </p:nvCxnSpPr>
        <p:spPr>
          <a:xfrm flipH="1">
            <a:off x="3660177" y="2999743"/>
            <a:ext cx="752200" cy="117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3AC938-50B2-1259-357A-994C0E22DB5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286342" y="3003588"/>
            <a:ext cx="106160" cy="198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D54C84F-CB65-7614-148E-B686ADD647B7}"/>
              </a:ext>
            </a:extLst>
          </p:cNvPr>
          <p:cNvSpPr txBox="1"/>
          <p:nvPr/>
        </p:nvSpPr>
        <p:spPr>
          <a:xfrm>
            <a:off x="1735283" y="2696133"/>
            <a:ext cx="14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坐标数据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02001A-172C-1BE2-C4FF-3E388BB3B498}"/>
              </a:ext>
            </a:extLst>
          </p:cNvPr>
          <p:cNvSpPr txBox="1"/>
          <p:nvPr/>
        </p:nvSpPr>
        <p:spPr>
          <a:xfrm>
            <a:off x="7960800" y="2650438"/>
            <a:ext cx="141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坐标数据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2447C1-595E-E180-8C35-998473B8C946}"/>
              </a:ext>
            </a:extLst>
          </p:cNvPr>
          <p:cNvSpPr txBox="1"/>
          <p:nvPr/>
        </p:nvSpPr>
        <p:spPr>
          <a:xfrm>
            <a:off x="4036277" y="3343584"/>
            <a:ext cx="177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坐标数据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坐标数据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AC21A57-6B5F-4F84-0915-40A8045DE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618" y="3738836"/>
            <a:ext cx="622154" cy="38281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DE1724-816B-5A9B-EBE3-C34CC8343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686" y="3804173"/>
            <a:ext cx="622154" cy="3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4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FE618-6325-008B-41E3-3943DDEFFFCA}"/>
              </a:ext>
            </a:extLst>
          </p:cNvPr>
          <p:cNvSpPr txBox="1"/>
          <p:nvPr/>
        </p:nvSpPr>
        <p:spPr>
          <a:xfrm>
            <a:off x="292308" y="977709"/>
            <a:ext cx="11727304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 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的更多信息的同步（即手套动捕、摄像头动捕）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0231F37-E6BA-AEC2-2769-D3E4D12A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" y="1827625"/>
            <a:ext cx="12093475" cy="146144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5519792-8D47-C8C1-ED01-26B88B5A1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" y="3568929"/>
            <a:ext cx="5845073" cy="15502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7318E2C-474C-8370-86F3-5314DE69F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744" y="4134083"/>
            <a:ext cx="6025895" cy="26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4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FE618-6325-008B-41E3-3943DDEFFFCA}"/>
              </a:ext>
            </a:extLst>
          </p:cNvPr>
          <p:cNvSpPr txBox="1"/>
          <p:nvPr/>
        </p:nvSpPr>
        <p:spPr>
          <a:xfrm>
            <a:off x="292308" y="977709"/>
            <a:ext cx="11727304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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实时语音、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（其他功能）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60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实现难点</a:t>
            </a: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4E4413-2AF4-F1F1-FE12-4B0552A3E293}"/>
              </a:ext>
            </a:extLst>
          </p:cNvPr>
          <p:cNvSpPr txBox="1"/>
          <p:nvPr/>
        </p:nvSpPr>
        <p:spPr>
          <a:xfrm>
            <a:off x="750132" y="1616367"/>
            <a:ext cx="104400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代码一致性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需要保证多个客户端用的都是一套代码，这增加了调试代码的难度。调试时发送的消息在代码中提前预设，如果代码一致会导致</a:t>
            </a:r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A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和</a:t>
            </a:r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B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发送的数据都是一样的没办法测试；如果代码不一致，不符合直觉。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调试一致性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需要两台电脑，项目文件通过</a:t>
            </a:r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U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盘或者网盘压缩、共享、解压、</a:t>
            </a:r>
            <a:r>
              <a:rPr lang="en-US" altLang="zh-CN" sz="2400" dirty="0" err="1">
                <a:latin typeface="+mn-ea"/>
                <a:sym typeface="Wingdings" panose="05000000000000000000" pitchFamily="2" charset="2"/>
              </a:rPr>
              <a:t>UnityHub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添加、打开、运行。代码中出现低级错误或者需要微调时，方法一是在一端改好重新压缩、共享、解压、添加、打开，方法二是两台电脑分别修改。方法一慢，方法二如果改多了可能会导致两端不一致的情况，不符合</a:t>
            </a:r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。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PUN2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连接稳定性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有时候运行连不上</a:t>
            </a:r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PUN2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，即使你的</a:t>
            </a:r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region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写了</a:t>
            </a:r>
            <a:r>
              <a:rPr lang="en-US" altLang="zh-CN" sz="2400" dirty="0" err="1">
                <a:latin typeface="+mn-ea"/>
                <a:sym typeface="Wingdings" panose="05000000000000000000" pitchFamily="2" charset="2"/>
              </a:rPr>
              <a:t>aisa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、即使你已经把代理关掉了。</a:t>
            </a:r>
          </a:p>
        </p:txBody>
      </p:sp>
    </p:spTree>
    <p:extLst>
      <p:ext uri="{BB962C8B-B14F-4D97-AF65-F5344CB8AC3E}">
        <p14:creationId xmlns:p14="http://schemas.microsoft.com/office/powerpoint/2010/main" val="160853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实现目标</a:t>
            </a: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DB09FD-BC02-8537-60A2-632C05870268}"/>
              </a:ext>
            </a:extLst>
          </p:cNvPr>
          <p:cNvSpPr txBox="1"/>
          <p:nvPr/>
        </p:nvSpPr>
        <p:spPr>
          <a:xfrm>
            <a:off x="464696" y="1593882"/>
            <a:ext cx="1154242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同一空间下多个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互相可见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房间内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其他物体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的同步（即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影响物体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的位置，可以同步到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基础移动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的同步（即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Transform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更多信息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的同步（即手套动捕、摄像头动捕）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实时语音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（其他功能）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89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当前进展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FE618-6325-008B-41E3-3943DDEFFFCA}"/>
              </a:ext>
            </a:extLst>
          </p:cNvPr>
          <p:cNvSpPr txBox="1"/>
          <p:nvPr/>
        </p:nvSpPr>
        <p:spPr>
          <a:xfrm>
            <a:off x="359765" y="1593882"/>
            <a:ext cx="11727304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 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同一空间下多个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的互相可见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 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房间内其他物体的同步（即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影响物体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的位置，可以同步到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 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的基础移动的同步（即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 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的更多信息的同步（即手套动捕、摄像头动捕）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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实时语音、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（其他功能）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85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FE618-6325-008B-41E3-3943DDEFFFCA}"/>
              </a:ext>
            </a:extLst>
          </p:cNvPr>
          <p:cNvSpPr txBox="1"/>
          <p:nvPr/>
        </p:nvSpPr>
        <p:spPr>
          <a:xfrm>
            <a:off x="292308" y="977709"/>
            <a:ext cx="11727304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 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同一空间下多个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的互相可见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DC137B-EC17-4526-9323-3D50CF14B3ED}"/>
              </a:ext>
            </a:extLst>
          </p:cNvPr>
          <p:cNvSpPr txBox="1"/>
          <p:nvPr/>
        </p:nvSpPr>
        <p:spPr>
          <a:xfrm>
            <a:off x="10219119" y="2544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所有人都已实现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D81953-F17D-9E34-74DE-C0DE82F4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40" y="2067174"/>
            <a:ext cx="8269998" cy="43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9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FE618-6325-008B-41E3-3943DDEFFFCA}"/>
              </a:ext>
            </a:extLst>
          </p:cNvPr>
          <p:cNvSpPr txBox="1"/>
          <p:nvPr/>
        </p:nvSpPr>
        <p:spPr>
          <a:xfrm>
            <a:off x="292308" y="977709"/>
            <a:ext cx="11727304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 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同一空间下多个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的互相可见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DC137B-EC17-4526-9323-3D50CF14B3ED}"/>
              </a:ext>
            </a:extLst>
          </p:cNvPr>
          <p:cNvSpPr txBox="1"/>
          <p:nvPr/>
        </p:nvSpPr>
        <p:spPr>
          <a:xfrm>
            <a:off x="10219119" y="2544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所有人都已实现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9A66FF-B617-DB20-8642-AF119E47A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49" y="1992222"/>
            <a:ext cx="7840590" cy="448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7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FE618-6325-008B-41E3-3943DDEFFFCA}"/>
              </a:ext>
            </a:extLst>
          </p:cNvPr>
          <p:cNvSpPr txBox="1"/>
          <p:nvPr/>
        </p:nvSpPr>
        <p:spPr>
          <a:xfrm>
            <a:off x="292308" y="977709"/>
            <a:ext cx="11727304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 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的基础移动的同步（即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DC137B-EC17-4526-9323-3D50CF14B3ED}"/>
              </a:ext>
            </a:extLst>
          </p:cNvPr>
          <p:cNvSpPr txBox="1"/>
          <p:nvPr/>
        </p:nvSpPr>
        <p:spPr>
          <a:xfrm>
            <a:off x="10219119" y="2544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所有人都已实现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75438-9DB4-854F-CF77-DC5A14A4B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11" y="1856364"/>
            <a:ext cx="6681623" cy="48856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B7791C-3AE4-2257-9493-FEB24795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519" y="1856364"/>
            <a:ext cx="4794321" cy="12690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BDC211-7307-D861-3EB4-7E09B6E57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725" y="4227952"/>
            <a:ext cx="4781115" cy="24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FE618-6325-008B-41E3-3943DDEFFFCA}"/>
              </a:ext>
            </a:extLst>
          </p:cNvPr>
          <p:cNvSpPr txBox="1"/>
          <p:nvPr/>
        </p:nvSpPr>
        <p:spPr>
          <a:xfrm>
            <a:off x="292308" y="977709"/>
            <a:ext cx="11727304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 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Avatar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的基础移动的同步（即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DC137B-EC17-4526-9323-3D50CF14B3ED}"/>
              </a:ext>
            </a:extLst>
          </p:cNvPr>
          <p:cNvSpPr txBox="1"/>
          <p:nvPr/>
        </p:nvSpPr>
        <p:spPr>
          <a:xfrm>
            <a:off x="10219119" y="2544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所有人都已实现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307DCA-9680-5E35-E26C-AEA3B72E9FCA}"/>
              </a:ext>
            </a:extLst>
          </p:cNvPr>
          <p:cNvSpPr txBox="1"/>
          <p:nvPr/>
        </p:nvSpPr>
        <p:spPr>
          <a:xfrm>
            <a:off x="361438" y="1843188"/>
            <a:ext cx="118305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白云阳思路: 将头显位置、诺亦腾手套位置，分别用代码传输给人物的头部、手部。然后人物加PHOTON VIEW组件。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C6D4B5-F816-E21C-3A28-F7F03BA1E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84" y="3551549"/>
            <a:ext cx="5508316" cy="21227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464D863-E31D-8343-E2DD-6328DEE40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880" y="2960030"/>
            <a:ext cx="4781125" cy="36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9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FE618-6325-008B-41E3-3943DDEFFFCA}"/>
              </a:ext>
            </a:extLst>
          </p:cNvPr>
          <p:cNvSpPr txBox="1"/>
          <p:nvPr/>
        </p:nvSpPr>
        <p:spPr>
          <a:xfrm>
            <a:off x="292308" y="977709"/>
            <a:ext cx="11727304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 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房间内其他物体的同步（即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影响物体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的位置，可以同步到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80E7BC-9C54-8404-85E8-80AA6C6BCC1A}"/>
              </a:ext>
            </a:extLst>
          </p:cNvPr>
          <p:cNvSpPr txBox="1"/>
          <p:nvPr/>
        </p:nvSpPr>
        <p:spPr>
          <a:xfrm>
            <a:off x="10827894" y="254833"/>
            <a:ext cx="119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白云阳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9F44A8-3E3B-EAC1-C103-A01618FAF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44" y="1902987"/>
            <a:ext cx="5765512" cy="46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2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5D131-A6E1-C887-1ECA-9534B1E05C63}"/>
              </a:ext>
            </a:extLst>
          </p:cNvPr>
          <p:cNvSpPr txBox="1"/>
          <p:nvPr/>
        </p:nvSpPr>
        <p:spPr>
          <a:xfrm>
            <a:off x="292308" y="269823"/>
            <a:ext cx="1162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PUN2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的多人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VR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FE618-6325-008B-41E3-3943DDEFFFCA}"/>
              </a:ext>
            </a:extLst>
          </p:cNvPr>
          <p:cNvSpPr txBox="1"/>
          <p:nvPr/>
        </p:nvSpPr>
        <p:spPr>
          <a:xfrm>
            <a:off x="292308" y="977709"/>
            <a:ext cx="11727304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 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房间内其他物体的同步（即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影响物体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的位置，可以同步到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80E7BC-9C54-8404-85E8-80AA6C6BCC1A}"/>
              </a:ext>
            </a:extLst>
          </p:cNvPr>
          <p:cNvSpPr txBox="1"/>
          <p:nvPr/>
        </p:nvSpPr>
        <p:spPr>
          <a:xfrm>
            <a:off x="10827894" y="254833"/>
            <a:ext cx="119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白云阳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938D32-9E6E-1B01-E80F-8DA4BFF9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96" y="2157166"/>
            <a:ext cx="10158207" cy="399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1008</Words>
  <Application>Microsoft Office PowerPoint</Application>
  <PresentationFormat>宽屏</PresentationFormat>
  <Paragraphs>71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黑体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组会汇报</dc:title>
  <dc:creator>景峰 胡</dc:creator>
  <cp:lastModifiedBy>景峰 胡</cp:lastModifiedBy>
  <cp:revision>94</cp:revision>
  <dcterms:created xsi:type="dcterms:W3CDTF">2024-01-03T06:59:04Z</dcterms:created>
  <dcterms:modified xsi:type="dcterms:W3CDTF">2024-01-03T08:15:22Z</dcterms:modified>
</cp:coreProperties>
</file>