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329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 scan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External </a:t>
          </a:r>
          <a:r>
            <a:rPr lang="en-US" dirty="0" err="1">
              <a:solidFill>
                <a:schemeClr val="bg1">
                  <a:lumMod val="95000"/>
                </a:schemeClr>
              </a:solidFill>
            </a:rPr>
            <a:t>pentest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F94D-7C5F-4CE1-A3C8-EB42E444921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gm:t>
    </dgm:pt>
    <dgm:pt modelId="{A1028F60-D028-4DDC-AAA9-310F0259803D}" type="par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EEEEBA18-D5B1-4AFA-BA5F-EA1D36756A89}" type="sib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2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EF68A5E5-0C1E-4F90-8766-731C7310F324}" type="pres">
      <dgm:prSet presAssocID="{71C03D71-4BD9-4888-8C8D-4DFA442AC09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4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A9302C0E-1B95-4DC8-BC2D-8B53E32878DD}" type="pres">
      <dgm:prSet presAssocID="{1FF8B0DE-5751-434F-9695-F1319420C01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805B6FD7-D700-47EF-8DEC-5C2C36DDB640}" type="pres">
      <dgm:prSet presAssocID="{1FF8F94D-7C5F-4CE1-A3C8-EB42E4449212}" presName="composite" presStyleCnt="0"/>
      <dgm:spPr/>
    </dgm:pt>
    <dgm:pt modelId="{CFC81BCA-26F5-4D69-9CE9-118790829C9A}" type="pres">
      <dgm:prSet presAssocID="{1FF8F94D-7C5F-4CE1-A3C8-EB42E4449212}" presName="LShape" presStyleLbl="alignNode1" presStyleIdx="6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989A1641-6FF6-46D1-B6D6-0992D73E4605}" type="pres">
      <dgm:prSet presAssocID="{1FF8F94D-7C5F-4CE1-A3C8-EB42E444921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424A699-CFC9-4870-8611-0D6309A648C1}" type="pres">
      <dgm:prSet presAssocID="{1FF8F94D-7C5F-4CE1-A3C8-EB42E4449212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1D1EE956-DF78-4D72-B694-361C9034096E}" type="pres">
      <dgm:prSet presAssocID="{EEEEBA18-D5B1-4AFA-BA5F-EA1D36756A89}" presName="sibTrans" presStyleCnt="0"/>
      <dgm:spPr/>
    </dgm:pt>
    <dgm:pt modelId="{0C4B7B0C-B5DA-444A-82CC-35C00B4DC825}" type="pres">
      <dgm:prSet presAssocID="{EEEEBA18-D5B1-4AFA-BA5F-EA1D36756A89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2" destOrd="0" parTransId="{B3758415-88E2-47F5-A711-4D8C1D9550EF}" sibTransId="{4EB71F74-35FF-4C28-8CA7-3E614119411E}"/>
    <dgm:cxn modelId="{C43B6C58-1E21-4C5D-972C-4187F85E7AAC}" srcId="{571882C1-2688-435F-8A65-4C3E2D97C4B6}" destId="{1FF8F94D-7C5F-4CE1-A3C8-EB42E4449212}" srcOrd="3" destOrd="0" parTransId="{A1028F60-D028-4DDC-AAA9-310F0259803D}" sibTransId="{EEEEBA18-D5B1-4AFA-BA5F-EA1D36756A89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6E8A1160-07DF-450A-A0D4-299270BC8A43}" srcId="{571882C1-2688-435F-8A65-4C3E2D97C4B6}" destId="{71C03D71-4BD9-4888-8C8D-4DFA442AC099}" srcOrd="1" destOrd="0" parTransId="{710DCC4B-CF3A-493D-9D87-96D56DF6C152}" sibTransId="{A2CA0866-03E8-4BB8-BB55-B439BED16EAA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47E0FBD6-ED20-4147-809E-A7504BE5C5CF}" type="presOf" srcId="{1FF8F94D-7C5F-4CE1-A3C8-EB42E4449212}" destId="{989A1641-6FF6-46D1-B6D6-0992D73E4605}" srcOrd="0" destOrd="0" presId="urn:microsoft.com/office/officeart/2009/3/layout/StepUpProcess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2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3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4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5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16988264-0BE8-4B8C-9420-31D8F551BA71}" type="presParOf" srcId="{3A931523-6150-4141-AC8C-C3A28EF54434}" destId="{805B6FD7-D700-47EF-8DEC-5C2C36DDB640}" srcOrd="6" destOrd="0" presId="urn:microsoft.com/office/officeart/2009/3/layout/StepUpProcess"/>
    <dgm:cxn modelId="{CFB5CA61-FE32-43E4-8728-5D15902BA993}" type="presParOf" srcId="{805B6FD7-D700-47EF-8DEC-5C2C36DDB640}" destId="{CFC81BCA-26F5-4D69-9CE9-118790829C9A}" srcOrd="0" destOrd="0" presId="urn:microsoft.com/office/officeart/2009/3/layout/StepUpProcess"/>
    <dgm:cxn modelId="{5663F6B4-CF07-4F9B-9743-5507F5CC6660}" type="presParOf" srcId="{805B6FD7-D700-47EF-8DEC-5C2C36DDB640}" destId="{989A1641-6FF6-46D1-B6D6-0992D73E4605}" srcOrd="1" destOrd="0" presId="urn:microsoft.com/office/officeart/2009/3/layout/StepUpProcess"/>
    <dgm:cxn modelId="{946FE400-E47B-4B5C-BAB2-E2FFBACF5AD9}" type="presParOf" srcId="{805B6FD7-D700-47EF-8DEC-5C2C36DDB640}" destId="{0424A699-CFC9-4870-8611-0D6309A648C1}" srcOrd="2" destOrd="0" presId="urn:microsoft.com/office/officeart/2009/3/layout/StepUpProcess"/>
    <dgm:cxn modelId="{4DC77A37-C2C2-4743-B43B-30C769D97D2E}" type="presParOf" srcId="{3A931523-6150-4141-AC8C-C3A28EF54434}" destId="{1D1EE956-DF78-4D72-B694-361C9034096E}" srcOrd="7" destOrd="0" presId="urn:microsoft.com/office/officeart/2009/3/layout/StepUpProcess"/>
    <dgm:cxn modelId="{E3E128D5-9CBD-44B7-BF0A-57F50E436900}" type="presParOf" srcId="{1D1EE956-DF78-4D72-B694-361C9034096E}" destId="{0C4B7B0C-B5DA-444A-82CC-35C00B4DC825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Configured Endpoint /EDRs</a:t>
          </a: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F1F6AA35-5F3F-4CEA-9836-808A10F86C06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gm:t>
    </dgm:pt>
    <dgm:pt modelId="{14A79792-C1FA-41A2-95FA-A4DB4C5893D4}" type="parTrans" cxnId="{BE254164-6794-49D7-98B7-EC6CC4239338}">
      <dgm:prSet/>
      <dgm:spPr/>
      <dgm:t>
        <a:bodyPr/>
        <a:lstStyle/>
        <a:p>
          <a:endParaRPr lang="en-US"/>
        </a:p>
      </dgm:t>
    </dgm:pt>
    <dgm:pt modelId="{337E343A-C473-40AB-9317-6CB18CC9A798}" type="sibTrans" cxnId="{BE254164-6794-49D7-98B7-EC6CC4239338}">
      <dgm:prSet/>
      <dgm:spPr/>
      <dgm:t>
        <a:bodyPr/>
        <a:lstStyle/>
        <a:p>
          <a:endParaRPr lang="en-US"/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ABF16BA-7ED2-4BE7-A413-7AC23718E852}" type="pres">
      <dgm:prSet presAssocID="{F1F6AA35-5F3F-4CEA-9836-808A10F86C06}" presName="composite" presStyleCnt="0"/>
      <dgm:spPr/>
    </dgm:pt>
    <dgm:pt modelId="{8ED253C9-072B-4E90-B3D5-276239169A9E}" type="pres">
      <dgm:prSet presAssocID="{F1F6AA35-5F3F-4CEA-9836-808A10F86C06}" presName="LShape" presStyleLbl="alignNode1" presStyleIdx="2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98DEA749-250B-478B-A381-4AEF84D8A7E2}" type="pres">
      <dgm:prSet presAssocID="{F1F6AA35-5F3F-4CEA-9836-808A10F86C0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6AA9B57-7C77-465C-A7D3-C1BD9E0B0A8D}" type="pres">
      <dgm:prSet presAssocID="{F1F6AA35-5F3F-4CEA-9836-808A10F86C06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229B402C-D4ED-478C-BAC1-78B98C950FDA}" type="pres">
      <dgm:prSet presAssocID="{337E343A-C473-40AB-9317-6CB18CC9A798}" presName="sibTrans" presStyleCnt="0"/>
      <dgm:spPr/>
    </dgm:pt>
    <dgm:pt modelId="{BCBA82BE-189F-45FD-97AA-8A00288E7773}" type="pres">
      <dgm:prSet presAssocID="{337E343A-C473-40AB-9317-6CB18CC9A798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4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EF68A5E5-0C1E-4F90-8766-731C7310F324}" type="pres">
      <dgm:prSet presAssocID="{71C03D71-4BD9-4888-8C8D-4DFA442AC099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6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A9302C0E-1B95-4DC8-BC2D-8B53E32878DD}" type="pres">
      <dgm:prSet presAssocID="{1FF8B0DE-5751-434F-9695-F1319420C013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3" destOrd="0" parTransId="{B3758415-88E2-47F5-A711-4D8C1D9550EF}" sibTransId="{4EB71F74-35FF-4C28-8CA7-3E614119411E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1CB7B75B-ED6F-4A1F-8970-8846541421C5}" type="presOf" srcId="{F1F6AA35-5F3F-4CEA-9836-808A10F86C06}" destId="{98DEA749-250B-478B-A381-4AEF84D8A7E2}" srcOrd="0" destOrd="0" presId="urn:microsoft.com/office/officeart/2009/3/layout/StepUpProcess"/>
    <dgm:cxn modelId="{6E8A1160-07DF-450A-A0D4-299270BC8A43}" srcId="{571882C1-2688-435F-8A65-4C3E2D97C4B6}" destId="{71C03D71-4BD9-4888-8C8D-4DFA442AC099}" srcOrd="2" destOrd="0" parTransId="{710DCC4B-CF3A-493D-9D87-96D56DF6C152}" sibTransId="{A2CA0866-03E8-4BB8-BB55-B439BED16EAA}"/>
    <dgm:cxn modelId="{BE254164-6794-49D7-98B7-EC6CC4239338}" srcId="{571882C1-2688-435F-8A65-4C3E2D97C4B6}" destId="{F1F6AA35-5F3F-4CEA-9836-808A10F86C06}" srcOrd="1" destOrd="0" parTransId="{14A79792-C1FA-41A2-95FA-A4DB4C5893D4}" sibTransId="{337E343A-C473-40AB-9317-6CB18CC9A798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83017A55-D62E-4D42-9AE7-56F11A03FBE5}" type="presParOf" srcId="{3A931523-6150-4141-AC8C-C3A28EF54434}" destId="{4ABF16BA-7ED2-4BE7-A413-7AC23718E852}" srcOrd="2" destOrd="0" presId="urn:microsoft.com/office/officeart/2009/3/layout/StepUpProcess"/>
    <dgm:cxn modelId="{51FED1F6-EED9-4012-A9FE-90B82F2BC4E6}" type="presParOf" srcId="{4ABF16BA-7ED2-4BE7-A413-7AC23718E852}" destId="{8ED253C9-072B-4E90-B3D5-276239169A9E}" srcOrd="0" destOrd="0" presId="urn:microsoft.com/office/officeart/2009/3/layout/StepUpProcess"/>
    <dgm:cxn modelId="{35C36137-C689-4522-9F61-698F46E51CE4}" type="presParOf" srcId="{4ABF16BA-7ED2-4BE7-A413-7AC23718E852}" destId="{98DEA749-250B-478B-A381-4AEF84D8A7E2}" srcOrd="1" destOrd="0" presId="urn:microsoft.com/office/officeart/2009/3/layout/StepUpProcess"/>
    <dgm:cxn modelId="{4579FA45-B326-45C6-AC1B-9F98B8479577}" type="presParOf" srcId="{4ABF16BA-7ED2-4BE7-A413-7AC23718E852}" destId="{26AA9B57-7C77-465C-A7D3-C1BD9E0B0A8D}" srcOrd="2" destOrd="0" presId="urn:microsoft.com/office/officeart/2009/3/layout/StepUpProcess"/>
    <dgm:cxn modelId="{78675E67-9EA0-43EB-8B7E-B0496E10E5D4}" type="presParOf" srcId="{3A931523-6150-4141-AC8C-C3A28EF54434}" destId="{229B402C-D4ED-478C-BAC1-78B98C950FDA}" srcOrd="3" destOrd="0" presId="urn:microsoft.com/office/officeart/2009/3/layout/StepUpProcess"/>
    <dgm:cxn modelId="{F4B041F8-D34C-4593-A25C-DA10FA549C0C}" type="presParOf" srcId="{229B402C-D4ED-478C-BAC1-78B98C950FDA}" destId="{BCBA82BE-189F-45FD-97AA-8A00288E777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4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5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6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7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Configured Endpoints / EDRs</a:t>
          </a: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F1F6AA35-5F3F-4CEA-9836-808A10F86C06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gm:t>
    </dgm:pt>
    <dgm:pt modelId="{14A79792-C1FA-41A2-95FA-A4DB4C5893D4}" type="parTrans" cxnId="{BE254164-6794-49D7-98B7-EC6CC4239338}">
      <dgm:prSet/>
      <dgm:spPr/>
      <dgm:t>
        <a:bodyPr/>
        <a:lstStyle/>
        <a:p>
          <a:endParaRPr lang="en-US"/>
        </a:p>
      </dgm:t>
    </dgm:pt>
    <dgm:pt modelId="{337E343A-C473-40AB-9317-6CB18CC9A798}" type="sibTrans" cxnId="{BE254164-6794-49D7-98B7-EC6CC4239338}">
      <dgm:prSet/>
      <dgm:spPr/>
      <dgm:t>
        <a:bodyPr/>
        <a:lstStyle/>
        <a:p>
          <a:endParaRPr lang="en-US"/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ABF16BA-7ED2-4BE7-A413-7AC23718E852}" type="pres">
      <dgm:prSet presAssocID="{F1F6AA35-5F3F-4CEA-9836-808A10F86C06}" presName="composite" presStyleCnt="0"/>
      <dgm:spPr/>
    </dgm:pt>
    <dgm:pt modelId="{8ED253C9-072B-4E90-B3D5-276239169A9E}" type="pres">
      <dgm:prSet presAssocID="{F1F6AA35-5F3F-4CEA-9836-808A10F86C06}" presName="LShape" presStyleLbl="alignNode1" presStyleIdx="2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98DEA749-250B-478B-A381-4AEF84D8A7E2}" type="pres">
      <dgm:prSet presAssocID="{F1F6AA35-5F3F-4CEA-9836-808A10F86C0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6AA9B57-7C77-465C-A7D3-C1BD9E0B0A8D}" type="pres">
      <dgm:prSet presAssocID="{F1F6AA35-5F3F-4CEA-9836-808A10F86C06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229B402C-D4ED-478C-BAC1-78B98C950FDA}" type="pres">
      <dgm:prSet presAssocID="{337E343A-C473-40AB-9317-6CB18CC9A798}" presName="sibTrans" presStyleCnt="0"/>
      <dgm:spPr/>
    </dgm:pt>
    <dgm:pt modelId="{BCBA82BE-189F-45FD-97AA-8A00288E7773}" type="pres">
      <dgm:prSet presAssocID="{337E343A-C473-40AB-9317-6CB18CC9A798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4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EF68A5E5-0C1E-4F90-8766-731C7310F324}" type="pres">
      <dgm:prSet presAssocID="{71C03D71-4BD9-4888-8C8D-4DFA442AC099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6" presStyleCnt="11"/>
      <dgm:spPr>
        <a:solidFill>
          <a:schemeClr val="accent1"/>
        </a:solidFill>
        <a:ln w="28575">
          <a:solidFill>
            <a:schemeClr val="accent1"/>
          </a:solidFill>
        </a:ln>
      </dgm:spPr>
    </dgm:pt>
    <dgm:pt modelId="{A9302C0E-1B95-4DC8-BC2D-8B53E32878DD}" type="pres">
      <dgm:prSet presAssocID="{1FF8B0DE-5751-434F-9695-F1319420C013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chemeClr val="accent1"/>
        </a:solidFill>
        <a:ln w="28575">
          <a:solidFill>
            <a:schemeClr val="accent1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chemeClr val="accent1"/>
        </a:solidFill>
        <a:ln w="28575">
          <a:solidFill>
            <a:schemeClr val="accent1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3" destOrd="0" parTransId="{B3758415-88E2-47F5-A711-4D8C1D9550EF}" sibTransId="{4EB71F74-35FF-4C28-8CA7-3E614119411E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1CB7B75B-ED6F-4A1F-8970-8846541421C5}" type="presOf" srcId="{F1F6AA35-5F3F-4CEA-9836-808A10F86C06}" destId="{98DEA749-250B-478B-A381-4AEF84D8A7E2}" srcOrd="0" destOrd="0" presId="urn:microsoft.com/office/officeart/2009/3/layout/StepUpProcess"/>
    <dgm:cxn modelId="{6E8A1160-07DF-450A-A0D4-299270BC8A43}" srcId="{571882C1-2688-435F-8A65-4C3E2D97C4B6}" destId="{71C03D71-4BD9-4888-8C8D-4DFA442AC099}" srcOrd="2" destOrd="0" parTransId="{710DCC4B-CF3A-493D-9D87-96D56DF6C152}" sibTransId="{A2CA0866-03E8-4BB8-BB55-B439BED16EAA}"/>
    <dgm:cxn modelId="{BE254164-6794-49D7-98B7-EC6CC4239338}" srcId="{571882C1-2688-435F-8A65-4C3E2D97C4B6}" destId="{F1F6AA35-5F3F-4CEA-9836-808A10F86C06}" srcOrd="1" destOrd="0" parTransId="{14A79792-C1FA-41A2-95FA-A4DB4C5893D4}" sibTransId="{337E343A-C473-40AB-9317-6CB18CC9A798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83017A55-D62E-4D42-9AE7-56F11A03FBE5}" type="presParOf" srcId="{3A931523-6150-4141-AC8C-C3A28EF54434}" destId="{4ABF16BA-7ED2-4BE7-A413-7AC23718E852}" srcOrd="2" destOrd="0" presId="urn:microsoft.com/office/officeart/2009/3/layout/StepUpProcess"/>
    <dgm:cxn modelId="{51FED1F6-EED9-4012-A9FE-90B82F2BC4E6}" type="presParOf" srcId="{4ABF16BA-7ED2-4BE7-A413-7AC23718E852}" destId="{8ED253C9-072B-4E90-B3D5-276239169A9E}" srcOrd="0" destOrd="0" presId="urn:microsoft.com/office/officeart/2009/3/layout/StepUpProcess"/>
    <dgm:cxn modelId="{35C36137-C689-4522-9F61-698F46E51CE4}" type="presParOf" srcId="{4ABF16BA-7ED2-4BE7-A413-7AC23718E852}" destId="{98DEA749-250B-478B-A381-4AEF84D8A7E2}" srcOrd="1" destOrd="0" presId="urn:microsoft.com/office/officeart/2009/3/layout/StepUpProcess"/>
    <dgm:cxn modelId="{4579FA45-B326-45C6-AC1B-9F98B8479577}" type="presParOf" srcId="{4ABF16BA-7ED2-4BE7-A413-7AC23718E852}" destId="{26AA9B57-7C77-465C-A7D3-C1BD9E0B0A8D}" srcOrd="2" destOrd="0" presId="urn:microsoft.com/office/officeart/2009/3/layout/StepUpProcess"/>
    <dgm:cxn modelId="{78675E67-9EA0-43EB-8B7E-B0496E10E5D4}" type="presParOf" srcId="{3A931523-6150-4141-AC8C-C3A28EF54434}" destId="{229B402C-D4ED-478C-BAC1-78B98C950FDA}" srcOrd="3" destOrd="0" presId="urn:microsoft.com/office/officeart/2009/3/layout/StepUpProcess"/>
    <dgm:cxn modelId="{F4B041F8-D34C-4593-A25C-DA10FA549C0C}" type="presParOf" srcId="{229B402C-D4ED-478C-BAC1-78B98C950FDA}" destId="{BCBA82BE-189F-45FD-97AA-8A00288E777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4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5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6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7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 scan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/>
      <dgm:spPr/>
      <dgm:t>
        <a:bodyPr/>
        <a:lstStyle/>
        <a:p>
          <a:r>
            <a:rPr lang="en-US">
              <a:solidFill>
                <a:schemeClr val="bg1">
                  <a:lumMod val="95000"/>
                </a:schemeClr>
              </a:solidFill>
            </a:rPr>
            <a:t>External pentest</a:t>
          </a: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F94D-7C5F-4CE1-A3C8-EB42E444921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gm:t>
    </dgm:pt>
    <dgm:pt modelId="{A1028F60-D028-4DDC-AAA9-310F0259803D}" type="par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EEEEBA18-D5B1-4AFA-BA5F-EA1D36756A89}" type="sib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2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EF68A5E5-0C1E-4F90-8766-731C7310F324}" type="pres">
      <dgm:prSet presAssocID="{71C03D71-4BD9-4888-8C8D-4DFA442AC09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4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A9302C0E-1B95-4DC8-BC2D-8B53E32878DD}" type="pres">
      <dgm:prSet presAssocID="{1FF8B0DE-5751-434F-9695-F1319420C01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805B6FD7-D700-47EF-8DEC-5C2C36DDB640}" type="pres">
      <dgm:prSet presAssocID="{1FF8F94D-7C5F-4CE1-A3C8-EB42E4449212}" presName="composite" presStyleCnt="0"/>
      <dgm:spPr/>
    </dgm:pt>
    <dgm:pt modelId="{CFC81BCA-26F5-4D69-9CE9-118790829C9A}" type="pres">
      <dgm:prSet presAssocID="{1FF8F94D-7C5F-4CE1-A3C8-EB42E4449212}" presName="LShape" presStyleLbl="alignNode1" presStyleIdx="6" presStyleCnt="11"/>
      <dgm:spPr>
        <a:solidFill>
          <a:srgbClr val="C00000"/>
        </a:solidFill>
        <a:ln w="28575">
          <a:solidFill>
            <a:srgbClr val="C00000"/>
          </a:solidFill>
        </a:ln>
      </dgm:spPr>
    </dgm:pt>
    <dgm:pt modelId="{989A1641-6FF6-46D1-B6D6-0992D73E4605}" type="pres">
      <dgm:prSet presAssocID="{1FF8F94D-7C5F-4CE1-A3C8-EB42E444921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424A699-CFC9-4870-8611-0D6309A648C1}" type="pres">
      <dgm:prSet presAssocID="{1FF8F94D-7C5F-4CE1-A3C8-EB42E4449212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1D1EE956-DF78-4D72-B694-361C9034096E}" type="pres">
      <dgm:prSet presAssocID="{EEEEBA18-D5B1-4AFA-BA5F-EA1D36756A89}" presName="sibTrans" presStyleCnt="0"/>
      <dgm:spPr/>
    </dgm:pt>
    <dgm:pt modelId="{0C4B7B0C-B5DA-444A-82CC-35C00B4DC825}" type="pres">
      <dgm:prSet presAssocID="{EEEEBA18-D5B1-4AFA-BA5F-EA1D36756A89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rgbClr val="C00000"/>
        </a:solidFill>
        <a:ln w="28575">
          <a:solidFill>
            <a:srgbClr val="C00000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rgbClr val="C00000"/>
        </a:solidFill>
        <a:ln w="28575">
          <a:solidFill>
            <a:srgbClr val="C00000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2" destOrd="0" parTransId="{B3758415-88E2-47F5-A711-4D8C1D9550EF}" sibTransId="{4EB71F74-35FF-4C28-8CA7-3E614119411E}"/>
    <dgm:cxn modelId="{C43B6C58-1E21-4C5D-972C-4187F85E7AAC}" srcId="{571882C1-2688-435F-8A65-4C3E2D97C4B6}" destId="{1FF8F94D-7C5F-4CE1-A3C8-EB42E4449212}" srcOrd="3" destOrd="0" parTransId="{A1028F60-D028-4DDC-AAA9-310F0259803D}" sibTransId="{EEEEBA18-D5B1-4AFA-BA5F-EA1D36756A89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6E8A1160-07DF-450A-A0D4-299270BC8A43}" srcId="{571882C1-2688-435F-8A65-4C3E2D97C4B6}" destId="{71C03D71-4BD9-4888-8C8D-4DFA442AC099}" srcOrd="1" destOrd="0" parTransId="{710DCC4B-CF3A-493D-9D87-96D56DF6C152}" sibTransId="{A2CA0866-03E8-4BB8-BB55-B439BED16EAA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47E0FBD6-ED20-4147-809E-A7504BE5C5CF}" type="presOf" srcId="{1FF8F94D-7C5F-4CE1-A3C8-EB42E4449212}" destId="{989A1641-6FF6-46D1-B6D6-0992D73E4605}" srcOrd="0" destOrd="0" presId="urn:microsoft.com/office/officeart/2009/3/layout/StepUpProcess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2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3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4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5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16988264-0BE8-4B8C-9420-31D8F551BA71}" type="presParOf" srcId="{3A931523-6150-4141-AC8C-C3A28EF54434}" destId="{805B6FD7-D700-47EF-8DEC-5C2C36DDB640}" srcOrd="6" destOrd="0" presId="urn:microsoft.com/office/officeart/2009/3/layout/StepUpProcess"/>
    <dgm:cxn modelId="{CFB5CA61-FE32-43E4-8728-5D15902BA993}" type="presParOf" srcId="{805B6FD7-D700-47EF-8DEC-5C2C36DDB640}" destId="{CFC81BCA-26F5-4D69-9CE9-118790829C9A}" srcOrd="0" destOrd="0" presId="urn:microsoft.com/office/officeart/2009/3/layout/StepUpProcess"/>
    <dgm:cxn modelId="{5663F6B4-CF07-4F9B-9743-5507F5CC6660}" type="presParOf" srcId="{805B6FD7-D700-47EF-8DEC-5C2C36DDB640}" destId="{989A1641-6FF6-46D1-B6D6-0992D73E4605}" srcOrd="1" destOrd="0" presId="urn:microsoft.com/office/officeart/2009/3/layout/StepUpProcess"/>
    <dgm:cxn modelId="{946FE400-E47B-4B5C-BAB2-E2FFBACF5AD9}" type="presParOf" srcId="{805B6FD7-D700-47EF-8DEC-5C2C36DDB640}" destId="{0424A699-CFC9-4870-8611-0D6309A648C1}" srcOrd="2" destOrd="0" presId="urn:microsoft.com/office/officeart/2009/3/layout/StepUpProcess"/>
    <dgm:cxn modelId="{4DC77A37-C2C2-4743-B43B-30C769D97D2E}" type="presParOf" srcId="{3A931523-6150-4141-AC8C-C3A28EF54434}" destId="{1D1EE956-DF78-4D72-B694-361C9034096E}" srcOrd="7" destOrd="0" presId="urn:microsoft.com/office/officeart/2009/3/layout/StepUpProcess"/>
    <dgm:cxn modelId="{E3E128D5-9CBD-44B7-BF0A-57F50E436900}" type="presParOf" srcId="{1D1EE956-DF78-4D72-B694-361C9034096E}" destId="{0C4B7B0C-B5DA-444A-82CC-35C00B4DC825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/>
      <dgm:spPr/>
      <dgm:t>
        <a:bodyPr/>
        <a:lstStyle/>
        <a:p>
          <a:r>
            <a:rPr lang="en-US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dirty="0">
              <a:solidFill>
                <a:schemeClr val="bg1">
                  <a:lumMod val="95000"/>
                </a:schemeClr>
              </a:solidFill>
            </a:rPr>
            <a:t> scan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/>
      <dgm:spPr/>
      <dgm:t>
        <a:bodyPr/>
        <a:lstStyle/>
        <a:p>
          <a:r>
            <a:rPr lang="en-US">
              <a:solidFill>
                <a:schemeClr val="bg1">
                  <a:lumMod val="95000"/>
                </a:schemeClr>
              </a:solidFill>
            </a:rPr>
            <a:t>External pentest</a:t>
          </a: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F94D-7C5F-4CE1-A3C8-EB42E444921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gm:t>
    </dgm:pt>
    <dgm:pt modelId="{A1028F60-D028-4DDC-AAA9-310F0259803D}" type="par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EEEEBA18-D5B1-4AFA-BA5F-EA1D36756A89}" type="sibTrans" cxnId="{C43B6C58-1E21-4C5D-972C-4187F85E7AAC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2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EF68A5E5-0C1E-4F90-8766-731C7310F324}" type="pres">
      <dgm:prSet presAssocID="{71C03D71-4BD9-4888-8C8D-4DFA442AC099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4" presStyleCnt="11"/>
      <dgm:spPr>
        <a:solidFill>
          <a:srgbClr val="C00000"/>
        </a:solidFill>
        <a:ln>
          <a:solidFill>
            <a:srgbClr val="C00000"/>
          </a:solidFill>
        </a:ln>
      </dgm:spPr>
    </dgm:pt>
    <dgm:pt modelId="{A9302C0E-1B95-4DC8-BC2D-8B53E32878DD}" type="pres">
      <dgm:prSet presAssocID="{1FF8B0DE-5751-434F-9695-F1319420C013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805B6FD7-D700-47EF-8DEC-5C2C36DDB640}" type="pres">
      <dgm:prSet presAssocID="{1FF8F94D-7C5F-4CE1-A3C8-EB42E4449212}" presName="composite" presStyleCnt="0"/>
      <dgm:spPr/>
    </dgm:pt>
    <dgm:pt modelId="{CFC81BCA-26F5-4D69-9CE9-118790829C9A}" type="pres">
      <dgm:prSet presAssocID="{1FF8F94D-7C5F-4CE1-A3C8-EB42E4449212}" presName="LShape" presStyleLbl="alignNode1" presStyleIdx="6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989A1641-6FF6-46D1-B6D6-0992D73E4605}" type="pres">
      <dgm:prSet presAssocID="{1FF8F94D-7C5F-4CE1-A3C8-EB42E4449212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424A699-CFC9-4870-8611-0D6309A648C1}" type="pres">
      <dgm:prSet presAssocID="{1FF8F94D-7C5F-4CE1-A3C8-EB42E4449212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1D1EE956-DF78-4D72-B694-361C9034096E}" type="pres">
      <dgm:prSet presAssocID="{EEEEBA18-D5B1-4AFA-BA5F-EA1D36756A89}" presName="sibTrans" presStyleCnt="0"/>
      <dgm:spPr/>
    </dgm:pt>
    <dgm:pt modelId="{0C4B7B0C-B5DA-444A-82CC-35C00B4DC825}" type="pres">
      <dgm:prSet presAssocID="{EEEEBA18-D5B1-4AFA-BA5F-EA1D36756A89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2" destOrd="0" parTransId="{B3758415-88E2-47F5-A711-4D8C1D9550EF}" sibTransId="{4EB71F74-35FF-4C28-8CA7-3E614119411E}"/>
    <dgm:cxn modelId="{C43B6C58-1E21-4C5D-972C-4187F85E7AAC}" srcId="{571882C1-2688-435F-8A65-4C3E2D97C4B6}" destId="{1FF8F94D-7C5F-4CE1-A3C8-EB42E4449212}" srcOrd="3" destOrd="0" parTransId="{A1028F60-D028-4DDC-AAA9-310F0259803D}" sibTransId="{EEEEBA18-D5B1-4AFA-BA5F-EA1D36756A89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6E8A1160-07DF-450A-A0D4-299270BC8A43}" srcId="{571882C1-2688-435F-8A65-4C3E2D97C4B6}" destId="{71C03D71-4BD9-4888-8C8D-4DFA442AC099}" srcOrd="1" destOrd="0" parTransId="{710DCC4B-CF3A-493D-9D87-96D56DF6C152}" sibTransId="{A2CA0866-03E8-4BB8-BB55-B439BED16EAA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47E0FBD6-ED20-4147-809E-A7504BE5C5CF}" type="presOf" srcId="{1FF8F94D-7C5F-4CE1-A3C8-EB42E4449212}" destId="{989A1641-6FF6-46D1-B6D6-0992D73E4605}" srcOrd="0" destOrd="0" presId="urn:microsoft.com/office/officeart/2009/3/layout/StepUpProcess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2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3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4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5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16988264-0BE8-4B8C-9420-31D8F551BA71}" type="presParOf" srcId="{3A931523-6150-4141-AC8C-C3A28EF54434}" destId="{805B6FD7-D700-47EF-8DEC-5C2C36DDB640}" srcOrd="6" destOrd="0" presId="urn:microsoft.com/office/officeart/2009/3/layout/StepUpProcess"/>
    <dgm:cxn modelId="{CFB5CA61-FE32-43E4-8728-5D15902BA993}" type="presParOf" srcId="{805B6FD7-D700-47EF-8DEC-5C2C36DDB640}" destId="{CFC81BCA-26F5-4D69-9CE9-118790829C9A}" srcOrd="0" destOrd="0" presId="urn:microsoft.com/office/officeart/2009/3/layout/StepUpProcess"/>
    <dgm:cxn modelId="{5663F6B4-CF07-4F9B-9743-5507F5CC6660}" type="presParOf" srcId="{805B6FD7-D700-47EF-8DEC-5C2C36DDB640}" destId="{989A1641-6FF6-46D1-B6D6-0992D73E4605}" srcOrd="1" destOrd="0" presId="urn:microsoft.com/office/officeart/2009/3/layout/StepUpProcess"/>
    <dgm:cxn modelId="{946FE400-E47B-4B5C-BAB2-E2FFBACF5AD9}" type="presParOf" srcId="{805B6FD7-D700-47EF-8DEC-5C2C36DDB640}" destId="{0424A699-CFC9-4870-8611-0D6309A648C1}" srcOrd="2" destOrd="0" presId="urn:microsoft.com/office/officeart/2009/3/layout/StepUpProcess"/>
    <dgm:cxn modelId="{4DC77A37-C2C2-4743-B43B-30C769D97D2E}" type="presParOf" srcId="{3A931523-6150-4141-AC8C-C3A28EF54434}" destId="{1D1EE956-DF78-4D72-B694-361C9034096E}" srcOrd="7" destOrd="0" presId="urn:microsoft.com/office/officeart/2009/3/layout/StepUpProcess"/>
    <dgm:cxn modelId="{E3E128D5-9CBD-44B7-BF0A-57F50E436900}" type="presParOf" srcId="{1D1EE956-DF78-4D72-B694-361C9034096E}" destId="{0C4B7B0C-B5DA-444A-82CC-35C00B4DC825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1882C1-2688-435F-8A65-4C3E2D97C4B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EC8F7-2347-4377-8308-8534F52D5DDD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gm:t>
    </dgm:pt>
    <dgm:pt modelId="{A577020E-89C8-4986-B5A7-FBB38642B486}" type="par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3E8B79C5-405A-4D07-AC3A-07540F55BD1B}" type="sibTrans" cxnId="{8E3A63A3-86D3-48CC-8318-1FE3943319D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71C03D71-4BD9-4888-8C8D-4DFA442AC099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Configured Endpoints / EDRs</a:t>
          </a:r>
        </a:p>
      </dgm:t>
    </dgm:pt>
    <dgm:pt modelId="{710DCC4B-CF3A-493D-9D87-96D56DF6C152}" type="par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2CA0866-03E8-4BB8-BB55-B439BED16EAA}" type="sibTrans" cxnId="{6E8A1160-07DF-450A-A0D4-299270BC8A43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FF8B0DE-5751-434F-9695-F1319420C013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gm:t>
    </dgm:pt>
    <dgm:pt modelId="{B3758415-88E2-47F5-A711-4D8C1D9550EF}" type="par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4EB71F74-35FF-4C28-8CA7-3E614119411E}" type="sibTrans" cxnId="{23375C55-F17D-46BC-BCF0-171817A1F420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168DCB57-67A6-4100-8E27-07A1F407A779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gm:t>
    </dgm:pt>
    <dgm:pt modelId="{05B836C4-010D-4BE8-A234-BB1134B8D7DA}" type="par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9108B671-DFC3-400D-AE3F-A4A366E43259}" type="sibTrans" cxnId="{013F065B-7A16-43B1-8490-70C237FF4134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CBEA7777-55DF-45B0-9EF9-5DCCDFC2D83E}">
      <dgm:prSet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gm:t>
    </dgm:pt>
    <dgm:pt modelId="{11BB1887-BDE2-405D-B14F-3775E243BE53}" type="par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A0E6FF38-282B-49A2-A591-726F41DFD115}" type="sibTrans" cxnId="{12101AFA-27F5-4EFC-9348-E9F5FAF20D39}">
      <dgm:prSet/>
      <dgm:spPr/>
      <dgm:t>
        <a:bodyPr/>
        <a:lstStyle/>
        <a:p>
          <a:endParaRPr lang="en-US">
            <a:solidFill>
              <a:schemeClr val="bg1">
                <a:lumMod val="95000"/>
              </a:schemeClr>
            </a:solidFill>
          </a:endParaRPr>
        </a:p>
      </dgm:t>
    </dgm:pt>
    <dgm:pt modelId="{F1F6AA35-5F3F-4CEA-9836-808A10F86C06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gm:t>
    </dgm:pt>
    <dgm:pt modelId="{14A79792-C1FA-41A2-95FA-A4DB4C5893D4}" type="parTrans" cxnId="{BE254164-6794-49D7-98B7-EC6CC4239338}">
      <dgm:prSet/>
      <dgm:spPr/>
      <dgm:t>
        <a:bodyPr/>
        <a:lstStyle/>
        <a:p>
          <a:endParaRPr lang="en-US"/>
        </a:p>
      </dgm:t>
    </dgm:pt>
    <dgm:pt modelId="{337E343A-C473-40AB-9317-6CB18CC9A798}" type="sibTrans" cxnId="{BE254164-6794-49D7-98B7-EC6CC4239338}">
      <dgm:prSet/>
      <dgm:spPr/>
      <dgm:t>
        <a:bodyPr/>
        <a:lstStyle/>
        <a:p>
          <a:endParaRPr lang="en-US"/>
        </a:p>
      </dgm:t>
    </dgm:pt>
    <dgm:pt modelId="{3A931523-6150-4141-AC8C-C3A28EF54434}" type="pres">
      <dgm:prSet presAssocID="{571882C1-2688-435F-8A65-4C3E2D97C4B6}" presName="rootnode" presStyleCnt="0">
        <dgm:presLayoutVars>
          <dgm:chMax/>
          <dgm:chPref/>
          <dgm:dir/>
          <dgm:animLvl val="lvl"/>
        </dgm:presLayoutVars>
      </dgm:prSet>
      <dgm:spPr/>
    </dgm:pt>
    <dgm:pt modelId="{1F86920F-156F-444C-A75C-9CD6A1BF8F95}" type="pres">
      <dgm:prSet presAssocID="{65FEC8F7-2347-4377-8308-8534F52D5DDD}" presName="composite" presStyleCnt="0"/>
      <dgm:spPr/>
    </dgm:pt>
    <dgm:pt modelId="{793DFA79-EFFE-455D-912A-1DFBC591A421}" type="pres">
      <dgm:prSet presAssocID="{65FEC8F7-2347-4377-8308-8534F52D5DDD}" presName="LShape" presStyleLbl="alignNode1" presStyleIdx="0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46292B1E-0525-4B5D-972B-01C4703700A3}" type="pres">
      <dgm:prSet presAssocID="{65FEC8F7-2347-4377-8308-8534F52D5DDD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ADB80BAF-8E55-42CE-90D4-E859BE8A0499}" type="pres">
      <dgm:prSet presAssocID="{65FEC8F7-2347-4377-8308-8534F52D5DDD}" presName="Triangle" presStyleLbl="alignNode1" presStyleIdx="1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040D827F-B6FF-4F96-AC07-9E94B7600CAC}" type="pres">
      <dgm:prSet presAssocID="{3E8B79C5-405A-4D07-AC3A-07540F55BD1B}" presName="sibTrans" presStyleCnt="0"/>
      <dgm:spPr/>
    </dgm:pt>
    <dgm:pt modelId="{5E74DE73-692E-4C82-8BE7-4082E043F333}" type="pres">
      <dgm:prSet presAssocID="{3E8B79C5-405A-4D07-AC3A-07540F55BD1B}" presName="space" presStyleCnt="0"/>
      <dgm:spPr/>
    </dgm:pt>
    <dgm:pt modelId="{4ABF16BA-7ED2-4BE7-A413-7AC23718E852}" type="pres">
      <dgm:prSet presAssocID="{F1F6AA35-5F3F-4CEA-9836-808A10F86C06}" presName="composite" presStyleCnt="0"/>
      <dgm:spPr/>
    </dgm:pt>
    <dgm:pt modelId="{8ED253C9-072B-4E90-B3D5-276239169A9E}" type="pres">
      <dgm:prSet presAssocID="{F1F6AA35-5F3F-4CEA-9836-808A10F86C06}" presName="LShape" presStyleLbl="alignNode1" presStyleIdx="2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98DEA749-250B-478B-A381-4AEF84D8A7E2}" type="pres">
      <dgm:prSet presAssocID="{F1F6AA35-5F3F-4CEA-9836-808A10F86C06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26AA9B57-7C77-465C-A7D3-C1BD9E0B0A8D}" type="pres">
      <dgm:prSet presAssocID="{F1F6AA35-5F3F-4CEA-9836-808A10F86C06}" presName="Triangle" presStyleLbl="alignNode1" presStyleIdx="3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229B402C-D4ED-478C-BAC1-78B98C950FDA}" type="pres">
      <dgm:prSet presAssocID="{337E343A-C473-40AB-9317-6CB18CC9A798}" presName="sibTrans" presStyleCnt="0"/>
      <dgm:spPr/>
    </dgm:pt>
    <dgm:pt modelId="{BCBA82BE-189F-45FD-97AA-8A00288E7773}" type="pres">
      <dgm:prSet presAssocID="{337E343A-C473-40AB-9317-6CB18CC9A798}" presName="space" presStyleCnt="0"/>
      <dgm:spPr/>
    </dgm:pt>
    <dgm:pt modelId="{42AF2F16-0600-4281-9DEC-D552AB26D217}" type="pres">
      <dgm:prSet presAssocID="{71C03D71-4BD9-4888-8C8D-4DFA442AC099}" presName="composite" presStyleCnt="0"/>
      <dgm:spPr/>
    </dgm:pt>
    <dgm:pt modelId="{9C704FB4-1C64-42B7-9D37-B14F7A24694A}" type="pres">
      <dgm:prSet presAssocID="{71C03D71-4BD9-4888-8C8D-4DFA442AC099}" presName="LShape" presStyleLbl="alignNode1" presStyleIdx="4" presStyleCnt="11"/>
      <dgm:spPr>
        <a:solidFill>
          <a:schemeClr val="accent1"/>
        </a:solidFill>
        <a:ln>
          <a:solidFill>
            <a:schemeClr val="accent1"/>
          </a:solidFill>
        </a:ln>
      </dgm:spPr>
    </dgm:pt>
    <dgm:pt modelId="{EF68A5E5-0C1E-4F90-8766-731C7310F324}" type="pres">
      <dgm:prSet presAssocID="{71C03D71-4BD9-4888-8C8D-4DFA442AC099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A7C0E78-9418-41FD-9124-1E2B39CBDF80}" type="pres">
      <dgm:prSet presAssocID="{71C03D71-4BD9-4888-8C8D-4DFA442AC099}" presName="Triangle" presStyleLbl="alignNode1" presStyleIdx="5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3B83784F-CB21-48B1-AE5D-F1D2071FE637}" type="pres">
      <dgm:prSet presAssocID="{A2CA0866-03E8-4BB8-BB55-B439BED16EAA}" presName="sibTrans" presStyleCnt="0"/>
      <dgm:spPr/>
    </dgm:pt>
    <dgm:pt modelId="{103E085B-F1F9-4ED7-9CB7-91A50B6DB92A}" type="pres">
      <dgm:prSet presAssocID="{A2CA0866-03E8-4BB8-BB55-B439BED16EAA}" presName="space" presStyleCnt="0"/>
      <dgm:spPr/>
    </dgm:pt>
    <dgm:pt modelId="{6F625536-8453-4066-8225-C317447CFBAF}" type="pres">
      <dgm:prSet presAssocID="{1FF8B0DE-5751-434F-9695-F1319420C013}" presName="composite" presStyleCnt="0"/>
      <dgm:spPr/>
    </dgm:pt>
    <dgm:pt modelId="{8D8DA550-0F4A-4FBB-8C02-0478458941B0}" type="pres">
      <dgm:prSet presAssocID="{1FF8B0DE-5751-434F-9695-F1319420C013}" presName="LShape" presStyleLbl="alignNode1" presStyleIdx="6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A9302C0E-1B95-4DC8-BC2D-8B53E32878DD}" type="pres">
      <dgm:prSet presAssocID="{1FF8B0DE-5751-434F-9695-F1319420C013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51A85C53-FC8A-4D20-92E2-F833726C0EAC}" type="pres">
      <dgm:prSet presAssocID="{1FF8B0DE-5751-434F-9695-F1319420C013}" presName="Triangle" presStyleLbl="alignNode1" presStyleIdx="7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BBBE5A13-BB5D-4A19-8C12-52A6B1F7D2C7}" type="pres">
      <dgm:prSet presAssocID="{4EB71F74-35FF-4C28-8CA7-3E614119411E}" presName="sibTrans" presStyleCnt="0"/>
      <dgm:spPr/>
    </dgm:pt>
    <dgm:pt modelId="{2E890E68-4ACC-41A8-941B-9C980FF151BA}" type="pres">
      <dgm:prSet presAssocID="{4EB71F74-35FF-4C28-8CA7-3E614119411E}" presName="space" presStyleCnt="0"/>
      <dgm:spPr/>
    </dgm:pt>
    <dgm:pt modelId="{FFADCF83-426B-42CA-A65A-5B9807B862ED}" type="pres">
      <dgm:prSet presAssocID="{168DCB57-67A6-4100-8E27-07A1F407A779}" presName="composite" presStyleCnt="0"/>
      <dgm:spPr/>
    </dgm:pt>
    <dgm:pt modelId="{6290462A-67E9-4ED2-882C-E341EDE0C9DE}" type="pres">
      <dgm:prSet presAssocID="{168DCB57-67A6-4100-8E27-07A1F407A779}" presName="LShape" presStyleLbl="alignNode1" presStyleIdx="8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39968D35-873C-4FB7-9633-035DCBAFCA0D}" type="pres">
      <dgm:prSet presAssocID="{168DCB57-67A6-4100-8E27-07A1F407A779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875C457-A570-457C-A652-4DA50697D575}" type="pres">
      <dgm:prSet presAssocID="{168DCB57-67A6-4100-8E27-07A1F407A779}" presName="Triangle" presStyleLbl="alignNode1" presStyleIdx="9" presStyleCnt="11"/>
      <dgm:spPr>
        <a:solidFill>
          <a:schemeClr val="tx1">
            <a:lumMod val="85000"/>
            <a:lumOff val="15000"/>
          </a:schemeClr>
        </a:solidFill>
        <a:ln>
          <a:solidFill>
            <a:schemeClr val="tx1">
              <a:lumMod val="85000"/>
              <a:lumOff val="15000"/>
            </a:schemeClr>
          </a:solidFill>
        </a:ln>
      </dgm:spPr>
    </dgm:pt>
    <dgm:pt modelId="{DE08A1EB-2505-46A3-938F-8052C0F969C1}" type="pres">
      <dgm:prSet presAssocID="{9108B671-DFC3-400D-AE3F-A4A366E43259}" presName="sibTrans" presStyleCnt="0"/>
      <dgm:spPr/>
    </dgm:pt>
    <dgm:pt modelId="{1950BEC6-844E-47B8-9967-48676FA3F701}" type="pres">
      <dgm:prSet presAssocID="{9108B671-DFC3-400D-AE3F-A4A366E43259}" presName="space" presStyleCnt="0"/>
      <dgm:spPr/>
    </dgm:pt>
    <dgm:pt modelId="{21F0D5EA-7FD3-4395-B11D-50FC49107948}" type="pres">
      <dgm:prSet presAssocID="{CBEA7777-55DF-45B0-9EF9-5DCCDFC2D83E}" presName="composite" presStyleCnt="0"/>
      <dgm:spPr/>
    </dgm:pt>
    <dgm:pt modelId="{F81A9A36-528E-4D63-B2B7-6AEAA3D6A783}" type="pres">
      <dgm:prSet presAssocID="{CBEA7777-55DF-45B0-9EF9-5DCCDFC2D83E}" presName="LShape" presStyleLbl="alignNode1" presStyleIdx="10" presStyleCnt="11"/>
      <dgm:spPr>
        <a:solidFill>
          <a:srgbClr val="7030A0"/>
        </a:solidFill>
        <a:ln w="28575">
          <a:solidFill>
            <a:srgbClr val="7030A0"/>
          </a:solidFill>
        </a:ln>
      </dgm:spPr>
    </dgm:pt>
    <dgm:pt modelId="{55FF7473-0779-4DB7-8792-553926552EC5}" type="pres">
      <dgm:prSet presAssocID="{CBEA7777-55DF-45B0-9EF9-5DCCDFC2D83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EABB71E-27F4-4AF4-AF1B-04893912850F}" type="presOf" srcId="{1FF8B0DE-5751-434F-9695-F1319420C013}" destId="{A9302C0E-1B95-4DC8-BC2D-8B53E32878DD}" srcOrd="0" destOrd="0" presId="urn:microsoft.com/office/officeart/2009/3/layout/StepUpProcess"/>
    <dgm:cxn modelId="{AEAB2A2D-9796-4EF6-8957-2B80F7DF9370}" type="presOf" srcId="{71C03D71-4BD9-4888-8C8D-4DFA442AC099}" destId="{EF68A5E5-0C1E-4F90-8766-731C7310F324}" srcOrd="0" destOrd="0" presId="urn:microsoft.com/office/officeart/2009/3/layout/StepUpProcess"/>
    <dgm:cxn modelId="{91C5314A-F833-485D-92E3-B8D8E3F9DFF7}" type="presOf" srcId="{168DCB57-67A6-4100-8E27-07A1F407A779}" destId="{39968D35-873C-4FB7-9633-035DCBAFCA0D}" srcOrd="0" destOrd="0" presId="urn:microsoft.com/office/officeart/2009/3/layout/StepUpProcess"/>
    <dgm:cxn modelId="{23375C55-F17D-46BC-BCF0-171817A1F420}" srcId="{571882C1-2688-435F-8A65-4C3E2D97C4B6}" destId="{1FF8B0DE-5751-434F-9695-F1319420C013}" srcOrd="3" destOrd="0" parTransId="{B3758415-88E2-47F5-A711-4D8C1D9550EF}" sibTransId="{4EB71F74-35FF-4C28-8CA7-3E614119411E}"/>
    <dgm:cxn modelId="{013F065B-7A16-43B1-8490-70C237FF4134}" srcId="{571882C1-2688-435F-8A65-4C3E2D97C4B6}" destId="{168DCB57-67A6-4100-8E27-07A1F407A779}" srcOrd="4" destOrd="0" parTransId="{05B836C4-010D-4BE8-A234-BB1134B8D7DA}" sibTransId="{9108B671-DFC3-400D-AE3F-A4A366E43259}"/>
    <dgm:cxn modelId="{1CB7B75B-ED6F-4A1F-8970-8846541421C5}" type="presOf" srcId="{F1F6AA35-5F3F-4CEA-9836-808A10F86C06}" destId="{98DEA749-250B-478B-A381-4AEF84D8A7E2}" srcOrd="0" destOrd="0" presId="urn:microsoft.com/office/officeart/2009/3/layout/StepUpProcess"/>
    <dgm:cxn modelId="{6E8A1160-07DF-450A-A0D4-299270BC8A43}" srcId="{571882C1-2688-435F-8A65-4C3E2D97C4B6}" destId="{71C03D71-4BD9-4888-8C8D-4DFA442AC099}" srcOrd="2" destOrd="0" parTransId="{710DCC4B-CF3A-493D-9D87-96D56DF6C152}" sibTransId="{A2CA0866-03E8-4BB8-BB55-B439BED16EAA}"/>
    <dgm:cxn modelId="{BE254164-6794-49D7-98B7-EC6CC4239338}" srcId="{571882C1-2688-435F-8A65-4C3E2D97C4B6}" destId="{F1F6AA35-5F3F-4CEA-9836-808A10F86C06}" srcOrd="1" destOrd="0" parTransId="{14A79792-C1FA-41A2-95FA-A4DB4C5893D4}" sibTransId="{337E343A-C473-40AB-9317-6CB18CC9A798}"/>
    <dgm:cxn modelId="{E3A5E769-5743-4C08-9D6C-39EFAA22B2D8}" type="presOf" srcId="{571882C1-2688-435F-8A65-4C3E2D97C4B6}" destId="{3A931523-6150-4141-AC8C-C3A28EF54434}" srcOrd="0" destOrd="0" presId="urn:microsoft.com/office/officeart/2009/3/layout/StepUpProcess"/>
    <dgm:cxn modelId="{8E3A63A3-86D3-48CC-8318-1FE3943319D4}" srcId="{571882C1-2688-435F-8A65-4C3E2D97C4B6}" destId="{65FEC8F7-2347-4377-8308-8534F52D5DDD}" srcOrd="0" destOrd="0" parTransId="{A577020E-89C8-4986-B5A7-FBB38642B486}" sibTransId="{3E8B79C5-405A-4D07-AC3A-07540F55BD1B}"/>
    <dgm:cxn modelId="{CF8D18E6-5377-4CF7-A86B-55EA4A487B51}" type="presOf" srcId="{CBEA7777-55DF-45B0-9EF9-5DCCDFC2D83E}" destId="{55FF7473-0779-4DB7-8792-553926552EC5}" srcOrd="0" destOrd="0" presId="urn:microsoft.com/office/officeart/2009/3/layout/StepUpProcess"/>
    <dgm:cxn modelId="{D91201F2-FAF5-40BD-B6BF-B748F504A015}" type="presOf" srcId="{65FEC8F7-2347-4377-8308-8534F52D5DDD}" destId="{46292B1E-0525-4B5D-972B-01C4703700A3}" srcOrd="0" destOrd="0" presId="urn:microsoft.com/office/officeart/2009/3/layout/StepUpProcess"/>
    <dgm:cxn modelId="{12101AFA-27F5-4EFC-9348-E9F5FAF20D39}" srcId="{571882C1-2688-435F-8A65-4C3E2D97C4B6}" destId="{CBEA7777-55DF-45B0-9EF9-5DCCDFC2D83E}" srcOrd="5" destOrd="0" parTransId="{11BB1887-BDE2-405D-B14F-3775E243BE53}" sibTransId="{A0E6FF38-282B-49A2-A591-726F41DFD115}"/>
    <dgm:cxn modelId="{550D2001-D465-488F-9C9C-F4371D399CCB}" type="presParOf" srcId="{3A931523-6150-4141-AC8C-C3A28EF54434}" destId="{1F86920F-156F-444C-A75C-9CD6A1BF8F95}" srcOrd="0" destOrd="0" presId="urn:microsoft.com/office/officeart/2009/3/layout/StepUpProcess"/>
    <dgm:cxn modelId="{A970C62D-90E8-4F9F-A3C5-10FF91E87F0C}" type="presParOf" srcId="{1F86920F-156F-444C-A75C-9CD6A1BF8F95}" destId="{793DFA79-EFFE-455D-912A-1DFBC591A421}" srcOrd="0" destOrd="0" presId="urn:microsoft.com/office/officeart/2009/3/layout/StepUpProcess"/>
    <dgm:cxn modelId="{2B1BCC64-1B1E-470E-B34E-2A1A3B660509}" type="presParOf" srcId="{1F86920F-156F-444C-A75C-9CD6A1BF8F95}" destId="{46292B1E-0525-4B5D-972B-01C4703700A3}" srcOrd="1" destOrd="0" presId="urn:microsoft.com/office/officeart/2009/3/layout/StepUpProcess"/>
    <dgm:cxn modelId="{DB9B4FE0-1E96-41E5-B527-0788DBEE9E9C}" type="presParOf" srcId="{1F86920F-156F-444C-A75C-9CD6A1BF8F95}" destId="{ADB80BAF-8E55-42CE-90D4-E859BE8A0499}" srcOrd="2" destOrd="0" presId="urn:microsoft.com/office/officeart/2009/3/layout/StepUpProcess"/>
    <dgm:cxn modelId="{DC1F16F8-0433-4DD1-9886-BD812DD25604}" type="presParOf" srcId="{3A931523-6150-4141-AC8C-C3A28EF54434}" destId="{040D827F-B6FF-4F96-AC07-9E94B7600CAC}" srcOrd="1" destOrd="0" presId="urn:microsoft.com/office/officeart/2009/3/layout/StepUpProcess"/>
    <dgm:cxn modelId="{E124885A-0837-4BFF-A925-0F7951FD237A}" type="presParOf" srcId="{040D827F-B6FF-4F96-AC07-9E94B7600CAC}" destId="{5E74DE73-692E-4C82-8BE7-4082E043F333}" srcOrd="0" destOrd="0" presId="urn:microsoft.com/office/officeart/2009/3/layout/StepUpProcess"/>
    <dgm:cxn modelId="{83017A55-D62E-4D42-9AE7-56F11A03FBE5}" type="presParOf" srcId="{3A931523-6150-4141-AC8C-C3A28EF54434}" destId="{4ABF16BA-7ED2-4BE7-A413-7AC23718E852}" srcOrd="2" destOrd="0" presId="urn:microsoft.com/office/officeart/2009/3/layout/StepUpProcess"/>
    <dgm:cxn modelId="{51FED1F6-EED9-4012-A9FE-90B82F2BC4E6}" type="presParOf" srcId="{4ABF16BA-7ED2-4BE7-A413-7AC23718E852}" destId="{8ED253C9-072B-4E90-B3D5-276239169A9E}" srcOrd="0" destOrd="0" presId="urn:microsoft.com/office/officeart/2009/3/layout/StepUpProcess"/>
    <dgm:cxn modelId="{35C36137-C689-4522-9F61-698F46E51CE4}" type="presParOf" srcId="{4ABF16BA-7ED2-4BE7-A413-7AC23718E852}" destId="{98DEA749-250B-478B-A381-4AEF84D8A7E2}" srcOrd="1" destOrd="0" presId="urn:microsoft.com/office/officeart/2009/3/layout/StepUpProcess"/>
    <dgm:cxn modelId="{4579FA45-B326-45C6-AC1B-9F98B8479577}" type="presParOf" srcId="{4ABF16BA-7ED2-4BE7-A413-7AC23718E852}" destId="{26AA9B57-7C77-465C-A7D3-C1BD9E0B0A8D}" srcOrd="2" destOrd="0" presId="urn:microsoft.com/office/officeart/2009/3/layout/StepUpProcess"/>
    <dgm:cxn modelId="{78675E67-9EA0-43EB-8B7E-B0496E10E5D4}" type="presParOf" srcId="{3A931523-6150-4141-AC8C-C3A28EF54434}" destId="{229B402C-D4ED-478C-BAC1-78B98C950FDA}" srcOrd="3" destOrd="0" presId="urn:microsoft.com/office/officeart/2009/3/layout/StepUpProcess"/>
    <dgm:cxn modelId="{F4B041F8-D34C-4593-A25C-DA10FA549C0C}" type="presParOf" srcId="{229B402C-D4ED-478C-BAC1-78B98C950FDA}" destId="{BCBA82BE-189F-45FD-97AA-8A00288E7773}" srcOrd="0" destOrd="0" presId="urn:microsoft.com/office/officeart/2009/3/layout/StepUpProcess"/>
    <dgm:cxn modelId="{438E5CB8-652A-40B0-84D7-40CAF14C4916}" type="presParOf" srcId="{3A931523-6150-4141-AC8C-C3A28EF54434}" destId="{42AF2F16-0600-4281-9DEC-D552AB26D217}" srcOrd="4" destOrd="0" presId="urn:microsoft.com/office/officeart/2009/3/layout/StepUpProcess"/>
    <dgm:cxn modelId="{B98CD5C1-94E3-4E57-9A6A-6718EBB9A494}" type="presParOf" srcId="{42AF2F16-0600-4281-9DEC-D552AB26D217}" destId="{9C704FB4-1C64-42B7-9D37-B14F7A24694A}" srcOrd="0" destOrd="0" presId="urn:microsoft.com/office/officeart/2009/3/layout/StepUpProcess"/>
    <dgm:cxn modelId="{FF72C403-6E31-4CAE-82CD-0B06C2701131}" type="presParOf" srcId="{42AF2F16-0600-4281-9DEC-D552AB26D217}" destId="{EF68A5E5-0C1E-4F90-8766-731C7310F324}" srcOrd="1" destOrd="0" presId="urn:microsoft.com/office/officeart/2009/3/layout/StepUpProcess"/>
    <dgm:cxn modelId="{EAC55E52-E48A-47DC-B346-8C7EDD186881}" type="presParOf" srcId="{42AF2F16-0600-4281-9DEC-D552AB26D217}" destId="{DA7C0E78-9418-41FD-9124-1E2B39CBDF80}" srcOrd="2" destOrd="0" presId="urn:microsoft.com/office/officeart/2009/3/layout/StepUpProcess"/>
    <dgm:cxn modelId="{677A335B-66EC-423C-88A4-B7893E4A8167}" type="presParOf" srcId="{3A931523-6150-4141-AC8C-C3A28EF54434}" destId="{3B83784F-CB21-48B1-AE5D-F1D2071FE637}" srcOrd="5" destOrd="0" presId="urn:microsoft.com/office/officeart/2009/3/layout/StepUpProcess"/>
    <dgm:cxn modelId="{EA9CC2AF-1D9C-4EC9-8E4D-4D6E4340D08F}" type="presParOf" srcId="{3B83784F-CB21-48B1-AE5D-F1D2071FE637}" destId="{103E085B-F1F9-4ED7-9CB7-91A50B6DB92A}" srcOrd="0" destOrd="0" presId="urn:microsoft.com/office/officeart/2009/3/layout/StepUpProcess"/>
    <dgm:cxn modelId="{87C153DB-2119-4788-86A9-DED0E89AE8A0}" type="presParOf" srcId="{3A931523-6150-4141-AC8C-C3A28EF54434}" destId="{6F625536-8453-4066-8225-C317447CFBAF}" srcOrd="6" destOrd="0" presId="urn:microsoft.com/office/officeart/2009/3/layout/StepUpProcess"/>
    <dgm:cxn modelId="{CE7ECCFC-BEF4-42A6-80E8-1150B5EB0903}" type="presParOf" srcId="{6F625536-8453-4066-8225-C317447CFBAF}" destId="{8D8DA550-0F4A-4FBB-8C02-0478458941B0}" srcOrd="0" destOrd="0" presId="urn:microsoft.com/office/officeart/2009/3/layout/StepUpProcess"/>
    <dgm:cxn modelId="{BF075442-377A-4037-93E9-40EF4B5A77E4}" type="presParOf" srcId="{6F625536-8453-4066-8225-C317447CFBAF}" destId="{A9302C0E-1B95-4DC8-BC2D-8B53E32878DD}" srcOrd="1" destOrd="0" presId="urn:microsoft.com/office/officeart/2009/3/layout/StepUpProcess"/>
    <dgm:cxn modelId="{DCC4AD43-6BD8-4E62-B6A1-52547E5F0E46}" type="presParOf" srcId="{6F625536-8453-4066-8225-C317447CFBAF}" destId="{51A85C53-FC8A-4D20-92E2-F833726C0EAC}" srcOrd="2" destOrd="0" presId="urn:microsoft.com/office/officeart/2009/3/layout/StepUpProcess"/>
    <dgm:cxn modelId="{FEA11991-8A90-4E3C-B199-1FE0409B246A}" type="presParOf" srcId="{3A931523-6150-4141-AC8C-C3A28EF54434}" destId="{BBBE5A13-BB5D-4A19-8C12-52A6B1F7D2C7}" srcOrd="7" destOrd="0" presId="urn:microsoft.com/office/officeart/2009/3/layout/StepUpProcess"/>
    <dgm:cxn modelId="{EBE43F29-0613-4F91-9B3C-FA56378F4267}" type="presParOf" srcId="{BBBE5A13-BB5D-4A19-8C12-52A6B1F7D2C7}" destId="{2E890E68-4ACC-41A8-941B-9C980FF151BA}" srcOrd="0" destOrd="0" presId="urn:microsoft.com/office/officeart/2009/3/layout/StepUpProcess"/>
    <dgm:cxn modelId="{C4CA7091-DE5D-40ED-B996-493EC691A037}" type="presParOf" srcId="{3A931523-6150-4141-AC8C-C3A28EF54434}" destId="{FFADCF83-426B-42CA-A65A-5B9807B862ED}" srcOrd="8" destOrd="0" presId="urn:microsoft.com/office/officeart/2009/3/layout/StepUpProcess"/>
    <dgm:cxn modelId="{76740601-150B-43B9-AF52-8FC3B1382F00}" type="presParOf" srcId="{FFADCF83-426B-42CA-A65A-5B9807B862ED}" destId="{6290462A-67E9-4ED2-882C-E341EDE0C9DE}" srcOrd="0" destOrd="0" presId="urn:microsoft.com/office/officeart/2009/3/layout/StepUpProcess"/>
    <dgm:cxn modelId="{F9096A25-81B4-46AC-B5B5-11C20EEAFEFF}" type="presParOf" srcId="{FFADCF83-426B-42CA-A65A-5B9807B862ED}" destId="{39968D35-873C-4FB7-9633-035DCBAFCA0D}" srcOrd="1" destOrd="0" presId="urn:microsoft.com/office/officeart/2009/3/layout/StepUpProcess"/>
    <dgm:cxn modelId="{4230B982-DD15-4520-8B6A-BA8B57AE621B}" type="presParOf" srcId="{FFADCF83-426B-42CA-A65A-5B9807B862ED}" destId="{6875C457-A570-457C-A652-4DA50697D575}" srcOrd="2" destOrd="0" presId="urn:microsoft.com/office/officeart/2009/3/layout/StepUpProcess"/>
    <dgm:cxn modelId="{02D271F8-50B6-4D82-A26C-352A59F092B3}" type="presParOf" srcId="{3A931523-6150-4141-AC8C-C3A28EF54434}" destId="{DE08A1EB-2505-46A3-938F-8052C0F969C1}" srcOrd="9" destOrd="0" presId="urn:microsoft.com/office/officeart/2009/3/layout/StepUpProcess"/>
    <dgm:cxn modelId="{1D757338-76CB-4E97-94E2-E1DDFA353162}" type="presParOf" srcId="{DE08A1EB-2505-46A3-938F-8052C0F969C1}" destId="{1950BEC6-844E-47B8-9967-48676FA3F701}" srcOrd="0" destOrd="0" presId="urn:microsoft.com/office/officeart/2009/3/layout/StepUpProcess"/>
    <dgm:cxn modelId="{B2329ABD-5BB4-4687-A0E5-324BAD5559D6}" type="presParOf" srcId="{3A931523-6150-4141-AC8C-C3A28EF54434}" destId="{21F0D5EA-7FD3-4395-B11D-50FC49107948}" srcOrd="10" destOrd="0" presId="urn:microsoft.com/office/officeart/2009/3/layout/StepUpProcess"/>
    <dgm:cxn modelId="{1975C921-457E-4AAF-800F-21728EE84BF9}" type="presParOf" srcId="{21F0D5EA-7FD3-4395-B11D-50FC49107948}" destId="{F81A9A36-528E-4D63-B2B7-6AEAA3D6A783}" srcOrd="0" destOrd="0" presId="urn:microsoft.com/office/officeart/2009/3/layout/StepUpProcess"/>
    <dgm:cxn modelId="{FC346835-3037-4196-AD75-668EB4C855A9}" type="presParOf" srcId="{21F0D5EA-7FD3-4395-B11D-50FC49107948}" destId="{55FF7473-0779-4DB7-8792-553926552EC5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 scan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External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pentest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762760" y="2803158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sp:txBody>
      <dsp:txXfrm>
        <a:off x="3378428" y="2403359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81BCA-26F5-4D69-9CE9-118790829C9A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A1641-6FF6-46D1-B6D6-0992D73E4605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sp:txBody>
      <dsp:txXfrm>
        <a:off x="4994096" y="2003561"/>
        <a:ext cx="1319779" cy="1156864"/>
      </dsp:txXfrm>
    </dsp:sp>
    <dsp:sp modelId="{0424A699-CFC9-4870-8611-0D6309A648C1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225432" y="1203963"/>
        <a:ext cx="1319779" cy="1156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253C9-072B-4E90-B3D5-276239169A9E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EA749-250B-478B-A381-4AEF84D8A7E2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sp:txBody>
      <dsp:txXfrm>
        <a:off x="1762760" y="2803158"/>
        <a:ext cx="1319779" cy="1156864"/>
      </dsp:txXfrm>
    </dsp:sp>
    <dsp:sp modelId="{26AA9B57-7C77-465C-A7D3-C1BD9E0B0A8D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Configured Endpoint /EDRs</a:t>
          </a:r>
        </a:p>
      </dsp:txBody>
      <dsp:txXfrm>
        <a:off x="3378428" y="2403359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sp:txBody>
      <dsp:txXfrm>
        <a:off x="4994096" y="2003561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sp:txBody>
      <dsp:txXfrm>
        <a:off x="8225432" y="1203963"/>
        <a:ext cx="1319779" cy="1156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253C9-072B-4E90-B3D5-276239169A9E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EA749-250B-478B-A381-4AEF84D8A7E2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sp:txBody>
      <dsp:txXfrm>
        <a:off x="1762760" y="2803158"/>
        <a:ext cx="1319779" cy="1156864"/>
      </dsp:txXfrm>
    </dsp:sp>
    <dsp:sp modelId="{26AA9B57-7C77-465C-A7D3-C1BD9E0B0A8D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Configured Endpoints / EDRs</a:t>
          </a:r>
        </a:p>
      </dsp:txBody>
      <dsp:txXfrm>
        <a:off x="3378428" y="2403359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sp:txBody>
      <dsp:txXfrm>
        <a:off x="4994096" y="2003561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2857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sp:txBody>
      <dsp:txXfrm>
        <a:off x="8225432" y="1203963"/>
        <a:ext cx="1319779" cy="11568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 scan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95000"/>
                </a:schemeClr>
              </a:solidFill>
            </a:rPr>
            <a:t>External pentest</a:t>
          </a:r>
        </a:p>
      </dsp:txBody>
      <dsp:txXfrm>
        <a:off x="1762760" y="2803158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sp:txBody>
      <dsp:txXfrm>
        <a:off x="3378428" y="2403359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81BCA-26F5-4D69-9CE9-118790829C9A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28575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A1641-6FF6-46D1-B6D6-0992D73E4605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sp:txBody>
      <dsp:txXfrm>
        <a:off x="4994096" y="2003561"/>
        <a:ext cx="1319779" cy="1156864"/>
      </dsp:txXfrm>
    </dsp:sp>
    <dsp:sp modelId="{0424A699-CFC9-4870-8611-0D6309A648C1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28575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28575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225432" y="1203963"/>
        <a:ext cx="1319779" cy="11568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Vuln</a:t>
          </a: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 scan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>
                  <a:lumMod val="95000"/>
                </a:schemeClr>
              </a:solidFill>
            </a:rPr>
            <a:t>External pentest</a:t>
          </a:r>
        </a:p>
      </dsp:txBody>
      <dsp:txXfrm>
        <a:off x="1762760" y="2803158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Internal pentest</a:t>
          </a:r>
        </a:p>
      </dsp:txBody>
      <dsp:txXfrm>
        <a:off x="3378428" y="2403359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81BCA-26F5-4D69-9CE9-118790829C9A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A1641-6FF6-46D1-B6D6-0992D73E4605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Purple Team(s)</a:t>
          </a:r>
        </a:p>
      </dsp:txBody>
      <dsp:txXfrm>
        <a:off x="4994096" y="2003561"/>
        <a:ext cx="1319779" cy="1156864"/>
      </dsp:txXfrm>
    </dsp:sp>
    <dsp:sp modelId="{0424A699-CFC9-4870-8611-0D6309A648C1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Red team / ATT&amp;CK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>
                  <a:lumMod val="95000"/>
                </a:schemeClr>
              </a:solidFill>
            </a:rPr>
            <a:t>Non-scoped long term / </a:t>
          </a:r>
          <a:r>
            <a:rPr lang="en-US" sz="1800" kern="1200" dirty="0" err="1">
              <a:solidFill>
                <a:schemeClr val="bg1">
                  <a:lumMod val="95000"/>
                </a:schemeClr>
              </a:solidFill>
            </a:rPr>
            <a:t>AdSims</a:t>
          </a:r>
          <a:endParaRPr 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8225432" y="1203963"/>
        <a:ext cx="1319779" cy="11568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DFA79-EFFE-455D-912A-1DFBC591A421}">
      <dsp:nvSpPr>
        <dsp:cNvPr id="0" name=""/>
        <dsp:cNvSpPr/>
      </dsp:nvSpPr>
      <dsp:spPr>
        <a:xfrm rot="5400000">
          <a:off x="293741" y="2766174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92B1E-0525-4B5D-972B-01C4703700A3}">
      <dsp:nvSpPr>
        <dsp:cNvPr id="0" name=""/>
        <dsp:cNvSpPr/>
      </dsp:nvSpPr>
      <dsp:spPr>
        <a:xfrm>
          <a:off x="147092" y="3202957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Patch Management</a:t>
          </a:r>
        </a:p>
      </dsp:txBody>
      <dsp:txXfrm>
        <a:off x="147092" y="3202957"/>
        <a:ext cx="1319779" cy="1156864"/>
      </dsp:txXfrm>
    </dsp:sp>
    <dsp:sp modelId="{ADB80BAF-8E55-42CE-90D4-E859BE8A0499}">
      <dsp:nvSpPr>
        <dsp:cNvPr id="0" name=""/>
        <dsp:cNvSpPr/>
      </dsp:nvSpPr>
      <dsp:spPr>
        <a:xfrm>
          <a:off x="1217856" y="2658550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253C9-072B-4E90-B3D5-276239169A9E}">
      <dsp:nvSpPr>
        <dsp:cNvPr id="0" name=""/>
        <dsp:cNvSpPr/>
      </dsp:nvSpPr>
      <dsp:spPr>
        <a:xfrm rot="5400000">
          <a:off x="1909409" y="2366375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EA749-250B-478B-A381-4AEF84D8A7E2}">
      <dsp:nvSpPr>
        <dsp:cNvPr id="0" name=""/>
        <dsp:cNvSpPr/>
      </dsp:nvSpPr>
      <dsp:spPr>
        <a:xfrm>
          <a:off x="1762760" y="2803158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Network controls / Admin rights</a:t>
          </a:r>
        </a:p>
      </dsp:txBody>
      <dsp:txXfrm>
        <a:off x="1762760" y="2803158"/>
        <a:ext cx="1319779" cy="1156864"/>
      </dsp:txXfrm>
    </dsp:sp>
    <dsp:sp modelId="{26AA9B57-7C77-465C-A7D3-C1BD9E0B0A8D}">
      <dsp:nvSpPr>
        <dsp:cNvPr id="0" name=""/>
        <dsp:cNvSpPr/>
      </dsp:nvSpPr>
      <dsp:spPr>
        <a:xfrm>
          <a:off x="2833524" y="2258751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04FB4-1C64-42B7-9D37-B14F7A24694A}">
      <dsp:nvSpPr>
        <dsp:cNvPr id="0" name=""/>
        <dsp:cNvSpPr/>
      </dsp:nvSpPr>
      <dsp:spPr>
        <a:xfrm rot="5400000">
          <a:off x="3525078" y="1966577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8A5E5-0C1E-4F90-8766-731C7310F324}">
      <dsp:nvSpPr>
        <dsp:cNvPr id="0" name=""/>
        <dsp:cNvSpPr/>
      </dsp:nvSpPr>
      <dsp:spPr>
        <a:xfrm>
          <a:off x="3378428" y="2403359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Configured Endpoints / EDRs</a:t>
          </a:r>
        </a:p>
      </dsp:txBody>
      <dsp:txXfrm>
        <a:off x="3378428" y="2403359"/>
        <a:ext cx="1319779" cy="1156864"/>
      </dsp:txXfrm>
    </dsp:sp>
    <dsp:sp modelId="{DA7C0E78-9418-41FD-9124-1E2B39CBDF80}">
      <dsp:nvSpPr>
        <dsp:cNvPr id="0" name=""/>
        <dsp:cNvSpPr/>
      </dsp:nvSpPr>
      <dsp:spPr>
        <a:xfrm>
          <a:off x="4449193" y="1858953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DA550-0F4A-4FBB-8C02-0478458941B0}">
      <dsp:nvSpPr>
        <dsp:cNvPr id="0" name=""/>
        <dsp:cNvSpPr/>
      </dsp:nvSpPr>
      <dsp:spPr>
        <a:xfrm rot="5400000">
          <a:off x="5140746" y="1566778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02C0E-1B95-4DC8-BC2D-8B53E32878DD}">
      <dsp:nvSpPr>
        <dsp:cNvPr id="0" name=""/>
        <dsp:cNvSpPr/>
      </dsp:nvSpPr>
      <dsp:spPr>
        <a:xfrm>
          <a:off x="4994096" y="2003561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Centralized Logging</a:t>
          </a:r>
        </a:p>
      </dsp:txBody>
      <dsp:txXfrm>
        <a:off x="4994096" y="2003561"/>
        <a:ext cx="1319779" cy="1156864"/>
      </dsp:txXfrm>
    </dsp:sp>
    <dsp:sp modelId="{51A85C53-FC8A-4D20-92E2-F833726C0EAC}">
      <dsp:nvSpPr>
        <dsp:cNvPr id="0" name=""/>
        <dsp:cNvSpPr/>
      </dsp:nvSpPr>
      <dsp:spPr>
        <a:xfrm>
          <a:off x="6064861" y="1459154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0462A-67E9-4ED2-882C-E341EDE0C9DE}">
      <dsp:nvSpPr>
        <dsp:cNvPr id="0" name=""/>
        <dsp:cNvSpPr/>
      </dsp:nvSpPr>
      <dsp:spPr>
        <a:xfrm rot="5400000">
          <a:off x="6756414" y="1166979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68D35-873C-4FB7-9633-035DCBAFCA0D}">
      <dsp:nvSpPr>
        <dsp:cNvPr id="0" name=""/>
        <dsp:cNvSpPr/>
      </dsp:nvSpPr>
      <dsp:spPr>
        <a:xfrm>
          <a:off x="6609764" y="1603762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Finely tuned Alerting and Response</a:t>
          </a:r>
        </a:p>
      </dsp:txBody>
      <dsp:txXfrm>
        <a:off x="6609764" y="1603762"/>
        <a:ext cx="1319779" cy="1156864"/>
      </dsp:txXfrm>
    </dsp:sp>
    <dsp:sp modelId="{6875C457-A570-457C-A652-4DA50697D575}">
      <dsp:nvSpPr>
        <dsp:cNvPr id="0" name=""/>
        <dsp:cNvSpPr/>
      </dsp:nvSpPr>
      <dsp:spPr>
        <a:xfrm>
          <a:off x="7680529" y="1059355"/>
          <a:ext cx="249015" cy="249015"/>
        </a:xfrm>
        <a:prstGeom prst="triangle">
          <a:avLst>
            <a:gd name="adj" fmla="val 10000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tx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A9A36-528E-4D63-B2B7-6AEAA3D6A783}">
      <dsp:nvSpPr>
        <dsp:cNvPr id="0" name=""/>
        <dsp:cNvSpPr/>
      </dsp:nvSpPr>
      <dsp:spPr>
        <a:xfrm rot="5400000">
          <a:off x="8372082" y="767181"/>
          <a:ext cx="878536" cy="1461864"/>
        </a:xfrm>
        <a:prstGeom prst="corner">
          <a:avLst>
            <a:gd name="adj1" fmla="val 16120"/>
            <a:gd name="adj2" fmla="val 16110"/>
          </a:avLst>
        </a:prstGeom>
        <a:solidFill>
          <a:srgbClr val="7030A0"/>
        </a:solidFill>
        <a:ln w="2857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F7473-0779-4DB7-8792-553926552EC5}">
      <dsp:nvSpPr>
        <dsp:cNvPr id="0" name=""/>
        <dsp:cNvSpPr/>
      </dsp:nvSpPr>
      <dsp:spPr>
        <a:xfrm>
          <a:off x="8225432" y="1203963"/>
          <a:ext cx="1319779" cy="11568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>
                  <a:lumMod val="95000"/>
                </a:schemeClr>
              </a:solidFill>
            </a:rPr>
            <a:t>Threat Hunting</a:t>
          </a:r>
        </a:p>
      </dsp:txBody>
      <dsp:txXfrm>
        <a:off x="8225432" y="1203963"/>
        <a:ext cx="1319779" cy="115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78D94-B1C3-8F48-AD23-13CABDECE98C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358C4-6D7E-8C4D-A5BA-CD7DA874C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6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 building click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BB5B-3183-4FF6-ACC5-88A9911C17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2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BB5B-3183-4FF6-ACC5-88A9911C17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BB5B-3183-4FF6-ACC5-88A9911C17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7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Jason, this is your slide. Also: Hiding in the weeds, how do I find your weeds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7BB5B-3183-4FF6-ACC5-88A9911C17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9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B9CB-5F2A-DA4D-A823-C5A768A8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C51A6-58BE-274A-B7CC-E4ACD49AE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710A-5C9A-2A45-B37A-6DD51906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D3CD-011C-AE40-AF25-7862147B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1C243-2561-4341-9BDE-7724998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50EB-C369-6A4F-B869-830C6556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140AA-FEFA-7145-B0A6-456AB04B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9D25-8066-7D45-8F3F-EDD9CA08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D21A7-27FF-5E4A-9707-FCC4A760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D25A-F5F8-DB4E-AFCA-FD358F55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8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38EA1-69B7-6544-A79B-1708479CA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81C5D-B067-544A-B267-57F9B6F9C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E7923-461C-C140-BD98-F28A6DAA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4E69-6CB0-5040-A8A8-83D64C61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B0D16-147F-D14E-9818-E7074FAD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8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EAC-4C0C-BB4E-BE53-EDB0324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FC5F-8DB8-8145-BB80-A644D62F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3C07B-9946-C244-BB65-ACC521BD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8EA27-0AE2-CA4E-B157-C35880AB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ACD9-E138-5942-8442-5559031F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9AE7-C3EB-1A4C-8413-563627C0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3B30-405C-954F-A4FC-BE6CA5C2F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59020-3869-3B4E-A5E3-AFF6A05A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ADDE1-4931-A747-BFCF-B01BA7DDE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3FF1-CA66-7C44-8ACE-359ACE8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9465B-D126-6046-9043-9BBFA730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97730-942F-764A-B55C-1E6727F9C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57718-F412-8F44-81FF-819A3EEBE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7EDD-A69D-7C46-96EC-914F9126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4BBC-FE39-5A4F-8E7A-6EAD311F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F97B-0317-F741-B99B-17AE8FC5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9348-B6AB-8941-B476-F7B096E5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C9DAA-8A15-454E-9119-0D7A4D3D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5E246-244F-8249-92BB-0E5D2002A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2445B-745C-E249-A57D-95D2F1783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FD8535-591D-EB42-9F17-E457C2F9D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373AF-4F2F-7248-A6ED-E823E246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C682C-395D-D649-B76F-E69E6719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92775-9889-0C4C-BFB4-16CBDC239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68EA5-21AC-5E49-BD6C-638CB5A77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1CD-1DB9-A544-9A8B-CBB01495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D62C8-C18E-D546-99D7-1451B451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603BF-B711-B14A-B5C9-74017015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BE04D-3472-9348-BB03-93985686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BEB6B-F2DC-604F-A27E-AAE72EC7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9B9B9-D0BA-DF40-8D81-1AD021D4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D722-DD80-5A40-AF7B-60A2EA3F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A6B8-71B1-DC4F-BB58-669A0271D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11DF-5169-6345-A5D9-DA42D4AA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5D2D-4491-3A42-8F11-41FD4523B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F50A0-7D34-BE4A-9221-4A67910D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CA2E-5973-AA47-BBA6-3716DFD3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6C48-4A68-AA4D-8FF8-D02BA397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FD4B5D-961F-504D-9244-6C8906D36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C8840-E09E-B742-8B6A-4F52A94C4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99A38-739F-7444-B20A-72E5E9EA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89FCD-DC50-6D46-BA26-4FEE94B1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A4B1E-946A-BF4F-93EA-1A03F9D4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8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8E9FC-A005-C149-B63D-F8BABD4D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19AE-2957-B046-8298-799E9D5C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87EE4-1DE4-E34D-AF4A-D97818153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32048-0BCC-3947-95A0-FD1BA23A222D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8138-B9C8-3942-8BFC-42B09782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8BE2-C85C-4544-BF38-94A1D1F4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6FD44-8CDC-4B4E-ADCE-B729CE48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0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192245" y="1774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939" y="1296955"/>
            <a:ext cx="2669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Offense Maturity</a:t>
            </a:r>
          </a:p>
        </p:txBody>
      </p:sp>
    </p:spTree>
    <p:extLst>
      <p:ext uri="{BB962C8B-B14F-4D97-AF65-F5344CB8AC3E}">
        <p14:creationId xmlns:p14="http://schemas.microsoft.com/office/powerpoint/2010/main" val="3131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B80BAF-8E55-42CE-90D4-E859BE8A0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3DFA79-EFFE-455D-912A-1DFBC591A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292B1E-0525-4B5D-972B-01C470370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704FB4-1C64-42B7-9D37-B14F7A246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7C0E78-9418-41FD-9124-1E2B39CB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68A5E5-0C1E-4F90-8766-731C7310F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8DA550-0F4A-4FBB-8C02-04784589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A85C53-FC8A-4D20-92E2-F833726C0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02C0E-1B95-4DC8-BC2D-8B53E3287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424A699-CFC9-4870-8611-0D6309A648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FC81BCA-26F5-4D69-9CE9-118790829C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9A1641-6FF6-46D1-B6D6-0992D73E46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90462A-67E9-4ED2-882C-E341EDE0C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75C457-A570-457C-A652-4DA50697D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968D35-873C-4FB7-9633-035DCBAFC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1A9A36-528E-4D63-B2B7-6AEAA3D6A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FF7473-0779-4DB7-8792-55392655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192245" y="1774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939" y="1296955"/>
            <a:ext cx="2722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Defense Maturity</a:t>
            </a:r>
          </a:p>
        </p:txBody>
      </p:sp>
    </p:spTree>
    <p:extLst>
      <p:ext uri="{BB962C8B-B14F-4D97-AF65-F5344CB8AC3E}">
        <p14:creationId xmlns:p14="http://schemas.microsoft.com/office/powerpoint/2010/main" val="40870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DB80BAF-8E55-42CE-90D4-E859BE8A04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3DFA79-EFFE-455D-912A-1DFBC591A4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292B1E-0525-4B5D-972B-01C4703700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6AA9B57-7C77-465C-A7D3-C1BD9E0B0A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ED253C9-072B-4E90-B3D5-276239169A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DEA749-250B-478B-A381-4AEF84D8A7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704FB4-1C64-42B7-9D37-B14F7A2469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A7C0E78-9418-41FD-9124-1E2B39CB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68A5E5-0C1E-4F90-8766-731C7310F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D8DA550-0F4A-4FBB-8C02-0478458941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A85C53-FC8A-4D20-92E2-F833726C0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02C0E-1B95-4DC8-BC2D-8B53E3287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290462A-67E9-4ED2-882C-E341EDE0C9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75C457-A570-457C-A652-4DA50697D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968D35-873C-4FB7-9633-035DCBAFC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1A9A36-528E-4D63-B2B7-6AEAA3D6A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FF7473-0779-4DB7-8792-553926552E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1192245" y="1774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CE2664-698A-9F4B-903F-684587825645}"/>
              </a:ext>
            </a:extLst>
          </p:cNvPr>
          <p:cNvGraphicFramePr/>
          <p:nvPr/>
        </p:nvGraphicFramePr>
        <p:xfrm>
          <a:off x="1192245" y="758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939" y="1296955"/>
            <a:ext cx="4428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Offense Defense Touchpoints</a:t>
            </a:r>
          </a:p>
        </p:txBody>
      </p:sp>
    </p:spTree>
    <p:extLst>
      <p:ext uri="{BB962C8B-B14F-4D97-AF65-F5344CB8AC3E}">
        <p14:creationId xmlns:p14="http://schemas.microsoft.com/office/powerpoint/2010/main" val="4028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7CE2664-698A-9F4B-903F-684587825645}"/>
              </a:ext>
            </a:extLst>
          </p:cNvPr>
          <p:cNvGraphicFramePr/>
          <p:nvPr/>
        </p:nvGraphicFramePr>
        <p:xfrm>
          <a:off x="1192245" y="758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/>
          <p:cNvGraphicFramePr/>
          <p:nvPr/>
        </p:nvGraphicFramePr>
        <p:xfrm>
          <a:off x="1192245" y="1774025"/>
          <a:ext cx="954729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52939" y="1296955"/>
            <a:ext cx="4428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Offense Defense Touchpoints</a:t>
            </a:r>
          </a:p>
        </p:txBody>
      </p:sp>
    </p:spTree>
    <p:extLst>
      <p:ext uri="{BB962C8B-B14F-4D97-AF65-F5344CB8AC3E}">
        <p14:creationId xmlns:p14="http://schemas.microsoft.com/office/powerpoint/2010/main" val="389185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163</Words>
  <Application>Microsoft Macintosh PowerPoint</Application>
  <PresentationFormat>Widescreen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Lang</dc:creator>
  <cp:lastModifiedBy>Jason Lang</cp:lastModifiedBy>
  <cp:revision>1</cp:revision>
  <dcterms:created xsi:type="dcterms:W3CDTF">2019-09-12T21:15:18Z</dcterms:created>
  <dcterms:modified xsi:type="dcterms:W3CDTF">2019-09-12T21:17:22Z</dcterms:modified>
</cp:coreProperties>
</file>