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</p:sldIdLst>
  <p:sldSz cx="9906000" cy="6858000" type="A4"/>
  <p:notesSz cx="6858000" cy="9144000"/>
  <p:defaultTextStyle>
    <a:defPPr>
      <a:defRPr lang="en-US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59"/>
    <a:srgbClr val="595959"/>
    <a:srgbClr val="5959D3"/>
    <a:srgbClr val="56B259"/>
    <a:srgbClr val="D35959"/>
    <a:srgbClr val="FF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714"/>
            </a:lvl1pPr>
            <a:lvl2pPr marL="326578" indent="0" algn="ctr">
              <a:buNone/>
              <a:defRPr sz="1429"/>
            </a:lvl2pPr>
            <a:lvl3pPr marL="653156" indent="0" algn="ctr">
              <a:buNone/>
              <a:defRPr sz="1286"/>
            </a:lvl3pPr>
            <a:lvl4pPr marL="979734" indent="0" algn="ctr">
              <a:buNone/>
              <a:defRPr sz="1143"/>
            </a:lvl4pPr>
            <a:lvl5pPr marL="1306312" indent="0" algn="ctr">
              <a:buNone/>
              <a:defRPr sz="1143"/>
            </a:lvl5pPr>
            <a:lvl6pPr marL="1632890" indent="0" algn="ctr">
              <a:buNone/>
              <a:defRPr sz="1143"/>
            </a:lvl6pPr>
            <a:lvl7pPr marL="1959468" indent="0" algn="ctr">
              <a:buNone/>
              <a:defRPr sz="1143"/>
            </a:lvl7pPr>
            <a:lvl8pPr marL="2286046" indent="0" algn="ctr">
              <a:buNone/>
              <a:defRPr sz="1143"/>
            </a:lvl8pPr>
            <a:lvl9pPr marL="2612624" indent="0" algn="ctr">
              <a:buNone/>
              <a:defRPr sz="11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9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99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1714">
                <a:solidFill>
                  <a:schemeClr val="tx1"/>
                </a:solidFill>
              </a:defRPr>
            </a:lvl1pPr>
            <a:lvl2pPr marL="326578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65315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97973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4pPr>
            <a:lvl5pPr marL="1306312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5pPr>
            <a:lvl6pPr marL="1632890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6pPr>
            <a:lvl7pPr marL="1959468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7pPr>
            <a:lvl8pPr marL="228604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8pPr>
            <a:lvl9pPr marL="261262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1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6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8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7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gradFill>
          <a:gsLst>
            <a:gs pos="0">
              <a:schemeClr val="bg1">
                <a:lumMod val="65000"/>
              </a:schemeClr>
            </a:gs>
            <a:gs pos="65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8A88AB6-30BE-2F4F-87C4-89CC2BF72D6C}"/>
              </a:ext>
            </a:extLst>
          </p:cNvPr>
          <p:cNvGrpSpPr/>
          <p:nvPr userDrawn="1"/>
        </p:nvGrpSpPr>
        <p:grpSpPr>
          <a:xfrm>
            <a:off x="-722685" y="2625733"/>
            <a:ext cx="6119584" cy="4997172"/>
            <a:chOff x="-722686" y="2397126"/>
            <a:chExt cx="6119584" cy="4997172"/>
          </a:xfrm>
        </p:grpSpPr>
        <p:sp>
          <p:nvSpPr>
            <p:cNvPr id="6" name="六角形 5">
              <a:extLst>
                <a:ext uri="{FF2B5EF4-FFF2-40B4-BE49-F238E27FC236}">
                  <a16:creationId xmlns:a16="http://schemas.microsoft.com/office/drawing/2014/main" id="{B5EA063E-3D14-364A-A13D-0C13B7ABDC27}"/>
                </a:ext>
              </a:extLst>
            </p:cNvPr>
            <p:cNvSpPr/>
            <p:nvPr/>
          </p:nvSpPr>
          <p:spPr>
            <a:xfrm>
              <a:off x="1110049" y="5540308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" name="六角形 6">
              <a:extLst>
                <a:ext uri="{FF2B5EF4-FFF2-40B4-BE49-F238E27FC236}">
                  <a16:creationId xmlns:a16="http://schemas.microsoft.com/office/drawing/2014/main" id="{B3FCD503-046D-444D-9269-15915C35968A}"/>
                </a:ext>
              </a:extLst>
            </p:cNvPr>
            <p:cNvSpPr/>
            <p:nvPr/>
          </p:nvSpPr>
          <p:spPr>
            <a:xfrm>
              <a:off x="69984" y="4226521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" name="六角形 7">
              <a:extLst>
                <a:ext uri="{FF2B5EF4-FFF2-40B4-BE49-F238E27FC236}">
                  <a16:creationId xmlns:a16="http://schemas.microsoft.com/office/drawing/2014/main" id="{4C1115FD-1717-D347-8199-7D6D6FCC67E4}"/>
                </a:ext>
              </a:extLst>
            </p:cNvPr>
            <p:cNvSpPr/>
            <p:nvPr/>
          </p:nvSpPr>
          <p:spPr>
            <a:xfrm>
              <a:off x="1425412" y="5452333"/>
              <a:ext cx="849971" cy="73273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" name="六角形 8">
              <a:extLst>
                <a:ext uri="{FF2B5EF4-FFF2-40B4-BE49-F238E27FC236}">
                  <a16:creationId xmlns:a16="http://schemas.microsoft.com/office/drawing/2014/main" id="{E5C63D9F-BFCD-3140-94A8-307AF5CD17DE}"/>
                </a:ext>
              </a:extLst>
            </p:cNvPr>
            <p:cNvSpPr/>
            <p:nvPr/>
          </p:nvSpPr>
          <p:spPr>
            <a:xfrm>
              <a:off x="2381750" y="4795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8F8037B1-7FDF-994D-AC41-EE63AA65CA72}"/>
                </a:ext>
              </a:extLst>
            </p:cNvPr>
            <p:cNvSpPr/>
            <p:nvPr/>
          </p:nvSpPr>
          <p:spPr>
            <a:xfrm>
              <a:off x="484736" y="406057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06B0CEBF-684A-B949-81E1-48B28B2AF5A9}"/>
                </a:ext>
              </a:extLst>
            </p:cNvPr>
            <p:cNvSpPr/>
            <p:nvPr/>
          </p:nvSpPr>
          <p:spPr>
            <a:xfrm>
              <a:off x="2250370" y="4895556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2" name="六角形 11">
              <a:extLst>
                <a:ext uri="{FF2B5EF4-FFF2-40B4-BE49-F238E27FC236}">
                  <a16:creationId xmlns:a16="http://schemas.microsoft.com/office/drawing/2014/main" id="{7C3EB3F9-D389-0D4A-AB11-1F87700FBBED}"/>
                </a:ext>
              </a:extLst>
            </p:cNvPr>
            <p:cNvSpPr/>
            <p:nvPr/>
          </p:nvSpPr>
          <p:spPr>
            <a:xfrm>
              <a:off x="1399032" y="5608629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F6F7DF4F-2AE3-8847-A350-EB9438B0736B}"/>
                </a:ext>
              </a:extLst>
            </p:cNvPr>
            <p:cNvSpPr/>
            <p:nvPr/>
          </p:nvSpPr>
          <p:spPr>
            <a:xfrm>
              <a:off x="752646" y="3784269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4" name="六角形 13">
              <a:extLst>
                <a:ext uri="{FF2B5EF4-FFF2-40B4-BE49-F238E27FC236}">
                  <a16:creationId xmlns:a16="http://schemas.microsoft.com/office/drawing/2014/main" id="{7DB7DE9D-ACCD-C94B-8CB9-7861EDA360E5}"/>
                </a:ext>
              </a:extLst>
            </p:cNvPr>
            <p:cNvSpPr/>
            <p:nvPr/>
          </p:nvSpPr>
          <p:spPr>
            <a:xfrm>
              <a:off x="-9353" y="4360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5D003511-5BBA-6040-AFD6-FF2FD655C277}"/>
                </a:ext>
              </a:extLst>
            </p:cNvPr>
            <p:cNvSpPr/>
            <p:nvPr/>
          </p:nvSpPr>
          <p:spPr>
            <a:xfrm>
              <a:off x="400549" y="612662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6" name="六角形 15">
              <a:extLst>
                <a:ext uri="{FF2B5EF4-FFF2-40B4-BE49-F238E27FC236}">
                  <a16:creationId xmlns:a16="http://schemas.microsoft.com/office/drawing/2014/main" id="{2B4CD129-C45E-A24C-B0D8-38CA95630B05}"/>
                </a:ext>
              </a:extLst>
            </p:cNvPr>
            <p:cNvSpPr/>
            <p:nvPr/>
          </p:nvSpPr>
          <p:spPr>
            <a:xfrm>
              <a:off x="-369334" y="539271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7" name="六角形 16">
              <a:extLst>
                <a:ext uri="{FF2B5EF4-FFF2-40B4-BE49-F238E27FC236}">
                  <a16:creationId xmlns:a16="http://schemas.microsoft.com/office/drawing/2014/main" id="{BAB37F21-6916-8E4F-9137-5659FA977961}"/>
                </a:ext>
              </a:extLst>
            </p:cNvPr>
            <p:cNvSpPr/>
            <p:nvPr/>
          </p:nvSpPr>
          <p:spPr>
            <a:xfrm>
              <a:off x="-9353" y="322862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8" name="六角形 17">
              <a:extLst>
                <a:ext uri="{FF2B5EF4-FFF2-40B4-BE49-F238E27FC236}">
                  <a16:creationId xmlns:a16="http://schemas.microsoft.com/office/drawing/2014/main" id="{771996F3-A45B-7042-9A3B-8F3095EF0978}"/>
                </a:ext>
              </a:extLst>
            </p:cNvPr>
            <p:cNvSpPr/>
            <p:nvPr/>
          </p:nvSpPr>
          <p:spPr>
            <a:xfrm>
              <a:off x="2574284" y="603053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9" name="六角形 18">
              <a:extLst>
                <a:ext uri="{FF2B5EF4-FFF2-40B4-BE49-F238E27FC236}">
                  <a16:creationId xmlns:a16="http://schemas.microsoft.com/office/drawing/2014/main" id="{B131747C-B27D-0049-853D-FF14AE0E00BB}"/>
                </a:ext>
              </a:extLst>
            </p:cNvPr>
            <p:cNvSpPr/>
            <p:nvPr/>
          </p:nvSpPr>
          <p:spPr>
            <a:xfrm>
              <a:off x="3188627" y="572446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0" name="六角形 19">
              <a:extLst>
                <a:ext uri="{FF2B5EF4-FFF2-40B4-BE49-F238E27FC236}">
                  <a16:creationId xmlns:a16="http://schemas.microsoft.com/office/drawing/2014/main" id="{DDBCED6B-78B6-FC4E-8A15-4D7A51A8FCFF}"/>
                </a:ext>
              </a:extLst>
            </p:cNvPr>
            <p:cNvSpPr/>
            <p:nvPr/>
          </p:nvSpPr>
          <p:spPr>
            <a:xfrm>
              <a:off x="3528952" y="522088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1" name="六角形 20">
              <a:extLst>
                <a:ext uri="{FF2B5EF4-FFF2-40B4-BE49-F238E27FC236}">
                  <a16:creationId xmlns:a16="http://schemas.microsoft.com/office/drawing/2014/main" id="{38E6D56E-7F9F-CA46-9305-816237152329}"/>
                </a:ext>
              </a:extLst>
            </p:cNvPr>
            <p:cNvSpPr/>
            <p:nvPr/>
          </p:nvSpPr>
          <p:spPr>
            <a:xfrm>
              <a:off x="4453651" y="57244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2" name="六角形 21">
              <a:extLst>
                <a:ext uri="{FF2B5EF4-FFF2-40B4-BE49-F238E27FC236}">
                  <a16:creationId xmlns:a16="http://schemas.microsoft.com/office/drawing/2014/main" id="{023F866A-87EF-4141-863B-C0D413A28D82}"/>
                </a:ext>
              </a:extLst>
            </p:cNvPr>
            <p:cNvSpPr/>
            <p:nvPr/>
          </p:nvSpPr>
          <p:spPr>
            <a:xfrm>
              <a:off x="5039388" y="5968062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3" name="六角形 22">
              <a:extLst>
                <a:ext uri="{FF2B5EF4-FFF2-40B4-BE49-F238E27FC236}">
                  <a16:creationId xmlns:a16="http://schemas.microsoft.com/office/drawing/2014/main" id="{0ED4E7B3-45BC-7047-B251-38C6280C2095}"/>
                </a:ext>
              </a:extLst>
            </p:cNvPr>
            <p:cNvSpPr/>
            <p:nvPr/>
          </p:nvSpPr>
          <p:spPr>
            <a:xfrm>
              <a:off x="4803775" y="6101937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4" name="六角形 23">
              <a:extLst>
                <a:ext uri="{FF2B5EF4-FFF2-40B4-BE49-F238E27FC236}">
                  <a16:creationId xmlns:a16="http://schemas.microsoft.com/office/drawing/2014/main" id="{BBC1D3DA-92A6-8B41-941C-1625713EE2D2}"/>
                </a:ext>
              </a:extLst>
            </p:cNvPr>
            <p:cNvSpPr/>
            <p:nvPr/>
          </p:nvSpPr>
          <p:spPr>
            <a:xfrm>
              <a:off x="3893868" y="5669517"/>
              <a:ext cx="827736" cy="713566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5" name="六角形 24">
              <a:extLst>
                <a:ext uri="{FF2B5EF4-FFF2-40B4-BE49-F238E27FC236}">
                  <a16:creationId xmlns:a16="http://schemas.microsoft.com/office/drawing/2014/main" id="{14952508-0948-3844-B445-1995BD6BCA59}"/>
                </a:ext>
              </a:extLst>
            </p:cNvPr>
            <p:cNvSpPr/>
            <p:nvPr/>
          </p:nvSpPr>
          <p:spPr>
            <a:xfrm>
              <a:off x="785071" y="4804496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6" name="六角形 25">
              <a:extLst>
                <a:ext uri="{FF2B5EF4-FFF2-40B4-BE49-F238E27FC236}">
                  <a16:creationId xmlns:a16="http://schemas.microsoft.com/office/drawing/2014/main" id="{346A35FA-7C6A-5543-8BC7-323633750E79}"/>
                </a:ext>
              </a:extLst>
            </p:cNvPr>
            <p:cNvSpPr/>
            <p:nvPr/>
          </p:nvSpPr>
          <p:spPr>
            <a:xfrm>
              <a:off x="972154" y="4269647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7" name="六角形 26">
              <a:extLst>
                <a:ext uri="{FF2B5EF4-FFF2-40B4-BE49-F238E27FC236}">
                  <a16:creationId xmlns:a16="http://schemas.microsoft.com/office/drawing/2014/main" id="{923E11DA-122C-B743-92F1-1A359E7E6501}"/>
                </a:ext>
              </a:extLst>
            </p:cNvPr>
            <p:cNvSpPr/>
            <p:nvPr/>
          </p:nvSpPr>
          <p:spPr>
            <a:xfrm>
              <a:off x="-722686" y="6144927"/>
              <a:ext cx="1449270" cy="1249371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8" name="六角形 27">
              <a:extLst>
                <a:ext uri="{FF2B5EF4-FFF2-40B4-BE49-F238E27FC236}">
                  <a16:creationId xmlns:a16="http://schemas.microsoft.com/office/drawing/2014/main" id="{6EFE1506-3D71-D648-9476-034D5F3B1A08}"/>
                </a:ext>
              </a:extLst>
            </p:cNvPr>
            <p:cNvSpPr/>
            <p:nvPr/>
          </p:nvSpPr>
          <p:spPr>
            <a:xfrm>
              <a:off x="401596" y="290253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9" name="六角形 28">
              <a:extLst>
                <a:ext uri="{FF2B5EF4-FFF2-40B4-BE49-F238E27FC236}">
                  <a16:creationId xmlns:a16="http://schemas.microsoft.com/office/drawing/2014/main" id="{F4A9A486-E054-8841-A717-0F6E800EA5F9}"/>
                </a:ext>
              </a:extLst>
            </p:cNvPr>
            <p:cNvSpPr/>
            <p:nvPr/>
          </p:nvSpPr>
          <p:spPr>
            <a:xfrm>
              <a:off x="1562677" y="4475368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0" name="六角形 29">
              <a:extLst>
                <a:ext uri="{FF2B5EF4-FFF2-40B4-BE49-F238E27FC236}">
                  <a16:creationId xmlns:a16="http://schemas.microsoft.com/office/drawing/2014/main" id="{0B4F4ADC-F701-C643-99B1-AB5AA84FC2FA}"/>
                </a:ext>
              </a:extLst>
            </p:cNvPr>
            <p:cNvSpPr/>
            <p:nvPr/>
          </p:nvSpPr>
          <p:spPr>
            <a:xfrm>
              <a:off x="3615238" y="541600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1" name="六角形 30">
              <a:extLst>
                <a:ext uri="{FF2B5EF4-FFF2-40B4-BE49-F238E27FC236}">
                  <a16:creationId xmlns:a16="http://schemas.microsoft.com/office/drawing/2014/main" id="{7E794CF3-E4F2-5B48-B585-5CDEF27BEE9B}"/>
                </a:ext>
              </a:extLst>
            </p:cNvPr>
            <p:cNvSpPr/>
            <p:nvPr/>
          </p:nvSpPr>
          <p:spPr>
            <a:xfrm>
              <a:off x="1801946" y="5440188"/>
              <a:ext cx="1438342" cy="1239950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2" name="六角形 31">
              <a:extLst>
                <a:ext uri="{FF2B5EF4-FFF2-40B4-BE49-F238E27FC236}">
                  <a16:creationId xmlns:a16="http://schemas.microsoft.com/office/drawing/2014/main" id="{77E9FEE5-C283-2342-9CE3-92BA3C2ACCCE}"/>
                </a:ext>
              </a:extLst>
            </p:cNvPr>
            <p:cNvSpPr/>
            <p:nvPr/>
          </p:nvSpPr>
          <p:spPr>
            <a:xfrm>
              <a:off x="2114040" y="6126439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3" name="六角形 32">
              <a:extLst>
                <a:ext uri="{FF2B5EF4-FFF2-40B4-BE49-F238E27FC236}">
                  <a16:creationId xmlns:a16="http://schemas.microsoft.com/office/drawing/2014/main" id="{FFF78613-5DB9-9941-B5ED-9317C6B1AB03}"/>
                </a:ext>
              </a:extLst>
            </p:cNvPr>
            <p:cNvSpPr/>
            <p:nvPr/>
          </p:nvSpPr>
          <p:spPr>
            <a:xfrm>
              <a:off x="100545" y="2453808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4" name="六角形 33">
              <a:extLst>
                <a:ext uri="{FF2B5EF4-FFF2-40B4-BE49-F238E27FC236}">
                  <a16:creationId xmlns:a16="http://schemas.microsoft.com/office/drawing/2014/main" id="{3127C6D0-A4DD-BD43-8CE0-F6FE8C5A15A5}"/>
                </a:ext>
              </a:extLst>
            </p:cNvPr>
            <p:cNvSpPr/>
            <p:nvPr/>
          </p:nvSpPr>
          <p:spPr>
            <a:xfrm>
              <a:off x="1289" y="2890713"/>
              <a:ext cx="357510" cy="308198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5" name="六角形 34">
              <a:extLst>
                <a:ext uri="{FF2B5EF4-FFF2-40B4-BE49-F238E27FC236}">
                  <a16:creationId xmlns:a16="http://schemas.microsoft.com/office/drawing/2014/main" id="{6B5F1755-6E64-6343-B278-1AB73A5FE513}"/>
                </a:ext>
              </a:extLst>
            </p:cNvPr>
            <p:cNvSpPr/>
            <p:nvPr/>
          </p:nvSpPr>
          <p:spPr>
            <a:xfrm>
              <a:off x="186140" y="26593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6" name="六角形 35">
              <a:extLst>
                <a:ext uri="{FF2B5EF4-FFF2-40B4-BE49-F238E27FC236}">
                  <a16:creationId xmlns:a16="http://schemas.microsoft.com/office/drawing/2014/main" id="{D2E099FD-76FF-AB4A-AB35-8C4AD8C09E7B}"/>
                </a:ext>
              </a:extLst>
            </p:cNvPr>
            <p:cNvSpPr/>
            <p:nvPr/>
          </p:nvSpPr>
          <p:spPr>
            <a:xfrm>
              <a:off x="3792023" y="6470251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7" name="六角形 36">
              <a:extLst>
                <a:ext uri="{FF2B5EF4-FFF2-40B4-BE49-F238E27FC236}">
                  <a16:creationId xmlns:a16="http://schemas.microsoft.com/office/drawing/2014/main" id="{B7732F4B-64DD-B64E-B420-16BF8E1C0457}"/>
                </a:ext>
              </a:extLst>
            </p:cNvPr>
            <p:cNvSpPr/>
            <p:nvPr/>
          </p:nvSpPr>
          <p:spPr>
            <a:xfrm>
              <a:off x="96381" y="4987296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8" name="六角形 37">
              <a:extLst>
                <a:ext uri="{FF2B5EF4-FFF2-40B4-BE49-F238E27FC236}">
                  <a16:creationId xmlns:a16="http://schemas.microsoft.com/office/drawing/2014/main" id="{83475B87-DFB0-EA4B-B35E-D5007307B777}"/>
                </a:ext>
              </a:extLst>
            </p:cNvPr>
            <p:cNvSpPr/>
            <p:nvPr/>
          </p:nvSpPr>
          <p:spPr>
            <a:xfrm>
              <a:off x="446524" y="6276260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9" name="六角形 38">
              <a:extLst>
                <a:ext uri="{FF2B5EF4-FFF2-40B4-BE49-F238E27FC236}">
                  <a16:creationId xmlns:a16="http://schemas.microsoft.com/office/drawing/2014/main" id="{019636EC-CDE7-B44A-8922-D44972F6AE2D}"/>
                </a:ext>
              </a:extLst>
            </p:cNvPr>
            <p:cNvSpPr/>
            <p:nvPr/>
          </p:nvSpPr>
          <p:spPr>
            <a:xfrm>
              <a:off x="180044" y="3640182"/>
              <a:ext cx="700249" cy="60366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0" name="六角形 39">
              <a:extLst>
                <a:ext uri="{FF2B5EF4-FFF2-40B4-BE49-F238E27FC236}">
                  <a16:creationId xmlns:a16="http://schemas.microsoft.com/office/drawing/2014/main" id="{AC410DCC-1B37-A643-93BA-DEBB79D15FF8}"/>
                </a:ext>
              </a:extLst>
            </p:cNvPr>
            <p:cNvSpPr/>
            <p:nvPr/>
          </p:nvSpPr>
          <p:spPr>
            <a:xfrm>
              <a:off x="1704808" y="4617845"/>
              <a:ext cx="1161883" cy="1001623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1" name="六角形 40">
              <a:extLst>
                <a:ext uri="{FF2B5EF4-FFF2-40B4-BE49-F238E27FC236}">
                  <a16:creationId xmlns:a16="http://schemas.microsoft.com/office/drawing/2014/main" id="{B695FBE3-111E-344F-B884-998CD94E7F66}"/>
                </a:ext>
              </a:extLst>
            </p:cNvPr>
            <p:cNvSpPr/>
            <p:nvPr/>
          </p:nvSpPr>
          <p:spPr>
            <a:xfrm>
              <a:off x="136909" y="2927855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2" name="六角形 41">
              <a:extLst>
                <a:ext uri="{FF2B5EF4-FFF2-40B4-BE49-F238E27FC236}">
                  <a16:creationId xmlns:a16="http://schemas.microsoft.com/office/drawing/2014/main" id="{3822B8BB-CA51-3E4C-8BC9-8CF2BABEB6C2}"/>
                </a:ext>
              </a:extLst>
            </p:cNvPr>
            <p:cNvSpPr/>
            <p:nvPr/>
          </p:nvSpPr>
          <p:spPr>
            <a:xfrm>
              <a:off x="2403238" y="5017762"/>
              <a:ext cx="1169904" cy="1008538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3" name="六角形 42">
              <a:extLst>
                <a:ext uri="{FF2B5EF4-FFF2-40B4-BE49-F238E27FC236}">
                  <a16:creationId xmlns:a16="http://schemas.microsoft.com/office/drawing/2014/main" id="{4BBBAA06-2290-4041-9597-643D7536DA88}"/>
                </a:ext>
              </a:extLst>
            </p:cNvPr>
            <p:cNvSpPr/>
            <p:nvPr/>
          </p:nvSpPr>
          <p:spPr>
            <a:xfrm>
              <a:off x="1943427" y="4599069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8062EA6E-0026-1F49-A98A-CD88C745F84B}"/>
                </a:ext>
              </a:extLst>
            </p:cNvPr>
            <p:cNvSpPr/>
            <p:nvPr/>
          </p:nvSpPr>
          <p:spPr>
            <a:xfrm>
              <a:off x="4319759" y="518572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7F3C6A07-546C-F444-8775-71C90CD1FBDD}"/>
                </a:ext>
              </a:extLst>
            </p:cNvPr>
            <p:cNvSpPr/>
            <p:nvPr/>
          </p:nvSpPr>
          <p:spPr>
            <a:xfrm>
              <a:off x="5302283" y="591619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19B43151-1E6C-8542-A005-1DCA83EC4D00}"/>
                </a:ext>
              </a:extLst>
            </p:cNvPr>
            <p:cNvSpPr/>
            <p:nvPr/>
          </p:nvSpPr>
          <p:spPr>
            <a:xfrm>
              <a:off x="400549" y="239712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9F1524AA-F15C-E647-9379-B4A21BACD0DA}"/>
                </a:ext>
              </a:extLst>
            </p:cNvPr>
            <p:cNvSpPr/>
            <p:nvPr/>
          </p:nvSpPr>
          <p:spPr>
            <a:xfrm>
              <a:off x="1011201" y="57869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1F4A7200-3B7E-1040-92B2-F2ECF4E542EE}"/>
                </a:ext>
              </a:extLst>
            </p:cNvPr>
            <p:cNvSpPr/>
            <p:nvPr/>
          </p:nvSpPr>
          <p:spPr>
            <a:xfrm>
              <a:off x="107694" y="477973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DDA4062A-DEFF-9D41-90E5-A29FF40B1212}"/>
                </a:ext>
              </a:extLst>
            </p:cNvPr>
            <p:cNvSpPr/>
            <p:nvPr/>
          </p:nvSpPr>
          <p:spPr>
            <a:xfrm>
              <a:off x="1001101" y="47881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BC6F18FD-C7E9-B94C-A93D-B41A4738B936}"/>
                </a:ext>
              </a:extLst>
            </p:cNvPr>
            <p:cNvSpPr/>
            <p:nvPr/>
          </p:nvSpPr>
          <p:spPr>
            <a:xfrm>
              <a:off x="2795226" y="604535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1" name="六角形 50">
              <a:extLst>
                <a:ext uri="{FF2B5EF4-FFF2-40B4-BE49-F238E27FC236}">
                  <a16:creationId xmlns:a16="http://schemas.microsoft.com/office/drawing/2014/main" id="{1433B493-00AC-C54F-80B7-C72961ACDC78}"/>
                </a:ext>
              </a:extLst>
            </p:cNvPr>
            <p:cNvSpPr/>
            <p:nvPr/>
          </p:nvSpPr>
          <p:spPr>
            <a:xfrm>
              <a:off x="1909602" y="4033470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9E999A0D-5A38-B348-BF9B-3C26512D4350}"/>
                </a:ext>
              </a:extLst>
            </p:cNvPr>
            <p:cNvSpPr/>
            <p:nvPr/>
          </p:nvSpPr>
          <p:spPr>
            <a:xfrm>
              <a:off x="1413194" y="385326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2423C33-6141-2F43-B06B-0D2CF101E210}"/>
              </a:ext>
            </a:extLst>
          </p:cNvPr>
          <p:cNvSpPr/>
          <p:nvPr userDrawn="1"/>
        </p:nvSpPr>
        <p:spPr>
          <a:xfrm>
            <a:off x="0" y="4240"/>
            <a:ext cx="9906000" cy="68299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18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71D552A-5618-2342-84D3-660BBB9ADFD9}"/>
              </a:ext>
            </a:extLst>
          </p:cNvPr>
          <p:cNvGrpSpPr/>
          <p:nvPr userDrawn="1"/>
        </p:nvGrpSpPr>
        <p:grpSpPr>
          <a:xfrm rot="10800000">
            <a:off x="6836762" y="-518468"/>
            <a:ext cx="4211629" cy="3119716"/>
            <a:chOff x="5148617" y="-118967"/>
            <a:chExt cx="4211629" cy="3119716"/>
          </a:xfrm>
        </p:grpSpPr>
        <p:sp>
          <p:nvSpPr>
            <p:cNvPr id="55" name="六角形 54">
              <a:extLst>
                <a:ext uri="{FF2B5EF4-FFF2-40B4-BE49-F238E27FC236}">
                  <a16:creationId xmlns:a16="http://schemas.microsoft.com/office/drawing/2014/main" id="{C8528258-1B92-A04E-BBD5-E90BCFD7927D}"/>
                </a:ext>
              </a:extLst>
            </p:cNvPr>
            <p:cNvSpPr/>
            <p:nvPr/>
          </p:nvSpPr>
          <p:spPr>
            <a:xfrm>
              <a:off x="6853251" y="151507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F70C156D-F3F5-EF45-9A4D-BD5011A28E77}"/>
                </a:ext>
              </a:extLst>
            </p:cNvPr>
            <p:cNvSpPr/>
            <p:nvPr/>
          </p:nvSpPr>
          <p:spPr>
            <a:xfrm>
              <a:off x="5309973" y="609602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7" name="六角形 56">
              <a:extLst>
                <a:ext uri="{FF2B5EF4-FFF2-40B4-BE49-F238E27FC236}">
                  <a16:creationId xmlns:a16="http://schemas.microsoft.com/office/drawing/2014/main" id="{E2A5C145-3DF9-B641-B865-6743A9306018}"/>
                </a:ext>
              </a:extLst>
            </p:cNvPr>
            <p:cNvSpPr/>
            <p:nvPr/>
          </p:nvSpPr>
          <p:spPr>
            <a:xfrm>
              <a:off x="7229838" y="1427098"/>
              <a:ext cx="599400" cy="51672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8" name="六角形 57">
              <a:extLst>
                <a:ext uri="{FF2B5EF4-FFF2-40B4-BE49-F238E27FC236}">
                  <a16:creationId xmlns:a16="http://schemas.microsoft.com/office/drawing/2014/main" id="{E7FED164-1F89-B849-BA9C-9D302BBB1E61}"/>
                </a:ext>
              </a:extLst>
            </p:cNvPr>
            <p:cNvSpPr/>
            <p:nvPr/>
          </p:nvSpPr>
          <p:spPr>
            <a:xfrm>
              <a:off x="7447636" y="1113011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9" name="六角形 58">
              <a:extLst>
                <a:ext uri="{FF2B5EF4-FFF2-40B4-BE49-F238E27FC236}">
                  <a16:creationId xmlns:a16="http://schemas.microsoft.com/office/drawing/2014/main" id="{E126A520-2F13-B64A-A739-B5099216742B}"/>
                </a:ext>
              </a:extLst>
            </p:cNvPr>
            <p:cNvSpPr/>
            <p:nvPr/>
          </p:nvSpPr>
          <p:spPr>
            <a:xfrm>
              <a:off x="5822759" y="443653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0" name="六角形 59">
              <a:extLst>
                <a:ext uri="{FF2B5EF4-FFF2-40B4-BE49-F238E27FC236}">
                  <a16:creationId xmlns:a16="http://schemas.microsoft.com/office/drawing/2014/main" id="{FF12E4DA-FBF9-2147-86F3-4820FBF30E73}"/>
                </a:ext>
              </a:extLst>
            </p:cNvPr>
            <p:cNvSpPr/>
            <p:nvPr/>
          </p:nvSpPr>
          <p:spPr>
            <a:xfrm>
              <a:off x="7316256" y="121286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1" name="六角形 60">
              <a:extLst>
                <a:ext uri="{FF2B5EF4-FFF2-40B4-BE49-F238E27FC236}">
                  <a16:creationId xmlns:a16="http://schemas.microsoft.com/office/drawing/2014/main" id="{6F6DC2D8-56CC-724D-B5F3-1D35AC57E958}"/>
                </a:ext>
              </a:extLst>
            </p:cNvPr>
            <p:cNvSpPr/>
            <p:nvPr/>
          </p:nvSpPr>
          <p:spPr>
            <a:xfrm>
              <a:off x="6876918" y="199171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2" name="六角形 61">
              <a:extLst>
                <a:ext uri="{FF2B5EF4-FFF2-40B4-BE49-F238E27FC236}">
                  <a16:creationId xmlns:a16="http://schemas.microsoft.com/office/drawing/2014/main" id="{4566BBD1-E11E-114F-945A-36B3E4BA0289}"/>
                </a:ext>
              </a:extLst>
            </p:cNvPr>
            <p:cNvSpPr/>
            <p:nvPr/>
          </p:nvSpPr>
          <p:spPr>
            <a:xfrm>
              <a:off x="6230532" y="16735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3" name="六角形 62">
              <a:extLst>
                <a:ext uri="{FF2B5EF4-FFF2-40B4-BE49-F238E27FC236}">
                  <a16:creationId xmlns:a16="http://schemas.microsoft.com/office/drawing/2014/main" id="{8BDFB5FC-9B5C-D04F-80C3-BAF20487BC2D}"/>
                </a:ext>
              </a:extLst>
            </p:cNvPr>
            <p:cNvSpPr/>
            <p:nvPr/>
          </p:nvSpPr>
          <p:spPr>
            <a:xfrm>
              <a:off x="5468533" y="743788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4" name="六角形 63">
              <a:extLst>
                <a:ext uri="{FF2B5EF4-FFF2-40B4-BE49-F238E27FC236}">
                  <a16:creationId xmlns:a16="http://schemas.microsoft.com/office/drawing/2014/main" id="{7EF669CF-D70B-E84C-B0BD-BD5A057EC6E9}"/>
                </a:ext>
              </a:extLst>
            </p:cNvPr>
            <p:cNvSpPr/>
            <p:nvPr/>
          </p:nvSpPr>
          <p:spPr>
            <a:xfrm>
              <a:off x="6381648" y="210139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5" name="六角形 64">
              <a:extLst>
                <a:ext uri="{FF2B5EF4-FFF2-40B4-BE49-F238E27FC236}">
                  <a16:creationId xmlns:a16="http://schemas.microsoft.com/office/drawing/2014/main" id="{39D34E55-29E7-1447-A17E-FB83ADD53359}"/>
                </a:ext>
              </a:extLst>
            </p:cNvPr>
            <p:cNvSpPr/>
            <p:nvPr/>
          </p:nvSpPr>
          <p:spPr>
            <a:xfrm>
              <a:off x="5611765" y="136748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6" name="六角形 65">
              <a:extLst>
                <a:ext uri="{FF2B5EF4-FFF2-40B4-BE49-F238E27FC236}">
                  <a16:creationId xmlns:a16="http://schemas.microsoft.com/office/drawing/2014/main" id="{DC506F34-D839-EA46-BE79-EA839DC50D27}"/>
                </a:ext>
              </a:extLst>
            </p:cNvPr>
            <p:cNvSpPr/>
            <p:nvPr/>
          </p:nvSpPr>
          <p:spPr>
            <a:xfrm>
              <a:off x="5768130" y="207125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7" name="六角形 66">
              <a:extLst>
                <a:ext uri="{FF2B5EF4-FFF2-40B4-BE49-F238E27FC236}">
                  <a16:creationId xmlns:a16="http://schemas.microsoft.com/office/drawing/2014/main" id="{B1427CE7-6482-0245-A783-1F0B381DD63C}"/>
                </a:ext>
              </a:extLst>
            </p:cNvPr>
            <p:cNvSpPr/>
            <p:nvPr/>
          </p:nvSpPr>
          <p:spPr>
            <a:xfrm>
              <a:off x="7514218" y="234784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8" name="六角形 67">
              <a:extLst>
                <a:ext uri="{FF2B5EF4-FFF2-40B4-BE49-F238E27FC236}">
                  <a16:creationId xmlns:a16="http://schemas.microsoft.com/office/drawing/2014/main" id="{C1CB124A-8302-2E48-986F-5E8E63564A7E}"/>
                </a:ext>
              </a:extLst>
            </p:cNvPr>
            <p:cNvSpPr/>
            <p:nvPr/>
          </p:nvSpPr>
          <p:spPr>
            <a:xfrm>
              <a:off x="8128561" y="204177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9" name="六角形 68">
              <a:extLst>
                <a:ext uri="{FF2B5EF4-FFF2-40B4-BE49-F238E27FC236}">
                  <a16:creationId xmlns:a16="http://schemas.microsoft.com/office/drawing/2014/main" id="{0C24860C-23FD-5D49-815A-8AA1B4451B4F}"/>
                </a:ext>
              </a:extLst>
            </p:cNvPr>
            <p:cNvSpPr/>
            <p:nvPr/>
          </p:nvSpPr>
          <p:spPr>
            <a:xfrm>
              <a:off x="8468886" y="1538185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0" name="六角形 69">
              <a:extLst>
                <a:ext uri="{FF2B5EF4-FFF2-40B4-BE49-F238E27FC236}">
                  <a16:creationId xmlns:a16="http://schemas.microsoft.com/office/drawing/2014/main" id="{8595CB1D-4DDC-AB46-8473-C015E32FF565}"/>
                </a:ext>
              </a:extLst>
            </p:cNvPr>
            <p:cNvSpPr/>
            <p:nvPr/>
          </p:nvSpPr>
          <p:spPr>
            <a:xfrm>
              <a:off x="8776526" y="1986821"/>
              <a:ext cx="583720" cy="50320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1" name="六角形 70">
              <a:extLst>
                <a:ext uri="{FF2B5EF4-FFF2-40B4-BE49-F238E27FC236}">
                  <a16:creationId xmlns:a16="http://schemas.microsoft.com/office/drawing/2014/main" id="{E9CBA7D1-CA16-B44F-AFB5-2B4CAFE7347E}"/>
                </a:ext>
              </a:extLst>
            </p:cNvPr>
            <p:cNvSpPr/>
            <p:nvPr/>
          </p:nvSpPr>
          <p:spPr>
            <a:xfrm>
              <a:off x="6137005" y="1187578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2" name="六角形 71">
              <a:extLst>
                <a:ext uri="{FF2B5EF4-FFF2-40B4-BE49-F238E27FC236}">
                  <a16:creationId xmlns:a16="http://schemas.microsoft.com/office/drawing/2014/main" id="{CCCEABBF-E365-CE48-9549-36738538A1D8}"/>
                </a:ext>
              </a:extLst>
            </p:cNvPr>
            <p:cNvSpPr/>
            <p:nvPr/>
          </p:nvSpPr>
          <p:spPr>
            <a:xfrm>
              <a:off x="6160692" y="652728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3" name="六角形 72">
              <a:extLst>
                <a:ext uri="{FF2B5EF4-FFF2-40B4-BE49-F238E27FC236}">
                  <a16:creationId xmlns:a16="http://schemas.microsoft.com/office/drawing/2014/main" id="{20F2F5B6-5C3B-4D45-B33C-50885B074ADC}"/>
                </a:ext>
              </a:extLst>
            </p:cNvPr>
            <p:cNvSpPr/>
            <p:nvPr/>
          </p:nvSpPr>
          <p:spPr>
            <a:xfrm>
              <a:off x="5258413" y="2119692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4" name="六角形 73">
              <a:extLst>
                <a:ext uri="{FF2B5EF4-FFF2-40B4-BE49-F238E27FC236}">
                  <a16:creationId xmlns:a16="http://schemas.microsoft.com/office/drawing/2014/main" id="{5E446EBA-2BB5-CA4A-936F-4D05CB393BFE}"/>
                </a:ext>
              </a:extLst>
            </p:cNvPr>
            <p:cNvSpPr/>
            <p:nvPr/>
          </p:nvSpPr>
          <p:spPr>
            <a:xfrm>
              <a:off x="6053127" y="-118967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5" name="六角形 74">
              <a:extLst>
                <a:ext uri="{FF2B5EF4-FFF2-40B4-BE49-F238E27FC236}">
                  <a16:creationId xmlns:a16="http://schemas.microsoft.com/office/drawing/2014/main" id="{8AF9473F-4B79-674E-A45C-E7DB4161FE4D}"/>
                </a:ext>
              </a:extLst>
            </p:cNvPr>
            <p:cNvSpPr/>
            <p:nvPr/>
          </p:nvSpPr>
          <p:spPr>
            <a:xfrm>
              <a:off x="6900700" y="858449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6" name="六角形 75">
              <a:extLst>
                <a:ext uri="{FF2B5EF4-FFF2-40B4-BE49-F238E27FC236}">
                  <a16:creationId xmlns:a16="http://schemas.microsoft.com/office/drawing/2014/main" id="{443B21C5-0437-5244-9AA0-435E0C77F727}"/>
                </a:ext>
              </a:extLst>
            </p:cNvPr>
            <p:cNvSpPr/>
            <p:nvPr/>
          </p:nvSpPr>
          <p:spPr>
            <a:xfrm>
              <a:off x="8541261" y="1733306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7" name="六角形 76">
              <a:extLst>
                <a:ext uri="{FF2B5EF4-FFF2-40B4-BE49-F238E27FC236}">
                  <a16:creationId xmlns:a16="http://schemas.microsoft.com/office/drawing/2014/main" id="{1CCE3694-482E-FE41-835E-FCDB2812910F}"/>
                </a:ext>
              </a:extLst>
            </p:cNvPr>
            <p:cNvSpPr/>
            <p:nvPr/>
          </p:nvSpPr>
          <p:spPr>
            <a:xfrm>
              <a:off x="7276610" y="1823269"/>
              <a:ext cx="1014319" cy="87441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8" name="六角形 77">
              <a:extLst>
                <a:ext uri="{FF2B5EF4-FFF2-40B4-BE49-F238E27FC236}">
                  <a16:creationId xmlns:a16="http://schemas.microsoft.com/office/drawing/2014/main" id="{28CC2620-6A88-0847-877F-01D663F76913}"/>
                </a:ext>
              </a:extLst>
            </p:cNvPr>
            <p:cNvSpPr/>
            <p:nvPr/>
          </p:nvSpPr>
          <p:spPr>
            <a:xfrm>
              <a:off x="6942029" y="244374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9" name="六角形 78">
              <a:extLst>
                <a:ext uri="{FF2B5EF4-FFF2-40B4-BE49-F238E27FC236}">
                  <a16:creationId xmlns:a16="http://schemas.microsoft.com/office/drawing/2014/main" id="{F742B385-6C98-4146-91E8-16A2A77CF67F}"/>
                </a:ext>
              </a:extLst>
            </p:cNvPr>
            <p:cNvSpPr/>
            <p:nvPr/>
          </p:nvSpPr>
          <p:spPr>
            <a:xfrm>
              <a:off x="8342053" y="2490028"/>
              <a:ext cx="493815" cy="42570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0" name="六角形 79">
              <a:extLst>
                <a:ext uri="{FF2B5EF4-FFF2-40B4-BE49-F238E27FC236}">
                  <a16:creationId xmlns:a16="http://schemas.microsoft.com/office/drawing/2014/main" id="{8EAFEF47-65A6-8F4A-BB6A-ADE17866A6C0}"/>
                </a:ext>
              </a:extLst>
            </p:cNvPr>
            <p:cNvSpPr/>
            <p:nvPr/>
          </p:nvSpPr>
          <p:spPr>
            <a:xfrm>
              <a:off x="5434404" y="1370377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1" name="六角形 80">
              <a:extLst>
                <a:ext uri="{FF2B5EF4-FFF2-40B4-BE49-F238E27FC236}">
                  <a16:creationId xmlns:a16="http://schemas.microsoft.com/office/drawing/2014/main" id="{BA682AD2-003F-1042-96A8-986DAADD13C0}"/>
                </a:ext>
              </a:extLst>
            </p:cNvPr>
            <p:cNvSpPr/>
            <p:nvPr/>
          </p:nvSpPr>
          <p:spPr>
            <a:xfrm>
              <a:off x="6189726" y="2251025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2" name="六角形 81">
              <a:extLst>
                <a:ext uri="{FF2B5EF4-FFF2-40B4-BE49-F238E27FC236}">
                  <a16:creationId xmlns:a16="http://schemas.microsoft.com/office/drawing/2014/main" id="{21A86445-F88A-F642-8B7E-8AFD58834632}"/>
                </a:ext>
              </a:extLst>
            </p:cNvPr>
            <p:cNvSpPr/>
            <p:nvPr/>
          </p:nvSpPr>
          <p:spPr>
            <a:xfrm>
              <a:off x="5736717" y="618682"/>
              <a:ext cx="493815" cy="42570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3" name="六角形 82">
              <a:extLst>
                <a:ext uri="{FF2B5EF4-FFF2-40B4-BE49-F238E27FC236}">
                  <a16:creationId xmlns:a16="http://schemas.microsoft.com/office/drawing/2014/main" id="{3F05D4C9-C756-F947-BBE8-E5E411D0E290}"/>
                </a:ext>
              </a:extLst>
            </p:cNvPr>
            <p:cNvSpPr/>
            <p:nvPr/>
          </p:nvSpPr>
          <p:spPr>
            <a:xfrm>
              <a:off x="7097973" y="1000926"/>
              <a:ext cx="819360" cy="706345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4" name="六角形 83">
              <a:extLst>
                <a:ext uri="{FF2B5EF4-FFF2-40B4-BE49-F238E27FC236}">
                  <a16:creationId xmlns:a16="http://schemas.microsoft.com/office/drawing/2014/main" id="{A294A201-79B3-B84B-BE9C-BCF292063F23}"/>
                </a:ext>
              </a:extLst>
            </p:cNvPr>
            <p:cNvSpPr/>
            <p:nvPr/>
          </p:nvSpPr>
          <p:spPr>
            <a:xfrm>
              <a:off x="7386768" y="1335066"/>
              <a:ext cx="825016" cy="711221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5" name="六角形 84">
              <a:extLst>
                <a:ext uri="{FF2B5EF4-FFF2-40B4-BE49-F238E27FC236}">
                  <a16:creationId xmlns:a16="http://schemas.microsoft.com/office/drawing/2014/main" id="{B271598B-7DFA-214D-A822-AAC63561C09D}"/>
                </a:ext>
              </a:extLst>
            </p:cNvPr>
            <p:cNvSpPr/>
            <p:nvPr/>
          </p:nvSpPr>
          <p:spPr>
            <a:xfrm>
              <a:off x="7131965" y="982150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FE2B30C0-08EB-A74D-80BE-1F341F2655CE}"/>
                </a:ext>
              </a:extLst>
            </p:cNvPr>
            <p:cNvSpPr/>
            <p:nvPr/>
          </p:nvSpPr>
          <p:spPr>
            <a:xfrm>
              <a:off x="8948682" y="150302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0185738B-DEEF-B248-BA4B-35EDF2C5F8F1}"/>
                </a:ext>
              </a:extLst>
            </p:cNvPr>
            <p:cNvSpPr/>
            <p:nvPr/>
          </p:nvSpPr>
          <p:spPr>
            <a:xfrm>
              <a:off x="6555337" y="17617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9E19888-915D-904E-AE21-CACCCE5CDD57}"/>
                </a:ext>
              </a:extLst>
            </p:cNvPr>
            <p:cNvSpPr/>
            <p:nvPr/>
          </p:nvSpPr>
          <p:spPr>
            <a:xfrm>
              <a:off x="5148617" y="116281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0DA10BDE-5593-E442-A8FC-82935E388130}"/>
                </a:ext>
              </a:extLst>
            </p:cNvPr>
            <p:cNvSpPr/>
            <p:nvPr/>
          </p:nvSpPr>
          <p:spPr>
            <a:xfrm>
              <a:off x="6042024" y="117127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FFB2D14B-5F17-284D-952D-8BAB88037155}"/>
                </a:ext>
              </a:extLst>
            </p:cNvPr>
            <p:cNvSpPr/>
            <p:nvPr/>
          </p:nvSpPr>
          <p:spPr>
            <a:xfrm>
              <a:off x="7424149" y="23626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1" name="六角形 90">
              <a:extLst>
                <a:ext uri="{FF2B5EF4-FFF2-40B4-BE49-F238E27FC236}">
                  <a16:creationId xmlns:a16="http://schemas.microsoft.com/office/drawing/2014/main" id="{694BF1BA-BBB1-F546-9AD1-4F124A810DE4}"/>
                </a:ext>
              </a:extLst>
            </p:cNvPr>
            <p:cNvSpPr/>
            <p:nvPr/>
          </p:nvSpPr>
          <p:spPr>
            <a:xfrm>
              <a:off x="7065638" y="416551"/>
              <a:ext cx="252116" cy="21734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33E617A5-BAA4-0546-8FBD-C77495B9A60A}"/>
                </a:ext>
              </a:extLst>
            </p:cNvPr>
            <p:cNvSpPr/>
            <p:nvPr/>
          </p:nvSpPr>
          <p:spPr>
            <a:xfrm>
              <a:off x="6753714" y="8317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</p:spTree>
    <p:extLst>
      <p:ext uri="{BB962C8B-B14F-4D97-AF65-F5344CB8AC3E}">
        <p14:creationId xmlns:p14="http://schemas.microsoft.com/office/powerpoint/2010/main" val="30789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2286"/>
            </a:lvl1pPr>
            <a:lvl2pPr>
              <a:defRPr sz="2000"/>
            </a:lvl2pPr>
            <a:lvl3pPr>
              <a:defRPr sz="1714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2286"/>
            </a:lvl1pPr>
            <a:lvl2pPr marL="326578" indent="0">
              <a:buNone/>
              <a:defRPr sz="2000"/>
            </a:lvl2pPr>
            <a:lvl3pPr marL="653156" indent="0">
              <a:buNone/>
              <a:defRPr sz="1714"/>
            </a:lvl3pPr>
            <a:lvl4pPr marL="979734" indent="0">
              <a:buNone/>
              <a:defRPr sz="1429"/>
            </a:lvl4pPr>
            <a:lvl5pPr marL="1306312" indent="0">
              <a:buNone/>
              <a:defRPr sz="1429"/>
            </a:lvl5pPr>
            <a:lvl6pPr marL="1632890" indent="0">
              <a:buNone/>
              <a:defRPr sz="1429"/>
            </a:lvl6pPr>
            <a:lvl7pPr marL="1959468" indent="0">
              <a:buNone/>
              <a:defRPr sz="1429"/>
            </a:lvl7pPr>
            <a:lvl8pPr marL="2286046" indent="0">
              <a:buNone/>
              <a:defRPr sz="1429"/>
            </a:lvl8pPr>
            <a:lvl9pPr marL="2612624" indent="0">
              <a:buNone/>
              <a:defRPr sz="142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6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37C0-7A36-9F4A-B6CD-6D30F1BC3316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3156" rtl="0" eaLnBrk="1" latinLnBrk="0" hangingPunct="1">
        <a:lnSpc>
          <a:spcPct val="90000"/>
        </a:lnSpc>
        <a:spcBef>
          <a:spcPct val="0"/>
        </a:spcBef>
        <a:buNone/>
        <a:defRPr kumimoji="1" sz="31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89" indent="-163289" algn="l" defTabSz="653156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86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1644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14302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469601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96179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2275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4933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7591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FDBFC0-B30C-8642-A5F4-FB3E51449C0C}"/>
              </a:ext>
            </a:extLst>
          </p:cNvPr>
          <p:cNvSpPr txBox="1"/>
          <p:nvPr/>
        </p:nvSpPr>
        <p:spPr>
          <a:xfrm>
            <a:off x="7411108" y="6491836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2060"/>
                </a:solidFill>
                <a:latin typeface="IBM Plex Sans" panose="020B0503050203000203" pitchFamily="34" charset="0"/>
              </a:rPr>
              <a:t>Quantum Challenge 2020</a:t>
            </a:r>
            <a:endParaRPr kumimoji="1" lang="ja-JP" altLang="en-US" sz="1400" b="1">
              <a:solidFill>
                <a:srgbClr val="002060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37307-10FC-D143-9DE5-98B7F32A639F}"/>
              </a:ext>
            </a:extLst>
          </p:cNvPr>
          <p:cNvSpPr txBox="1"/>
          <p:nvPr/>
        </p:nvSpPr>
        <p:spPr>
          <a:xfrm>
            <a:off x="573745" y="184818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Week 2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9E3E-CD15-7D49-9756-7CC079DC8A7B}"/>
              </a:ext>
            </a:extLst>
          </p:cNvPr>
          <p:cNvSpPr txBox="1"/>
          <p:nvPr/>
        </p:nvSpPr>
        <p:spPr>
          <a:xfrm>
            <a:off x="7107829" y="275682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Hint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0B6FE-B721-A449-B20A-7DF1F44EE4E8}"/>
              </a:ext>
            </a:extLst>
          </p:cNvPr>
          <p:cNvSpPr txBox="1"/>
          <p:nvPr/>
        </p:nvSpPr>
        <p:spPr>
          <a:xfrm>
            <a:off x="2958179" y="144339"/>
            <a:ext cx="26581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>
                <a:solidFill>
                  <a:srgbClr val="002060"/>
                </a:solidFill>
                <a:latin typeface="IBM Plex Sans" panose="020B0503050203000203" pitchFamily="34" charset="0"/>
              </a:rPr>
              <a:t>Q Picross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E5CF29-7C9C-5E4B-8547-0D33A7341057}"/>
              </a:ext>
            </a:extLst>
          </p:cNvPr>
          <p:cNvSpPr/>
          <p:nvPr/>
        </p:nvSpPr>
        <p:spPr>
          <a:xfrm>
            <a:off x="271754" y="289882"/>
            <a:ext cx="144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2">
            <a:extLst>
              <a:ext uri="{FF2B5EF4-FFF2-40B4-BE49-F238E27FC236}">
                <a16:creationId xmlns:a16="http://schemas.microsoft.com/office/drawing/2014/main" id="{562CE8CF-254B-7042-9122-5131A0858F60}"/>
              </a:ext>
            </a:extLst>
          </p:cNvPr>
          <p:cNvGrpSpPr/>
          <p:nvPr/>
        </p:nvGrpSpPr>
        <p:grpSpPr>
          <a:xfrm>
            <a:off x="7242370" y="3429000"/>
            <a:ext cx="1963535" cy="2130084"/>
            <a:chOff x="7255484" y="7058018"/>
            <a:chExt cx="3839537" cy="1477404"/>
          </a:xfrm>
          <a:effectLst>
            <a:glow rad="63500">
              <a:schemeClr val="bg1"/>
            </a:glow>
          </a:effectLst>
        </p:grpSpPr>
        <p:sp>
          <p:nvSpPr>
            <p:cNvPr id="20" name="正方形/長方形 13">
              <a:extLst>
                <a:ext uri="{FF2B5EF4-FFF2-40B4-BE49-F238E27FC236}">
                  <a16:creationId xmlns:a16="http://schemas.microsoft.com/office/drawing/2014/main" id="{8AEEFF14-52E8-534B-BE78-CAB39B97A22A}"/>
                </a:ext>
              </a:extLst>
            </p:cNvPr>
            <p:cNvSpPr/>
            <p:nvPr/>
          </p:nvSpPr>
          <p:spPr>
            <a:xfrm>
              <a:off x="7255484" y="7395587"/>
              <a:ext cx="3839537" cy="1139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85"/>
            </a:p>
          </p:txBody>
        </p:sp>
        <p:sp>
          <p:nvSpPr>
            <p:cNvPr id="24" name="正方形/長方形 14">
              <a:extLst>
                <a:ext uri="{FF2B5EF4-FFF2-40B4-BE49-F238E27FC236}">
                  <a16:creationId xmlns:a16="http://schemas.microsoft.com/office/drawing/2014/main" id="{5F4B8F78-B79E-9C4C-BC54-48C2931F5E69}"/>
                </a:ext>
              </a:extLst>
            </p:cNvPr>
            <p:cNvSpPr/>
            <p:nvPr/>
          </p:nvSpPr>
          <p:spPr>
            <a:xfrm>
              <a:off x="8228309" y="7058018"/>
              <a:ext cx="2866712" cy="793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85"/>
            </a:p>
          </p:txBody>
        </p:sp>
      </p:grpSp>
      <p:graphicFrame>
        <p:nvGraphicFramePr>
          <p:cNvPr id="26" name="表 11">
            <a:extLst>
              <a:ext uri="{FF2B5EF4-FFF2-40B4-BE49-F238E27FC236}">
                <a16:creationId xmlns:a16="http://schemas.microsoft.com/office/drawing/2014/main" id="{B7DE480C-BCC2-254C-B7EB-40F11817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19944"/>
              </p:ext>
            </p:extLst>
          </p:nvPr>
        </p:nvGraphicFramePr>
        <p:xfrm>
          <a:off x="7242370" y="3429003"/>
          <a:ext cx="1963536" cy="2130075"/>
        </p:xfrm>
        <a:graphic>
          <a:graphicData uri="http://schemas.openxmlformats.org/drawingml/2006/table">
            <a:tbl>
              <a:tblPr/>
              <a:tblGrid>
                <a:gridCol w="245442">
                  <a:extLst>
                    <a:ext uri="{9D8B030D-6E8A-4147-A177-3AD203B41FA5}">
                      <a16:colId xmlns:a16="http://schemas.microsoft.com/office/drawing/2014/main" val="1399922298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376968265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4082817502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4096267862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754345348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1540554716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2647265427"/>
                    </a:ext>
                  </a:extLst>
                </a:gridCol>
                <a:gridCol w="245442">
                  <a:extLst>
                    <a:ext uri="{9D8B030D-6E8A-4147-A177-3AD203B41FA5}">
                      <a16:colId xmlns:a16="http://schemas.microsoft.com/office/drawing/2014/main" val="2963206245"/>
                    </a:ext>
                  </a:extLst>
                </a:gridCol>
              </a:tblGrid>
              <a:tr h="2366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9059" marR="9059" marT="9059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 pitchFamily="2" charset="0"/>
                        <a:ea typeface="A-OTF UD新丸ゴ Pr6N L" panose="020F03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1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1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4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41632"/>
                  </a:ext>
                </a:extLst>
              </a:tr>
              <a:tr h="236675">
                <a:tc gridSpan="2" vMerge="1"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 pitchFamily="2" charset="0"/>
                        <a:ea typeface="A-OTF UD新丸ゴ Pr6N L" panose="020F03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Economica" panose="02000506040000020004" pitchFamily="2" charset="0"/>
                        <a:ea typeface="A-OTF UD新丸ゴ Pr6N L" panose="020F03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4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6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1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7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1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63351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4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94246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39429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08857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04343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2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12325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4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656308"/>
                  </a:ext>
                </a:extLst>
              </a:tr>
              <a:tr h="2366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3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  <a:ea typeface="A-OTF UD新丸ゴ Pr6N L" panose="020F0300000000000000" pitchFamily="34" charset="-128"/>
                        </a:rPr>
                        <a:t>　</a:t>
                      </a:r>
                    </a:p>
                  </a:txBody>
                  <a:tcPr marL="8768" marR="8768" marT="8768" marB="0" anchor="ctr">
                    <a:lnL w="6350" cap="flat" cmpd="sng" algn="ctr">
                      <a:solidFill>
                        <a:srgbClr val="FF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87131"/>
                  </a:ext>
                </a:extLst>
              </a:tr>
            </a:tbl>
          </a:graphicData>
        </a:graphic>
      </p:graphicFrame>
      <p:pic>
        <p:nvPicPr>
          <p:cNvPr id="28" name="図 7" descr="グラフ&#10;&#10;自動的に生成された説明">
            <a:extLst>
              <a:ext uri="{FF2B5EF4-FFF2-40B4-BE49-F238E27FC236}">
                <a16:creationId xmlns:a16="http://schemas.microsoft.com/office/drawing/2014/main" id="{1C6CBB67-6230-0D40-8B3A-8737ED888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7" t="6904" r="7915" b="8303"/>
          <a:stretch/>
        </p:blipFill>
        <p:spPr>
          <a:xfrm>
            <a:off x="700094" y="1026177"/>
            <a:ext cx="5831912" cy="55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ck_temp" id="{EA0B8D0C-71D0-994E-AF24-169ECBAAF932}" vid="{562A4025-37E4-8C41-977D-1D8A40B1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7501</TotalTime>
  <Words>78</Words>
  <Application>Microsoft Macintosh PowerPoint</Application>
  <PresentationFormat>A4 210 x 297 mm</PresentationFormat>
  <Paragraphs>74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高崎 兼一</dc:creator>
  <cp:lastModifiedBy>KIFUMI NUMATA</cp:lastModifiedBy>
  <cp:revision>45</cp:revision>
  <cp:lastPrinted>2019-11-10T06:49:12Z</cp:lastPrinted>
  <dcterms:created xsi:type="dcterms:W3CDTF">2019-11-06T16:25:56Z</dcterms:created>
  <dcterms:modified xsi:type="dcterms:W3CDTF">2020-11-19T08:13:08Z</dcterms:modified>
</cp:coreProperties>
</file>