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55" d="100"/>
          <a:sy n="55" d="100"/>
        </p:scale>
        <p:origin x="38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D9FF4-2878-4EDE-8414-5AF9064CB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E93921-2E47-4718-A700-F3CA42E0D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FA0F7D-D7B2-454A-A216-3E6C4C7F6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7FEF-A67D-44D1-99D1-B1B4D798B3FF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D7E7BD-2418-4688-B843-151C9DF37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531BB9-7605-4D66-9B10-688F7A305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978B-3B0E-4941-921B-AA9FBAE92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024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4D2DD-AD9B-42C9-B924-3D15B52B6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59EAB4-F02F-4677-AC97-4BA68F08E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BF0842-DE47-401E-A694-94C5FB413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7FEF-A67D-44D1-99D1-B1B4D798B3FF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A8BDA0-0D92-4919-B42B-D76F5F828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DFF75A-5A36-48B2-8595-BBE8F84A4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978B-3B0E-4941-921B-AA9FBAE92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99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CE61D55-B66F-44C6-99EB-A25E863FF2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B59B57-B940-41BF-ABC1-8A145D4E5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99900D-29EF-4611-BDCD-494C6416C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7FEF-A67D-44D1-99D1-B1B4D798B3FF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88FC91-32AD-4FEC-9754-B688C9F08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8ABB45-30B5-42EA-9C96-C0F61CB75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978B-3B0E-4941-921B-AA9FBAE92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81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E120A7-E235-4CB9-9F67-626E3F64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345A7B-A29B-407A-9274-78AA1A8F2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0C77E5-D892-49A5-97F3-AB364201E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7FEF-A67D-44D1-99D1-B1B4D798B3FF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47866E-1E40-4296-8A8A-88459BF07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767A88-11A2-49B7-BFD7-95B8C80F5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978B-3B0E-4941-921B-AA9FBAE92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460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E9F130-EBAE-4B25-8286-3A6A52B03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8A4F5C-1CCD-493D-B192-2689BC10D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0A60A6-ED46-42A4-9882-87A351CEB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7FEF-A67D-44D1-99D1-B1B4D798B3FF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3DE0D5-D68C-4BC4-A79D-64AB39EDF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E61921-262E-4612-88DD-8411612FA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978B-3B0E-4941-921B-AA9FBAE92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78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D46A5-AC5B-489B-96DB-1E67DCBE7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60D0B-2EA2-4BFE-900A-CA389F80E1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9E8447-3056-4EAB-9749-31618DB6A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C1D550-A5A4-4AAF-939D-9E69F6DF3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7FEF-A67D-44D1-99D1-B1B4D798B3FF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61A306-5F6A-4916-A285-6653BD150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E71408-01DF-4F76-920B-1C993F000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978B-3B0E-4941-921B-AA9FBAE92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640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D42A5-731C-42F3-B13C-EC793266F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0FC3B9-6159-458A-95C2-18C6475D7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F83D00-8DEC-4296-81C8-84B085BE5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C81B83-E39A-43AB-AD3A-A1D4536421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F24B37-804B-4849-AC6B-5A266FB139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875B15B-8F3B-42E4-9D8B-FDE8CAD4B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7FEF-A67D-44D1-99D1-B1B4D798B3FF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B8D1D1-0146-427C-B811-D5CD0F492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7BA869-891A-4E65-8E70-B22BA7AB9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978B-3B0E-4941-921B-AA9FBAE92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4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31531-5D04-4B1C-83BF-6C1909063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196242-A941-4AD6-86EA-A9FE804AF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7FEF-A67D-44D1-99D1-B1B4D798B3FF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7EDA1B-D56F-4720-A79A-B0A0788A7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00EC33-E3C9-4470-BB26-78CF99E1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978B-3B0E-4941-921B-AA9FBAE92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20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0BFB7F9-0C30-432F-B40A-8636E8F0A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7FEF-A67D-44D1-99D1-B1B4D798B3FF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23DD93-5009-4BA2-9FB9-5932708E7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B6C501-C50F-4A29-B233-C64135ACD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978B-3B0E-4941-921B-AA9FBAE92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690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D0786A-2705-4092-B264-F09675F92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2DE8-6493-4A88-A518-6080AF36B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EF82A8-7C2B-4D36-9044-FA8DDDD3C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DBB5E2-2B19-434F-A4A5-02B0D0A54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7FEF-A67D-44D1-99D1-B1B4D798B3FF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ECC731-B88C-48ED-9778-CE72AAD7D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60A932-E672-4A22-9989-D65B9F084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978B-3B0E-4941-921B-AA9FBAE92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61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34E6E-0273-4997-993C-C7288F2B1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AE6384-5CC9-4A29-A54E-BC2A0DA046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F9DF6E-B4B7-48F3-9365-34ED1927F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182CA-6124-4025-8C36-801D994A7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7FEF-A67D-44D1-99D1-B1B4D798B3FF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9DD0F0-C788-404C-BC40-BF1F00A7F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1B1342-E9A7-48BE-82D8-04D9F5C65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978B-3B0E-4941-921B-AA9FBAE92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256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507614-D3B9-4292-A6CF-A4BF9E3B4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5F41CD-85C0-4445-A3FC-02AC9D369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23C7EF-55B2-4C47-887F-0886C6B407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37FEF-A67D-44D1-99D1-B1B4D798B3FF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AB94E-4655-4CE0-A534-B0CAF030A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935083-A58E-4639-9D56-F9B21D96D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D978B-3B0E-4941-921B-AA9FBAE92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27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33118-494D-4D44-839C-A80EAA37D6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Post</a:t>
            </a:r>
            <a:r>
              <a:rPr lang="ko-KR" altLang="en-US" dirty="0"/>
              <a:t> </a:t>
            </a:r>
            <a:r>
              <a:rPr lang="en-US" altLang="ko-KR" dirty="0"/>
              <a:t>nomad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D7E40E-B71B-40CD-8845-BDD6751211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961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원통형 1">
            <a:extLst>
              <a:ext uri="{FF2B5EF4-FFF2-40B4-BE49-F238E27FC236}">
                <a16:creationId xmlns:a16="http://schemas.microsoft.com/office/drawing/2014/main" id="{B4D7D4D3-B192-43A1-A563-3F19CD43D022}"/>
              </a:ext>
            </a:extLst>
          </p:cNvPr>
          <p:cNvSpPr/>
          <p:nvPr/>
        </p:nvSpPr>
        <p:spPr>
          <a:xfrm>
            <a:off x="330800" y="839876"/>
            <a:ext cx="1053384" cy="1693599"/>
          </a:xfrm>
          <a:prstGeom prst="ca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sign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image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DATA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순서도: 수행의 시작/종료 2">
            <a:extLst>
              <a:ext uri="{FF2B5EF4-FFF2-40B4-BE49-F238E27FC236}">
                <a16:creationId xmlns:a16="http://schemas.microsoft.com/office/drawing/2014/main" id="{959A3928-2CBF-4195-9558-9FE16D922388}"/>
              </a:ext>
            </a:extLst>
          </p:cNvPr>
          <p:cNvSpPr/>
          <p:nvPr/>
        </p:nvSpPr>
        <p:spPr>
          <a:xfrm>
            <a:off x="715343" y="2989077"/>
            <a:ext cx="2607276" cy="1569308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Python</a:t>
            </a:r>
          </a:p>
          <a:p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Train</a:t>
            </a:r>
          </a:p>
          <a:p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tensorflow</a:t>
            </a: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 object detection)</a:t>
            </a:r>
          </a:p>
        </p:txBody>
      </p:sp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FEB146A4-5219-4E1F-ACB6-33E3806DEF39}"/>
              </a:ext>
            </a:extLst>
          </p:cNvPr>
          <p:cNvSpPr/>
          <p:nvPr/>
        </p:nvSpPr>
        <p:spPr>
          <a:xfrm>
            <a:off x="3737107" y="2986902"/>
            <a:ext cx="2607276" cy="1569308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Python 64bit</a:t>
            </a:r>
          </a:p>
          <a:p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Inference with</a:t>
            </a:r>
          </a:p>
          <a:p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Trained model</a:t>
            </a:r>
          </a:p>
          <a:p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!GET RESULT!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CB06D1-1F6B-4894-9BBF-D592A43E6850}"/>
              </a:ext>
            </a:extLst>
          </p:cNvPr>
          <p:cNvSpPr/>
          <p:nvPr/>
        </p:nvSpPr>
        <p:spPr>
          <a:xfrm>
            <a:off x="9245603" y="2962276"/>
            <a:ext cx="2458995" cy="15693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Labview</a:t>
            </a:r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 32bit</a:t>
            </a:r>
          </a:p>
          <a:p>
            <a:r>
              <a:rPr lang="en-US" altLang="ko-KR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Decision making with the result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8457F-669A-4863-AC83-1871CAA6ECB2}"/>
              </a:ext>
            </a:extLst>
          </p:cNvPr>
          <p:cNvSpPr txBox="1"/>
          <p:nvPr/>
        </p:nvSpPr>
        <p:spPr>
          <a:xfrm>
            <a:off x="3271680" y="2063572"/>
            <a:ext cx="24641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Consolas" panose="020B0609020204030204" pitchFamily="49" charset="0"/>
              </a:rPr>
              <a:t>Import cv2(</a:t>
            </a:r>
            <a:r>
              <a:rPr lang="en-US" altLang="ko-KR" b="1" dirty="0" err="1">
                <a:latin typeface="Consolas" panose="020B0609020204030204" pitchFamily="49" charset="0"/>
              </a:rPr>
              <a:t>opencv</a:t>
            </a:r>
            <a:r>
              <a:rPr lang="en-US" altLang="ko-KR" b="1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Video INPUT</a:t>
            </a:r>
          </a:p>
          <a:p>
            <a:endParaRPr lang="ko-KR" altLang="en-US" b="1" dirty="0">
              <a:latin typeface="Consolas" panose="020B0609020204030204" pitchFamily="49" charset="0"/>
            </a:endParaRPr>
          </a:p>
        </p:txBody>
      </p:sp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25A219CB-8059-4ADC-9177-EDD281A571D8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>
            <a:off x="1384184" y="1686676"/>
            <a:ext cx="634797" cy="1302401"/>
          </a:xfrm>
          <a:prstGeom prst="curvedConnector2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6C3F26F3-505A-475A-893E-DD89BF61C085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3322619" y="3771556"/>
            <a:ext cx="414488" cy="2175"/>
          </a:xfrm>
          <a:prstGeom prst="curvedConnector3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BD004BAB-1DB3-4A3E-A1DF-1962E6CEA7F0}"/>
              </a:ext>
            </a:extLst>
          </p:cNvPr>
          <p:cNvCxnSpPr>
            <a:stCxn id="14" idx="2"/>
            <a:endCxn id="4" idx="0"/>
          </p:cNvCxnSpPr>
          <p:nvPr/>
        </p:nvCxnSpPr>
        <p:spPr>
          <a:xfrm rot="5400000">
            <a:off x="5111516" y="2049761"/>
            <a:ext cx="866371" cy="1007911"/>
          </a:xfrm>
          <a:prstGeom prst="curved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747D2EA6-9671-4DC0-B230-126407CC94FE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6344383" y="3760064"/>
            <a:ext cx="438062" cy="11492"/>
          </a:xfrm>
          <a:prstGeom prst="curved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말풍선: 타원형 10">
            <a:extLst>
              <a:ext uri="{FF2B5EF4-FFF2-40B4-BE49-F238E27FC236}">
                <a16:creationId xmlns:a16="http://schemas.microsoft.com/office/drawing/2014/main" id="{A71BCE29-286D-4E90-BC30-9BA4ADA60105}"/>
              </a:ext>
            </a:extLst>
          </p:cNvPr>
          <p:cNvSpPr/>
          <p:nvPr/>
        </p:nvSpPr>
        <p:spPr>
          <a:xfrm>
            <a:off x="10251846" y="2464082"/>
            <a:ext cx="1604324" cy="743462"/>
          </a:xfrm>
          <a:prstGeom prst="wedgeEllipse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1훈왼손잡이 Regular" panose="02020603020101020101" pitchFamily="18" charset="-127"/>
                <a:ea typeface="1훈왼손잡이 Regular" panose="02020603020101020101" pitchFamily="18" charset="-127"/>
              </a:rPr>
              <a:t>It is a cross sign!</a:t>
            </a:r>
            <a:endParaRPr lang="ko-KR" altLang="en-US" dirty="0">
              <a:solidFill>
                <a:sysClr val="windowText" lastClr="000000"/>
              </a:solidFill>
              <a:latin typeface="1훈왼손잡이 Regular" panose="02020603020101020101" pitchFamily="18" charset="-127"/>
              <a:ea typeface="1훈왼손잡이 Regular" panose="02020603020101020101" pitchFamily="18" charset="-127"/>
            </a:endParaRPr>
          </a:p>
        </p:txBody>
      </p:sp>
      <p:sp>
        <p:nvSpPr>
          <p:cNvPr id="12" name="순서도: 수행의 시작/종료 11">
            <a:extLst>
              <a:ext uri="{FF2B5EF4-FFF2-40B4-BE49-F238E27FC236}">
                <a16:creationId xmlns:a16="http://schemas.microsoft.com/office/drawing/2014/main" id="{F0CB31E5-6B40-4A16-85B9-2B143C0A3E3C}"/>
              </a:ext>
            </a:extLst>
          </p:cNvPr>
          <p:cNvSpPr/>
          <p:nvPr/>
        </p:nvSpPr>
        <p:spPr>
          <a:xfrm>
            <a:off x="6782445" y="3106327"/>
            <a:ext cx="2050864" cy="1307474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Python 32bit</a:t>
            </a:r>
          </a:p>
          <a:p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IPC communication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7C50E4B-AEA0-4027-B293-871042A9022D}"/>
              </a:ext>
            </a:extLst>
          </p:cNvPr>
          <p:cNvGrpSpPr/>
          <p:nvPr/>
        </p:nvGrpSpPr>
        <p:grpSpPr>
          <a:xfrm>
            <a:off x="5591456" y="859758"/>
            <a:ext cx="2469053" cy="1604324"/>
            <a:chOff x="6602627" y="839876"/>
            <a:chExt cx="2469053" cy="1604324"/>
          </a:xfrm>
        </p:grpSpPr>
        <p:pic>
          <p:nvPicPr>
            <p:cNvPr id="14" name="그래픽 13" descr="웹 캠">
              <a:extLst>
                <a:ext uri="{FF2B5EF4-FFF2-40B4-BE49-F238E27FC236}">
                  <a16:creationId xmlns:a16="http://schemas.microsoft.com/office/drawing/2014/main" id="{E4A21110-7536-4757-AF02-25E3E0C41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2627" y="1186249"/>
              <a:ext cx="914400" cy="914400"/>
            </a:xfrm>
            <a:prstGeom prst="rect">
              <a:avLst/>
            </a:prstGeom>
          </p:spPr>
        </p:pic>
        <p:pic>
          <p:nvPicPr>
            <p:cNvPr id="15" name="그래픽 14" descr="자동차">
              <a:extLst>
                <a:ext uri="{FF2B5EF4-FFF2-40B4-BE49-F238E27FC236}">
                  <a16:creationId xmlns:a16="http://schemas.microsoft.com/office/drawing/2014/main" id="{7C99A518-5D94-4D20-9771-EE6309451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7467356" y="839876"/>
              <a:ext cx="1604324" cy="1604324"/>
            </a:xfrm>
            <a:prstGeom prst="rect">
              <a:avLst/>
            </a:prstGeom>
          </p:spPr>
        </p:pic>
      </p:grp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4C1BA54F-9676-4F85-B018-9F4452523DE4}"/>
              </a:ext>
            </a:extLst>
          </p:cNvPr>
          <p:cNvCxnSpPr>
            <a:cxnSpLocks/>
            <a:stCxn id="12" idx="3"/>
            <a:endCxn id="5" idx="1"/>
          </p:cNvCxnSpPr>
          <p:nvPr/>
        </p:nvCxnSpPr>
        <p:spPr>
          <a:xfrm flipV="1">
            <a:off x="8833309" y="3746930"/>
            <a:ext cx="412294" cy="13134"/>
          </a:xfrm>
          <a:prstGeom prst="curved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000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원통형 1">
            <a:extLst>
              <a:ext uri="{FF2B5EF4-FFF2-40B4-BE49-F238E27FC236}">
                <a16:creationId xmlns:a16="http://schemas.microsoft.com/office/drawing/2014/main" id="{B4D7D4D3-B192-43A1-A563-3F19CD43D022}"/>
              </a:ext>
            </a:extLst>
          </p:cNvPr>
          <p:cNvSpPr/>
          <p:nvPr/>
        </p:nvSpPr>
        <p:spPr>
          <a:xfrm>
            <a:off x="330800" y="1116975"/>
            <a:ext cx="1053384" cy="1693599"/>
          </a:xfrm>
          <a:prstGeom prst="can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sign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image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DATA</a:t>
            </a:r>
            <a:endParaRPr lang="ko-KR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순서도: 수행의 시작/종료 2">
            <a:extLst>
              <a:ext uri="{FF2B5EF4-FFF2-40B4-BE49-F238E27FC236}">
                <a16:creationId xmlns:a16="http://schemas.microsoft.com/office/drawing/2014/main" id="{959A3928-2CBF-4195-9558-9FE16D922388}"/>
              </a:ext>
            </a:extLst>
          </p:cNvPr>
          <p:cNvSpPr/>
          <p:nvPr/>
        </p:nvSpPr>
        <p:spPr>
          <a:xfrm>
            <a:off x="743053" y="2989077"/>
            <a:ext cx="2607276" cy="1569308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Python</a:t>
            </a:r>
          </a:p>
          <a:p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Train</a:t>
            </a:r>
          </a:p>
          <a:p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tensorflow</a:t>
            </a: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 object detection)</a:t>
            </a:r>
          </a:p>
        </p:txBody>
      </p:sp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FEB146A4-5219-4E1F-ACB6-33E3806DEF39}"/>
              </a:ext>
            </a:extLst>
          </p:cNvPr>
          <p:cNvSpPr/>
          <p:nvPr/>
        </p:nvSpPr>
        <p:spPr>
          <a:xfrm>
            <a:off x="3737107" y="2986902"/>
            <a:ext cx="2607276" cy="1569308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Python 64bit</a:t>
            </a:r>
          </a:p>
          <a:p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Inference with</a:t>
            </a:r>
          </a:p>
          <a:p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Trained model</a:t>
            </a:r>
          </a:p>
          <a:p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!GET RESULT!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CB06D1-1F6B-4894-9BBF-D592A43E6850}"/>
              </a:ext>
            </a:extLst>
          </p:cNvPr>
          <p:cNvSpPr/>
          <p:nvPr/>
        </p:nvSpPr>
        <p:spPr>
          <a:xfrm>
            <a:off x="9107054" y="3042894"/>
            <a:ext cx="2203344" cy="14573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Labview</a:t>
            </a:r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 32bit</a:t>
            </a:r>
          </a:p>
          <a:p>
            <a:r>
              <a:rPr lang="en-US" altLang="ko-KR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Decision making with the result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8457F-669A-4863-AC83-1871CAA6ECB2}"/>
              </a:ext>
            </a:extLst>
          </p:cNvPr>
          <p:cNvSpPr txBox="1"/>
          <p:nvPr/>
        </p:nvSpPr>
        <p:spPr>
          <a:xfrm>
            <a:off x="3271680" y="2063572"/>
            <a:ext cx="24641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Consolas" panose="020B0609020204030204" pitchFamily="49" charset="0"/>
              </a:rPr>
              <a:t>Import cv2(</a:t>
            </a:r>
            <a:r>
              <a:rPr lang="en-US" altLang="ko-KR" b="1" dirty="0" err="1">
                <a:latin typeface="Consolas" panose="020B0609020204030204" pitchFamily="49" charset="0"/>
              </a:rPr>
              <a:t>opencv</a:t>
            </a:r>
            <a:r>
              <a:rPr lang="en-US" altLang="ko-KR" b="1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Video INPUT</a:t>
            </a:r>
          </a:p>
          <a:p>
            <a:endParaRPr lang="ko-KR" altLang="en-US" b="1" dirty="0">
              <a:latin typeface="Consolas" panose="020B0609020204030204" pitchFamily="49" charset="0"/>
            </a:endParaRPr>
          </a:p>
        </p:txBody>
      </p:sp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25A219CB-8059-4ADC-9177-EDD281A571D8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>
            <a:off x="1384184" y="1963775"/>
            <a:ext cx="662507" cy="1025302"/>
          </a:xfrm>
          <a:prstGeom prst="curvedConnector2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6C3F26F3-505A-475A-893E-DD89BF61C085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3350329" y="3771556"/>
            <a:ext cx="386778" cy="2175"/>
          </a:xfrm>
          <a:prstGeom prst="curvedConnector3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BD004BAB-1DB3-4A3E-A1DF-1962E6CEA7F0}"/>
              </a:ext>
            </a:extLst>
          </p:cNvPr>
          <p:cNvCxnSpPr>
            <a:stCxn id="14" idx="2"/>
            <a:endCxn id="4" idx="0"/>
          </p:cNvCxnSpPr>
          <p:nvPr/>
        </p:nvCxnSpPr>
        <p:spPr>
          <a:xfrm rot="5400000">
            <a:off x="5111516" y="2049761"/>
            <a:ext cx="866371" cy="1007911"/>
          </a:xfrm>
          <a:prstGeom prst="curved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747D2EA6-9671-4DC0-B230-126407CC94FE}"/>
              </a:ext>
            </a:extLst>
          </p:cNvPr>
          <p:cNvCxnSpPr>
            <a:cxnSpLocks/>
            <a:stCxn id="4" idx="3"/>
            <a:endCxn id="19" idx="2"/>
          </p:cNvCxnSpPr>
          <p:nvPr/>
        </p:nvCxnSpPr>
        <p:spPr>
          <a:xfrm flipV="1">
            <a:off x="6344383" y="3769239"/>
            <a:ext cx="535822" cy="2317"/>
          </a:xfrm>
          <a:prstGeom prst="curved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7C50E4B-AEA0-4027-B293-871042A9022D}"/>
              </a:ext>
            </a:extLst>
          </p:cNvPr>
          <p:cNvGrpSpPr/>
          <p:nvPr/>
        </p:nvGrpSpPr>
        <p:grpSpPr>
          <a:xfrm>
            <a:off x="5591456" y="859758"/>
            <a:ext cx="2469053" cy="1604324"/>
            <a:chOff x="6602627" y="839876"/>
            <a:chExt cx="2469053" cy="1604324"/>
          </a:xfrm>
        </p:grpSpPr>
        <p:pic>
          <p:nvPicPr>
            <p:cNvPr id="14" name="그래픽 13" descr="웹 캠">
              <a:extLst>
                <a:ext uri="{FF2B5EF4-FFF2-40B4-BE49-F238E27FC236}">
                  <a16:creationId xmlns:a16="http://schemas.microsoft.com/office/drawing/2014/main" id="{E4A21110-7536-4757-AF02-25E3E0C41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2627" y="1186249"/>
              <a:ext cx="914400" cy="914400"/>
            </a:xfrm>
            <a:prstGeom prst="rect">
              <a:avLst/>
            </a:prstGeom>
          </p:spPr>
        </p:pic>
        <p:pic>
          <p:nvPicPr>
            <p:cNvPr id="15" name="그래픽 14" descr="자동차">
              <a:extLst>
                <a:ext uri="{FF2B5EF4-FFF2-40B4-BE49-F238E27FC236}">
                  <a16:creationId xmlns:a16="http://schemas.microsoft.com/office/drawing/2014/main" id="{7C99A518-5D94-4D20-9771-EE6309451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7467356" y="839876"/>
              <a:ext cx="1604324" cy="1604324"/>
            </a:xfrm>
            <a:prstGeom prst="rect">
              <a:avLst/>
            </a:prstGeom>
          </p:spPr>
        </p:pic>
      </p:grp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4C1BA54F-9676-4F85-B018-9F4452523DE4}"/>
              </a:ext>
            </a:extLst>
          </p:cNvPr>
          <p:cNvCxnSpPr>
            <a:cxnSpLocks/>
            <a:stCxn id="19" idx="6"/>
            <a:endCxn id="5" idx="1"/>
          </p:cNvCxnSpPr>
          <p:nvPr/>
        </p:nvCxnSpPr>
        <p:spPr>
          <a:xfrm>
            <a:off x="8637037" y="3769239"/>
            <a:ext cx="470017" cy="2317"/>
          </a:xfrm>
          <a:prstGeom prst="curved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C50C347A-A8CF-4377-8426-B31E0ED0D1C5}"/>
              </a:ext>
            </a:extLst>
          </p:cNvPr>
          <p:cNvSpPr/>
          <p:nvPr/>
        </p:nvSpPr>
        <p:spPr>
          <a:xfrm>
            <a:off x="6880205" y="2897206"/>
            <a:ext cx="1756832" cy="174406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BD98A19-98B3-4C79-88F4-9DFB7938B364}"/>
              </a:ext>
            </a:extLst>
          </p:cNvPr>
          <p:cNvSpPr/>
          <p:nvPr/>
        </p:nvSpPr>
        <p:spPr>
          <a:xfrm>
            <a:off x="7120465" y="3135720"/>
            <a:ext cx="1276311" cy="12670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CF5D6C7-C960-4740-8A7F-95FAB6DE49D1}"/>
              </a:ext>
            </a:extLst>
          </p:cNvPr>
          <p:cNvSpPr/>
          <p:nvPr/>
        </p:nvSpPr>
        <p:spPr>
          <a:xfrm>
            <a:off x="7209672" y="3224279"/>
            <a:ext cx="1097895" cy="108991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D3170C3-BA6A-4024-A009-81B86A1E2C65}"/>
              </a:ext>
            </a:extLst>
          </p:cNvPr>
          <p:cNvSpPr/>
          <p:nvPr/>
        </p:nvSpPr>
        <p:spPr>
          <a:xfrm>
            <a:off x="7345224" y="3346729"/>
            <a:ext cx="825127" cy="81913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268B03-3C99-4DC3-B513-35B5E942F4CD}"/>
              </a:ext>
            </a:extLst>
          </p:cNvPr>
          <p:cNvSpPr txBox="1"/>
          <p:nvPr/>
        </p:nvSpPr>
        <p:spPr>
          <a:xfrm>
            <a:off x="7158905" y="3294629"/>
            <a:ext cx="11977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User</a:t>
            </a:r>
          </a:p>
          <a:p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Datagram</a:t>
            </a:r>
          </a:p>
          <a:p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Protocol</a:t>
            </a:r>
          </a:p>
        </p:txBody>
      </p:sp>
    </p:spTree>
    <p:extLst>
      <p:ext uri="{BB962C8B-B14F-4D97-AF65-F5344CB8AC3E}">
        <p14:creationId xmlns:p14="http://schemas.microsoft.com/office/powerpoint/2010/main" val="1419200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83</Words>
  <Application>Microsoft Office PowerPoint</Application>
  <PresentationFormat>와이드스크린</PresentationFormat>
  <Paragraphs>35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1훈왼손잡이 Regular</vt:lpstr>
      <vt:lpstr>맑은 고딕</vt:lpstr>
      <vt:lpstr>Arial</vt:lpstr>
      <vt:lpstr>Consolas</vt:lpstr>
      <vt:lpstr>Office 테마</vt:lpstr>
      <vt:lpstr>Post nomad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 nomad</dc:title>
  <dc:creator>정연 이</dc:creator>
  <cp:lastModifiedBy>정연 이</cp:lastModifiedBy>
  <cp:revision>3</cp:revision>
  <dcterms:created xsi:type="dcterms:W3CDTF">2020-08-04T02:20:55Z</dcterms:created>
  <dcterms:modified xsi:type="dcterms:W3CDTF">2020-08-21T05:32:24Z</dcterms:modified>
</cp:coreProperties>
</file>