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autoCompressPictures="0">
  <p:sldMasterIdLst>
    <p:sldMasterId id="2147483650" r:id="rId1"/>
  </p:sldMasterIdLst>
  <p:sldIdLst>
    <p:sldId id="256" r:id="rId2"/>
  </p:sldIdLst>
  <p:sldSz cx="9144000" cy="5143500" type="screen16x9"/>
  <p:notesSz cx="6858000" cy="9144000"/>
  <p:embeddedFontLst>
    <p:embeddedFont>
      <p:font typeface="Josefin Sans" panose="00000500000000000000" pitchFamily="2" charset="0"/>
      <p:regular r:id="rId3"/>
      <p:bold r:id="rId4"/>
      <p:italic r:id="rId5"/>
      <p:boldItalic r:id="rId6"/>
    </p:embeddedFont>
    <p:embeddedFont>
      <p:font typeface="Josefin Sans Light" panose="00000400000000000000" pitchFamily="2" charset="0"/>
      <p:regular r:id="rId7"/>
      <p:italic r:id="rId8"/>
    </p:embeddedFont>
    <p:embeddedFont>
      <p:font typeface="Nunito" panose="00000500000000000000" pitchFamily="2" charset="0"/>
      <p:regular r:id="rId9"/>
      <p:bold r:id="rId10"/>
      <p:italic r:id="rId11"/>
      <p:boldItalic r:id="rId12"/>
    </p:embeddedFont>
    <p:embeddedFont>
      <p:font typeface="Nunito Light" panose="000004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060"/>
    <a:srgbClr val="D04506"/>
    <a:srgbClr val="54D8CB"/>
    <a:srgbClr val="2C9593"/>
    <a:srgbClr val="E25F5C"/>
    <a:srgbClr val="AA211E"/>
    <a:srgbClr val="EFB104"/>
    <a:srgbClr val="FFD661"/>
    <a:srgbClr val="53B8EB"/>
    <a:srgbClr val="16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28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D1BC76-61C5-488D-91DD-73C326D928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9022" y="2711355"/>
            <a:ext cx="1352477" cy="2289838"/>
          </a:xfrm>
          <a:prstGeom prst="rect">
            <a:avLst/>
          </a:prstGeom>
        </p:spPr>
      </p:pic>
      <p:sp>
        <p:nvSpPr>
          <p:cNvPr id="15" name="Shape 15"/>
          <p:cNvSpPr txBox="1"/>
          <p:nvPr/>
        </p:nvSpPr>
        <p:spPr>
          <a:xfrm>
            <a:off x="1375650" y="3257500"/>
            <a:ext cx="59406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5E1A"/>
              </a:buClr>
              <a:buSzPts val="8600"/>
              <a:buFont typeface="Josefin Sans"/>
              <a:buNone/>
            </a:pPr>
            <a:r>
              <a:rPr lang="en-US" sz="8600" i="0" u="none" strike="noStrike" cap="none" dirty="0">
                <a:solidFill>
                  <a:srgbClr val="F85E1A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c</a:t>
            </a:r>
            <a:r>
              <a:rPr lang="en-US" sz="8600" i="0" u="none" strike="noStrike" cap="none" dirty="0">
                <a:solidFill>
                  <a:srgbClr val="ED8F02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u</a:t>
            </a:r>
            <a:r>
              <a:rPr lang="en-US" sz="8600" i="0" u="none" strike="noStrike" cap="none" dirty="0">
                <a:solidFill>
                  <a:srgbClr val="D92F29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r</a:t>
            </a:r>
            <a:r>
              <a:rPr lang="en-US" sz="8600" i="0" u="none" strike="noStrike" cap="none" dirty="0">
                <a:solidFill>
                  <a:srgbClr val="F14A89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i</a:t>
            </a:r>
            <a:r>
              <a:rPr lang="en-US" sz="8600" i="0" u="none" strike="noStrike" cap="none" dirty="0">
                <a:solidFill>
                  <a:srgbClr val="CD3874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o</a:t>
            </a:r>
            <a:r>
              <a:rPr lang="en-US" sz="8600" i="0" u="none" strike="noStrike" cap="none" dirty="0">
                <a:solidFill>
                  <a:srgbClr val="1580B8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s</a:t>
            </a:r>
            <a:r>
              <a:rPr lang="en-US" sz="8600" i="0" u="none" strike="noStrike" cap="none" dirty="0">
                <a:solidFill>
                  <a:srgbClr val="136598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i</a:t>
            </a:r>
            <a:r>
              <a:rPr lang="en-US" sz="8600" i="0" u="none" strike="noStrike" cap="none" dirty="0">
                <a:solidFill>
                  <a:srgbClr val="79A656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t</a:t>
            </a:r>
            <a:r>
              <a:rPr lang="en-US" sz="8600" i="0" u="none" strike="noStrike" cap="none" dirty="0">
                <a:solidFill>
                  <a:srgbClr val="2C9593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y</a:t>
            </a:r>
            <a:endParaRPr sz="1100" i="0" u="none" strike="noStrike" cap="none" dirty="0">
              <a:solidFill>
                <a:srgbClr val="757070"/>
              </a:solidFill>
              <a:latin typeface="Nunito Light" panose="00000400000000000000" pitchFamily="2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861000" y="4352375"/>
            <a:ext cx="44553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i="0" u="none" strike="noStrike" cap="none">
                <a:solidFill>
                  <a:schemeClr val="dk1"/>
                </a:solidFill>
                <a:latin typeface="Nunito Light" panose="00000400000000000000" pitchFamily="2" charset="0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92796" y="273844"/>
            <a:ext cx="8558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Josefin Sans Light"/>
              <a:buNone/>
              <a:defRPr sz="2400" i="0" u="none" strike="noStrike" cap="none">
                <a:solidFill>
                  <a:schemeClr val="dk2"/>
                </a:solidFill>
                <a:latin typeface="Nunito Light" panose="00000400000000000000" pitchFamily="2" charset="0"/>
                <a:ea typeface="Nunito Light" panose="00000400000000000000" pitchFamily="2" charset="0"/>
                <a:cs typeface="Nunito Light" panose="00000400000000000000" pitchFamily="2" charset="0"/>
                <a:sym typeface="Josefi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92796" y="1089764"/>
            <a:ext cx="85584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0" u="none" strike="noStrike" cap="none">
                <a:solidFill>
                  <a:schemeClr val="dk2"/>
                </a:solidFill>
                <a:latin typeface="Nunito Light" panose="00000400000000000000" pitchFamily="2" charset="0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 i="0" u="none" strike="noStrike" cap="none">
                <a:solidFill>
                  <a:schemeClr val="dk2"/>
                </a:solidFill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 i="0" u="none" strike="noStrike" cap="none">
                <a:solidFill>
                  <a:schemeClr val="dk2"/>
                </a:solidFill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 i="0" u="none" strike="noStrike" cap="none">
                <a:solidFill>
                  <a:schemeClr val="dk2"/>
                </a:solidFill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 i="0" u="none" strike="noStrike" cap="none">
                <a:solidFill>
                  <a:schemeClr val="dk2"/>
                </a:solidFill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29296" y="4984266"/>
            <a:ext cx="4218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Nunito Light" panose="00000400000000000000" pitchFamily="2" charset="0"/>
                <a:ea typeface="Nunito Light" panose="00000400000000000000" pitchFamily="2" charset="0"/>
                <a:cs typeface="Nunito Light" panose="00000400000000000000" pitchFamily="2" charset="0"/>
                <a:sym typeface="Josefi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389">
            <a:extLst>
              <a:ext uri="{FF2B5EF4-FFF2-40B4-BE49-F238E27FC236}">
                <a16:creationId xmlns:a16="http://schemas.microsoft.com/office/drawing/2014/main" id="{AA99D3A6-E7A5-4F8F-9509-028E7E64EED7}"/>
              </a:ext>
            </a:extLst>
          </p:cNvPr>
          <p:cNvSpPr txBox="1">
            <a:spLocks/>
          </p:cNvSpPr>
          <p:nvPr/>
        </p:nvSpPr>
        <p:spPr>
          <a:xfrm>
            <a:off x="292796" y="4984266"/>
            <a:ext cx="695700" cy="1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00" dirty="0">
                <a:solidFill>
                  <a:srgbClr val="8B8B8B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curiosity.ai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7E17E-8775-47F2-8C01-B1634B456C70}"/>
              </a:ext>
            </a:extLst>
          </p:cNvPr>
          <p:cNvSpPr/>
          <p:nvPr userDrawn="1"/>
        </p:nvSpPr>
        <p:spPr>
          <a:xfrm>
            <a:off x="-77765" y="0"/>
            <a:ext cx="68239" cy="68239"/>
          </a:xfrm>
          <a:prstGeom prst="rect">
            <a:avLst/>
          </a:prstGeom>
          <a:solidFill>
            <a:srgbClr val="1580B8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E555D-08C5-4B30-A572-CD3D861FB700}"/>
              </a:ext>
            </a:extLst>
          </p:cNvPr>
          <p:cNvSpPr/>
          <p:nvPr userDrawn="1"/>
        </p:nvSpPr>
        <p:spPr>
          <a:xfrm>
            <a:off x="-77765" y="68239"/>
            <a:ext cx="68239" cy="68239"/>
          </a:xfrm>
          <a:prstGeom prst="rect">
            <a:avLst/>
          </a:prstGeom>
          <a:solidFill>
            <a:srgbClr val="CD3874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193423-DE21-4400-9309-4A80BAAD2869}"/>
              </a:ext>
            </a:extLst>
          </p:cNvPr>
          <p:cNvSpPr/>
          <p:nvPr userDrawn="1"/>
        </p:nvSpPr>
        <p:spPr>
          <a:xfrm>
            <a:off x="-77766" y="136478"/>
            <a:ext cx="68239" cy="68239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4975A-F1BE-44E7-8E1E-7C8D4FFDD4D1}"/>
              </a:ext>
            </a:extLst>
          </p:cNvPr>
          <p:cNvSpPr/>
          <p:nvPr userDrawn="1"/>
        </p:nvSpPr>
        <p:spPr>
          <a:xfrm>
            <a:off x="-77766" y="204716"/>
            <a:ext cx="68239" cy="68239"/>
          </a:xfrm>
          <a:prstGeom prst="rect">
            <a:avLst/>
          </a:prstGeom>
          <a:solidFill>
            <a:srgbClr val="D92F29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374B4-717A-4601-B2BF-A04CEECACF0E}"/>
              </a:ext>
            </a:extLst>
          </p:cNvPr>
          <p:cNvSpPr/>
          <p:nvPr userDrawn="1"/>
        </p:nvSpPr>
        <p:spPr>
          <a:xfrm>
            <a:off x="-77766" y="272955"/>
            <a:ext cx="68239" cy="68239"/>
          </a:xfrm>
          <a:prstGeom prst="rect">
            <a:avLst/>
          </a:prstGeom>
          <a:solidFill>
            <a:srgbClr val="29B6A7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F256B-D875-4F2D-A121-F6E96C8298BC}"/>
              </a:ext>
            </a:extLst>
          </p:cNvPr>
          <p:cNvSpPr/>
          <p:nvPr userDrawn="1"/>
        </p:nvSpPr>
        <p:spPr>
          <a:xfrm>
            <a:off x="-77766" y="341194"/>
            <a:ext cx="68239" cy="68239"/>
          </a:xfrm>
          <a:prstGeom prst="rect">
            <a:avLst/>
          </a:prstGeom>
          <a:solidFill>
            <a:srgbClr val="F85E1A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92BF91-DC18-4425-AF6B-F5F2B398BC0D}"/>
              </a:ext>
            </a:extLst>
          </p:cNvPr>
          <p:cNvGrpSpPr/>
          <p:nvPr userDrawn="1"/>
        </p:nvGrpSpPr>
        <p:grpSpPr>
          <a:xfrm>
            <a:off x="-77767" y="497111"/>
            <a:ext cx="68240" cy="409433"/>
            <a:chOff x="-136482" y="409823"/>
            <a:chExt cx="68240" cy="40943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58C294-BCFE-4538-84CB-3503A883D812}"/>
                </a:ext>
              </a:extLst>
            </p:cNvPr>
            <p:cNvSpPr/>
            <p:nvPr userDrawn="1"/>
          </p:nvSpPr>
          <p:spPr>
            <a:xfrm>
              <a:off x="-136481" y="409823"/>
              <a:ext cx="68239" cy="68239"/>
            </a:xfrm>
            <a:prstGeom prst="rect">
              <a:avLst/>
            </a:prstGeom>
            <a:solidFill>
              <a:srgbClr val="165381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DB311B-160D-4FD5-9C66-7ADC526D5C69}"/>
                </a:ext>
              </a:extLst>
            </p:cNvPr>
            <p:cNvSpPr/>
            <p:nvPr userDrawn="1"/>
          </p:nvSpPr>
          <p:spPr>
            <a:xfrm>
              <a:off x="-136481" y="478062"/>
              <a:ext cx="68239" cy="68239"/>
            </a:xfrm>
            <a:prstGeom prst="rect">
              <a:avLst/>
            </a:prstGeom>
            <a:solidFill>
              <a:srgbClr val="873B65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2528-B600-4156-87F6-41C59F98F07F}"/>
                </a:ext>
              </a:extLst>
            </p:cNvPr>
            <p:cNvSpPr/>
            <p:nvPr userDrawn="1"/>
          </p:nvSpPr>
          <p:spPr>
            <a:xfrm>
              <a:off x="-136482" y="546301"/>
              <a:ext cx="68239" cy="68239"/>
            </a:xfrm>
            <a:prstGeom prst="rect">
              <a:avLst/>
            </a:prstGeom>
            <a:solidFill>
              <a:srgbClr val="EFB104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D3A8FA-076C-45B4-AA59-59562F152923}"/>
                </a:ext>
              </a:extLst>
            </p:cNvPr>
            <p:cNvSpPr/>
            <p:nvPr userDrawn="1"/>
          </p:nvSpPr>
          <p:spPr>
            <a:xfrm>
              <a:off x="-136482" y="614540"/>
              <a:ext cx="68239" cy="68239"/>
            </a:xfrm>
            <a:prstGeom prst="rect">
              <a:avLst/>
            </a:prstGeom>
            <a:solidFill>
              <a:srgbClr val="AA211E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13C383-69BE-4064-B6AB-5F60C4482BC9}"/>
                </a:ext>
              </a:extLst>
            </p:cNvPr>
            <p:cNvSpPr/>
            <p:nvPr userDrawn="1"/>
          </p:nvSpPr>
          <p:spPr>
            <a:xfrm>
              <a:off x="-136482" y="682778"/>
              <a:ext cx="68239" cy="68239"/>
            </a:xfrm>
            <a:prstGeom prst="rect">
              <a:avLst/>
            </a:prstGeom>
            <a:solidFill>
              <a:srgbClr val="2C9593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2E18B4-5E60-402B-9FE2-94EF7DEE003D}"/>
                </a:ext>
              </a:extLst>
            </p:cNvPr>
            <p:cNvSpPr/>
            <p:nvPr userDrawn="1"/>
          </p:nvSpPr>
          <p:spPr>
            <a:xfrm>
              <a:off x="-136482" y="751017"/>
              <a:ext cx="68239" cy="68239"/>
            </a:xfrm>
            <a:prstGeom prst="rect">
              <a:avLst/>
            </a:prstGeom>
            <a:solidFill>
              <a:srgbClr val="D04506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E99C7-7471-42AD-9AFA-165DB4406A0D}"/>
              </a:ext>
            </a:extLst>
          </p:cNvPr>
          <p:cNvGrpSpPr/>
          <p:nvPr userDrawn="1"/>
        </p:nvGrpSpPr>
        <p:grpSpPr>
          <a:xfrm>
            <a:off x="-77768" y="994222"/>
            <a:ext cx="68240" cy="409433"/>
            <a:chOff x="-136483" y="818862"/>
            <a:chExt cx="68240" cy="409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EEB36A-5065-482E-B93D-5F229ACE02E3}"/>
                </a:ext>
              </a:extLst>
            </p:cNvPr>
            <p:cNvSpPr/>
            <p:nvPr userDrawn="1"/>
          </p:nvSpPr>
          <p:spPr>
            <a:xfrm>
              <a:off x="-136482" y="818862"/>
              <a:ext cx="68239" cy="68239"/>
            </a:xfrm>
            <a:prstGeom prst="rect">
              <a:avLst/>
            </a:prstGeom>
            <a:solidFill>
              <a:srgbClr val="53B8EB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086DCEA-0AF7-4CA0-B7BE-07F8CEB844D5}"/>
                </a:ext>
              </a:extLst>
            </p:cNvPr>
            <p:cNvSpPr/>
            <p:nvPr userDrawn="1"/>
          </p:nvSpPr>
          <p:spPr>
            <a:xfrm>
              <a:off x="-136482" y="887101"/>
              <a:ext cx="68239" cy="68239"/>
            </a:xfrm>
            <a:prstGeom prst="rect">
              <a:avLst/>
            </a:prstGeom>
            <a:solidFill>
              <a:srgbClr val="F14A89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696C14E-AC05-417B-BE80-A2B2CB4DE162}"/>
                </a:ext>
              </a:extLst>
            </p:cNvPr>
            <p:cNvSpPr/>
            <p:nvPr userDrawn="1"/>
          </p:nvSpPr>
          <p:spPr>
            <a:xfrm>
              <a:off x="-136483" y="955340"/>
              <a:ext cx="68239" cy="68239"/>
            </a:xfrm>
            <a:prstGeom prst="rect">
              <a:avLst/>
            </a:prstGeom>
            <a:solidFill>
              <a:srgbClr val="FFD661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0A09B2-6140-4A28-96F9-ADDA750034E4}"/>
                </a:ext>
              </a:extLst>
            </p:cNvPr>
            <p:cNvSpPr/>
            <p:nvPr userDrawn="1"/>
          </p:nvSpPr>
          <p:spPr>
            <a:xfrm>
              <a:off x="-136483" y="1023578"/>
              <a:ext cx="68239" cy="68239"/>
            </a:xfrm>
            <a:prstGeom prst="rect">
              <a:avLst/>
            </a:prstGeom>
            <a:solidFill>
              <a:srgbClr val="E25F5C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FDBEB8-D114-4133-8A0C-E4866A385CA2}"/>
                </a:ext>
              </a:extLst>
            </p:cNvPr>
            <p:cNvSpPr/>
            <p:nvPr userDrawn="1"/>
          </p:nvSpPr>
          <p:spPr>
            <a:xfrm>
              <a:off x="-136483" y="1091817"/>
              <a:ext cx="68239" cy="68239"/>
            </a:xfrm>
            <a:prstGeom prst="rect">
              <a:avLst/>
            </a:prstGeom>
            <a:solidFill>
              <a:srgbClr val="54D8CB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1F1A62-0BAC-428F-8C45-2C869F9377C6}"/>
                </a:ext>
              </a:extLst>
            </p:cNvPr>
            <p:cNvSpPr/>
            <p:nvPr userDrawn="1"/>
          </p:nvSpPr>
          <p:spPr>
            <a:xfrm>
              <a:off x="-136483" y="1160056"/>
              <a:ext cx="68239" cy="68239"/>
            </a:xfrm>
            <a:prstGeom prst="rect">
              <a:avLst/>
            </a:prstGeom>
            <a:solidFill>
              <a:srgbClr val="FA9060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181">
          <p15:clr>
            <a:srgbClr val="FBAE40"/>
          </p15:clr>
        </p15:guide>
        <p15:guide id="3" orient="horz" pos="3117">
          <p15:clr>
            <a:srgbClr val="FBAE40"/>
          </p15:clr>
        </p15:guide>
        <p15:guide id="4" pos="557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92796" y="1089764"/>
            <a:ext cx="85584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 Light"/>
              <a:buChar char="•"/>
              <a:defRPr sz="21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Char char="•"/>
              <a:defRPr sz="18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ans Light"/>
              <a:buChar char="•"/>
              <a:defRPr sz="15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92796" y="273844"/>
            <a:ext cx="8558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 Light"/>
              <a:buNone/>
              <a:defRPr sz="30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29296" y="4984266"/>
            <a:ext cx="4218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+mn-lt"/>
                <a:ea typeface="Nunito Light" panose="00000400000000000000" pitchFamily="2" charset="0"/>
                <a:cs typeface="Nunito Light" panose="00000400000000000000" pitchFamily="2" charset="0"/>
                <a:sym typeface="Josefi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Nunito Light" panose="00000400000000000000" pitchFamily="2" charset="0"/>
          <a:ea typeface="Nunito Light" panose="00000400000000000000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Nunito Light" panose="00000400000000000000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7">
          <p15:clr>
            <a:srgbClr val="F26B43"/>
          </p15:clr>
        </p15:guide>
        <p15:guide id="2" pos="181">
          <p15:clr>
            <a:srgbClr val="F26B43"/>
          </p15:clr>
        </p15:guide>
        <p15:guide id="3" pos="5579">
          <p15:clr>
            <a:srgbClr val="F26B43"/>
          </p15:clr>
        </p15:guide>
        <p15:guide id="4" orient="horz" pos="3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C43E7D-FEAD-4AFA-9B7F-B2293234E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16559686"/>
      </p:ext>
    </p:extLst>
  </p:cSld>
  <p:clrMapOvr>
    <a:masterClrMapping/>
  </p:clrMapOvr>
</p:sld>
</file>

<file path=ppt/theme/theme1.xml><?xml version="1.0" encoding="utf-8"?>
<a:theme xmlns:a="http://schemas.openxmlformats.org/drawingml/2006/main" name="CuriosityTheme">
  <a:themeElements>
    <a:clrScheme name="Custom 1">
      <a:dk1>
        <a:srgbClr val="262626"/>
      </a:dk1>
      <a:lt1>
        <a:srgbClr val="FFFFFF"/>
      </a:lt1>
      <a:dk2>
        <a:srgbClr val="262626"/>
      </a:dk2>
      <a:lt2>
        <a:srgbClr val="E7E6E6"/>
      </a:lt2>
      <a:accent1>
        <a:srgbClr val="1580B8"/>
      </a:accent1>
      <a:accent2>
        <a:srgbClr val="CD3874"/>
      </a:accent2>
      <a:accent3>
        <a:srgbClr val="FFC107"/>
      </a:accent3>
      <a:accent4>
        <a:srgbClr val="D92F29"/>
      </a:accent4>
      <a:accent5>
        <a:srgbClr val="29B6A7"/>
      </a:accent5>
      <a:accent6>
        <a:srgbClr val="F85E1A"/>
      </a:accent6>
      <a:hlink>
        <a:srgbClr val="08507A"/>
      </a:hlink>
      <a:folHlink>
        <a:srgbClr val="873B65"/>
      </a:folHlink>
    </a:clrScheme>
    <a:fontScheme name="Curiosity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t">
        <a:noAutofit/>
      </a:bodyPr>
      <a:lstStyle>
        <a:defPPr marL="95250" indent="0" algn="l">
          <a:buNone/>
          <a:defRPr dirty="0" smtClean="0">
            <a:solidFill>
              <a:schemeClr val="tx1"/>
            </a:solidFill>
            <a:latin typeface="Josefin Sans Light"/>
            <a:sym typeface="Josefin Sans Light"/>
          </a:defRPr>
        </a:defPPr>
      </a:lstStyle>
    </a:spDef>
    <a:txDef>
      <a:spPr>
        <a:noFill/>
      </a:spPr>
      <a:bodyPr wrap="square" rtlCol="0">
        <a:noAutofit/>
      </a:bodyPr>
      <a:lstStyle>
        <a:defPPr algn="l">
          <a:defRPr dirty="0" err="1" smtClean="0">
            <a:latin typeface="Josefin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riosityTheme" id="{6F93B83A-EF46-41F8-8DDB-F2D3ECD62A83}" vid="{64D63E04-B19C-49CF-9380-1E1B020CE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CuriosityTheme</Template>
  <TotalTime>18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Nunito Light</vt:lpstr>
      <vt:lpstr>Nunito</vt:lpstr>
      <vt:lpstr>Josefin Sans Light</vt:lpstr>
      <vt:lpstr>Josefin Sans</vt:lpstr>
      <vt:lpstr>CuriosityTheme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Curiosity GmbH</dc:creator>
  <cp:lastModifiedBy>Rafael Fernandes de Oliveira</cp:lastModifiedBy>
  <cp:revision>3</cp:revision>
  <dcterms:created xsi:type="dcterms:W3CDTF">2020-06-30T12:47:02Z</dcterms:created>
  <dcterms:modified xsi:type="dcterms:W3CDTF">2020-06-30T13:06:08Z</dcterms:modified>
</cp:coreProperties>
</file>