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FECD-BE34-4445-9B9A-325C6CF00E4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3048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6" y="438881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1.1</a:t>
            </a:r>
          </a:p>
          <a:p>
            <a:pPr algn="ctr"/>
            <a:r>
              <a:rPr lang="en-US" sz="1600" dirty="0"/>
              <a:t>Telephone Directory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1676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16764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91400" y="1676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Closeout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76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1.1</a:t>
            </a:r>
          </a:p>
          <a:p>
            <a:pPr algn="ctr"/>
            <a:r>
              <a:rPr lang="en-US" sz="1600" dirty="0"/>
              <a:t>Initiation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167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1.2</a:t>
            </a:r>
          </a:p>
          <a:p>
            <a:pPr algn="ctr"/>
            <a:r>
              <a:rPr lang="en-US" sz="1600" dirty="0"/>
              <a:t>Planning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953000" y="1676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000" y="167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1.3</a:t>
            </a:r>
          </a:p>
          <a:p>
            <a:pPr algn="ctr"/>
            <a:r>
              <a:rPr lang="en-US" sz="1600" dirty="0"/>
              <a:t>Execution</a:t>
            </a:r>
          </a:p>
        </p:txBody>
      </p:sp>
      <p:cxnSp>
        <p:nvCxnSpPr>
          <p:cNvPr id="20" name="Straight Connector 19"/>
          <p:cNvCxnSpPr>
            <a:stCxn id="4" idx="2"/>
          </p:cNvCxnSpPr>
          <p:nvPr/>
        </p:nvCxnSpPr>
        <p:spPr>
          <a:xfrm rot="5400000">
            <a:off x="4381500" y="13335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1447800"/>
            <a:ext cx="7239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9525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1623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4483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81915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743200" y="2743200"/>
            <a:ext cx="16002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43200" y="3733800"/>
            <a:ext cx="16002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1.2.2</a:t>
            </a:r>
          </a:p>
          <a:p>
            <a:pPr algn="ctr"/>
            <a:r>
              <a:rPr lang="en-US" sz="1600" dirty="0"/>
              <a:t>Develop </a:t>
            </a:r>
          </a:p>
          <a:p>
            <a:pPr algn="ctr"/>
            <a:r>
              <a:rPr lang="en-US" sz="1600" dirty="0"/>
              <a:t>Hash Table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743200" y="4724400"/>
            <a:ext cx="1676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1.2.3</a:t>
            </a:r>
          </a:p>
          <a:p>
            <a:pPr algn="ctr"/>
            <a:r>
              <a:rPr lang="en-US" sz="1600" dirty="0"/>
              <a:t>Develop</a:t>
            </a:r>
          </a:p>
          <a:p>
            <a:pPr algn="ctr"/>
            <a:r>
              <a:rPr lang="en-US" sz="1600" dirty="0"/>
              <a:t>Project Chart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9400" y="2667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1.2.1</a:t>
            </a:r>
          </a:p>
          <a:p>
            <a:pPr algn="ctr"/>
            <a:r>
              <a:rPr lang="en-US" sz="1600" dirty="0"/>
              <a:t>Evaluate </a:t>
            </a:r>
          </a:p>
          <a:p>
            <a:pPr algn="ctr"/>
            <a:r>
              <a:rPr lang="en-US" sz="1600" dirty="0"/>
              <a:t>requirements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6800" y="3733800"/>
            <a:ext cx="2743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384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38400" y="3962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6" idx="1"/>
          </p:cNvCxnSpPr>
          <p:nvPr/>
        </p:nvCxnSpPr>
        <p:spPr>
          <a:xfrm>
            <a:off x="2438400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334000" y="2667000"/>
            <a:ext cx="1524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334000" y="3733800"/>
            <a:ext cx="1524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5334000" y="4724400"/>
            <a:ext cx="1524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1.3.3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86400" y="2667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1.3.1</a:t>
            </a:r>
          </a:p>
          <a:p>
            <a:pPr algn="ctr"/>
            <a:r>
              <a:rPr lang="en-US" sz="1600" dirty="0"/>
              <a:t>Coding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10200" y="3657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1.3.2</a:t>
            </a:r>
          </a:p>
          <a:p>
            <a:pPr algn="ctr"/>
            <a:r>
              <a:rPr lang="en-US" sz="1600" dirty="0"/>
              <a:t>Problems</a:t>
            </a:r>
          </a:p>
          <a:p>
            <a:pPr algn="ctr"/>
            <a:r>
              <a:rPr lang="en-US" sz="1600" dirty="0"/>
              <a:t>Resolving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3810794" y="3657600"/>
            <a:ext cx="2590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05400" y="2895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05400" y="3962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05400" y="4953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ACER</cp:lastModifiedBy>
  <cp:revision>8</cp:revision>
  <dcterms:created xsi:type="dcterms:W3CDTF">2019-05-02T12:06:21Z</dcterms:created>
  <dcterms:modified xsi:type="dcterms:W3CDTF">2019-05-02T18:09:37Z</dcterms:modified>
</cp:coreProperties>
</file>