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7" r:id="rId8"/>
    <p:sldId id="261" r:id="rId9"/>
    <p:sldId id="265" r:id="rId10"/>
    <p:sldId id="264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4" autoAdjust="0"/>
  </p:normalViewPr>
  <p:slideViewPr>
    <p:cSldViewPr snapToGrid="0">
      <p:cViewPr varScale="1">
        <p:scale>
          <a:sx n="58" d="100"/>
          <a:sy n="58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0AD2F-079C-4D99-9320-094B557E6BF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17890A-BE1B-4807-A175-3364DC25DAE4}">
      <dgm:prSet custT="1"/>
      <dgm:spPr/>
      <dgm:t>
        <a:bodyPr/>
        <a:lstStyle/>
        <a:p>
          <a:pPr>
            <a:defRPr cap="all"/>
          </a:pPr>
          <a:r>
            <a:rPr lang="en-US" sz="2000"/>
            <a:t>Placa (microcontrolador, USB, …)</a:t>
          </a:r>
        </a:p>
      </dgm:t>
    </dgm:pt>
    <dgm:pt modelId="{64DB6AB9-F934-460C-AE00-6F1E7038B713}" type="parTrans" cxnId="{32BE46D3-C0A0-40FC-AC37-65C2B3AA0D4D}">
      <dgm:prSet/>
      <dgm:spPr/>
      <dgm:t>
        <a:bodyPr/>
        <a:lstStyle/>
        <a:p>
          <a:endParaRPr lang="en-US"/>
        </a:p>
      </dgm:t>
    </dgm:pt>
    <dgm:pt modelId="{D4B8716F-006D-41A6-86ED-8DAF80D37652}" type="sibTrans" cxnId="{32BE46D3-C0A0-40FC-AC37-65C2B3AA0D4D}">
      <dgm:prSet/>
      <dgm:spPr/>
      <dgm:t>
        <a:bodyPr/>
        <a:lstStyle/>
        <a:p>
          <a:endParaRPr lang="en-US"/>
        </a:p>
      </dgm:t>
    </dgm:pt>
    <dgm:pt modelId="{758EDBB7-5253-4FC1-89F4-E57AFDF02704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Arduino IDE</a:t>
          </a:r>
        </a:p>
      </dgm:t>
    </dgm:pt>
    <dgm:pt modelId="{67D9DAFB-524F-44EC-A375-F66E02DB75BB}" type="parTrans" cxnId="{151E24A0-4BD8-48AF-9158-7219B426C281}">
      <dgm:prSet/>
      <dgm:spPr/>
      <dgm:t>
        <a:bodyPr/>
        <a:lstStyle/>
        <a:p>
          <a:endParaRPr lang="en-US"/>
        </a:p>
      </dgm:t>
    </dgm:pt>
    <dgm:pt modelId="{43A7CA06-4CC3-46A5-A6D1-4907A3176490}" type="sibTrans" cxnId="{151E24A0-4BD8-48AF-9158-7219B426C281}">
      <dgm:prSet/>
      <dgm:spPr/>
      <dgm:t>
        <a:bodyPr/>
        <a:lstStyle/>
        <a:p>
          <a:endParaRPr lang="en-US"/>
        </a:p>
      </dgm:t>
    </dgm:pt>
    <dgm:pt modelId="{DFD79F86-7528-4C25-A811-B46CDD59D463}">
      <dgm:prSet custT="1"/>
      <dgm:spPr/>
      <dgm:t>
        <a:bodyPr/>
        <a:lstStyle/>
        <a:p>
          <a:pPr>
            <a:defRPr cap="all"/>
          </a:pPr>
          <a:r>
            <a:rPr lang="en-US" sz="2000"/>
            <a:t>Arduino C</a:t>
          </a:r>
        </a:p>
      </dgm:t>
    </dgm:pt>
    <dgm:pt modelId="{2A77BBB2-71DE-4710-B7B2-DF9D07213956}" type="parTrans" cxnId="{3452430D-F621-4EAC-8FAF-E423AC7BF5DF}">
      <dgm:prSet/>
      <dgm:spPr/>
      <dgm:t>
        <a:bodyPr/>
        <a:lstStyle/>
        <a:p>
          <a:endParaRPr lang="en-US"/>
        </a:p>
      </dgm:t>
    </dgm:pt>
    <dgm:pt modelId="{E84467F8-CFA0-4EF5-B2DC-1E109F7A809B}" type="sibTrans" cxnId="{3452430D-F621-4EAC-8FAF-E423AC7BF5DF}">
      <dgm:prSet/>
      <dgm:spPr/>
      <dgm:t>
        <a:bodyPr/>
        <a:lstStyle/>
        <a:p>
          <a:endParaRPr lang="en-US"/>
        </a:p>
      </dgm:t>
    </dgm:pt>
    <dgm:pt modelId="{EE4B1231-B6B2-402C-9E37-D2CC6DE2D6D4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Arduino CLI</a:t>
          </a:r>
        </a:p>
      </dgm:t>
    </dgm:pt>
    <dgm:pt modelId="{D728CBFC-A200-444F-A6A6-A9AF716901CA}" type="parTrans" cxnId="{E491E534-5F53-493B-8EF3-98F34DFC48A0}">
      <dgm:prSet/>
      <dgm:spPr/>
      <dgm:t>
        <a:bodyPr/>
        <a:lstStyle/>
        <a:p>
          <a:endParaRPr lang="en-US"/>
        </a:p>
      </dgm:t>
    </dgm:pt>
    <dgm:pt modelId="{0F4756E8-4F7B-4AD9-96B3-DFE61B2AB57B}" type="sibTrans" cxnId="{E491E534-5F53-493B-8EF3-98F34DFC48A0}">
      <dgm:prSet/>
      <dgm:spPr/>
      <dgm:t>
        <a:bodyPr/>
        <a:lstStyle/>
        <a:p>
          <a:endParaRPr lang="en-US"/>
        </a:p>
      </dgm:t>
    </dgm:pt>
    <dgm:pt modelId="{E8B483F4-1AB6-48BE-87B8-1BA32128C95B}">
      <dgm:prSet custT="1"/>
      <dgm:spPr/>
      <dgm:t>
        <a:bodyPr/>
        <a:lstStyle/>
        <a:p>
          <a:pPr>
            <a:defRPr cap="all"/>
          </a:pPr>
          <a:r>
            <a:rPr lang="en-US" sz="2000" dirty="0"/>
            <a:t>…</a:t>
          </a:r>
        </a:p>
      </dgm:t>
    </dgm:pt>
    <dgm:pt modelId="{5FAC2BBE-AFF5-4747-8324-18808F7908E8}" type="parTrans" cxnId="{F03CF6E8-6A2B-4EBF-BD45-BEA7B22D3E2B}">
      <dgm:prSet/>
      <dgm:spPr/>
      <dgm:t>
        <a:bodyPr/>
        <a:lstStyle/>
        <a:p>
          <a:endParaRPr lang="en-US"/>
        </a:p>
      </dgm:t>
    </dgm:pt>
    <dgm:pt modelId="{4EA8F612-2451-43CD-958E-FAA85A3753D0}" type="sibTrans" cxnId="{F03CF6E8-6A2B-4EBF-BD45-BEA7B22D3E2B}">
      <dgm:prSet/>
      <dgm:spPr/>
      <dgm:t>
        <a:bodyPr/>
        <a:lstStyle/>
        <a:p>
          <a:endParaRPr lang="en-US"/>
        </a:p>
      </dgm:t>
    </dgm:pt>
    <dgm:pt modelId="{20C3A5A5-D8BE-4C2E-A215-837634E9E8CD}">
      <dgm:prSet custT="1"/>
      <dgm:spPr/>
      <dgm:t>
        <a:bodyPr/>
        <a:lstStyle/>
        <a:p>
          <a:pPr>
            <a:defRPr cap="all"/>
          </a:pPr>
          <a:r>
            <a:rPr lang="en-US" sz="2000" dirty="0"/>
            <a:t>Empresa</a:t>
          </a:r>
        </a:p>
      </dgm:t>
    </dgm:pt>
    <dgm:pt modelId="{8DCB97C7-751A-4D36-9781-DE61D15D5EA7}" type="parTrans" cxnId="{40DCCD30-7909-40AE-87D2-F05C445EE7A2}">
      <dgm:prSet/>
      <dgm:spPr/>
      <dgm:t>
        <a:bodyPr/>
        <a:lstStyle/>
        <a:p>
          <a:endParaRPr lang="es-CR"/>
        </a:p>
      </dgm:t>
    </dgm:pt>
    <dgm:pt modelId="{E226388F-BFDB-45BF-964B-6EAC599EF7ED}" type="sibTrans" cxnId="{40DCCD30-7909-40AE-87D2-F05C445EE7A2}">
      <dgm:prSet/>
      <dgm:spPr/>
      <dgm:t>
        <a:bodyPr/>
        <a:lstStyle/>
        <a:p>
          <a:endParaRPr lang="es-CR"/>
        </a:p>
      </dgm:t>
    </dgm:pt>
    <dgm:pt modelId="{59439981-15A4-4A6A-AD46-23CA1E2011EE}" type="pres">
      <dgm:prSet presAssocID="{73C0AD2F-079C-4D99-9320-094B557E6BF0}" presName="vert0" presStyleCnt="0">
        <dgm:presLayoutVars>
          <dgm:dir/>
          <dgm:animOne val="branch"/>
          <dgm:animLvl val="lvl"/>
        </dgm:presLayoutVars>
      </dgm:prSet>
      <dgm:spPr/>
    </dgm:pt>
    <dgm:pt modelId="{DFDDAAD5-BD82-4B52-A4E3-474F671130AD}" type="pres">
      <dgm:prSet presAssocID="{AF17890A-BE1B-4807-A175-3364DC25DAE4}" presName="thickLine" presStyleLbl="alignNode1" presStyleIdx="0" presStyleCnt="6"/>
      <dgm:spPr/>
    </dgm:pt>
    <dgm:pt modelId="{D545B57C-6665-46C9-A932-581997E21AB7}" type="pres">
      <dgm:prSet presAssocID="{AF17890A-BE1B-4807-A175-3364DC25DAE4}" presName="horz1" presStyleCnt="0"/>
      <dgm:spPr/>
    </dgm:pt>
    <dgm:pt modelId="{A065CE9D-C915-4661-ADE0-77C3ABDF63D7}" type="pres">
      <dgm:prSet presAssocID="{AF17890A-BE1B-4807-A175-3364DC25DAE4}" presName="tx1" presStyleLbl="revTx" presStyleIdx="0" presStyleCnt="6"/>
      <dgm:spPr/>
    </dgm:pt>
    <dgm:pt modelId="{8B1BB76D-682E-4CFB-B5F1-FA38E7005680}" type="pres">
      <dgm:prSet presAssocID="{AF17890A-BE1B-4807-A175-3364DC25DAE4}" presName="vert1" presStyleCnt="0"/>
      <dgm:spPr/>
    </dgm:pt>
    <dgm:pt modelId="{F8D310F6-56BF-4CB3-86B5-60DC945EFDDD}" type="pres">
      <dgm:prSet presAssocID="{758EDBB7-5253-4FC1-89F4-E57AFDF02704}" presName="thickLine" presStyleLbl="alignNode1" presStyleIdx="1" presStyleCnt="6"/>
      <dgm:spPr/>
    </dgm:pt>
    <dgm:pt modelId="{882F6381-C291-43CA-9BC8-98ECF66B50A2}" type="pres">
      <dgm:prSet presAssocID="{758EDBB7-5253-4FC1-89F4-E57AFDF02704}" presName="horz1" presStyleCnt="0"/>
      <dgm:spPr/>
    </dgm:pt>
    <dgm:pt modelId="{E28E4E4C-1E00-4C12-964E-9DE95EC353B1}" type="pres">
      <dgm:prSet presAssocID="{758EDBB7-5253-4FC1-89F4-E57AFDF02704}" presName="tx1" presStyleLbl="revTx" presStyleIdx="1" presStyleCnt="6"/>
      <dgm:spPr/>
    </dgm:pt>
    <dgm:pt modelId="{E4BA526F-8C85-43D0-B92C-FD9AC8B0C3B1}" type="pres">
      <dgm:prSet presAssocID="{758EDBB7-5253-4FC1-89F4-E57AFDF02704}" presName="vert1" presStyleCnt="0"/>
      <dgm:spPr/>
    </dgm:pt>
    <dgm:pt modelId="{0BBE5787-8DDF-469F-BBCC-FBE0E5118FAB}" type="pres">
      <dgm:prSet presAssocID="{DFD79F86-7528-4C25-A811-B46CDD59D463}" presName="thickLine" presStyleLbl="alignNode1" presStyleIdx="2" presStyleCnt="6"/>
      <dgm:spPr/>
    </dgm:pt>
    <dgm:pt modelId="{8D69BCB0-918B-4CDB-AB0E-629773BB7EC3}" type="pres">
      <dgm:prSet presAssocID="{DFD79F86-7528-4C25-A811-B46CDD59D463}" presName="horz1" presStyleCnt="0"/>
      <dgm:spPr/>
    </dgm:pt>
    <dgm:pt modelId="{BD22B76B-6EB1-4EA3-9AA6-8F99656B7A39}" type="pres">
      <dgm:prSet presAssocID="{DFD79F86-7528-4C25-A811-B46CDD59D463}" presName="tx1" presStyleLbl="revTx" presStyleIdx="2" presStyleCnt="6"/>
      <dgm:spPr/>
    </dgm:pt>
    <dgm:pt modelId="{E0E36B85-20C8-4064-BCA5-B15BCE74B828}" type="pres">
      <dgm:prSet presAssocID="{DFD79F86-7528-4C25-A811-B46CDD59D463}" presName="vert1" presStyleCnt="0"/>
      <dgm:spPr/>
    </dgm:pt>
    <dgm:pt modelId="{DD420DC9-4CAA-4427-9F60-6614389B7D4F}" type="pres">
      <dgm:prSet presAssocID="{EE4B1231-B6B2-402C-9E37-D2CC6DE2D6D4}" presName="thickLine" presStyleLbl="alignNode1" presStyleIdx="3" presStyleCnt="6"/>
      <dgm:spPr/>
    </dgm:pt>
    <dgm:pt modelId="{DE38F35C-0D94-4053-B0C0-FCB858801A6D}" type="pres">
      <dgm:prSet presAssocID="{EE4B1231-B6B2-402C-9E37-D2CC6DE2D6D4}" presName="horz1" presStyleCnt="0"/>
      <dgm:spPr/>
    </dgm:pt>
    <dgm:pt modelId="{BDA404DF-A03D-4205-AD02-1549ECDC31F7}" type="pres">
      <dgm:prSet presAssocID="{EE4B1231-B6B2-402C-9E37-D2CC6DE2D6D4}" presName="tx1" presStyleLbl="revTx" presStyleIdx="3" presStyleCnt="6"/>
      <dgm:spPr/>
    </dgm:pt>
    <dgm:pt modelId="{2B3EA9A4-F59A-469F-91AC-34CA6D2D234D}" type="pres">
      <dgm:prSet presAssocID="{EE4B1231-B6B2-402C-9E37-D2CC6DE2D6D4}" presName="vert1" presStyleCnt="0"/>
      <dgm:spPr/>
    </dgm:pt>
    <dgm:pt modelId="{785C9F46-5B48-40CB-AFEE-1A2CF0D7C77F}" type="pres">
      <dgm:prSet presAssocID="{E8B483F4-1AB6-48BE-87B8-1BA32128C95B}" presName="thickLine" presStyleLbl="alignNode1" presStyleIdx="4" presStyleCnt="6"/>
      <dgm:spPr/>
    </dgm:pt>
    <dgm:pt modelId="{CE29B40D-2926-462E-B46E-52910ECF05F3}" type="pres">
      <dgm:prSet presAssocID="{E8B483F4-1AB6-48BE-87B8-1BA32128C95B}" presName="horz1" presStyleCnt="0"/>
      <dgm:spPr/>
    </dgm:pt>
    <dgm:pt modelId="{9732E1A2-9B5C-4881-8B8A-9C81E7263040}" type="pres">
      <dgm:prSet presAssocID="{E8B483F4-1AB6-48BE-87B8-1BA32128C95B}" presName="tx1" presStyleLbl="revTx" presStyleIdx="4" presStyleCnt="6"/>
      <dgm:spPr/>
    </dgm:pt>
    <dgm:pt modelId="{5DB76846-677F-4074-BEEA-88DC7A2958BA}" type="pres">
      <dgm:prSet presAssocID="{E8B483F4-1AB6-48BE-87B8-1BA32128C95B}" presName="vert1" presStyleCnt="0"/>
      <dgm:spPr/>
    </dgm:pt>
    <dgm:pt modelId="{A346BF3D-1104-4C14-94B5-48AB1BA107FD}" type="pres">
      <dgm:prSet presAssocID="{20C3A5A5-D8BE-4C2E-A215-837634E9E8CD}" presName="thickLine" presStyleLbl="alignNode1" presStyleIdx="5" presStyleCnt="6"/>
      <dgm:spPr/>
    </dgm:pt>
    <dgm:pt modelId="{7E5CADE7-9258-4977-8F13-B5FD8DDE848F}" type="pres">
      <dgm:prSet presAssocID="{20C3A5A5-D8BE-4C2E-A215-837634E9E8CD}" presName="horz1" presStyleCnt="0"/>
      <dgm:spPr/>
    </dgm:pt>
    <dgm:pt modelId="{481DE896-9AA3-4C84-8B7F-18B074310C2A}" type="pres">
      <dgm:prSet presAssocID="{20C3A5A5-D8BE-4C2E-A215-837634E9E8CD}" presName="tx1" presStyleLbl="revTx" presStyleIdx="5" presStyleCnt="6"/>
      <dgm:spPr/>
    </dgm:pt>
    <dgm:pt modelId="{13A550FB-C44F-4BC1-B79D-A56957B6804D}" type="pres">
      <dgm:prSet presAssocID="{20C3A5A5-D8BE-4C2E-A215-837634E9E8CD}" presName="vert1" presStyleCnt="0"/>
      <dgm:spPr/>
    </dgm:pt>
  </dgm:ptLst>
  <dgm:cxnLst>
    <dgm:cxn modelId="{3452430D-F621-4EAC-8FAF-E423AC7BF5DF}" srcId="{73C0AD2F-079C-4D99-9320-094B557E6BF0}" destId="{DFD79F86-7528-4C25-A811-B46CDD59D463}" srcOrd="2" destOrd="0" parTransId="{2A77BBB2-71DE-4710-B7B2-DF9D07213956}" sibTransId="{E84467F8-CFA0-4EF5-B2DC-1E109F7A809B}"/>
    <dgm:cxn modelId="{3C417213-A77D-4DF3-9C93-C6651603690F}" type="presOf" srcId="{DFD79F86-7528-4C25-A811-B46CDD59D463}" destId="{BD22B76B-6EB1-4EA3-9AA6-8F99656B7A39}" srcOrd="0" destOrd="0" presId="urn:microsoft.com/office/officeart/2008/layout/LinedList"/>
    <dgm:cxn modelId="{18D34E16-D104-47BF-B4D2-B9DB8357F003}" type="presOf" srcId="{EE4B1231-B6B2-402C-9E37-D2CC6DE2D6D4}" destId="{BDA404DF-A03D-4205-AD02-1549ECDC31F7}" srcOrd="0" destOrd="0" presId="urn:microsoft.com/office/officeart/2008/layout/LinedList"/>
    <dgm:cxn modelId="{200AA325-785F-4561-9F5E-FB24C686A60A}" type="presOf" srcId="{AF17890A-BE1B-4807-A175-3364DC25DAE4}" destId="{A065CE9D-C915-4661-ADE0-77C3ABDF63D7}" srcOrd="0" destOrd="0" presId="urn:microsoft.com/office/officeart/2008/layout/LinedList"/>
    <dgm:cxn modelId="{40DCCD30-7909-40AE-87D2-F05C445EE7A2}" srcId="{73C0AD2F-079C-4D99-9320-094B557E6BF0}" destId="{20C3A5A5-D8BE-4C2E-A215-837634E9E8CD}" srcOrd="5" destOrd="0" parTransId="{8DCB97C7-751A-4D36-9781-DE61D15D5EA7}" sibTransId="{E226388F-BFDB-45BF-964B-6EAC599EF7ED}"/>
    <dgm:cxn modelId="{E491E534-5F53-493B-8EF3-98F34DFC48A0}" srcId="{73C0AD2F-079C-4D99-9320-094B557E6BF0}" destId="{EE4B1231-B6B2-402C-9E37-D2CC6DE2D6D4}" srcOrd="3" destOrd="0" parTransId="{D728CBFC-A200-444F-A6A6-A9AF716901CA}" sibTransId="{0F4756E8-4F7B-4AD9-96B3-DFE61B2AB57B}"/>
    <dgm:cxn modelId="{C27FD852-C682-486B-A25A-0F1ED93FDB38}" type="presOf" srcId="{758EDBB7-5253-4FC1-89F4-E57AFDF02704}" destId="{E28E4E4C-1E00-4C12-964E-9DE95EC353B1}" srcOrd="0" destOrd="0" presId="urn:microsoft.com/office/officeart/2008/layout/LinedList"/>
    <dgm:cxn modelId="{E32BAB7A-6586-48FC-8CD3-929A87D2D632}" type="presOf" srcId="{20C3A5A5-D8BE-4C2E-A215-837634E9E8CD}" destId="{481DE896-9AA3-4C84-8B7F-18B074310C2A}" srcOrd="0" destOrd="0" presId="urn:microsoft.com/office/officeart/2008/layout/LinedList"/>
    <dgm:cxn modelId="{13DA238C-0F7C-4EBE-A0B3-2FD6EED5277A}" type="presOf" srcId="{73C0AD2F-079C-4D99-9320-094B557E6BF0}" destId="{59439981-15A4-4A6A-AD46-23CA1E2011EE}" srcOrd="0" destOrd="0" presId="urn:microsoft.com/office/officeart/2008/layout/LinedList"/>
    <dgm:cxn modelId="{151E24A0-4BD8-48AF-9158-7219B426C281}" srcId="{73C0AD2F-079C-4D99-9320-094B557E6BF0}" destId="{758EDBB7-5253-4FC1-89F4-E57AFDF02704}" srcOrd="1" destOrd="0" parTransId="{67D9DAFB-524F-44EC-A375-F66E02DB75BB}" sibTransId="{43A7CA06-4CC3-46A5-A6D1-4907A3176490}"/>
    <dgm:cxn modelId="{32BE46D3-C0A0-40FC-AC37-65C2B3AA0D4D}" srcId="{73C0AD2F-079C-4D99-9320-094B557E6BF0}" destId="{AF17890A-BE1B-4807-A175-3364DC25DAE4}" srcOrd="0" destOrd="0" parTransId="{64DB6AB9-F934-460C-AE00-6F1E7038B713}" sibTransId="{D4B8716F-006D-41A6-86ED-8DAF80D37652}"/>
    <dgm:cxn modelId="{F03CF6E8-6A2B-4EBF-BD45-BEA7B22D3E2B}" srcId="{73C0AD2F-079C-4D99-9320-094B557E6BF0}" destId="{E8B483F4-1AB6-48BE-87B8-1BA32128C95B}" srcOrd="4" destOrd="0" parTransId="{5FAC2BBE-AFF5-4747-8324-18808F7908E8}" sibTransId="{4EA8F612-2451-43CD-958E-FAA85A3753D0}"/>
    <dgm:cxn modelId="{B57881F7-D4C1-4780-B195-3071312CBDAB}" type="presOf" srcId="{E8B483F4-1AB6-48BE-87B8-1BA32128C95B}" destId="{9732E1A2-9B5C-4881-8B8A-9C81E7263040}" srcOrd="0" destOrd="0" presId="urn:microsoft.com/office/officeart/2008/layout/LinedList"/>
    <dgm:cxn modelId="{964C025C-E26E-44AC-BA86-0606091E29FA}" type="presParOf" srcId="{59439981-15A4-4A6A-AD46-23CA1E2011EE}" destId="{DFDDAAD5-BD82-4B52-A4E3-474F671130AD}" srcOrd="0" destOrd="0" presId="urn:microsoft.com/office/officeart/2008/layout/LinedList"/>
    <dgm:cxn modelId="{362F569A-ADD6-4FE2-A41E-3D0C5C8CD79D}" type="presParOf" srcId="{59439981-15A4-4A6A-AD46-23CA1E2011EE}" destId="{D545B57C-6665-46C9-A932-581997E21AB7}" srcOrd="1" destOrd="0" presId="urn:microsoft.com/office/officeart/2008/layout/LinedList"/>
    <dgm:cxn modelId="{6B8104E7-17AF-491C-9C31-87D1F8E1BA06}" type="presParOf" srcId="{D545B57C-6665-46C9-A932-581997E21AB7}" destId="{A065CE9D-C915-4661-ADE0-77C3ABDF63D7}" srcOrd="0" destOrd="0" presId="urn:microsoft.com/office/officeart/2008/layout/LinedList"/>
    <dgm:cxn modelId="{90088280-337C-4B50-AE38-4D2006743E4B}" type="presParOf" srcId="{D545B57C-6665-46C9-A932-581997E21AB7}" destId="{8B1BB76D-682E-4CFB-B5F1-FA38E7005680}" srcOrd="1" destOrd="0" presId="urn:microsoft.com/office/officeart/2008/layout/LinedList"/>
    <dgm:cxn modelId="{11033531-53AD-49DD-95A7-CA1BBEA5B905}" type="presParOf" srcId="{59439981-15A4-4A6A-AD46-23CA1E2011EE}" destId="{F8D310F6-56BF-4CB3-86B5-60DC945EFDDD}" srcOrd="2" destOrd="0" presId="urn:microsoft.com/office/officeart/2008/layout/LinedList"/>
    <dgm:cxn modelId="{8A5831C2-EE7A-4EB8-9507-411682C86A3B}" type="presParOf" srcId="{59439981-15A4-4A6A-AD46-23CA1E2011EE}" destId="{882F6381-C291-43CA-9BC8-98ECF66B50A2}" srcOrd="3" destOrd="0" presId="urn:microsoft.com/office/officeart/2008/layout/LinedList"/>
    <dgm:cxn modelId="{8C75BD6D-583F-43CC-995F-5D85EB45304F}" type="presParOf" srcId="{882F6381-C291-43CA-9BC8-98ECF66B50A2}" destId="{E28E4E4C-1E00-4C12-964E-9DE95EC353B1}" srcOrd="0" destOrd="0" presId="urn:microsoft.com/office/officeart/2008/layout/LinedList"/>
    <dgm:cxn modelId="{0C8B7EC0-EAF0-4615-A6ED-E3A8808635E9}" type="presParOf" srcId="{882F6381-C291-43CA-9BC8-98ECF66B50A2}" destId="{E4BA526F-8C85-43D0-B92C-FD9AC8B0C3B1}" srcOrd="1" destOrd="0" presId="urn:microsoft.com/office/officeart/2008/layout/LinedList"/>
    <dgm:cxn modelId="{877E88BD-D37C-43F3-AF7D-F35927E833FC}" type="presParOf" srcId="{59439981-15A4-4A6A-AD46-23CA1E2011EE}" destId="{0BBE5787-8DDF-469F-BBCC-FBE0E5118FAB}" srcOrd="4" destOrd="0" presId="urn:microsoft.com/office/officeart/2008/layout/LinedList"/>
    <dgm:cxn modelId="{A2B73D25-9DC2-4EC0-920D-D7854E67DC44}" type="presParOf" srcId="{59439981-15A4-4A6A-AD46-23CA1E2011EE}" destId="{8D69BCB0-918B-4CDB-AB0E-629773BB7EC3}" srcOrd="5" destOrd="0" presId="urn:microsoft.com/office/officeart/2008/layout/LinedList"/>
    <dgm:cxn modelId="{BF47694D-1015-4359-9DA1-4C9FF1BB92E4}" type="presParOf" srcId="{8D69BCB0-918B-4CDB-AB0E-629773BB7EC3}" destId="{BD22B76B-6EB1-4EA3-9AA6-8F99656B7A39}" srcOrd="0" destOrd="0" presId="urn:microsoft.com/office/officeart/2008/layout/LinedList"/>
    <dgm:cxn modelId="{80135963-B79B-4132-9C44-9193B2464C09}" type="presParOf" srcId="{8D69BCB0-918B-4CDB-AB0E-629773BB7EC3}" destId="{E0E36B85-20C8-4064-BCA5-B15BCE74B828}" srcOrd="1" destOrd="0" presId="urn:microsoft.com/office/officeart/2008/layout/LinedList"/>
    <dgm:cxn modelId="{DBD4A969-F3BE-45A5-9958-1F170B99BBF8}" type="presParOf" srcId="{59439981-15A4-4A6A-AD46-23CA1E2011EE}" destId="{DD420DC9-4CAA-4427-9F60-6614389B7D4F}" srcOrd="6" destOrd="0" presId="urn:microsoft.com/office/officeart/2008/layout/LinedList"/>
    <dgm:cxn modelId="{F4E7CEDA-CB65-4D37-A87A-2A2B447D6D7B}" type="presParOf" srcId="{59439981-15A4-4A6A-AD46-23CA1E2011EE}" destId="{DE38F35C-0D94-4053-B0C0-FCB858801A6D}" srcOrd="7" destOrd="0" presId="urn:microsoft.com/office/officeart/2008/layout/LinedList"/>
    <dgm:cxn modelId="{B2BA5E4B-D868-4525-8D69-2F05A4043A46}" type="presParOf" srcId="{DE38F35C-0D94-4053-B0C0-FCB858801A6D}" destId="{BDA404DF-A03D-4205-AD02-1549ECDC31F7}" srcOrd="0" destOrd="0" presId="urn:microsoft.com/office/officeart/2008/layout/LinedList"/>
    <dgm:cxn modelId="{1BAEC6BE-6988-46E3-BC20-F1D41A0097D8}" type="presParOf" srcId="{DE38F35C-0D94-4053-B0C0-FCB858801A6D}" destId="{2B3EA9A4-F59A-469F-91AC-34CA6D2D234D}" srcOrd="1" destOrd="0" presId="urn:microsoft.com/office/officeart/2008/layout/LinedList"/>
    <dgm:cxn modelId="{EE158571-9150-4920-B7ED-F998B8D57E63}" type="presParOf" srcId="{59439981-15A4-4A6A-AD46-23CA1E2011EE}" destId="{785C9F46-5B48-40CB-AFEE-1A2CF0D7C77F}" srcOrd="8" destOrd="0" presId="urn:microsoft.com/office/officeart/2008/layout/LinedList"/>
    <dgm:cxn modelId="{587B65D0-2B0B-4C2D-A05B-9AB018D5160C}" type="presParOf" srcId="{59439981-15A4-4A6A-AD46-23CA1E2011EE}" destId="{CE29B40D-2926-462E-B46E-52910ECF05F3}" srcOrd="9" destOrd="0" presId="urn:microsoft.com/office/officeart/2008/layout/LinedList"/>
    <dgm:cxn modelId="{6159F8C3-B3DA-4374-AA92-A11B4915A86F}" type="presParOf" srcId="{CE29B40D-2926-462E-B46E-52910ECF05F3}" destId="{9732E1A2-9B5C-4881-8B8A-9C81E7263040}" srcOrd="0" destOrd="0" presId="urn:microsoft.com/office/officeart/2008/layout/LinedList"/>
    <dgm:cxn modelId="{7DA75814-992D-4C07-82F2-91E5D736DE81}" type="presParOf" srcId="{CE29B40D-2926-462E-B46E-52910ECF05F3}" destId="{5DB76846-677F-4074-BEEA-88DC7A2958BA}" srcOrd="1" destOrd="0" presId="urn:microsoft.com/office/officeart/2008/layout/LinedList"/>
    <dgm:cxn modelId="{093D94A9-1657-4F37-9DE5-C74E0E4DD1F4}" type="presParOf" srcId="{59439981-15A4-4A6A-AD46-23CA1E2011EE}" destId="{A346BF3D-1104-4C14-94B5-48AB1BA107FD}" srcOrd="10" destOrd="0" presId="urn:microsoft.com/office/officeart/2008/layout/LinedList"/>
    <dgm:cxn modelId="{7D7FECE2-249B-47A7-8E0E-3CF6472162C2}" type="presParOf" srcId="{59439981-15A4-4A6A-AD46-23CA1E2011EE}" destId="{7E5CADE7-9258-4977-8F13-B5FD8DDE848F}" srcOrd="11" destOrd="0" presId="urn:microsoft.com/office/officeart/2008/layout/LinedList"/>
    <dgm:cxn modelId="{4D2CEAC7-4BFC-4D44-830D-27A9DAA61332}" type="presParOf" srcId="{7E5CADE7-9258-4977-8F13-B5FD8DDE848F}" destId="{481DE896-9AA3-4C84-8B7F-18B074310C2A}" srcOrd="0" destOrd="0" presId="urn:microsoft.com/office/officeart/2008/layout/LinedList"/>
    <dgm:cxn modelId="{C8AF1348-3C0A-4F4C-9D69-82192FA53CE9}" type="presParOf" srcId="{7E5CADE7-9258-4977-8F13-B5FD8DDE848F}" destId="{13A550FB-C44F-4BC1-B79D-A56957B680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DAAD5-BD82-4B52-A4E3-474F671130AD}">
      <dsp:nvSpPr>
        <dsp:cNvPr id="0" name=""/>
        <dsp:cNvSpPr/>
      </dsp:nvSpPr>
      <dsp:spPr>
        <a:xfrm>
          <a:off x="0" y="1773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5CE9D-C915-4661-ADE0-77C3ABDF63D7}">
      <dsp:nvSpPr>
        <dsp:cNvPr id="0" name=""/>
        <dsp:cNvSpPr/>
      </dsp:nvSpPr>
      <dsp:spPr>
        <a:xfrm>
          <a:off x="0" y="1773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Placa (microcontrolador, USB, …)</a:t>
          </a:r>
        </a:p>
      </dsp:txBody>
      <dsp:txXfrm>
        <a:off x="0" y="1773"/>
        <a:ext cx="5055923" cy="604775"/>
      </dsp:txXfrm>
    </dsp:sp>
    <dsp:sp modelId="{F8D310F6-56BF-4CB3-86B5-60DC945EFDDD}">
      <dsp:nvSpPr>
        <dsp:cNvPr id="0" name=""/>
        <dsp:cNvSpPr/>
      </dsp:nvSpPr>
      <dsp:spPr>
        <a:xfrm>
          <a:off x="0" y="606549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4E4C-1E00-4C12-964E-9DE95EC353B1}">
      <dsp:nvSpPr>
        <dsp:cNvPr id="0" name=""/>
        <dsp:cNvSpPr/>
      </dsp:nvSpPr>
      <dsp:spPr>
        <a:xfrm>
          <a:off x="0" y="606549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Arduino IDE</a:t>
          </a:r>
        </a:p>
      </dsp:txBody>
      <dsp:txXfrm>
        <a:off x="0" y="606549"/>
        <a:ext cx="5055923" cy="604775"/>
      </dsp:txXfrm>
    </dsp:sp>
    <dsp:sp modelId="{0BBE5787-8DDF-469F-BBCC-FBE0E5118FAB}">
      <dsp:nvSpPr>
        <dsp:cNvPr id="0" name=""/>
        <dsp:cNvSpPr/>
      </dsp:nvSpPr>
      <dsp:spPr>
        <a:xfrm>
          <a:off x="0" y="1211324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2B76B-6EB1-4EA3-9AA6-8F99656B7A39}">
      <dsp:nvSpPr>
        <dsp:cNvPr id="0" name=""/>
        <dsp:cNvSpPr/>
      </dsp:nvSpPr>
      <dsp:spPr>
        <a:xfrm>
          <a:off x="0" y="1211324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Arduino C</a:t>
          </a:r>
        </a:p>
      </dsp:txBody>
      <dsp:txXfrm>
        <a:off x="0" y="1211324"/>
        <a:ext cx="5055923" cy="604775"/>
      </dsp:txXfrm>
    </dsp:sp>
    <dsp:sp modelId="{DD420DC9-4CAA-4427-9F60-6614389B7D4F}">
      <dsp:nvSpPr>
        <dsp:cNvPr id="0" name=""/>
        <dsp:cNvSpPr/>
      </dsp:nvSpPr>
      <dsp:spPr>
        <a:xfrm>
          <a:off x="0" y="1816099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404DF-A03D-4205-AD02-1549ECDC31F7}">
      <dsp:nvSpPr>
        <dsp:cNvPr id="0" name=""/>
        <dsp:cNvSpPr/>
      </dsp:nvSpPr>
      <dsp:spPr>
        <a:xfrm>
          <a:off x="0" y="1816099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Arduino CLI</a:t>
          </a:r>
        </a:p>
      </dsp:txBody>
      <dsp:txXfrm>
        <a:off x="0" y="1816099"/>
        <a:ext cx="5055923" cy="604775"/>
      </dsp:txXfrm>
    </dsp:sp>
    <dsp:sp modelId="{785C9F46-5B48-40CB-AFEE-1A2CF0D7C77F}">
      <dsp:nvSpPr>
        <dsp:cNvPr id="0" name=""/>
        <dsp:cNvSpPr/>
      </dsp:nvSpPr>
      <dsp:spPr>
        <a:xfrm>
          <a:off x="0" y="2420875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2E1A2-9B5C-4881-8B8A-9C81E7263040}">
      <dsp:nvSpPr>
        <dsp:cNvPr id="0" name=""/>
        <dsp:cNvSpPr/>
      </dsp:nvSpPr>
      <dsp:spPr>
        <a:xfrm>
          <a:off x="0" y="2420875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…</a:t>
          </a:r>
        </a:p>
      </dsp:txBody>
      <dsp:txXfrm>
        <a:off x="0" y="2420875"/>
        <a:ext cx="5055923" cy="604775"/>
      </dsp:txXfrm>
    </dsp:sp>
    <dsp:sp modelId="{A346BF3D-1104-4C14-94B5-48AB1BA107FD}">
      <dsp:nvSpPr>
        <dsp:cNvPr id="0" name=""/>
        <dsp:cNvSpPr/>
      </dsp:nvSpPr>
      <dsp:spPr>
        <a:xfrm>
          <a:off x="0" y="3025650"/>
          <a:ext cx="505592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DE896-9AA3-4C84-8B7F-18B074310C2A}">
      <dsp:nvSpPr>
        <dsp:cNvPr id="0" name=""/>
        <dsp:cNvSpPr/>
      </dsp:nvSpPr>
      <dsp:spPr>
        <a:xfrm>
          <a:off x="0" y="3025650"/>
          <a:ext cx="5055923" cy="60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Empresa</a:t>
          </a:r>
        </a:p>
      </dsp:txBody>
      <dsp:txXfrm>
        <a:off x="0" y="3025650"/>
        <a:ext cx="5055923" cy="60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4570-51BF-4F6F-9F09-CA209BE470F9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34C03-8023-4C1B-A45E-BD66AE9FD79E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17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https://pixabay.com/illustrations/iot-internet-of-things-network-3337536/</a:t>
            </a:r>
          </a:p>
          <a:p>
            <a:r>
              <a:rPr lang="es-CR" dirty="0"/>
              <a:t>https://es.wikipedia.org/wiki/Internet_de_las_cosas</a:t>
            </a:r>
          </a:p>
          <a:p>
            <a:r>
              <a:rPr lang="es-CR" dirty="0"/>
              <a:t>https://aws.amazon.com/es/what-is/iot/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4C03-8023-4C1B-A45E-BD66AE9FD79E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5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https://www.freepik.com/free-vector/cloud-services-isometric-composition-with-big-cloud-computing-infrastructure-elements-connected-with-dashed-lines-vector-illustration_7199787.htm#query=cloud%20computing&amp;position=0&amp;from_view=keyword&amp;track=ais</a:t>
            </a:r>
          </a:p>
          <a:p>
            <a:r>
              <a:rPr lang="es-CR" dirty="0"/>
              <a:t>https://en.wikipedia.org/wiki/Cloud_computing</a:t>
            </a:r>
          </a:p>
          <a:p>
            <a:r>
              <a:rPr lang="es-CR" dirty="0"/>
              <a:t>https://azure.microsoft.com/es-es/resources/cloud-computing-dictionary/what-is-cloud-computing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4C03-8023-4C1B-A45E-BD66AE9FD79E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893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https://www.digikey.com/en/resources/iot-resource-center/videos</a:t>
            </a:r>
          </a:p>
          <a:p>
            <a:r>
              <a:rPr lang="es-CR" dirty="0"/>
              <a:t>https://www.youtube.com/watch?v=EiTcl4VFTA8&amp;t=2050s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4C03-8023-4C1B-A45E-BD66AE9FD79E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537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https://play.google.com/store/apps/details?id=cc.arduino.cloudiot</a:t>
            </a:r>
          </a:p>
          <a:p>
            <a:r>
              <a:rPr lang="es-CR" dirty="0"/>
              <a:t>https://apps.apple.com/us/app/arduino-iot-cloud-remote/id1514358431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4C03-8023-4C1B-A45E-BD66AE9FD79E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78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https://docs.arduino.cc/arduino-cloud/getting-started/dashboard-widgets#list-of-widgets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4C03-8023-4C1B-A45E-BD66AE9FD79E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09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74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24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365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708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395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46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20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953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068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35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772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74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070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9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8A494B-B119-4A8A-8113-3D7A1A241ABD}" type="datetimeFigureOut">
              <a:rPr lang="es-CR" smtClean="0"/>
              <a:t>25/6/2023</a:t>
            </a:fld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6A4466-FE7E-4465-85AE-DADA6CA66C1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1995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arduino.c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arduino.c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62F-52C5-4B76-07D2-EF09F2A47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Arduino </a:t>
            </a:r>
            <a:r>
              <a:rPr lang="es-CR" dirty="0" err="1"/>
              <a:t>IoT</a:t>
            </a:r>
            <a:r>
              <a:rPr lang="es-CR" dirty="0"/>
              <a:t> Cloud</a:t>
            </a:r>
            <a:br>
              <a:rPr lang="es-CR" dirty="0"/>
            </a:br>
            <a:r>
              <a:rPr lang="es-CR" dirty="0"/>
              <a:t>Primeros Pasos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0480-8E62-1B02-7782-5ADF822DD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6331"/>
          </a:xfrm>
        </p:spPr>
        <p:txBody>
          <a:bodyPr>
            <a:normAutofit/>
          </a:bodyPr>
          <a:lstStyle/>
          <a:p>
            <a:r>
              <a:rPr lang="en-US" sz="3200" dirty="0"/>
              <a:t>GILBERTO BERMÚDEZ GARRO</a:t>
            </a:r>
            <a:br>
              <a:rPr lang="en-US" sz="3200" dirty="0"/>
            </a:br>
            <a:r>
              <a:rPr lang="en-US" sz="3200" dirty="0"/>
              <a:t>https://curiosumcoder.dev/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984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Arduino IoT Cloud , Check List Cloud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D335-0B9D-E9FE-ED98-AB47679F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>
                <a:hlinkClick r:id="rId3"/>
              </a:rPr>
              <a:t>https://cloud.arduino.cc/</a:t>
            </a:r>
            <a:endParaRPr lang="es-CR" sz="2800" dirty="0"/>
          </a:p>
          <a:p>
            <a:pPr lvl="1"/>
            <a:r>
              <a:rPr lang="es-CR" sz="2800" dirty="0"/>
              <a:t>Arduino </a:t>
            </a:r>
            <a:r>
              <a:rPr lang="es-CR" sz="2800" dirty="0" err="1"/>
              <a:t>Create</a:t>
            </a:r>
            <a:r>
              <a:rPr lang="es-CR" sz="2800" dirty="0"/>
              <a:t> </a:t>
            </a:r>
            <a:r>
              <a:rPr lang="es-CR" sz="2800" dirty="0" err="1"/>
              <a:t>Agent</a:t>
            </a:r>
            <a:endParaRPr lang="es-CR" sz="2800" dirty="0"/>
          </a:p>
          <a:p>
            <a:pPr lvl="1"/>
            <a:r>
              <a:rPr lang="es-CR" sz="2800" dirty="0"/>
              <a:t>Crear </a:t>
            </a:r>
            <a:r>
              <a:rPr lang="es-CR" sz="2800" dirty="0" err="1"/>
              <a:t>Device</a:t>
            </a:r>
            <a:endParaRPr lang="es-CR" sz="2800" dirty="0"/>
          </a:p>
          <a:p>
            <a:pPr lvl="1"/>
            <a:r>
              <a:rPr lang="es-CR" sz="2800" dirty="0"/>
              <a:t>Crear </a:t>
            </a:r>
            <a:r>
              <a:rPr lang="es-CR" sz="2800" dirty="0" err="1"/>
              <a:t>Thing</a:t>
            </a:r>
            <a:endParaRPr lang="es-CR" sz="2800" dirty="0"/>
          </a:p>
          <a:p>
            <a:pPr lvl="1"/>
            <a:r>
              <a:rPr lang="es-CR" sz="2800" dirty="0"/>
              <a:t>Crear </a:t>
            </a:r>
            <a:r>
              <a:rPr lang="es-CR" sz="2800" dirty="0" err="1"/>
              <a:t>Dashboard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325748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Arduino IoT Cloud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D335-0B9D-E9FE-ED98-AB47679F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err="1"/>
              <a:t>Webhook</a:t>
            </a:r>
            <a:endParaRPr lang="es-CR" sz="2800" dirty="0"/>
          </a:p>
          <a:p>
            <a:r>
              <a:rPr lang="es-CR" sz="2800" dirty="0"/>
              <a:t>Arduino </a:t>
            </a:r>
            <a:r>
              <a:rPr lang="es-CR" sz="2800" dirty="0" err="1"/>
              <a:t>IoT</a:t>
            </a:r>
            <a:r>
              <a:rPr lang="es-CR" sz="2800" dirty="0"/>
              <a:t> Cloud API</a:t>
            </a:r>
          </a:p>
          <a:p>
            <a:r>
              <a:rPr lang="es-CR" sz="2800" dirty="0"/>
              <a:t>OTA (</a:t>
            </a:r>
            <a:r>
              <a:rPr lang="es-CR" sz="2800" dirty="0" err="1"/>
              <a:t>Over</a:t>
            </a:r>
            <a:r>
              <a:rPr lang="es-CR" sz="2800" dirty="0"/>
              <a:t>-</a:t>
            </a:r>
            <a:r>
              <a:rPr lang="es-CR" sz="2800" dirty="0" err="1"/>
              <a:t>the</a:t>
            </a:r>
            <a:r>
              <a:rPr lang="es-CR" sz="2800" dirty="0"/>
              <a:t>-Air </a:t>
            </a:r>
            <a:r>
              <a:rPr lang="es-CR" sz="2800" dirty="0" err="1"/>
              <a:t>Updates</a:t>
            </a:r>
            <a:r>
              <a:rPr lang="es-CR" sz="2800" dirty="0"/>
              <a:t>)</a:t>
            </a:r>
          </a:p>
          <a:p>
            <a:endParaRPr lang="es-CR" sz="2600" dirty="0"/>
          </a:p>
        </p:txBody>
      </p:sp>
    </p:spTree>
    <p:extLst>
      <p:ext uri="{BB962C8B-B14F-4D97-AF65-F5344CB8AC3E}">
        <p14:creationId xmlns:p14="http://schemas.microsoft.com/office/powerpoint/2010/main" val="166200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E1245-65E4-14E8-9AB0-16B8B2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¡Gracias!</a:t>
            </a:r>
            <a:endParaRPr lang="es-C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64DCE-D0E2-F029-C446-1EDEBA8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Preguntas</a:t>
            </a:r>
            <a:endParaRPr lang="en-US" sz="2800" dirty="0"/>
          </a:p>
          <a:p>
            <a:r>
              <a:rPr lang="en-US" sz="2800" dirty="0" err="1"/>
              <a:t>Comentarios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8146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0AF393BE-289E-586F-7B39-3FEE322D4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r="15739" b="-1"/>
          <a:stretch/>
        </p:blipFill>
        <p:spPr bwMode="auto">
          <a:xfrm>
            <a:off x="6108700" y="-1"/>
            <a:ext cx="6094450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35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13962-FA33-7BA2-1486-0C6975D9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s-CR"/>
              <a:t>Arduino</a:t>
            </a:r>
            <a:endParaRPr lang="es-CR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491D422E-DAB0-8F86-E8AB-109AE530B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50460"/>
              </p:ext>
            </p:extLst>
          </p:nvPr>
        </p:nvGraphicFramePr>
        <p:xfrm>
          <a:off x="818712" y="2413000"/>
          <a:ext cx="505592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ot internet of things network illustration">
            <a:extLst>
              <a:ext uri="{FF2B5EF4-FFF2-40B4-BE49-F238E27FC236}">
                <a16:creationId xmlns:a16="http://schemas.microsoft.com/office/drawing/2014/main" id="{BBAB7257-8E9A-4DE8-45FB-6E77279A0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r="18943" b="1"/>
          <a:stretch/>
        </p:blipFill>
        <p:spPr bwMode="auto">
          <a:xfrm>
            <a:off x="6108700" y="-1"/>
            <a:ext cx="6094450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55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13962-FA33-7BA2-1486-0C6975D9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s-CR" dirty="0" err="1"/>
              <a:t>IoT</a:t>
            </a:r>
            <a:r>
              <a:rPr lang="es-CR" dirty="0"/>
              <a:t> (Internet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Things</a:t>
            </a:r>
            <a:r>
              <a:rPr lang="es-CR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3761-FCFF-DD44-81F5-ADD3DE04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s-CR" sz="2000" dirty="0"/>
              <a:t>Kevin Ashton, 2009.</a:t>
            </a:r>
          </a:p>
          <a:p>
            <a:r>
              <a:rPr lang="es-CR" sz="2000" dirty="0"/>
              <a:t>“… se refiere a la red colectiva de dispositivos conectados y a la tecnología que facilita la comunicación entre los dispositivos y la nube, así como entre los propios dispositivos.” Amazon.com</a:t>
            </a:r>
          </a:p>
        </p:txBody>
      </p:sp>
    </p:spTree>
    <p:extLst>
      <p:ext uri="{BB962C8B-B14F-4D97-AF65-F5344CB8AC3E}">
        <p14:creationId xmlns:p14="http://schemas.microsoft.com/office/powerpoint/2010/main" val="229088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vector cloud services isometric composition with big of cloud computing infrastructure elements connected with dashed lines vector illustration">
            <a:extLst>
              <a:ext uri="{FF2B5EF4-FFF2-40B4-BE49-F238E27FC236}">
                <a16:creationId xmlns:a16="http://schemas.microsoft.com/office/drawing/2014/main" id="{582871DC-05F5-4D30-2BCA-BD2668129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r="17398" b="2"/>
          <a:stretch/>
        </p:blipFill>
        <p:spPr bwMode="auto">
          <a:xfrm>
            <a:off x="6108700" y="-1"/>
            <a:ext cx="60944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13962-FA33-7BA2-1486-0C6975D9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s-CR" dirty="0"/>
              <a:t>Cloud (Computing)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3761-FCFF-DD44-81F5-ADD3DE04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s-CR" sz="2000" dirty="0"/>
              <a:t>Eric Schmidt, 2006.</a:t>
            </a:r>
          </a:p>
          <a:p>
            <a:r>
              <a:rPr lang="es-CR" sz="2000" dirty="0"/>
              <a:t>“… suministro de servicios informáticos (incluyendo servidores, almacenamiento, bases de datos, redes, software, análisis e inteligencia) a través de Internet” Microsoft.com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76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Arduino IoT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8E8CC-2259-A266-D15E-47ABD1E6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1466764"/>
            <a:ext cx="10916463" cy="19493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450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Arduino IoT Cloud</a:t>
            </a:r>
            <a:endParaRPr lang="es-C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D335-0B9D-E9FE-ED98-AB47679F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2000" dirty="0" err="1"/>
              <a:t>Transporte</a:t>
            </a:r>
            <a:endParaRPr lang="en-US" sz="2000" dirty="0"/>
          </a:p>
          <a:p>
            <a:r>
              <a:rPr lang="en-US" sz="2000" dirty="0" err="1"/>
              <a:t>Protocolos</a:t>
            </a:r>
            <a:endParaRPr lang="en-US" sz="2000" dirty="0"/>
          </a:p>
          <a:p>
            <a:r>
              <a:rPr lang="en-US" sz="2000" dirty="0"/>
              <a:t>Servicios</a:t>
            </a:r>
          </a:p>
          <a:p>
            <a:r>
              <a:rPr lang="en-US" sz="2000" dirty="0" err="1"/>
              <a:t>Seguridad</a:t>
            </a:r>
            <a:endParaRPr lang="en-US" sz="2000" dirty="0"/>
          </a:p>
          <a:p>
            <a:endParaRPr lang="es-CR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ree iot internet of things network illustration">
            <a:extLst>
              <a:ext uri="{FF2B5EF4-FFF2-40B4-BE49-F238E27FC236}">
                <a16:creationId xmlns:a16="http://schemas.microsoft.com/office/drawing/2014/main" id="{AA3128AC-A105-A96C-952B-6FF0CED3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r="4674" b="-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07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781C-453C-CD2D-FCB6-38BFE33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Arduino </a:t>
            </a:r>
            <a:r>
              <a:rPr lang="es-CR" dirty="0" err="1"/>
              <a:t>IoT</a:t>
            </a:r>
            <a:r>
              <a:rPr lang="es-CR" dirty="0"/>
              <a:t>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6B3-84D2-D764-68BC-DB5B754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https://github.com/curiosumcoder/mfsj-arduinoiot2023</a:t>
            </a:r>
          </a:p>
        </p:txBody>
      </p:sp>
    </p:spTree>
    <p:extLst>
      <p:ext uri="{BB962C8B-B14F-4D97-AF65-F5344CB8AC3E}">
        <p14:creationId xmlns:p14="http://schemas.microsoft.com/office/powerpoint/2010/main" val="240370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Arduino IoT Cloud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D335-0B9D-E9FE-ED98-AB47679F6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CR" sz="9600" dirty="0">
                <a:hlinkClick r:id="rId3"/>
              </a:rPr>
              <a:t>Google Chrome</a:t>
            </a:r>
          </a:p>
          <a:p>
            <a:r>
              <a:rPr lang="es-CR" sz="9600" dirty="0">
                <a:hlinkClick r:id="rId3"/>
              </a:rPr>
              <a:t>https://cloud.arduino.cc/</a:t>
            </a:r>
            <a:endParaRPr lang="es-CR" sz="9600" dirty="0"/>
          </a:p>
          <a:p>
            <a:pPr lvl="1"/>
            <a:r>
              <a:rPr lang="es-CR" sz="9600" dirty="0"/>
              <a:t>Hacer registro</a:t>
            </a:r>
          </a:p>
          <a:p>
            <a:pPr lvl="1"/>
            <a:r>
              <a:rPr lang="es-CR" sz="9600" dirty="0"/>
              <a:t>Hacer conexión</a:t>
            </a:r>
          </a:p>
          <a:p>
            <a:r>
              <a:rPr lang="es-CR" sz="9600" dirty="0"/>
              <a:t>Arduino </a:t>
            </a:r>
            <a:r>
              <a:rPr lang="es-CR" sz="9600" dirty="0" err="1"/>
              <a:t>IoT</a:t>
            </a:r>
            <a:r>
              <a:rPr lang="es-CR" sz="9600" dirty="0"/>
              <a:t> Cloud Remote</a:t>
            </a:r>
          </a:p>
          <a:p>
            <a:pPr lvl="1"/>
            <a:r>
              <a:rPr lang="es-CR" sz="9600" dirty="0"/>
              <a:t>Descargar app móvil</a:t>
            </a:r>
          </a:p>
          <a:p>
            <a:pPr lvl="1"/>
            <a:r>
              <a:rPr lang="es-CR" sz="9600" dirty="0"/>
              <a:t>Hacer conexión de teléfono como dispositivo</a:t>
            </a:r>
          </a:p>
          <a:p>
            <a:pPr lvl="1"/>
            <a:endParaRPr lang="es-C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F4DD9-EC05-8177-F47D-3A57D762F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CR" sz="9600" dirty="0"/>
              <a:t>Crear primer </a:t>
            </a:r>
            <a:r>
              <a:rPr lang="es-CR" sz="9600" dirty="0" err="1"/>
              <a:t>Thing</a:t>
            </a:r>
            <a:endParaRPr lang="es-CR" sz="9600" dirty="0"/>
          </a:p>
          <a:p>
            <a:pPr lvl="1"/>
            <a:r>
              <a:rPr lang="es-CR" sz="9600" dirty="0" err="1"/>
              <a:t>Devices</a:t>
            </a:r>
            <a:endParaRPr lang="es-CR" sz="9600" dirty="0"/>
          </a:p>
          <a:p>
            <a:pPr lvl="1"/>
            <a:r>
              <a:rPr lang="es-CR" sz="9600" dirty="0" err="1"/>
              <a:t>Things</a:t>
            </a:r>
            <a:endParaRPr lang="es-CR" sz="9600" dirty="0"/>
          </a:p>
          <a:p>
            <a:pPr lvl="1"/>
            <a:r>
              <a:rPr lang="es-CR" sz="9600" dirty="0" err="1"/>
              <a:t>Dashboards</a:t>
            </a:r>
            <a:endParaRPr lang="es-CR" sz="96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279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90BE-3DD9-6D18-D6F3-2E317628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Arduino IoT Cloud, Check List Local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D335-0B9D-E9FE-ED98-AB47679F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</a:t>
            </a:r>
            <a:r>
              <a:rPr lang="es-CR" sz="2800" dirty="0" err="1"/>
              <a:t>onectar</a:t>
            </a:r>
            <a:r>
              <a:rPr lang="es-CR" sz="2800" dirty="0"/>
              <a:t> placa </a:t>
            </a:r>
            <a:r>
              <a:rPr lang="es-CR" sz="2800" dirty="0" err="1"/>
              <a:t>IdeaBoard</a:t>
            </a:r>
            <a:r>
              <a:rPr lang="es-CR" sz="2800" dirty="0"/>
              <a:t> por medio de USB</a:t>
            </a:r>
          </a:p>
          <a:p>
            <a:r>
              <a:rPr lang="es-CR" sz="2800" dirty="0"/>
              <a:t>Verificar puerto COM</a:t>
            </a:r>
          </a:p>
          <a:p>
            <a:r>
              <a:rPr lang="es-CR" sz="2800" dirty="0"/>
              <a:t>Arduino IDE</a:t>
            </a:r>
          </a:p>
          <a:p>
            <a:pPr lvl="1"/>
            <a:r>
              <a:rPr lang="es-CR" sz="2800" dirty="0"/>
              <a:t>Seleccionar placa: ESP32 Dev Module, y puerto correspondiente</a:t>
            </a:r>
          </a:p>
          <a:p>
            <a:pPr lvl="1"/>
            <a:r>
              <a:rPr lang="es-CR" sz="2800" dirty="0"/>
              <a:t>Cargar Sketch para verificar conexión </a:t>
            </a:r>
            <a:r>
              <a:rPr lang="es-CR" sz="2800" dirty="0" err="1"/>
              <a:t>WiFi</a:t>
            </a:r>
            <a:r>
              <a:rPr lang="es-CR" sz="2800" dirty="0"/>
              <a:t> y dispositivos.</a:t>
            </a:r>
          </a:p>
        </p:txBody>
      </p:sp>
    </p:spTree>
    <p:extLst>
      <p:ext uri="{BB962C8B-B14F-4D97-AF65-F5344CB8AC3E}">
        <p14:creationId xmlns:p14="http://schemas.microsoft.com/office/powerpoint/2010/main" val="46434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449</Words>
  <Application>Microsoft Office PowerPoint</Application>
  <PresentationFormat>Widescreen</PresentationFormat>
  <Paragraphs>70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Arduino IoT Cloud Primeros Pasos</vt:lpstr>
      <vt:lpstr>Arduino</vt:lpstr>
      <vt:lpstr>IoT (Internet Of Things) </vt:lpstr>
      <vt:lpstr>Cloud (Computing)</vt:lpstr>
      <vt:lpstr>Arduino IoT Cloud</vt:lpstr>
      <vt:lpstr>Arduino IoT Cloud</vt:lpstr>
      <vt:lpstr>Arduino IoT Cloud</vt:lpstr>
      <vt:lpstr>Arduino IoT Cloud</vt:lpstr>
      <vt:lpstr>Arduino IoT Cloud, Check List Local</vt:lpstr>
      <vt:lpstr>Arduino IoT Cloud , Check List Cloud</vt:lpstr>
      <vt:lpstr>Arduino IoT Cloud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Bermúdez</dc:creator>
  <cp:lastModifiedBy>Gilberto Bermúdez</cp:lastModifiedBy>
  <cp:revision>56</cp:revision>
  <dcterms:created xsi:type="dcterms:W3CDTF">2023-06-25T03:51:59Z</dcterms:created>
  <dcterms:modified xsi:type="dcterms:W3CDTF">2023-06-26T01:28:32Z</dcterms:modified>
</cp:coreProperties>
</file>