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ppt/notesSlides/notesSlide4.xml" ContentType="application/vnd.openxmlformats-officedocument.presentationml.notesSlide+xml"/>
  <Override PartName="/ppt/webextensions/webextension4.xml" ContentType="application/vnd.ms-office.webextension+xml"/>
  <Override PartName="/ppt/notesSlides/notesSlide5.xml" ContentType="application/vnd.openxmlformats-officedocument.presentationml.notesSlide+xml"/>
  <Override PartName="/ppt/webextensions/webextension5.xml" ContentType="application/vnd.ms-office.webextension+xml"/>
  <Override PartName="/ppt/notesSlides/notesSlide6.xml" ContentType="application/vnd.openxmlformats-officedocument.presentationml.notesSlide+xml"/>
  <Override PartName="/ppt/webextensions/webextension6.xml" ContentType="application/vnd.ms-office.webextension+xml"/>
  <Override PartName="/ppt/notesSlides/notesSlide7.xml" ContentType="application/vnd.openxmlformats-officedocument.presentationml.notesSlide+xml"/>
  <Override PartName="/ppt/webextensions/webextension7.xml" ContentType="application/vnd.ms-office.webextension+xml"/>
  <Override PartName="/ppt/notesSlides/notesSlide8.xml" ContentType="application/vnd.openxmlformats-officedocument.presentationml.notesSlide+xml"/>
  <Override PartName="/ppt/webextensions/webextension8.xml" ContentType="application/vnd.ms-office.webextension+xml"/>
  <Override PartName="/ppt/notesSlides/notesSlide9.xml" ContentType="application/vnd.openxmlformats-officedocument.presentationml.notesSlide+xml"/>
  <Override PartName="/ppt/webextensions/webextension9.xml" ContentType="application/vnd.ms-office.webextension+xml"/>
  <Override PartName="/ppt/notesSlides/notesSlide10.xml" ContentType="application/vnd.openxmlformats-officedocument.presentationml.notesSlide+xml"/>
  <Override PartName="/ppt/webextensions/webextension10.xml" ContentType="application/vnd.ms-office.webextension+xml"/>
  <Override PartName="/ppt/notesSlides/notesSlide11.xml" ContentType="application/vnd.openxmlformats-officedocument.presentationml.notesSlide+xml"/>
  <Override PartName="/ppt/webextensions/webextension11.xml" ContentType="application/vnd.ms-office.webextension+xml"/>
  <Override PartName="/ppt/notesSlides/notesSlide12.xml" ContentType="application/vnd.openxmlformats-officedocument.presentationml.notesSlide+xml"/>
  <Override PartName="/ppt/webextensions/webextension1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3" r:id="rId10"/>
    <p:sldId id="274" r:id="rId11"/>
    <p:sldId id="275" r:id="rId12"/>
    <p:sldId id="276" r:id="rId13"/>
    <p:sldId id="279" r:id="rId14"/>
    <p:sldId id="278" r:id="rId15"/>
    <p:sldId id="280" r:id="rId16"/>
    <p:sldId id="281" r:id="rId17"/>
    <p:sldId id="284" r:id="rId18"/>
    <p:sldId id="283" r:id="rId19"/>
    <p:sldId id="285" r:id="rId20"/>
    <p:sldId id="286" r:id="rId21"/>
    <p:sldId id="289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85B57E-2BBA-9448-984A-FAD04B444830}">
          <p14:sldIdLst>
            <p14:sldId id="256"/>
          </p14:sldIdLst>
        </p14:section>
        <p14:section name="Opening" id="{87B8340B-6DFC-8842-B4DB-98B475E93FC2}">
          <p14:sldIdLst>
            <p14:sldId id="257"/>
            <p14:sldId id="258"/>
            <p14:sldId id="259"/>
            <p14:sldId id="260"/>
            <p14:sldId id="261"/>
          </p14:sldIdLst>
        </p14:section>
        <p14:section name="Scenario 1" id="{4E683F29-902F-B44A-A06C-5CCAA1546695}">
          <p14:sldIdLst>
            <p14:sldId id="262"/>
            <p14:sldId id="266"/>
            <p14:sldId id="273"/>
            <p14:sldId id="274"/>
          </p14:sldIdLst>
        </p14:section>
        <p14:section name="Scenario 2" id="{F3C79CC3-7B04-AF4F-9370-36059F2BCF32}">
          <p14:sldIdLst>
            <p14:sldId id="275"/>
            <p14:sldId id="276"/>
            <p14:sldId id="279"/>
            <p14:sldId id="278"/>
          </p14:sldIdLst>
        </p14:section>
        <p14:section name="Scenario 3" id="{D2444D31-89B7-9C46-8F97-A6AF6B006DBC}">
          <p14:sldIdLst>
            <p14:sldId id="280"/>
            <p14:sldId id="281"/>
            <p14:sldId id="284"/>
            <p14:sldId id="283"/>
          </p14:sldIdLst>
        </p14:section>
        <p14:section name="Scenario 4" id="{6FFCEA93-D85A-2842-A8AC-A007BA0073DF}">
          <p14:sldIdLst>
            <p14:sldId id="285"/>
            <p14:sldId id="286"/>
            <p14:sldId id="289"/>
            <p14:sldId id="288"/>
          </p14:sldIdLst>
        </p14:section>
        <p14:section name="Scenario 5" id="{E06389D3-3FBC-8D4E-BF6B-30D9FF2E3755}">
          <p14:sldIdLst>
            <p14:sldId id="290"/>
            <p14:sldId id="291"/>
            <p14:sldId id="292"/>
            <p14:sldId id="293"/>
          </p14:sldIdLst>
        </p14:section>
        <p14:section name="Scenario 6" id="{DE49A0AF-6483-024B-B7A8-E65C639CD066}">
          <p14:sldIdLst>
            <p14:sldId id="294"/>
            <p14:sldId id="295"/>
            <p14:sldId id="296"/>
            <p14:sldId id="297"/>
          </p14:sldIdLst>
        </p14:section>
        <p14:section name="Closing Q&amp;A" id="{8ED9AAEC-DB60-304D-BB41-CCC32413EF9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94695"/>
  </p:normalViewPr>
  <p:slideViewPr>
    <p:cSldViewPr snapToGrid="0" snapToObjects="1">
      <p:cViewPr>
        <p:scale>
          <a:sx n="100" d="100"/>
          <a:sy n="100" d="100"/>
        </p:scale>
        <p:origin x="2360" y="10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6D6E1-AAA0-4DFC-876A-E3326F59787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9A097A-8126-458F-A563-B6E14AB50B01}">
      <dgm:prSet custT="1"/>
      <dgm:spPr/>
      <dgm:t>
        <a:bodyPr/>
        <a:lstStyle/>
        <a:p>
          <a:r>
            <a:rPr lang="en-US" sz="2400" dirty="0"/>
            <a:t>Focus: academic research writing (not creative or coursework).</a:t>
          </a:r>
        </a:p>
      </dgm:t>
    </dgm:pt>
    <dgm:pt modelId="{AD7669B4-75B5-4AEE-AAAC-D59C41232267}" type="parTrans" cxnId="{CD7E5498-66B7-44EE-972E-02639930ADDA}">
      <dgm:prSet/>
      <dgm:spPr/>
      <dgm:t>
        <a:bodyPr/>
        <a:lstStyle/>
        <a:p>
          <a:endParaRPr lang="en-US" sz="1400"/>
        </a:p>
      </dgm:t>
    </dgm:pt>
    <dgm:pt modelId="{1529021D-236E-41E3-9F28-D4596E42BC6A}" type="sibTrans" cxnId="{CD7E5498-66B7-44EE-972E-02639930ADDA}">
      <dgm:prSet/>
      <dgm:spPr/>
      <dgm:t>
        <a:bodyPr/>
        <a:lstStyle/>
        <a:p>
          <a:endParaRPr lang="en-US" sz="1400"/>
        </a:p>
      </dgm:t>
    </dgm:pt>
    <dgm:pt modelId="{9EE26BC6-5042-4937-AD4E-BFF0B5AD4301}">
      <dgm:prSet custT="1"/>
      <dgm:spPr/>
      <dgm:t>
        <a:bodyPr/>
        <a:lstStyle/>
        <a:p>
          <a:r>
            <a:rPr lang="en-US" sz="2400" dirty="0"/>
            <a:t>Guiding question: When does AI-assisted writing cross from helpful to ethically problematic?</a:t>
          </a:r>
        </a:p>
      </dgm:t>
    </dgm:pt>
    <dgm:pt modelId="{248A46B8-2EE5-474F-B8AB-F5F93107B6D5}" type="parTrans" cxnId="{73624119-2877-41B3-B301-6368990A5310}">
      <dgm:prSet/>
      <dgm:spPr/>
      <dgm:t>
        <a:bodyPr/>
        <a:lstStyle/>
        <a:p>
          <a:endParaRPr lang="en-US" sz="1400"/>
        </a:p>
      </dgm:t>
    </dgm:pt>
    <dgm:pt modelId="{DCB248AA-96E6-45B5-ABF2-39E8686667C4}" type="sibTrans" cxnId="{73624119-2877-41B3-B301-6368990A5310}">
      <dgm:prSet/>
      <dgm:spPr/>
      <dgm:t>
        <a:bodyPr/>
        <a:lstStyle/>
        <a:p>
          <a:endParaRPr lang="en-US" sz="1400"/>
        </a:p>
      </dgm:t>
    </dgm:pt>
    <dgm:pt modelId="{A1D08988-D81C-4E1E-86C1-E43017E3744D}">
      <dgm:prSet custT="1"/>
      <dgm:spPr/>
      <dgm:t>
        <a:bodyPr/>
        <a:lstStyle/>
        <a:p>
          <a:r>
            <a:rPr lang="en-US" sz="2400" dirty="0"/>
            <a:t>We explore the 'when before the how'—ethics before technique.</a:t>
          </a:r>
        </a:p>
      </dgm:t>
    </dgm:pt>
    <dgm:pt modelId="{AAF41C14-0951-4F0B-BF82-88CB5FD058C2}" type="parTrans" cxnId="{C6E36A75-E8FF-4BA7-8024-928BB4C5FC4E}">
      <dgm:prSet/>
      <dgm:spPr/>
      <dgm:t>
        <a:bodyPr/>
        <a:lstStyle/>
        <a:p>
          <a:endParaRPr lang="en-US" sz="1400"/>
        </a:p>
      </dgm:t>
    </dgm:pt>
    <dgm:pt modelId="{3E2789E3-9E01-4B6F-8C3D-4D78ED1359EC}" type="sibTrans" cxnId="{C6E36A75-E8FF-4BA7-8024-928BB4C5FC4E}">
      <dgm:prSet/>
      <dgm:spPr/>
      <dgm:t>
        <a:bodyPr/>
        <a:lstStyle/>
        <a:p>
          <a:endParaRPr lang="en-US" sz="1400"/>
        </a:p>
      </dgm:t>
    </dgm:pt>
    <dgm:pt modelId="{AAC92554-66DE-D14A-8715-27AEAE11059E}" type="pres">
      <dgm:prSet presAssocID="{5D36D6E1-AAA0-4DFC-876A-E3326F597875}" presName="vert0" presStyleCnt="0">
        <dgm:presLayoutVars>
          <dgm:dir/>
          <dgm:animOne val="branch"/>
          <dgm:animLvl val="lvl"/>
        </dgm:presLayoutVars>
      </dgm:prSet>
      <dgm:spPr/>
    </dgm:pt>
    <dgm:pt modelId="{DD3B7605-A1BA-8045-9F9C-4C46AC527DDF}" type="pres">
      <dgm:prSet presAssocID="{739A097A-8126-458F-A563-B6E14AB50B01}" presName="thickLine" presStyleLbl="alignNode1" presStyleIdx="0" presStyleCnt="3"/>
      <dgm:spPr/>
    </dgm:pt>
    <dgm:pt modelId="{D2E278AC-3AF8-0948-8F77-369E5F8EF3E3}" type="pres">
      <dgm:prSet presAssocID="{739A097A-8126-458F-A563-B6E14AB50B01}" presName="horz1" presStyleCnt="0"/>
      <dgm:spPr/>
    </dgm:pt>
    <dgm:pt modelId="{EDE42034-6A96-2F4A-9E07-B0FD54D49E56}" type="pres">
      <dgm:prSet presAssocID="{739A097A-8126-458F-A563-B6E14AB50B01}" presName="tx1" presStyleLbl="revTx" presStyleIdx="0" presStyleCnt="3"/>
      <dgm:spPr/>
    </dgm:pt>
    <dgm:pt modelId="{B067C29C-A53D-8A4D-8CED-EB0F7BB2A31F}" type="pres">
      <dgm:prSet presAssocID="{739A097A-8126-458F-A563-B6E14AB50B01}" presName="vert1" presStyleCnt="0"/>
      <dgm:spPr/>
    </dgm:pt>
    <dgm:pt modelId="{E506F129-E70B-3D4C-ABC0-A1C464B02B65}" type="pres">
      <dgm:prSet presAssocID="{9EE26BC6-5042-4937-AD4E-BFF0B5AD4301}" presName="thickLine" presStyleLbl="alignNode1" presStyleIdx="1" presStyleCnt="3"/>
      <dgm:spPr/>
    </dgm:pt>
    <dgm:pt modelId="{B77A0AA5-466F-AB4C-BBA2-2D9DD1559157}" type="pres">
      <dgm:prSet presAssocID="{9EE26BC6-5042-4937-AD4E-BFF0B5AD4301}" presName="horz1" presStyleCnt="0"/>
      <dgm:spPr/>
    </dgm:pt>
    <dgm:pt modelId="{CBF12EFF-6D49-A94F-87A1-1E7D646856D8}" type="pres">
      <dgm:prSet presAssocID="{9EE26BC6-5042-4937-AD4E-BFF0B5AD4301}" presName="tx1" presStyleLbl="revTx" presStyleIdx="1" presStyleCnt="3"/>
      <dgm:spPr/>
    </dgm:pt>
    <dgm:pt modelId="{0DD499D6-D6C3-FA44-ACA3-7032D870F6C6}" type="pres">
      <dgm:prSet presAssocID="{9EE26BC6-5042-4937-AD4E-BFF0B5AD4301}" presName="vert1" presStyleCnt="0"/>
      <dgm:spPr/>
    </dgm:pt>
    <dgm:pt modelId="{38B8FE32-EFE1-C84B-8975-8636272F0E69}" type="pres">
      <dgm:prSet presAssocID="{A1D08988-D81C-4E1E-86C1-E43017E3744D}" presName="thickLine" presStyleLbl="alignNode1" presStyleIdx="2" presStyleCnt="3"/>
      <dgm:spPr/>
    </dgm:pt>
    <dgm:pt modelId="{8606B3C6-3DC3-554C-9100-FE3F09689221}" type="pres">
      <dgm:prSet presAssocID="{A1D08988-D81C-4E1E-86C1-E43017E3744D}" presName="horz1" presStyleCnt="0"/>
      <dgm:spPr/>
    </dgm:pt>
    <dgm:pt modelId="{B1D6849E-BB01-9141-8C6C-E619B1D1C45B}" type="pres">
      <dgm:prSet presAssocID="{A1D08988-D81C-4E1E-86C1-E43017E3744D}" presName="tx1" presStyleLbl="revTx" presStyleIdx="2" presStyleCnt="3"/>
      <dgm:spPr/>
    </dgm:pt>
    <dgm:pt modelId="{8821330C-554B-5C4B-943D-454FD1D13973}" type="pres">
      <dgm:prSet presAssocID="{A1D08988-D81C-4E1E-86C1-E43017E3744D}" presName="vert1" presStyleCnt="0"/>
      <dgm:spPr/>
    </dgm:pt>
  </dgm:ptLst>
  <dgm:cxnLst>
    <dgm:cxn modelId="{C04F7D18-9309-D145-82EE-70F4CCA0647F}" type="presOf" srcId="{9EE26BC6-5042-4937-AD4E-BFF0B5AD4301}" destId="{CBF12EFF-6D49-A94F-87A1-1E7D646856D8}" srcOrd="0" destOrd="0" presId="urn:microsoft.com/office/officeart/2008/layout/LinedList"/>
    <dgm:cxn modelId="{73624119-2877-41B3-B301-6368990A5310}" srcId="{5D36D6E1-AAA0-4DFC-876A-E3326F597875}" destId="{9EE26BC6-5042-4937-AD4E-BFF0B5AD4301}" srcOrd="1" destOrd="0" parTransId="{248A46B8-2EE5-474F-B8AB-F5F93107B6D5}" sibTransId="{DCB248AA-96E6-45B5-ABF2-39E8686667C4}"/>
    <dgm:cxn modelId="{D765023F-77EF-F549-B89D-94EF53D09FE7}" type="presOf" srcId="{5D36D6E1-AAA0-4DFC-876A-E3326F597875}" destId="{AAC92554-66DE-D14A-8715-27AEAE11059E}" srcOrd="0" destOrd="0" presId="urn:microsoft.com/office/officeart/2008/layout/LinedList"/>
    <dgm:cxn modelId="{C6E36A75-E8FF-4BA7-8024-928BB4C5FC4E}" srcId="{5D36D6E1-AAA0-4DFC-876A-E3326F597875}" destId="{A1D08988-D81C-4E1E-86C1-E43017E3744D}" srcOrd="2" destOrd="0" parTransId="{AAF41C14-0951-4F0B-BF82-88CB5FD058C2}" sibTransId="{3E2789E3-9E01-4B6F-8C3D-4D78ED1359EC}"/>
    <dgm:cxn modelId="{D67B738A-E2A7-F74E-BD93-9A91025EFDAC}" type="presOf" srcId="{A1D08988-D81C-4E1E-86C1-E43017E3744D}" destId="{B1D6849E-BB01-9141-8C6C-E619B1D1C45B}" srcOrd="0" destOrd="0" presId="urn:microsoft.com/office/officeart/2008/layout/LinedList"/>
    <dgm:cxn modelId="{CD7E5498-66B7-44EE-972E-02639930ADDA}" srcId="{5D36D6E1-AAA0-4DFC-876A-E3326F597875}" destId="{739A097A-8126-458F-A563-B6E14AB50B01}" srcOrd="0" destOrd="0" parTransId="{AD7669B4-75B5-4AEE-AAAC-D59C41232267}" sibTransId="{1529021D-236E-41E3-9F28-D4596E42BC6A}"/>
    <dgm:cxn modelId="{2AD6E2E2-EF50-714C-B202-6FDD88A1214E}" type="presOf" srcId="{739A097A-8126-458F-A563-B6E14AB50B01}" destId="{EDE42034-6A96-2F4A-9E07-B0FD54D49E56}" srcOrd="0" destOrd="0" presId="urn:microsoft.com/office/officeart/2008/layout/LinedList"/>
    <dgm:cxn modelId="{4486001E-94C0-F14C-B034-91695F72950C}" type="presParOf" srcId="{AAC92554-66DE-D14A-8715-27AEAE11059E}" destId="{DD3B7605-A1BA-8045-9F9C-4C46AC527DDF}" srcOrd="0" destOrd="0" presId="urn:microsoft.com/office/officeart/2008/layout/LinedList"/>
    <dgm:cxn modelId="{B864D143-B0E2-0246-9AE0-F5EA852D4C14}" type="presParOf" srcId="{AAC92554-66DE-D14A-8715-27AEAE11059E}" destId="{D2E278AC-3AF8-0948-8F77-369E5F8EF3E3}" srcOrd="1" destOrd="0" presId="urn:microsoft.com/office/officeart/2008/layout/LinedList"/>
    <dgm:cxn modelId="{B4B9D1C6-0C0A-2341-9857-403F1E169F52}" type="presParOf" srcId="{D2E278AC-3AF8-0948-8F77-369E5F8EF3E3}" destId="{EDE42034-6A96-2F4A-9E07-B0FD54D49E56}" srcOrd="0" destOrd="0" presId="urn:microsoft.com/office/officeart/2008/layout/LinedList"/>
    <dgm:cxn modelId="{FA965E55-F237-4048-954D-31361EA3260A}" type="presParOf" srcId="{D2E278AC-3AF8-0948-8F77-369E5F8EF3E3}" destId="{B067C29C-A53D-8A4D-8CED-EB0F7BB2A31F}" srcOrd="1" destOrd="0" presId="urn:microsoft.com/office/officeart/2008/layout/LinedList"/>
    <dgm:cxn modelId="{53DBDC5D-AB6F-0247-964E-5ABBBD06B3E3}" type="presParOf" srcId="{AAC92554-66DE-D14A-8715-27AEAE11059E}" destId="{E506F129-E70B-3D4C-ABC0-A1C464B02B65}" srcOrd="2" destOrd="0" presId="urn:microsoft.com/office/officeart/2008/layout/LinedList"/>
    <dgm:cxn modelId="{42082517-489D-784D-8C5F-7B518F421403}" type="presParOf" srcId="{AAC92554-66DE-D14A-8715-27AEAE11059E}" destId="{B77A0AA5-466F-AB4C-BBA2-2D9DD1559157}" srcOrd="3" destOrd="0" presId="urn:microsoft.com/office/officeart/2008/layout/LinedList"/>
    <dgm:cxn modelId="{DED4E0E8-182B-E04C-852D-15F9990FACC0}" type="presParOf" srcId="{B77A0AA5-466F-AB4C-BBA2-2D9DD1559157}" destId="{CBF12EFF-6D49-A94F-87A1-1E7D646856D8}" srcOrd="0" destOrd="0" presId="urn:microsoft.com/office/officeart/2008/layout/LinedList"/>
    <dgm:cxn modelId="{0D6A786A-BBF7-CE49-A75A-2EC14459F306}" type="presParOf" srcId="{B77A0AA5-466F-AB4C-BBA2-2D9DD1559157}" destId="{0DD499D6-D6C3-FA44-ACA3-7032D870F6C6}" srcOrd="1" destOrd="0" presId="urn:microsoft.com/office/officeart/2008/layout/LinedList"/>
    <dgm:cxn modelId="{1C3838F6-D212-4D43-B26A-CB944E09220A}" type="presParOf" srcId="{AAC92554-66DE-D14A-8715-27AEAE11059E}" destId="{38B8FE32-EFE1-C84B-8975-8636272F0E69}" srcOrd="4" destOrd="0" presId="urn:microsoft.com/office/officeart/2008/layout/LinedList"/>
    <dgm:cxn modelId="{7FE636FC-C10A-6C4F-991A-B0FB2BB15731}" type="presParOf" srcId="{AAC92554-66DE-D14A-8715-27AEAE11059E}" destId="{8606B3C6-3DC3-554C-9100-FE3F09689221}" srcOrd="5" destOrd="0" presId="urn:microsoft.com/office/officeart/2008/layout/LinedList"/>
    <dgm:cxn modelId="{00FA6A44-65BF-4940-871A-8D91413131C5}" type="presParOf" srcId="{8606B3C6-3DC3-554C-9100-FE3F09689221}" destId="{B1D6849E-BB01-9141-8C6C-E619B1D1C45B}" srcOrd="0" destOrd="0" presId="urn:microsoft.com/office/officeart/2008/layout/LinedList"/>
    <dgm:cxn modelId="{1C540B92-8EB6-0447-968E-1734C023D69A}" type="presParOf" srcId="{8606B3C6-3DC3-554C-9100-FE3F09689221}" destId="{8821330C-554B-5C4B-943D-454FD1D139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59CE2-8345-4DC5-BF61-C6D438CDE0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1896F-4739-43D2-B2B5-52A5B81D1F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tools like ChatGPT streamline research but blur ethical boundaries.</a:t>
          </a:r>
        </a:p>
      </dgm:t>
    </dgm:pt>
    <dgm:pt modelId="{BC691A94-A8CC-4F18-8915-EDEA70650DDD}" type="parTrans" cxnId="{EB0177EA-0BC2-468E-BE5A-3FD243DEB0A0}">
      <dgm:prSet/>
      <dgm:spPr/>
      <dgm:t>
        <a:bodyPr/>
        <a:lstStyle/>
        <a:p>
          <a:endParaRPr lang="en-US"/>
        </a:p>
      </dgm:t>
    </dgm:pt>
    <dgm:pt modelId="{6EFC3834-AEC1-44D5-85E8-07D39E78C2F0}" type="sibTrans" cxnId="{EB0177EA-0BC2-468E-BE5A-3FD243DEB0A0}">
      <dgm:prSet/>
      <dgm:spPr/>
      <dgm:t>
        <a:bodyPr/>
        <a:lstStyle/>
        <a:p>
          <a:endParaRPr lang="en-US"/>
        </a:p>
      </dgm:t>
    </dgm:pt>
    <dgm:pt modelId="{DA3F5445-0903-4015-859F-DB1593ABA1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Raises issues of authorship, accountability, and fairness.</a:t>
          </a:r>
        </a:p>
      </dgm:t>
    </dgm:pt>
    <dgm:pt modelId="{B99E9861-4962-4EE0-BB6A-84970414960F}" type="parTrans" cxnId="{2BE9C990-8DE8-4C45-A6E0-AEA2D55AED6F}">
      <dgm:prSet/>
      <dgm:spPr/>
      <dgm:t>
        <a:bodyPr/>
        <a:lstStyle/>
        <a:p>
          <a:endParaRPr lang="en-US"/>
        </a:p>
      </dgm:t>
    </dgm:pt>
    <dgm:pt modelId="{E27BB066-D23E-499A-9A49-39E8E8566DBF}" type="sibTrans" cxnId="{2BE9C990-8DE8-4C45-A6E0-AEA2D55AED6F}">
      <dgm:prSet/>
      <dgm:spPr/>
      <dgm:t>
        <a:bodyPr/>
        <a:lstStyle/>
        <a:p>
          <a:endParaRPr lang="en-US"/>
        </a:p>
      </dgm:t>
    </dgm:pt>
    <dgm:pt modelId="{883F7B95-8315-424B-9E0C-9A077DD6E4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Particularly impacts non-native English-speaking scholars.</a:t>
          </a:r>
        </a:p>
      </dgm:t>
    </dgm:pt>
    <dgm:pt modelId="{B546A172-B2A9-40A7-AE83-AE8B67019841}" type="parTrans" cxnId="{85A81C84-D6A2-4309-BBA7-75BED6306259}">
      <dgm:prSet/>
      <dgm:spPr/>
      <dgm:t>
        <a:bodyPr/>
        <a:lstStyle/>
        <a:p>
          <a:endParaRPr lang="en-US"/>
        </a:p>
      </dgm:t>
    </dgm:pt>
    <dgm:pt modelId="{B6CE77E3-8B77-40CF-97D9-9291ECE80028}" type="sibTrans" cxnId="{85A81C84-D6A2-4309-BBA7-75BED6306259}">
      <dgm:prSet/>
      <dgm:spPr/>
      <dgm:t>
        <a:bodyPr/>
        <a:lstStyle/>
        <a:p>
          <a:endParaRPr lang="en-US"/>
        </a:p>
      </dgm:t>
    </dgm:pt>
    <dgm:pt modelId="{8F295C44-6093-4464-8C84-392172B5A4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Publishing norms and ethical standards are still evolving.</a:t>
          </a:r>
        </a:p>
      </dgm:t>
    </dgm:pt>
    <dgm:pt modelId="{DB220EA5-9FFD-4824-93B0-71DDAB2FBAB0}" type="parTrans" cxnId="{1AD43614-FF43-4613-B142-5D80CEEADCB8}">
      <dgm:prSet/>
      <dgm:spPr/>
      <dgm:t>
        <a:bodyPr/>
        <a:lstStyle/>
        <a:p>
          <a:endParaRPr lang="en-US"/>
        </a:p>
      </dgm:t>
    </dgm:pt>
    <dgm:pt modelId="{D3EEDE31-DCB3-4428-A98F-C1E04F82117B}" type="sibTrans" cxnId="{1AD43614-FF43-4613-B142-5D80CEEADCB8}">
      <dgm:prSet/>
      <dgm:spPr/>
      <dgm:t>
        <a:bodyPr/>
        <a:lstStyle/>
        <a:p>
          <a:endParaRPr lang="en-US"/>
        </a:p>
      </dgm:t>
    </dgm:pt>
    <dgm:pt modelId="{5FA86B18-1B22-4376-B690-0D43AE4CD5B2}" type="pres">
      <dgm:prSet presAssocID="{A4459CE2-8345-4DC5-BF61-C6D438CDE0AF}" presName="root" presStyleCnt="0">
        <dgm:presLayoutVars>
          <dgm:dir/>
          <dgm:resizeHandles val="exact"/>
        </dgm:presLayoutVars>
      </dgm:prSet>
      <dgm:spPr/>
    </dgm:pt>
    <dgm:pt modelId="{80A92AA9-E49B-4DBB-82B6-27FE2B03934A}" type="pres">
      <dgm:prSet presAssocID="{22A1896F-4739-43D2-B2B5-52A5B81D1FD1}" presName="compNode" presStyleCnt="0"/>
      <dgm:spPr/>
    </dgm:pt>
    <dgm:pt modelId="{4AE36211-EBDB-4064-B788-B2810A313AC3}" type="pres">
      <dgm:prSet presAssocID="{22A1896F-4739-43D2-B2B5-52A5B81D1FD1}" presName="bgRect" presStyleLbl="bgShp" presStyleIdx="0" presStyleCnt="4"/>
      <dgm:spPr/>
    </dgm:pt>
    <dgm:pt modelId="{E5101E13-8BEF-46D2-A040-11679AB69B40}" type="pres">
      <dgm:prSet presAssocID="{22A1896F-4739-43D2-B2B5-52A5B81D1F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B0AB1B2-0B81-4557-90AE-46B2B6C7CDCF}" type="pres">
      <dgm:prSet presAssocID="{22A1896F-4739-43D2-B2B5-52A5B81D1FD1}" presName="spaceRect" presStyleCnt="0"/>
      <dgm:spPr/>
    </dgm:pt>
    <dgm:pt modelId="{611DB070-0605-426F-84DB-E5EEC035D06F}" type="pres">
      <dgm:prSet presAssocID="{22A1896F-4739-43D2-B2B5-52A5B81D1FD1}" presName="parTx" presStyleLbl="revTx" presStyleIdx="0" presStyleCnt="4">
        <dgm:presLayoutVars>
          <dgm:chMax val="0"/>
          <dgm:chPref val="0"/>
        </dgm:presLayoutVars>
      </dgm:prSet>
      <dgm:spPr/>
    </dgm:pt>
    <dgm:pt modelId="{22D32FBE-3963-4114-A300-8750E186DEA0}" type="pres">
      <dgm:prSet presAssocID="{6EFC3834-AEC1-44D5-85E8-07D39E78C2F0}" presName="sibTrans" presStyleCnt="0"/>
      <dgm:spPr/>
    </dgm:pt>
    <dgm:pt modelId="{3E2BAE8E-BB37-40FB-BDE7-9BA92F475C9C}" type="pres">
      <dgm:prSet presAssocID="{DA3F5445-0903-4015-859F-DB1593ABA17A}" presName="compNode" presStyleCnt="0"/>
      <dgm:spPr/>
    </dgm:pt>
    <dgm:pt modelId="{2A51CDE6-682C-4262-AABD-FA1787DE7F71}" type="pres">
      <dgm:prSet presAssocID="{DA3F5445-0903-4015-859F-DB1593ABA17A}" presName="bgRect" presStyleLbl="bgShp" presStyleIdx="1" presStyleCnt="4"/>
      <dgm:spPr/>
    </dgm:pt>
    <dgm:pt modelId="{30BDF65E-A4DB-4164-87DD-A2417F842C59}" type="pres">
      <dgm:prSet presAssocID="{DA3F5445-0903-4015-859F-DB1593ABA1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1098A89B-AD7F-4CF9-AF12-A7C3C2382CF7}" type="pres">
      <dgm:prSet presAssocID="{DA3F5445-0903-4015-859F-DB1593ABA17A}" presName="spaceRect" presStyleCnt="0"/>
      <dgm:spPr/>
    </dgm:pt>
    <dgm:pt modelId="{07C2A16B-6124-4C5B-AF01-D55C9F1DEAAC}" type="pres">
      <dgm:prSet presAssocID="{DA3F5445-0903-4015-859F-DB1593ABA17A}" presName="parTx" presStyleLbl="revTx" presStyleIdx="1" presStyleCnt="4">
        <dgm:presLayoutVars>
          <dgm:chMax val="0"/>
          <dgm:chPref val="0"/>
        </dgm:presLayoutVars>
      </dgm:prSet>
      <dgm:spPr/>
    </dgm:pt>
    <dgm:pt modelId="{D8ABA735-4248-4A4C-A10B-395CE616D829}" type="pres">
      <dgm:prSet presAssocID="{E27BB066-D23E-499A-9A49-39E8E8566DBF}" presName="sibTrans" presStyleCnt="0"/>
      <dgm:spPr/>
    </dgm:pt>
    <dgm:pt modelId="{6B7CB1F0-3994-4380-BB00-C5F0FD457D89}" type="pres">
      <dgm:prSet presAssocID="{883F7B95-8315-424B-9E0C-9A077DD6E488}" presName="compNode" presStyleCnt="0"/>
      <dgm:spPr/>
    </dgm:pt>
    <dgm:pt modelId="{ADD809B6-4775-4B60-B40E-505AC1CE7AA6}" type="pres">
      <dgm:prSet presAssocID="{883F7B95-8315-424B-9E0C-9A077DD6E488}" presName="bgRect" presStyleLbl="bgShp" presStyleIdx="2" presStyleCnt="4"/>
      <dgm:spPr/>
    </dgm:pt>
    <dgm:pt modelId="{9DCA4845-AA9E-468D-8BBC-FB8CD4633439}" type="pres">
      <dgm:prSet presAssocID="{883F7B95-8315-424B-9E0C-9A077DD6E4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54B4CB5E-79D4-4808-9227-74E11895CFEF}" type="pres">
      <dgm:prSet presAssocID="{883F7B95-8315-424B-9E0C-9A077DD6E488}" presName="spaceRect" presStyleCnt="0"/>
      <dgm:spPr/>
    </dgm:pt>
    <dgm:pt modelId="{6A62EFD5-10CE-4B36-A4A5-9FB893E712EE}" type="pres">
      <dgm:prSet presAssocID="{883F7B95-8315-424B-9E0C-9A077DD6E488}" presName="parTx" presStyleLbl="revTx" presStyleIdx="2" presStyleCnt="4">
        <dgm:presLayoutVars>
          <dgm:chMax val="0"/>
          <dgm:chPref val="0"/>
        </dgm:presLayoutVars>
      </dgm:prSet>
      <dgm:spPr/>
    </dgm:pt>
    <dgm:pt modelId="{5737C2D9-B6A3-4D1A-A8E5-A47D4DF3EEC9}" type="pres">
      <dgm:prSet presAssocID="{B6CE77E3-8B77-40CF-97D9-9291ECE80028}" presName="sibTrans" presStyleCnt="0"/>
      <dgm:spPr/>
    </dgm:pt>
    <dgm:pt modelId="{1EC62F2C-1F90-4DAD-AABA-6DE50817299D}" type="pres">
      <dgm:prSet presAssocID="{8F295C44-6093-4464-8C84-392172B5A4F1}" presName="compNode" presStyleCnt="0"/>
      <dgm:spPr/>
    </dgm:pt>
    <dgm:pt modelId="{FB0FF767-A687-47E2-8EB6-0F7570B0F7F0}" type="pres">
      <dgm:prSet presAssocID="{8F295C44-6093-4464-8C84-392172B5A4F1}" presName="bgRect" presStyleLbl="bgShp" presStyleIdx="3" presStyleCnt="4"/>
      <dgm:spPr/>
    </dgm:pt>
    <dgm:pt modelId="{EBDA5A87-1DCE-464A-8848-5952E06CA28E}" type="pres">
      <dgm:prSet presAssocID="{8F295C44-6093-4464-8C84-392172B5A4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73F3AFC-2FB2-4158-8D38-EF7747D70CF8}" type="pres">
      <dgm:prSet presAssocID="{8F295C44-6093-4464-8C84-392172B5A4F1}" presName="spaceRect" presStyleCnt="0"/>
      <dgm:spPr/>
    </dgm:pt>
    <dgm:pt modelId="{511A89BC-F30B-4043-95FA-B1A5E2310E9F}" type="pres">
      <dgm:prSet presAssocID="{8F295C44-6093-4464-8C84-392172B5A4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D43614-FF43-4613-B142-5D80CEEADCB8}" srcId="{A4459CE2-8345-4DC5-BF61-C6D438CDE0AF}" destId="{8F295C44-6093-4464-8C84-392172B5A4F1}" srcOrd="3" destOrd="0" parTransId="{DB220EA5-9FFD-4824-93B0-71DDAB2FBAB0}" sibTransId="{D3EEDE31-DCB3-4428-A98F-C1E04F82117B}"/>
    <dgm:cxn modelId="{FAE8733F-FF7D-46B8-A409-9D3B0C61DC31}" type="presOf" srcId="{883F7B95-8315-424B-9E0C-9A077DD6E488}" destId="{6A62EFD5-10CE-4B36-A4A5-9FB893E712EE}" srcOrd="0" destOrd="0" presId="urn:microsoft.com/office/officeart/2018/2/layout/IconVerticalSolidList"/>
    <dgm:cxn modelId="{EB820F7E-4E7F-4FF1-A6FA-EC7ED7C1DA9D}" type="presOf" srcId="{22A1896F-4739-43D2-B2B5-52A5B81D1FD1}" destId="{611DB070-0605-426F-84DB-E5EEC035D06F}" srcOrd="0" destOrd="0" presId="urn:microsoft.com/office/officeart/2018/2/layout/IconVerticalSolidList"/>
    <dgm:cxn modelId="{85A81C84-D6A2-4309-BBA7-75BED6306259}" srcId="{A4459CE2-8345-4DC5-BF61-C6D438CDE0AF}" destId="{883F7B95-8315-424B-9E0C-9A077DD6E488}" srcOrd="2" destOrd="0" parTransId="{B546A172-B2A9-40A7-AE83-AE8B67019841}" sibTransId="{B6CE77E3-8B77-40CF-97D9-9291ECE80028}"/>
    <dgm:cxn modelId="{2BE9C990-8DE8-4C45-A6E0-AEA2D55AED6F}" srcId="{A4459CE2-8345-4DC5-BF61-C6D438CDE0AF}" destId="{DA3F5445-0903-4015-859F-DB1593ABA17A}" srcOrd="1" destOrd="0" parTransId="{B99E9861-4962-4EE0-BB6A-84970414960F}" sibTransId="{E27BB066-D23E-499A-9A49-39E8E8566DBF}"/>
    <dgm:cxn modelId="{26D587B6-FBF4-4F51-A9C0-B5E7CAE8B0D4}" type="presOf" srcId="{8F295C44-6093-4464-8C84-392172B5A4F1}" destId="{511A89BC-F30B-4043-95FA-B1A5E2310E9F}" srcOrd="0" destOrd="0" presId="urn:microsoft.com/office/officeart/2018/2/layout/IconVerticalSolidList"/>
    <dgm:cxn modelId="{E7F4F5BE-409A-4475-9072-F9538A97DE91}" type="presOf" srcId="{DA3F5445-0903-4015-859F-DB1593ABA17A}" destId="{07C2A16B-6124-4C5B-AF01-D55C9F1DEAAC}" srcOrd="0" destOrd="0" presId="urn:microsoft.com/office/officeart/2018/2/layout/IconVerticalSolidList"/>
    <dgm:cxn modelId="{5D716CC2-341B-4947-9D10-E96ADC0F9914}" type="presOf" srcId="{A4459CE2-8345-4DC5-BF61-C6D438CDE0AF}" destId="{5FA86B18-1B22-4376-B690-0D43AE4CD5B2}" srcOrd="0" destOrd="0" presId="urn:microsoft.com/office/officeart/2018/2/layout/IconVerticalSolidList"/>
    <dgm:cxn modelId="{EB0177EA-0BC2-468E-BE5A-3FD243DEB0A0}" srcId="{A4459CE2-8345-4DC5-BF61-C6D438CDE0AF}" destId="{22A1896F-4739-43D2-B2B5-52A5B81D1FD1}" srcOrd="0" destOrd="0" parTransId="{BC691A94-A8CC-4F18-8915-EDEA70650DDD}" sibTransId="{6EFC3834-AEC1-44D5-85E8-07D39E78C2F0}"/>
    <dgm:cxn modelId="{17ACBF64-6B3A-4DCB-9243-758A8D74F373}" type="presParOf" srcId="{5FA86B18-1B22-4376-B690-0D43AE4CD5B2}" destId="{80A92AA9-E49B-4DBB-82B6-27FE2B03934A}" srcOrd="0" destOrd="0" presId="urn:microsoft.com/office/officeart/2018/2/layout/IconVerticalSolidList"/>
    <dgm:cxn modelId="{8B43AEFD-0BCF-4A1A-BD34-E20F8204C2E2}" type="presParOf" srcId="{80A92AA9-E49B-4DBB-82B6-27FE2B03934A}" destId="{4AE36211-EBDB-4064-B788-B2810A313AC3}" srcOrd="0" destOrd="0" presId="urn:microsoft.com/office/officeart/2018/2/layout/IconVerticalSolidList"/>
    <dgm:cxn modelId="{C2EF372D-773A-4B1E-978A-A3D2A36BE93B}" type="presParOf" srcId="{80A92AA9-E49B-4DBB-82B6-27FE2B03934A}" destId="{E5101E13-8BEF-46D2-A040-11679AB69B40}" srcOrd="1" destOrd="0" presId="urn:microsoft.com/office/officeart/2018/2/layout/IconVerticalSolidList"/>
    <dgm:cxn modelId="{1C477CF8-FFD1-4452-BBF5-05119F0921B5}" type="presParOf" srcId="{80A92AA9-E49B-4DBB-82B6-27FE2B03934A}" destId="{DB0AB1B2-0B81-4557-90AE-46B2B6C7CDCF}" srcOrd="2" destOrd="0" presId="urn:microsoft.com/office/officeart/2018/2/layout/IconVerticalSolidList"/>
    <dgm:cxn modelId="{ECDB9FED-528D-4410-82BC-A02A40D5FB00}" type="presParOf" srcId="{80A92AA9-E49B-4DBB-82B6-27FE2B03934A}" destId="{611DB070-0605-426F-84DB-E5EEC035D06F}" srcOrd="3" destOrd="0" presId="urn:microsoft.com/office/officeart/2018/2/layout/IconVerticalSolidList"/>
    <dgm:cxn modelId="{7B10B0EE-77B4-46A9-A97B-04DA15779128}" type="presParOf" srcId="{5FA86B18-1B22-4376-B690-0D43AE4CD5B2}" destId="{22D32FBE-3963-4114-A300-8750E186DEA0}" srcOrd="1" destOrd="0" presId="urn:microsoft.com/office/officeart/2018/2/layout/IconVerticalSolidList"/>
    <dgm:cxn modelId="{172606AE-B56E-4406-8328-C5932450E55C}" type="presParOf" srcId="{5FA86B18-1B22-4376-B690-0D43AE4CD5B2}" destId="{3E2BAE8E-BB37-40FB-BDE7-9BA92F475C9C}" srcOrd="2" destOrd="0" presId="urn:microsoft.com/office/officeart/2018/2/layout/IconVerticalSolidList"/>
    <dgm:cxn modelId="{DE3D6AD0-DC48-4874-A421-DFC07B7B79C2}" type="presParOf" srcId="{3E2BAE8E-BB37-40FB-BDE7-9BA92F475C9C}" destId="{2A51CDE6-682C-4262-AABD-FA1787DE7F71}" srcOrd="0" destOrd="0" presId="urn:microsoft.com/office/officeart/2018/2/layout/IconVerticalSolidList"/>
    <dgm:cxn modelId="{10A58B4D-7349-4815-BA09-A6A78A5189D6}" type="presParOf" srcId="{3E2BAE8E-BB37-40FB-BDE7-9BA92F475C9C}" destId="{30BDF65E-A4DB-4164-87DD-A2417F842C59}" srcOrd="1" destOrd="0" presId="urn:microsoft.com/office/officeart/2018/2/layout/IconVerticalSolidList"/>
    <dgm:cxn modelId="{46AF1BE7-618B-4FCD-B404-EDFDC393858C}" type="presParOf" srcId="{3E2BAE8E-BB37-40FB-BDE7-9BA92F475C9C}" destId="{1098A89B-AD7F-4CF9-AF12-A7C3C2382CF7}" srcOrd="2" destOrd="0" presId="urn:microsoft.com/office/officeart/2018/2/layout/IconVerticalSolidList"/>
    <dgm:cxn modelId="{FA43A889-945A-4316-97A8-A18C5A9148C7}" type="presParOf" srcId="{3E2BAE8E-BB37-40FB-BDE7-9BA92F475C9C}" destId="{07C2A16B-6124-4C5B-AF01-D55C9F1DEAAC}" srcOrd="3" destOrd="0" presId="urn:microsoft.com/office/officeart/2018/2/layout/IconVerticalSolidList"/>
    <dgm:cxn modelId="{5DE30B32-4135-432F-8EA3-34CA52760786}" type="presParOf" srcId="{5FA86B18-1B22-4376-B690-0D43AE4CD5B2}" destId="{D8ABA735-4248-4A4C-A10B-395CE616D829}" srcOrd="3" destOrd="0" presId="urn:microsoft.com/office/officeart/2018/2/layout/IconVerticalSolidList"/>
    <dgm:cxn modelId="{B073651E-7E26-442A-97CE-F0901563ED7F}" type="presParOf" srcId="{5FA86B18-1B22-4376-B690-0D43AE4CD5B2}" destId="{6B7CB1F0-3994-4380-BB00-C5F0FD457D89}" srcOrd="4" destOrd="0" presId="urn:microsoft.com/office/officeart/2018/2/layout/IconVerticalSolidList"/>
    <dgm:cxn modelId="{C58208FB-8FF7-4A04-9B72-29FBCF84C91C}" type="presParOf" srcId="{6B7CB1F0-3994-4380-BB00-C5F0FD457D89}" destId="{ADD809B6-4775-4B60-B40E-505AC1CE7AA6}" srcOrd="0" destOrd="0" presId="urn:microsoft.com/office/officeart/2018/2/layout/IconVerticalSolidList"/>
    <dgm:cxn modelId="{58DE37D0-714D-4F28-90EA-8B3E35914A51}" type="presParOf" srcId="{6B7CB1F0-3994-4380-BB00-C5F0FD457D89}" destId="{9DCA4845-AA9E-468D-8BBC-FB8CD4633439}" srcOrd="1" destOrd="0" presId="urn:microsoft.com/office/officeart/2018/2/layout/IconVerticalSolidList"/>
    <dgm:cxn modelId="{DDC6C436-26E6-4561-A4EA-2CB17912C069}" type="presParOf" srcId="{6B7CB1F0-3994-4380-BB00-C5F0FD457D89}" destId="{54B4CB5E-79D4-4808-9227-74E11895CFEF}" srcOrd="2" destOrd="0" presId="urn:microsoft.com/office/officeart/2018/2/layout/IconVerticalSolidList"/>
    <dgm:cxn modelId="{B5D2996F-67C2-46C8-A058-97225690193B}" type="presParOf" srcId="{6B7CB1F0-3994-4380-BB00-C5F0FD457D89}" destId="{6A62EFD5-10CE-4B36-A4A5-9FB893E712EE}" srcOrd="3" destOrd="0" presId="urn:microsoft.com/office/officeart/2018/2/layout/IconVerticalSolidList"/>
    <dgm:cxn modelId="{CF24A491-6C07-4D5D-B381-78C4273778AA}" type="presParOf" srcId="{5FA86B18-1B22-4376-B690-0D43AE4CD5B2}" destId="{5737C2D9-B6A3-4D1A-A8E5-A47D4DF3EEC9}" srcOrd="5" destOrd="0" presId="urn:microsoft.com/office/officeart/2018/2/layout/IconVerticalSolidList"/>
    <dgm:cxn modelId="{8BC5F6A8-54E9-408A-8E2B-2291806EAF67}" type="presParOf" srcId="{5FA86B18-1B22-4376-B690-0D43AE4CD5B2}" destId="{1EC62F2C-1F90-4DAD-AABA-6DE50817299D}" srcOrd="6" destOrd="0" presId="urn:microsoft.com/office/officeart/2018/2/layout/IconVerticalSolidList"/>
    <dgm:cxn modelId="{FD2DF622-6569-4136-8F2E-D9B55D7603F4}" type="presParOf" srcId="{1EC62F2C-1F90-4DAD-AABA-6DE50817299D}" destId="{FB0FF767-A687-47E2-8EB6-0F7570B0F7F0}" srcOrd="0" destOrd="0" presId="urn:microsoft.com/office/officeart/2018/2/layout/IconVerticalSolidList"/>
    <dgm:cxn modelId="{2FDA00A5-16C4-4A89-91DB-459902A37A00}" type="presParOf" srcId="{1EC62F2C-1F90-4DAD-AABA-6DE50817299D}" destId="{EBDA5A87-1DCE-464A-8848-5952E06CA28E}" srcOrd="1" destOrd="0" presId="urn:microsoft.com/office/officeart/2018/2/layout/IconVerticalSolidList"/>
    <dgm:cxn modelId="{BE429CF0-3C33-4CB1-9204-088E1AAF6504}" type="presParOf" srcId="{1EC62F2C-1F90-4DAD-AABA-6DE50817299D}" destId="{573F3AFC-2FB2-4158-8D38-EF7747D70CF8}" srcOrd="2" destOrd="0" presId="urn:microsoft.com/office/officeart/2018/2/layout/IconVerticalSolidList"/>
    <dgm:cxn modelId="{63EDDC34-F41E-4E10-A2DA-3F501F379DED}" type="presParOf" srcId="{1EC62F2C-1F90-4DAD-AABA-6DE50817299D}" destId="{511A89BC-F30B-4043-95FA-B1A5E2310E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D59D43-355F-46C7-A37D-3C60E87C460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EB297B-D3D3-47B8-B1C1-7CA9289AF65A}">
      <dgm:prSet/>
      <dgm:spPr/>
      <dgm:t>
        <a:bodyPr/>
        <a:lstStyle/>
        <a:p>
          <a:r>
            <a:rPr lang="en-US"/>
            <a:t>3: AI gives feedback on clarity or argument strength.</a:t>
          </a:r>
        </a:p>
      </dgm:t>
    </dgm:pt>
    <dgm:pt modelId="{4C723771-0CBB-4B62-8D09-8EB83169E57B}" type="parTrans" cxnId="{C38957B1-DBC1-41B9-AF28-CF06F09F014C}">
      <dgm:prSet/>
      <dgm:spPr/>
      <dgm:t>
        <a:bodyPr/>
        <a:lstStyle/>
        <a:p>
          <a:endParaRPr lang="en-US"/>
        </a:p>
      </dgm:t>
    </dgm:pt>
    <dgm:pt modelId="{3C370275-BC1A-4B89-9FED-9767D625DADB}" type="sibTrans" cxnId="{C38957B1-DBC1-41B9-AF28-CF06F09F014C}">
      <dgm:prSet/>
      <dgm:spPr/>
      <dgm:t>
        <a:bodyPr/>
        <a:lstStyle/>
        <a:p>
          <a:endParaRPr lang="en-US"/>
        </a:p>
      </dgm:t>
    </dgm:pt>
    <dgm:pt modelId="{022F53C6-7250-4D2A-ACE3-ED99236C5561}">
      <dgm:prSet/>
      <dgm:spPr/>
      <dgm:t>
        <a:bodyPr/>
        <a:lstStyle/>
        <a:p>
          <a:r>
            <a:rPr lang="en-US"/>
            <a:t>4: AI helps outline structure; human writes content.</a:t>
          </a:r>
        </a:p>
      </dgm:t>
    </dgm:pt>
    <dgm:pt modelId="{31AAA934-2815-4E18-AB2D-8183DDF63DF9}" type="parTrans" cxnId="{BE97372A-567D-47F6-9C2B-5E9ECE7ACF0E}">
      <dgm:prSet/>
      <dgm:spPr/>
      <dgm:t>
        <a:bodyPr/>
        <a:lstStyle/>
        <a:p>
          <a:endParaRPr lang="en-US"/>
        </a:p>
      </dgm:t>
    </dgm:pt>
    <dgm:pt modelId="{94609827-7123-4E7E-9D42-35DD84ACB5C0}" type="sibTrans" cxnId="{BE97372A-567D-47F6-9C2B-5E9ECE7ACF0E}">
      <dgm:prSet/>
      <dgm:spPr/>
      <dgm:t>
        <a:bodyPr/>
        <a:lstStyle/>
        <a:p>
          <a:endParaRPr lang="en-US"/>
        </a:p>
      </dgm:t>
    </dgm:pt>
    <dgm:pt modelId="{006C0A24-6C2B-4252-A0C5-F6ED8658E8E7}">
      <dgm:prSet/>
      <dgm:spPr/>
      <dgm:t>
        <a:bodyPr/>
        <a:lstStyle/>
        <a:p>
          <a:r>
            <a:rPr lang="en-US"/>
            <a:t>5: AI drafts paragraphs from structured notes.</a:t>
          </a:r>
        </a:p>
      </dgm:t>
    </dgm:pt>
    <dgm:pt modelId="{1F203AD7-BCBE-497F-BF34-75EBA9C570F4}" type="parTrans" cxnId="{33B26B90-9006-472A-8B0F-0752F6B02EC9}">
      <dgm:prSet/>
      <dgm:spPr/>
      <dgm:t>
        <a:bodyPr/>
        <a:lstStyle/>
        <a:p>
          <a:endParaRPr lang="en-US"/>
        </a:p>
      </dgm:t>
    </dgm:pt>
    <dgm:pt modelId="{10358CA8-F1FF-44A6-8BCE-C62A3EBBD4D6}" type="sibTrans" cxnId="{33B26B90-9006-472A-8B0F-0752F6B02EC9}">
      <dgm:prSet/>
      <dgm:spPr/>
      <dgm:t>
        <a:bodyPr/>
        <a:lstStyle/>
        <a:p>
          <a:endParaRPr lang="en-US"/>
        </a:p>
      </dgm:t>
    </dgm:pt>
    <dgm:pt modelId="{B658D2B6-6438-49BE-844B-19B48A3A3F7F}">
      <dgm:prSet/>
      <dgm:spPr/>
      <dgm:t>
        <a:bodyPr/>
        <a:lstStyle/>
        <a:p>
          <a:r>
            <a:rPr lang="en-US"/>
            <a:t>6: AI paraphrases or summarizes sources.</a:t>
          </a:r>
        </a:p>
      </dgm:t>
    </dgm:pt>
    <dgm:pt modelId="{CD7C5EFB-5445-4507-85E3-7EBF2A7B698B}" type="parTrans" cxnId="{BE12F126-3869-4918-A557-7A06328E8241}">
      <dgm:prSet/>
      <dgm:spPr/>
      <dgm:t>
        <a:bodyPr/>
        <a:lstStyle/>
        <a:p>
          <a:endParaRPr lang="en-US"/>
        </a:p>
      </dgm:t>
    </dgm:pt>
    <dgm:pt modelId="{9257179F-EB63-4F5E-93EA-355AFCB839A9}" type="sibTrans" cxnId="{BE12F126-3869-4918-A557-7A06328E8241}">
      <dgm:prSet/>
      <dgm:spPr/>
      <dgm:t>
        <a:bodyPr/>
        <a:lstStyle/>
        <a:p>
          <a:endParaRPr lang="en-US"/>
        </a:p>
      </dgm:t>
    </dgm:pt>
    <dgm:pt modelId="{48DEF052-20F7-429A-A2D7-E53CBB46F283}">
      <dgm:prSet/>
      <dgm:spPr/>
      <dgm:t>
        <a:bodyPr/>
        <a:lstStyle/>
        <a:p>
          <a:r>
            <a:rPr lang="en-US"/>
            <a:t>7: AI co-creates content through conversation and refinement.</a:t>
          </a:r>
        </a:p>
      </dgm:t>
    </dgm:pt>
    <dgm:pt modelId="{3E4C1B71-1BB6-4454-994A-91E15B276956}" type="parTrans" cxnId="{4DEED3B4-2559-4A90-BD4D-F2651B7F61D3}">
      <dgm:prSet/>
      <dgm:spPr/>
      <dgm:t>
        <a:bodyPr/>
        <a:lstStyle/>
        <a:p>
          <a:endParaRPr lang="en-US"/>
        </a:p>
      </dgm:t>
    </dgm:pt>
    <dgm:pt modelId="{DB8C5F01-D146-49C9-953B-F308C32D6DD2}" type="sibTrans" cxnId="{4DEED3B4-2559-4A90-BD4D-F2651B7F61D3}">
      <dgm:prSet/>
      <dgm:spPr/>
      <dgm:t>
        <a:bodyPr/>
        <a:lstStyle/>
        <a:p>
          <a:endParaRPr lang="en-US"/>
        </a:p>
      </dgm:t>
    </dgm:pt>
    <dgm:pt modelId="{BD72AD45-A261-BA4D-924A-6DE635FF1F10}" type="pres">
      <dgm:prSet presAssocID="{76D59D43-355F-46C7-A37D-3C60E87C4600}" presName="outerComposite" presStyleCnt="0">
        <dgm:presLayoutVars>
          <dgm:chMax val="5"/>
          <dgm:dir/>
          <dgm:resizeHandles val="exact"/>
        </dgm:presLayoutVars>
      </dgm:prSet>
      <dgm:spPr/>
    </dgm:pt>
    <dgm:pt modelId="{2C298DC4-936F-114B-950C-8186A923F52E}" type="pres">
      <dgm:prSet presAssocID="{76D59D43-355F-46C7-A37D-3C60E87C4600}" presName="dummyMaxCanvas" presStyleCnt="0">
        <dgm:presLayoutVars/>
      </dgm:prSet>
      <dgm:spPr/>
    </dgm:pt>
    <dgm:pt modelId="{FB8B51B4-DD94-AE4F-8B8E-2A4DBFF89AD3}" type="pres">
      <dgm:prSet presAssocID="{76D59D43-355F-46C7-A37D-3C60E87C4600}" presName="FiveNodes_1" presStyleLbl="node1" presStyleIdx="0" presStyleCnt="5">
        <dgm:presLayoutVars>
          <dgm:bulletEnabled val="1"/>
        </dgm:presLayoutVars>
      </dgm:prSet>
      <dgm:spPr/>
    </dgm:pt>
    <dgm:pt modelId="{D4968D84-95AD-6D43-92B3-8C54325D8C24}" type="pres">
      <dgm:prSet presAssocID="{76D59D43-355F-46C7-A37D-3C60E87C4600}" presName="FiveNodes_2" presStyleLbl="node1" presStyleIdx="1" presStyleCnt="5">
        <dgm:presLayoutVars>
          <dgm:bulletEnabled val="1"/>
        </dgm:presLayoutVars>
      </dgm:prSet>
      <dgm:spPr/>
    </dgm:pt>
    <dgm:pt modelId="{F3B09A3A-73C5-F94D-B0B0-3E9E40234C8A}" type="pres">
      <dgm:prSet presAssocID="{76D59D43-355F-46C7-A37D-3C60E87C4600}" presName="FiveNodes_3" presStyleLbl="node1" presStyleIdx="2" presStyleCnt="5">
        <dgm:presLayoutVars>
          <dgm:bulletEnabled val="1"/>
        </dgm:presLayoutVars>
      </dgm:prSet>
      <dgm:spPr/>
    </dgm:pt>
    <dgm:pt modelId="{70A8FC8C-7DBE-7E43-9C7A-646B5DD1C041}" type="pres">
      <dgm:prSet presAssocID="{76D59D43-355F-46C7-A37D-3C60E87C4600}" presName="FiveNodes_4" presStyleLbl="node1" presStyleIdx="3" presStyleCnt="5">
        <dgm:presLayoutVars>
          <dgm:bulletEnabled val="1"/>
        </dgm:presLayoutVars>
      </dgm:prSet>
      <dgm:spPr/>
    </dgm:pt>
    <dgm:pt modelId="{AF2732EE-5C94-1345-9AA1-6D0F04F46F70}" type="pres">
      <dgm:prSet presAssocID="{76D59D43-355F-46C7-A37D-3C60E87C4600}" presName="FiveNodes_5" presStyleLbl="node1" presStyleIdx="4" presStyleCnt="5">
        <dgm:presLayoutVars>
          <dgm:bulletEnabled val="1"/>
        </dgm:presLayoutVars>
      </dgm:prSet>
      <dgm:spPr/>
    </dgm:pt>
    <dgm:pt modelId="{72B6B03B-93D3-D84F-A3CF-995B5E8A088B}" type="pres">
      <dgm:prSet presAssocID="{76D59D43-355F-46C7-A37D-3C60E87C4600}" presName="FiveConn_1-2" presStyleLbl="fgAccFollowNode1" presStyleIdx="0" presStyleCnt="4">
        <dgm:presLayoutVars>
          <dgm:bulletEnabled val="1"/>
        </dgm:presLayoutVars>
      </dgm:prSet>
      <dgm:spPr/>
    </dgm:pt>
    <dgm:pt modelId="{AC7E457F-19D5-0645-8FD7-A874177AADCF}" type="pres">
      <dgm:prSet presAssocID="{76D59D43-355F-46C7-A37D-3C60E87C4600}" presName="FiveConn_2-3" presStyleLbl="fgAccFollowNode1" presStyleIdx="1" presStyleCnt="4">
        <dgm:presLayoutVars>
          <dgm:bulletEnabled val="1"/>
        </dgm:presLayoutVars>
      </dgm:prSet>
      <dgm:spPr/>
    </dgm:pt>
    <dgm:pt modelId="{9814EA61-7FD8-894B-884B-0F9E7EB5F749}" type="pres">
      <dgm:prSet presAssocID="{76D59D43-355F-46C7-A37D-3C60E87C4600}" presName="FiveConn_3-4" presStyleLbl="fgAccFollowNode1" presStyleIdx="2" presStyleCnt="4">
        <dgm:presLayoutVars>
          <dgm:bulletEnabled val="1"/>
        </dgm:presLayoutVars>
      </dgm:prSet>
      <dgm:spPr/>
    </dgm:pt>
    <dgm:pt modelId="{DC77C78B-3D84-9948-801D-42A77FEE0A1C}" type="pres">
      <dgm:prSet presAssocID="{76D59D43-355F-46C7-A37D-3C60E87C4600}" presName="FiveConn_4-5" presStyleLbl="fgAccFollowNode1" presStyleIdx="3" presStyleCnt="4">
        <dgm:presLayoutVars>
          <dgm:bulletEnabled val="1"/>
        </dgm:presLayoutVars>
      </dgm:prSet>
      <dgm:spPr/>
    </dgm:pt>
    <dgm:pt modelId="{85E90A91-4AD2-054A-9961-677B178C53D1}" type="pres">
      <dgm:prSet presAssocID="{76D59D43-355F-46C7-A37D-3C60E87C4600}" presName="FiveNodes_1_text" presStyleLbl="node1" presStyleIdx="4" presStyleCnt="5">
        <dgm:presLayoutVars>
          <dgm:bulletEnabled val="1"/>
        </dgm:presLayoutVars>
      </dgm:prSet>
      <dgm:spPr/>
    </dgm:pt>
    <dgm:pt modelId="{C495C45D-C20D-8445-9131-103B2EF25789}" type="pres">
      <dgm:prSet presAssocID="{76D59D43-355F-46C7-A37D-3C60E87C4600}" presName="FiveNodes_2_text" presStyleLbl="node1" presStyleIdx="4" presStyleCnt="5">
        <dgm:presLayoutVars>
          <dgm:bulletEnabled val="1"/>
        </dgm:presLayoutVars>
      </dgm:prSet>
      <dgm:spPr/>
    </dgm:pt>
    <dgm:pt modelId="{BFD0F1DF-CC83-BF46-9DAD-47A9C8EF7258}" type="pres">
      <dgm:prSet presAssocID="{76D59D43-355F-46C7-A37D-3C60E87C4600}" presName="FiveNodes_3_text" presStyleLbl="node1" presStyleIdx="4" presStyleCnt="5">
        <dgm:presLayoutVars>
          <dgm:bulletEnabled val="1"/>
        </dgm:presLayoutVars>
      </dgm:prSet>
      <dgm:spPr/>
    </dgm:pt>
    <dgm:pt modelId="{8FFB241E-B7B1-AF4D-A0D5-461D5B2F6A26}" type="pres">
      <dgm:prSet presAssocID="{76D59D43-355F-46C7-A37D-3C60E87C4600}" presName="FiveNodes_4_text" presStyleLbl="node1" presStyleIdx="4" presStyleCnt="5">
        <dgm:presLayoutVars>
          <dgm:bulletEnabled val="1"/>
        </dgm:presLayoutVars>
      </dgm:prSet>
      <dgm:spPr/>
    </dgm:pt>
    <dgm:pt modelId="{4968605E-C0E6-084E-96D6-31EF415D4822}" type="pres">
      <dgm:prSet presAssocID="{76D59D43-355F-46C7-A37D-3C60E87C460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4289607-288C-DA4D-AF8D-89B6E572EAC2}" type="presOf" srcId="{006C0A24-6C2B-4252-A0C5-F6ED8658E8E7}" destId="{BFD0F1DF-CC83-BF46-9DAD-47A9C8EF7258}" srcOrd="1" destOrd="0" presId="urn:microsoft.com/office/officeart/2005/8/layout/vProcess5"/>
    <dgm:cxn modelId="{BE12F126-3869-4918-A557-7A06328E8241}" srcId="{76D59D43-355F-46C7-A37D-3C60E87C4600}" destId="{B658D2B6-6438-49BE-844B-19B48A3A3F7F}" srcOrd="3" destOrd="0" parTransId="{CD7C5EFB-5445-4507-85E3-7EBF2A7B698B}" sibTransId="{9257179F-EB63-4F5E-93EA-355AFCB839A9}"/>
    <dgm:cxn modelId="{A5450F29-718E-BC4C-ABD8-E2A195BE43AD}" type="presOf" srcId="{94609827-7123-4E7E-9D42-35DD84ACB5C0}" destId="{AC7E457F-19D5-0645-8FD7-A874177AADCF}" srcOrd="0" destOrd="0" presId="urn:microsoft.com/office/officeart/2005/8/layout/vProcess5"/>
    <dgm:cxn modelId="{BE97372A-567D-47F6-9C2B-5E9ECE7ACF0E}" srcId="{76D59D43-355F-46C7-A37D-3C60E87C4600}" destId="{022F53C6-7250-4D2A-ACE3-ED99236C5561}" srcOrd="1" destOrd="0" parTransId="{31AAA934-2815-4E18-AB2D-8183DDF63DF9}" sibTransId="{94609827-7123-4E7E-9D42-35DD84ACB5C0}"/>
    <dgm:cxn modelId="{C04AD831-50DB-7949-B138-FF045B83A997}" type="presOf" srcId="{C5EB297B-D3D3-47B8-B1C1-7CA9289AF65A}" destId="{FB8B51B4-DD94-AE4F-8B8E-2A4DBFF89AD3}" srcOrd="0" destOrd="0" presId="urn:microsoft.com/office/officeart/2005/8/layout/vProcess5"/>
    <dgm:cxn modelId="{4F3BE639-4B73-2346-AB66-8AE496ADB128}" type="presOf" srcId="{48DEF052-20F7-429A-A2D7-E53CBB46F283}" destId="{4968605E-C0E6-084E-96D6-31EF415D4822}" srcOrd="1" destOrd="0" presId="urn:microsoft.com/office/officeart/2005/8/layout/vProcess5"/>
    <dgm:cxn modelId="{6ED0C945-60BF-AB4A-81AD-5D561E51EC2C}" type="presOf" srcId="{022F53C6-7250-4D2A-ACE3-ED99236C5561}" destId="{D4968D84-95AD-6D43-92B3-8C54325D8C24}" srcOrd="0" destOrd="0" presId="urn:microsoft.com/office/officeart/2005/8/layout/vProcess5"/>
    <dgm:cxn modelId="{C19DFB68-D4D8-F448-9896-4BD08C09DF8A}" type="presOf" srcId="{10358CA8-F1FF-44A6-8BCE-C62A3EBBD4D6}" destId="{9814EA61-7FD8-894B-884B-0F9E7EB5F749}" srcOrd="0" destOrd="0" presId="urn:microsoft.com/office/officeart/2005/8/layout/vProcess5"/>
    <dgm:cxn modelId="{78EBAF78-F2F8-1B46-AFDC-885A81BF8F9D}" type="presOf" srcId="{022F53C6-7250-4D2A-ACE3-ED99236C5561}" destId="{C495C45D-C20D-8445-9131-103B2EF25789}" srcOrd="1" destOrd="0" presId="urn:microsoft.com/office/officeart/2005/8/layout/vProcess5"/>
    <dgm:cxn modelId="{A8C35980-2CC8-7646-B195-B9B324457DA6}" type="presOf" srcId="{C5EB297B-D3D3-47B8-B1C1-7CA9289AF65A}" destId="{85E90A91-4AD2-054A-9961-677B178C53D1}" srcOrd="1" destOrd="0" presId="urn:microsoft.com/office/officeart/2005/8/layout/vProcess5"/>
    <dgm:cxn modelId="{C6041790-9073-3644-B09A-ED7C4066D6F7}" type="presOf" srcId="{3C370275-BC1A-4B89-9FED-9767D625DADB}" destId="{72B6B03B-93D3-D84F-A3CF-995B5E8A088B}" srcOrd="0" destOrd="0" presId="urn:microsoft.com/office/officeart/2005/8/layout/vProcess5"/>
    <dgm:cxn modelId="{33B26B90-9006-472A-8B0F-0752F6B02EC9}" srcId="{76D59D43-355F-46C7-A37D-3C60E87C4600}" destId="{006C0A24-6C2B-4252-A0C5-F6ED8658E8E7}" srcOrd="2" destOrd="0" parTransId="{1F203AD7-BCBE-497F-BF34-75EBA9C570F4}" sibTransId="{10358CA8-F1FF-44A6-8BCE-C62A3EBBD4D6}"/>
    <dgm:cxn modelId="{02258A93-1EEA-2946-8D54-5102FEDECFBD}" type="presOf" srcId="{48DEF052-20F7-429A-A2D7-E53CBB46F283}" destId="{AF2732EE-5C94-1345-9AA1-6D0F04F46F70}" srcOrd="0" destOrd="0" presId="urn:microsoft.com/office/officeart/2005/8/layout/vProcess5"/>
    <dgm:cxn modelId="{C38957B1-DBC1-41B9-AF28-CF06F09F014C}" srcId="{76D59D43-355F-46C7-A37D-3C60E87C4600}" destId="{C5EB297B-D3D3-47B8-B1C1-7CA9289AF65A}" srcOrd="0" destOrd="0" parTransId="{4C723771-0CBB-4B62-8D09-8EB83169E57B}" sibTransId="{3C370275-BC1A-4B89-9FED-9767D625DADB}"/>
    <dgm:cxn modelId="{4DEED3B4-2559-4A90-BD4D-F2651B7F61D3}" srcId="{76D59D43-355F-46C7-A37D-3C60E87C4600}" destId="{48DEF052-20F7-429A-A2D7-E53CBB46F283}" srcOrd="4" destOrd="0" parTransId="{3E4C1B71-1BB6-4454-994A-91E15B276956}" sibTransId="{DB8C5F01-D146-49C9-953B-F308C32D6DD2}"/>
    <dgm:cxn modelId="{8F7E69D4-9039-284F-9FF6-809E7C9F7AB6}" type="presOf" srcId="{B658D2B6-6438-49BE-844B-19B48A3A3F7F}" destId="{8FFB241E-B7B1-AF4D-A0D5-461D5B2F6A26}" srcOrd="1" destOrd="0" presId="urn:microsoft.com/office/officeart/2005/8/layout/vProcess5"/>
    <dgm:cxn modelId="{263F72D5-66AE-704E-963A-971DAAB9A539}" type="presOf" srcId="{B658D2B6-6438-49BE-844B-19B48A3A3F7F}" destId="{70A8FC8C-7DBE-7E43-9C7A-646B5DD1C041}" srcOrd="0" destOrd="0" presId="urn:microsoft.com/office/officeart/2005/8/layout/vProcess5"/>
    <dgm:cxn modelId="{47FEF3E1-CCE9-DB48-BC11-50A789359E3F}" type="presOf" srcId="{76D59D43-355F-46C7-A37D-3C60E87C4600}" destId="{BD72AD45-A261-BA4D-924A-6DE635FF1F10}" srcOrd="0" destOrd="0" presId="urn:microsoft.com/office/officeart/2005/8/layout/vProcess5"/>
    <dgm:cxn modelId="{1DBD80E3-A733-BC4A-A1D3-D17BE3B25ACC}" type="presOf" srcId="{9257179F-EB63-4F5E-93EA-355AFCB839A9}" destId="{DC77C78B-3D84-9948-801D-42A77FEE0A1C}" srcOrd="0" destOrd="0" presId="urn:microsoft.com/office/officeart/2005/8/layout/vProcess5"/>
    <dgm:cxn modelId="{076C01F7-369E-AD4C-A691-5323823A23F0}" type="presOf" srcId="{006C0A24-6C2B-4252-A0C5-F6ED8658E8E7}" destId="{F3B09A3A-73C5-F94D-B0B0-3E9E40234C8A}" srcOrd="0" destOrd="0" presId="urn:microsoft.com/office/officeart/2005/8/layout/vProcess5"/>
    <dgm:cxn modelId="{F7CE7B37-750D-D448-94C4-3AD0C23EBCAA}" type="presParOf" srcId="{BD72AD45-A261-BA4D-924A-6DE635FF1F10}" destId="{2C298DC4-936F-114B-950C-8186A923F52E}" srcOrd="0" destOrd="0" presId="urn:microsoft.com/office/officeart/2005/8/layout/vProcess5"/>
    <dgm:cxn modelId="{8EE345C2-53F3-C541-A0F6-8075A56C17B3}" type="presParOf" srcId="{BD72AD45-A261-BA4D-924A-6DE635FF1F10}" destId="{FB8B51B4-DD94-AE4F-8B8E-2A4DBFF89AD3}" srcOrd="1" destOrd="0" presId="urn:microsoft.com/office/officeart/2005/8/layout/vProcess5"/>
    <dgm:cxn modelId="{0CC55C2A-539E-2240-830B-56DEB70FFC0F}" type="presParOf" srcId="{BD72AD45-A261-BA4D-924A-6DE635FF1F10}" destId="{D4968D84-95AD-6D43-92B3-8C54325D8C24}" srcOrd="2" destOrd="0" presId="urn:microsoft.com/office/officeart/2005/8/layout/vProcess5"/>
    <dgm:cxn modelId="{CAD1340E-8A58-3C44-8F0C-025962D6997A}" type="presParOf" srcId="{BD72AD45-A261-BA4D-924A-6DE635FF1F10}" destId="{F3B09A3A-73C5-F94D-B0B0-3E9E40234C8A}" srcOrd="3" destOrd="0" presId="urn:microsoft.com/office/officeart/2005/8/layout/vProcess5"/>
    <dgm:cxn modelId="{AEEFE510-20CD-C24E-89B7-5A5E839F1603}" type="presParOf" srcId="{BD72AD45-A261-BA4D-924A-6DE635FF1F10}" destId="{70A8FC8C-7DBE-7E43-9C7A-646B5DD1C041}" srcOrd="4" destOrd="0" presId="urn:microsoft.com/office/officeart/2005/8/layout/vProcess5"/>
    <dgm:cxn modelId="{797AC604-093D-7840-B746-9A357082E721}" type="presParOf" srcId="{BD72AD45-A261-BA4D-924A-6DE635FF1F10}" destId="{AF2732EE-5C94-1345-9AA1-6D0F04F46F70}" srcOrd="5" destOrd="0" presId="urn:microsoft.com/office/officeart/2005/8/layout/vProcess5"/>
    <dgm:cxn modelId="{5014CF7E-3540-394E-B9AC-A7BDF055AF36}" type="presParOf" srcId="{BD72AD45-A261-BA4D-924A-6DE635FF1F10}" destId="{72B6B03B-93D3-D84F-A3CF-995B5E8A088B}" srcOrd="6" destOrd="0" presId="urn:microsoft.com/office/officeart/2005/8/layout/vProcess5"/>
    <dgm:cxn modelId="{251BA7CF-E282-2446-B56A-6D61B345275E}" type="presParOf" srcId="{BD72AD45-A261-BA4D-924A-6DE635FF1F10}" destId="{AC7E457F-19D5-0645-8FD7-A874177AADCF}" srcOrd="7" destOrd="0" presId="urn:microsoft.com/office/officeart/2005/8/layout/vProcess5"/>
    <dgm:cxn modelId="{AA43F946-F9A8-6D45-82F8-A4579697EE38}" type="presParOf" srcId="{BD72AD45-A261-BA4D-924A-6DE635FF1F10}" destId="{9814EA61-7FD8-894B-884B-0F9E7EB5F749}" srcOrd="8" destOrd="0" presId="urn:microsoft.com/office/officeart/2005/8/layout/vProcess5"/>
    <dgm:cxn modelId="{D0E561AE-4386-744F-ACDA-3F6E96D647A4}" type="presParOf" srcId="{BD72AD45-A261-BA4D-924A-6DE635FF1F10}" destId="{DC77C78B-3D84-9948-801D-42A77FEE0A1C}" srcOrd="9" destOrd="0" presId="urn:microsoft.com/office/officeart/2005/8/layout/vProcess5"/>
    <dgm:cxn modelId="{CF8AAB04-89E6-4446-9A3C-78C7C8CF5D4C}" type="presParOf" srcId="{BD72AD45-A261-BA4D-924A-6DE635FF1F10}" destId="{85E90A91-4AD2-054A-9961-677B178C53D1}" srcOrd="10" destOrd="0" presId="urn:microsoft.com/office/officeart/2005/8/layout/vProcess5"/>
    <dgm:cxn modelId="{D0E52FC1-B07F-F444-8FC4-C2AB0569C56D}" type="presParOf" srcId="{BD72AD45-A261-BA4D-924A-6DE635FF1F10}" destId="{C495C45D-C20D-8445-9131-103B2EF25789}" srcOrd="11" destOrd="0" presId="urn:microsoft.com/office/officeart/2005/8/layout/vProcess5"/>
    <dgm:cxn modelId="{9D474EEF-E263-6046-A034-67E92943228A}" type="presParOf" srcId="{BD72AD45-A261-BA4D-924A-6DE635FF1F10}" destId="{BFD0F1DF-CC83-BF46-9DAD-47A9C8EF7258}" srcOrd="12" destOrd="0" presId="urn:microsoft.com/office/officeart/2005/8/layout/vProcess5"/>
    <dgm:cxn modelId="{BEA6BD1F-0973-6A42-8A57-DDF480A7843D}" type="presParOf" srcId="{BD72AD45-A261-BA4D-924A-6DE635FF1F10}" destId="{8FFB241E-B7B1-AF4D-A0D5-461D5B2F6A26}" srcOrd="13" destOrd="0" presId="urn:microsoft.com/office/officeart/2005/8/layout/vProcess5"/>
    <dgm:cxn modelId="{12EF00F4-4C7A-5444-A183-09CDD9C32C15}" type="presParOf" srcId="{BD72AD45-A261-BA4D-924A-6DE635FF1F10}" destId="{4968605E-C0E6-084E-96D6-31EF415D482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E0E24A-E2BF-4E4F-A798-0C0855A7B8B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F39EC1-8589-9948-8180-0C0A3CB3904B}">
      <dgm:prSet/>
      <dgm:spPr/>
      <dgm:t>
        <a:bodyPr/>
        <a:lstStyle/>
        <a:p>
          <a:r>
            <a:rPr lang="en-US" dirty="0"/>
            <a:t>Scenario introduced by moderator.</a:t>
          </a:r>
        </a:p>
      </dgm:t>
    </dgm:pt>
    <dgm:pt modelId="{AD757AAD-DCFA-5E41-AB89-E43011144600}" type="parTrans" cxnId="{FAAD7BA3-BC49-2C4B-A531-31643F5CB37C}">
      <dgm:prSet/>
      <dgm:spPr/>
      <dgm:t>
        <a:bodyPr/>
        <a:lstStyle/>
        <a:p>
          <a:endParaRPr lang="en-US"/>
        </a:p>
      </dgm:t>
    </dgm:pt>
    <dgm:pt modelId="{946C6BF7-D0E6-3747-BBBE-13041BB3E976}" type="sibTrans" cxnId="{FAAD7BA3-BC49-2C4B-A531-31643F5CB37C}">
      <dgm:prSet/>
      <dgm:spPr/>
      <dgm:t>
        <a:bodyPr/>
        <a:lstStyle/>
        <a:p>
          <a:endParaRPr lang="en-US"/>
        </a:p>
      </dgm:t>
    </dgm:pt>
    <dgm:pt modelId="{E1DDACF5-2C67-6644-B215-625B15423292}">
      <dgm:prSet/>
      <dgm:spPr/>
      <dgm:t>
        <a:bodyPr/>
        <a:lstStyle/>
        <a:p>
          <a:r>
            <a:rPr lang="en-US"/>
            <a:t>Audience votes via Poll Everywhere.</a:t>
          </a:r>
        </a:p>
      </dgm:t>
    </dgm:pt>
    <dgm:pt modelId="{7BA19756-D23F-A344-BCB7-0E68A3E2E0A5}" type="parTrans" cxnId="{297CBF81-8175-4343-A5AC-2A2ED1B20EA6}">
      <dgm:prSet/>
      <dgm:spPr/>
      <dgm:t>
        <a:bodyPr/>
        <a:lstStyle/>
        <a:p>
          <a:endParaRPr lang="en-US"/>
        </a:p>
      </dgm:t>
    </dgm:pt>
    <dgm:pt modelId="{77BFEB75-725C-6646-9EB2-DA946C5A929E}" type="sibTrans" cxnId="{297CBF81-8175-4343-A5AC-2A2ED1B20EA6}">
      <dgm:prSet/>
      <dgm:spPr/>
      <dgm:t>
        <a:bodyPr/>
        <a:lstStyle/>
        <a:p>
          <a:endParaRPr lang="en-US"/>
        </a:p>
      </dgm:t>
    </dgm:pt>
    <dgm:pt modelId="{5B5B7597-A021-244F-A669-0454D7959049}">
      <dgm:prSet/>
      <dgm:spPr/>
      <dgm:t>
        <a:bodyPr/>
        <a:lstStyle/>
        <a:p>
          <a:r>
            <a:rPr lang="en-US"/>
            <a:t>Panelists discuss.</a:t>
          </a:r>
        </a:p>
      </dgm:t>
    </dgm:pt>
    <dgm:pt modelId="{5B3283A2-81CB-D648-BFA2-F81A54EB081D}" type="parTrans" cxnId="{03EF65D7-2137-3A45-A7E0-F8856B8D4092}">
      <dgm:prSet/>
      <dgm:spPr/>
      <dgm:t>
        <a:bodyPr/>
        <a:lstStyle/>
        <a:p>
          <a:endParaRPr lang="en-US"/>
        </a:p>
      </dgm:t>
    </dgm:pt>
    <dgm:pt modelId="{2B2C5A75-DE2F-8E4E-BCBE-8D239D7D69C8}" type="sibTrans" cxnId="{03EF65D7-2137-3A45-A7E0-F8856B8D4092}">
      <dgm:prSet/>
      <dgm:spPr/>
      <dgm:t>
        <a:bodyPr/>
        <a:lstStyle/>
        <a:p>
          <a:endParaRPr lang="en-US"/>
        </a:p>
      </dgm:t>
    </dgm:pt>
    <dgm:pt modelId="{0308C7DD-A969-D44B-B89D-0147E33E5F96}" type="pres">
      <dgm:prSet presAssocID="{F8E0E24A-E2BF-4E4F-A798-0C0855A7B8B9}" presName="cycle" presStyleCnt="0">
        <dgm:presLayoutVars>
          <dgm:dir/>
          <dgm:resizeHandles val="exact"/>
        </dgm:presLayoutVars>
      </dgm:prSet>
      <dgm:spPr/>
    </dgm:pt>
    <dgm:pt modelId="{B33D212C-3B83-424F-A3D4-8383CE25ED29}" type="pres">
      <dgm:prSet presAssocID="{8DF39EC1-8589-9948-8180-0C0A3CB3904B}" presName="node" presStyleLbl="node1" presStyleIdx="0" presStyleCnt="3">
        <dgm:presLayoutVars>
          <dgm:bulletEnabled val="1"/>
        </dgm:presLayoutVars>
      </dgm:prSet>
      <dgm:spPr/>
    </dgm:pt>
    <dgm:pt modelId="{4B07ADB8-C751-F347-A32A-11E989D64514}" type="pres">
      <dgm:prSet presAssocID="{946C6BF7-D0E6-3747-BBBE-13041BB3E976}" presName="sibTrans" presStyleLbl="sibTrans2D1" presStyleIdx="0" presStyleCnt="3"/>
      <dgm:spPr/>
    </dgm:pt>
    <dgm:pt modelId="{5F0B5224-4E72-534C-B9A6-BE678B9856F6}" type="pres">
      <dgm:prSet presAssocID="{946C6BF7-D0E6-3747-BBBE-13041BB3E976}" presName="connectorText" presStyleLbl="sibTrans2D1" presStyleIdx="0" presStyleCnt="3"/>
      <dgm:spPr/>
    </dgm:pt>
    <dgm:pt modelId="{5263D7F4-12F6-6646-8070-5FC921925E4F}" type="pres">
      <dgm:prSet presAssocID="{E1DDACF5-2C67-6644-B215-625B15423292}" presName="node" presStyleLbl="node1" presStyleIdx="1" presStyleCnt="3">
        <dgm:presLayoutVars>
          <dgm:bulletEnabled val="1"/>
        </dgm:presLayoutVars>
      </dgm:prSet>
      <dgm:spPr/>
    </dgm:pt>
    <dgm:pt modelId="{8CF21492-261B-0F45-B45D-66D7E5A983C6}" type="pres">
      <dgm:prSet presAssocID="{77BFEB75-725C-6646-9EB2-DA946C5A929E}" presName="sibTrans" presStyleLbl="sibTrans2D1" presStyleIdx="1" presStyleCnt="3"/>
      <dgm:spPr/>
    </dgm:pt>
    <dgm:pt modelId="{563EBF9D-356F-2A40-9067-2FFC39FBE699}" type="pres">
      <dgm:prSet presAssocID="{77BFEB75-725C-6646-9EB2-DA946C5A929E}" presName="connectorText" presStyleLbl="sibTrans2D1" presStyleIdx="1" presStyleCnt="3"/>
      <dgm:spPr/>
    </dgm:pt>
    <dgm:pt modelId="{86C6A2BE-A6E6-7246-BBB5-7E728C3B3F97}" type="pres">
      <dgm:prSet presAssocID="{5B5B7597-A021-244F-A669-0454D7959049}" presName="node" presStyleLbl="node1" presStyleIdx="2" presStyleCnt="3">
        <dgm:presLayoutVars>
          <dgm:bulletEnabled val="1"/>
        </dgm:presLayoutVars>
      </dgm:prSet>
      <dgm:spPr/>
    </dgm:pt>
    <dgm:pt modelId="{8AC4F2B2-7676-FF4E-8A96-70434059C3F2}" type="pres">
      <dgm:prSet presAssocID="{2B2C5A75-DE2F-8E4E-BCBE-8D239D7D69C8}" presName="sibTrans" presStyleLbl="sibTrans2D1" presStyleIdx="2" presStyleCnt="3"/>
      <dgm:spPr/>
    </dgm:pt>
    <dgm:pt modelId="{96D3BC76-6188-8C4F-BD8C-5B6A3EBBDA13}" type="pres">
      <dgm:prSet presAssocID="{2B2C5A75-DE2F-8E4E-BCBE-8D239D7D69C8}" presName="connectorText" presStyleLbl="sibTrans2D1" presStyleIdx="2" presStyleCnt="3"/>
      <dgm:spPr/>
    </dgm:pt>
  </dgm:ptLst>
  <dgm:cxnLst>
    <dgm:cxn modelId="{2390370C-834B-5143-B2A6-BE155D835BD3}" type="presOf" srcId="{E1DDACF5-2C67-6644-B215-625B15423292}" destId="{5263D7F4-12F6-6646-8070-5FC921925E4F}" srcOrd="0" destOrd="0" presId="urn:microsoft.com/office/officeart/2005/8/layout/cycle2"/>
    <dgm:cxn modelId="{0317962D-0589-0843-B5F5-258570FA116A}" type="presOf" srcId="{F8E0E24A-E2BF-4E4F-A798-0C0855A7B8B9}" destId="{0308C7DD-A969-D44B-B89D-0147E33E5F96}" srcOrd="0" destOrd="0" presId="urn:microsoft.com/office/officeart/2005/8/layout/cycle2"/>
    <dgm:cxn modelId="{EEAAB933-FE04-D547-9469-143D780A2313}" type="presOf" srcId="{77BFEB75-725C-6646-9EB2-DA946C5A929E}" destId="{8CF21492-261B-0F45-B45D-66D7E5A983C6}" srcOrd="0" destOrd="0" presId="urn:microsoft.com/office/officeart/2005/8/layout/cycle2"/>
    <dgm:cxn modelId="{48A92E3F-7CEA-0247-AA03-DC9667CB7BDA}" type="presOf" srcId="{946C6BF7-D0E6-3747-BBBE-13041BB3E976}" destId="{4B07ADB8-C751-F347-A32A-11E989D64514}" srcOrd="0" destOrd="0" presId="urn:microsoft.com/office/officeart/2005/8/layout/cycle2"/>
    <dgm:cxn modelId="{D9A0DB47-3F79-4046-9CA7-4C089A124E0C}" type="presOf" srcId="{8DF39EC1-8589-9948-8180-0C0A3CB3904B}" destId="{B33D212C-3B83-424F-A3D4-8383CE25ED29}" srcOrd="0" destOrd="0" presId="urn:microsoft.com/office/officeart/2005/8/layout/cycle2"/>
    <dgm:cxn modelId="{170AD04B-B8F3-6A48-B0FD-A1A45E8D04E2}" type="presOf" srcId="{946C6BF7-D0E6-3747-BBBE-13041BB3E976}" destId="{5F0B5224-4E72-534C-B9A6-BE678B9856F6}" srcOrd="1" destOrd="0" presId="urn:microsoft.com/office/officeart/2005/8/layout/cycle2"/>
    <dgm:cxn modelId="{88516766-8449-7346-BC2B-E3900631E5E0}" type="presOf" srcId="{5B5B7597-A021-244F-A669-0454D7959049}" destId="{86C6A2BE-A6E6-7246-BBB5-7E728C3B3F97}" srcOrd="0" destOrd="0" presId="urn:microsoft.com/office/officeart/2005/8/layout/cycle2"/>
    <dgm:cxn modelId="{5F2BB272-4E4B-5247-A1D1-C38B5B229C22}" type="presOf" srcId="{2B2C5A75-DE2F-8E4E-BCBE-8D239D7D69C8}" destId="{96D3BC76-6188-8C4F-BD8C-5B6A3EBBDA13}" srcOrd="1" destOrd="0" presId="urn:microsoft.com/office/officeart/2005/8/layout/cycle2"/>
    <dgm:cxn modelId="{1936007E-A286-3E45-89C8-CDA423576023}" type="presOf" srcId="{2B2C5A75-DE2F-8E4E-BCBE-8D239D7D69C8}" destId="{8AC4F2B2-7676-FF4E-8A96-70434059C3F2}" srcOrd="0" destOrd="0" presId="urn:microsoft.com/office/officeart/2005/8/layout/cycle2"/>
    <dgm:cxn modelId="{297CBF81-8175-4343-A5AC-2A2ED1B20EA6}" srcId="{F8E0E24A-E2BF-4E4F-A798-0C0855A7B8B9}" destId="{E1DDACF5-2C67-6644-B215-625B15423292}" srcOrd="1" destOrd="0" parTransId="{7BA19756-D23F-A344-BCB7-0E68A3E2E0A5}" sibTransId="{77BFEB75-725C-6646-9EB2-DA946C5A929E}"/>
    <dgm:cxn modelId="{FAAD7BA3-BC49-2C4B-A531-31643F5CB37C}" srcId="{F8E0E24A-E2BF-4E4F-A798-0C0855A7B8B9}" destId="{8DF39EC1-8589-9948-8180-0C0A3CB3904B}" srcOrd="0" destOrd="0" parTransId="{AD757AAD-DCFA-5E41-AB89-E43011144600}" sibTransId="{946C6BF7-D0E6-3747-BBBE-13041BB3E976}"/>
    <dgm:cxn modelId="{03EF65D7-2137-3A45-A7E0-F8856B8D4092}" srcId="{F8E0E24A-E2BF-4E4F-A798-0C0855A7B8B9}" destId="{5B5B7597-A021-244F-A669-0454D7959049}" srcOrd="2" destOrd="0" parTransId="{5B3283A2-81CB-D648-BFA2-F81A54EB081D}" sibTransId="{2B2C5A75-DE2F-8E4E-BCBE-8D239D7D69C8}"/>
    <dgm:cxn modelId="{290012DA-ECCF-B740-A49D-8DC22FC4945B}" type="presOf" srcId="{77BFEB75-725C-6646-9EB2-DA946C5A929E}" destId="{563EBF9D-356F-2A40-9067-2FFC39FBE699}" srcOrd="1" destOrd="0" presId="urn:microsoft.com/office/officeart/2005/8/layout/cycle2"/>
    <dgm:cxn modelId="{A8DAA52C-1D88-E448-929B-9F3C9852CCB6}" type="presParOf" srcId="{0308C7DD-A969-D44B-B89D-0147E33E5F96}" destId="{B33D212C-3B83-424F-A3D4-8383CE25ED29}" srcOrd="0" destOrd="0" presId="urn:microsoft.com/office/officeart/2005/8/layout/cycle2"/>
    <dgm:cxn modelId="{24F7502F-7F48-BE4D-A35D-ECEAAB2D3758}" type="presParOf" srcId="{0308C7DD-A969-D44B-B89D-0147E33E5F96}" destId="{4B07ADB8-C751-F347-A32A-11E989D64514}" srcOrd="1" destOrd="0" presId="urn:microsoft.com/office/officeart/2005/8/layout/cycle2"/>
    <dgm:cxn modelId="{CFEC4E5E-70F4-CE4B-9395-B8FF2E54F86C}" type="presParOf" srcId="{4B07ADB8-C751-F347-A32A-11E989D64514}" destId="{5F0B5224-4E72-534C-B9A6-BE678B9856F6}" srcOrd="0" destOrd="0" presId="urn:microsoft.com/office/officeart/2005/8/layout/cycle2"/>
    <dgm:cxn modelId="{248CF7AF-4C77-404A-A769-EA8658E73354}" type="presParOf" srcId="{0308C7DD-A969-D44B-B89D-0147E33E5F96}" destId="{5263D7F4-12F6-6646-8070-5FC921925E4F}" srcOrd="2" destOrd="0" presId="urn:microsoft.com/office/officeart/2005/8/layout/cycle2"/>
    <dgm:cxn modelId="{9DA71EEE-97BB-1942-AE9D-2793629FA4AD}" type="presParOf" srcId="{0308C7DD-A969-D44B-B89D-0147E33E5F96}" destId="{8CF21492-261B-0F45-B45D-66D7E5A983C6}" srcOrd="3" destOrd="0" presId="urn:microsoft.com/office/officeart/2005/8/layout/cycle2"/>
    <dgm:cxn modelId="{873E0092-5FE0-7D4F-AC11-98E1E64EA811}" type="presParOf" srcId="{8CF21492-261B-0F45-B45D-66D7E5A983C6}" destId="{563EBF9D-356F-2A40-9067-2FFC39FBE699}" srcOrd="0" destOrd="0" presId="urn:microsoft.com/office/officeart/2005/8/layout/cycle2"/>
    <dgm:cxn modelId="{0169A169-F461-8546-9610-D113ECC18342}" type="presParOf" srcId="{0308C7DD-A969-D44B-B89D-0147E33E5F96}" destId="{86C6A2BE-A6E6-7246-BBB5-7E728C3B3F97}" srcOrd="4" destOrd="0" presId="urn:microsoft.com/office/officeart/2005/8/layout/cycle2"/>
    <dgm:cxn modelId="{9423FEA1-440B-2542-9D8A-22800BA29BFF}" type="presParOf" srcId="{0308C7DD-A969-D44B-B89D-0147E33E5F96}" destId="{8AC4F2B2-7676-FF4E-8A96-70434059C3F2}" srcOrd="5" destOrd="0" presId="urn:microsoft.com/office/officeart/2005/8/layout/cycle2"/>
    <dgm:cxn modelId="{1AC4E4D6-B5B7-AE47-BD61-CAB7D5C4C694}" type="presParOf" srcId="{8AC4F2B2-7676-FF4E-8A96-70434059C3F2}" destId="{96D3BC76-6188-8C4F-BD8C-5B6A3EBBDA1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B7605-A1BA-8045-9F9C-4C46AC527DDF}">
      <dsp:nvSpPr>
        <dsp:cNvPr id="0" name=""/>
        <dsp:cNvSpPr/>
      </dsp:nvSpPr>
      <dsp:spPr>
        <a:xfrm>
          <a:off x="0" y="2358"/>
          <a:ext cx="63019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42034-6A96-2F4A-9E07-B0FD54D49E56}">
      <dsp:nvSpPr>
        <dsp:cNvPr id="0" name=""/>
        <dsp:cNvSpPr/>
      </dsp:nvSpPr>
      <dsp:spPr>
        <a:xfrm>
          <a:off x="0" y="2358"/>
          <a:ext cx="6301971" cy="160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Focus: academic research writing (not creative or coursework).</a:t>
          </a:r>
        </a:p>
      </dsp:txBody>
      <dsp:txXfrm>
        <a:off x="0" y="2358"/>
        <a:ext cx="6301971" cy="1608363"/>
      </dsp:txXfrm>
    </dsp:sp>
    <dsp:sp modelId="{E506F129-E70B-3D4C-ABC0-A1C464B02B65}">
      <dsp:nvSpPr>
        <dsp:cNvPr id="0" name=""/>
        <dsp:cNvSpPr/>
      </dsp:nvSpPr>
      <dsp:spPr>
        <a:xfrm>
          <a:off x="0" y="1610721"/>
          <a:ext cx="63019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12EFF-6D49-A94F-87A1-1E7D646856D8}">
      <dsp:nvSpPr>
        <dsp:cNvPr id="0" name=""/>
        <dsp:cNvSpPr/>
      </dsp:nvSpPr>
      <dsp:spPr>
        <a:xfrm>
          <a:off x="0" y="1610721"/>
          <a:ext cx="6301971" cy="160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Guiding question: When does AI-assisted writing cross from helpful to ethically problematic?</a:t>
          </a:r>
        </a:p>
      </dsp:txBody>
      <dsp:txXfrm>
        <a:off x="0" y="1610721"/>
        <a:ext cx="6301971" cy="1608363"/>
      </dsp:txXfrm>
    </dsp:sp>
    <dsp:sp modelId="{38B8FE32-EFE1-C84B-8975-8636272F0E69}">
      <dsp:nvSpPr>
        <dsp:cNvPr id="0" name=""/>
        <dsp:cNvSpPr/>
      </dsp:nvSpPr>
      <dsp:spPr>
        <a:xfrm>
          <a:off x="0" y="3219084"/>
          <a:ext cx="63019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849E-BB01-9141-8C6C-E619B1D1C45B}">
      <dsp:nvSpPr>
        <dsp:cNvPr id="0" name=""/>
        <dsp:cNvSpPr/>
      </dsp:nvSpPr>
      <dsp:spPr>
        <a:xfrm>
          <a:off x="0" y="3219084"/>
          <a:ext cx="6301971" cy="160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explore the 'when before the how'—ethics before technique.</a:t>
          </a:r>
        </a:p>
      </dsp:txBody>
      <dsp:txXfrm>
        <a:off x="0" y="3219084"/>
        <a:ext cx="6301971" cy="1608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36211-EBDB-4064-B788-B2810A313AC3}">
      <dsp:nvSpPr>
        <dsp:cNvPr id="0" name=""/>
        <dsp:cNvSpPr/>
      </dsp:nvSpPr>
      <dsp:spPr>
        <a:xfrm>
          <a:off x="0" y="1681"/>
          <a:ext cx="10058399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01E13-8BEF-46D2-A040-11679AB69B40}">
      <dsp:nvSpPr>
        <dsp:cNvPr id="0" name=""/>
        <dsp:cNvSpPr/>
      </dsp:nvSpPr>
      <dsp:spPr>
        <a:xfrm>
          <a:off x="257757" y="193401"/>
          <a:ext cx="468649" cy="46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DB070-0605-426F-84DB-E5EEC035D06F}">
      <dsp:nvSpPr>
        <dsp:cNvPr id="0" name=""/>
        <dsp:cNvSpPr/>
      </dsp:nvSpPr>
      <dsp:spPr>
        <a:xfrm>
          <a:off x="984164" y="1681"/>
          <a:ext cx="9074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 tools like ChatGPT streamline research but blur ethical boundaries.</a:t>
          </a:r>
        </a:p>
      </dsp:txBody>
      <dsp:txXfrm>
        <a:off x="984164" y="1681"/>
        <a:ext cx="9074235" cy="852090"/>
      </dsp:txXfrm>
    </dsp:sp>
    <dsp:sp modelId="{2A51CDE6-682C-4262-AABD-FA1787DE7F71}">
      <dsp:nvSpPr>
        <dsp:cNvPr id="0" name=""/>
        <dsp:cNvSpPr/>
      </dsp:nvSpPr>
      <dsp:spPr>
        <a:xfrm>
          <a:off x="0" y="1066794"/>
          <a:ext cx="10058399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DF65E-A4DB-4164-87DD-A2417F842C59}">
      <dsp:nvSpPr>
        <dsp:cNvPr id="0" name=""/>
        <dsp:cNvSpPr/>
      </dsp:nvSpPr>
      <dsp:spPr>
        <a:xfrm>
          <a:off x="257757" y="1258514"/>
          <a:ext cx="468649" cy="468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2A16B-6124-4C5B-AF01-D55C9F1DEAAC}">
      <dsp:nvSpPr>
        <dsp:cNvPr id="0" name=""/>
        <dsp:cNvSpPr/>
      </dsp:nvSpPr>
      <dsp:spPr>
        <a:xfrm>
          <a:off x="984164" y="1066794"/>
          <a:ext cx="9074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Raises issues of authorship, accountability, and fairness.</a:t>
          </a:r>
        </a:p>
      </dsp:txBody>
      <dsp:txXfrm>
        <a:off x="984164" y="1066794"/>
        <a:ext cx="9074235" cy="852090"/>
      </dsp:txXfrm>
    </dsp:sp>
    <dsp:sp modelId="{ADD809B6-4775-4B60-B40E-505AC1CE7AA6}">
      <dsp:nvSpPr>
        <dsp:cNvPr id="0" name=""/>
        <dsp:cNvSpPr/>
      </dsp:nvSpPr>
      <dsp:spPr>
        <a:xfrm>
          <a:off x="0" y="2131907"/>
          <a:ext cx="10058399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A4845-AA9E-468D-8BBC-FB8CD4633439}">
      <dsp:nvSpPr>
        <dsp:cNvPr id="0" name=""/>
        <dsp:cNvSpPr/>
      </dsp:nvSpPr>
      <dsp:spPr>
        <a:xfrm>
          <a:off x="257757" y="2323627"/>
          <a:ext cx="468649" cy="468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2EFD5-10CE-4B36-A4A5-9FB893E712EE}">
      <dsp:nvSpPr>
        <dsp:cNvPr id="0" name=""/>
        <dsp:cNvSpPr/>
      </dsp:nvSpPr>
      <dsp:spPr>
        <a:xfrm>
          <a:off x="984164" y="2131907"/>
          <a:ext cx="9074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Particularly impacts non-native English-speaking scholars.</a:t>
          </a:r>
        </a:p>
      </dsp:txBody>
      <dsp:txXfrm>
        <a:off x="984164" y="2131907"/>
        <a:ext cx="9074235" cy="852090"/>
      </dsp:txXfrm>
    </dsp:sp>
    <dsp:sp modelId="{FB0FF767-A687-47E2-8EB6-0F7570B0F7F0}">
      <dsp:nvSpPr>
        <dsp:cNvPr id="0" name=""/>
        <dsp:cNvSpPr/>
      </dsp:nvSpPr>
      <dsp:spPr>
        <a:xfrm>
          <a:off x="0" y="3197020"/>
          <a:ext cx="10058399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A5A87-1DCE-464A-8848-5952E06CA28E}">
      <dsp:nvSpPr>
        <dsp:cNvPr id="0" name=""/>
        <dsp:cNvSpPr/>
      </dsp:nvSpPr>
      <dsp:spPr>
        <a:xfrm>
          <a:off x="257757" y="3388740"/>
          <a:ext cx="468649" cy="468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89BC-F30B-4043-95FA-B1A5E2310E9F}">
      <dsp:nvSpPr>
        <dsp:cNvPr id="0" name=""/>
        <dsp:cNvSpPr/>
      </dsp:nvSpPr>
      <dsp:spPr>
        <a:xfrm>
          <a:off x="984164" y="3197020"/>
          <a:ext cx="9074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Publishing norms and ethical standards are still evolving.</a:t>
          </a:r>
        </a:p>
      </dsp:txBody>
      <dsp:txXfrm>
        <a:off x="984164" y="3197020"/>
        <a:ext cx="9074235" cy="852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B51B4-DD94-AE4F-8B8E-2A4DBFF89AD3}">
      <dsp:nvSpPr>
        <dsp:cNvPr id="0" name=""/>
        <dsp:cNvSpPr/>
      </dsp:nvSpPr>
      <dsp:spPr>
        <a:xfrm>
          <a:off x="0" y="0"/>
          <a:ext cx="5060632" cy="1005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3: AI gives feedback on clarity or argument strength.</a:t>
          </a:r>
        </a:p>
      </dsp:txBody>
      <dsp:txXfrm>
        <a:off x="29460" y="29460"/>
        <a:ext cx="3857569" cy="946920"/>
      </dsp:txXfrm>
    </dsp:sp>
    <dsp:sp modelId="{D4968D84-95AD-6D43-92B3-8C54325D8C24}">
      <dsp:nvSpPr>
        <dsp:cNvPr id="0" name=""/>
        <dsp:cNvSpPr/>
      </dsp:nvSpPr>
      <dsp:spPr>
        <a:xfrm>
          <a:off x="377904" y="1145540"/>
          <a:ext cx="5060632" cy="1005840"/>
        </a:xfrm>
        <a:prstGeom prst="roundRect">
          <a:avLst>
            <a:gd name="adj" fmla="val 10000"/>
          </a:avLst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4: AI helps outline structure; human writes content.</a:t>
          </a:r>
        </a:p>
      </dsp:txBody>
      <dsp:txXfrm>
        <a:off x="407364" y="1175000"/>
        <a:ext cx="3970012" cy="946920"/>
      </dsp:txXfrm>
    </dsp:sp>
    <dsp:sp modelId="{F3B09A3A-73C5-F94D-B0B0-3E9E40234C8A}">
      <dsp:nvSpPr>
        <dsp:cNvPr id="0" name=""/>
        <dsp:cNvSpPr/>
      </dsp:nvSpPr>
      <dsp:spPr>
        <a:xfrm>
          <a:off x="755808" y="2291080"/>
          <a:ext cx="5060632" cy="1005840"/>
        </a:xfrm>
        <a:prstGeom prst="roundRect">
          <a:avLst>
            <a:gd name="adj" fmla="val 10000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5: AI drafts paragraphs from structured notes.</a:t>
          </a:r>
        </a:p>
      </dsp:txBody>
      <dsp:txXfrm>
        <a:off x="785268" y="2320540"/>
        <a:ext cx="3970012" cy="946920"/>
      </dsp:txXfrm>
    </dsp:sp>
    <dsp:sp modelId="{70A8FC8C-7DBE-7E43-9C7A-646B5DD1C041}">
      <dsp:nvSpPr>
        <dsp:cNvPr id="0" name=""/>
        <dsp:cNvSpPr/>
      </dsp:nvSpPr>
      <dsp:spPr>
        <a:xfrm>
          <a:off x="1133713" y="3436620"/>
          <a:ext cx="5060632" cy="1005840"/>
        </a:xfrm>
        <a:prstGeom prst="roundRect">
          <a:avLst>
            <a:gd name="adj" fmla="val 10000"/>
          </a:avLst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6: AI paraphrases or summarizes sources.</a:t>
          </a:r>
        </a:p>
      </dsp:txBody>
      <dsp:txXfrm>
        <a:off x="1163173" y="3466080"/>
        <a:ext cx="3970012" cy="946920"/>
      </dsp:txXfrm>
    </dsp:sp>
    <dsp:sp modelId="{AF2732EE-5C94-1345-9AA1-6D0F04F46F70}">
      <dsp:nvSpPr>
        <dsp:cNvPr id="0" name=""/>
        <dsp:cNvSpPr/>
      </dsp:nvSpPr>
      <dsp:spPr>
        <a:xfrm>
          <a:off x="1511617" y="4582160"/>
          <a:ext cx="5060632" cy="1005840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7: AI co-creates content through conversation and refinement.</a:t>
          </a:r>
        </a:p>
      </dsp:txBody>
      <dsp:txXfrm>
        <a:off x="1541077" y="4611620"/>
        <a:ext cx="3970012" cy="946920"/>
      </dsp:txXfrm>
    </dsp:sp>
    <dsp:sp modelId="{72B6B03B-93D3-D84F-A3CF-995B5E8A088B}">
      <dsp:nvSpPr>
        <dsp:cNvPr id="0" name=""/>
        <dsp:cNvSpPr/>
      </dsp:nvSpPr>
      <dsp:spPr>
        <a:xfrm>
          <a:off x="4406836" y="73482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553940" y="734822"/>
        <a:ext cx="359588" cy="491981"/>
      </dsp:txXfrm>
    </dsp:sp>
    <dsp:sp modelId="{AC7E457F-19D5-0645-8FD7-A874177AADCF}">
      <dsp:nvSpPr>
        <dsp:cNvPr id="0" name=""/>
        <dsp:cNvSpPr/>
      </dsp:nvSpPr>
      <dsp:spPr>
        <a:xfrm>
          <a:off x="4784740" y="188036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931844" y="1880362"/>
        <a:ext cx="359588" cy="491981"/>
      </dsp:txXfrm>
    </dsp:sp>
    <dsp:sp modelId="{9814EA61-7FD8-894B-884B-0F9E7EB5F749}">
      <dsp:nvSpPr>
        <dsp:cNvPr id="0" name=""/>
        <dsp:cNvSpPr/>
      </dsp:nvSpPr>
      <dsp:spPr>
        <a:xfrm>
          <a:off x="5162645" y="3009138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309749" y="3009138"/>
        <a:ext cx="359588" cy="491981"/>
      </dsp:txXfrm>
    </dsp:sp>
    <dsp:sp modelId="{DC77C78B-3D84-9948-801D-42A77FEE0A1C}">
      <dsp:nvSpPr>
        <dsp:cNvPr id="0" name=""/>
        <dsp:cNvSpPr/>
      </dsp:nvSpPr>
      <dsp:spPr>
        <a:xfrm>
          <a:off x="5540549" y="4165854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687653" y="4165854"/>
        <a:ext cx="359588" cy="4919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D212C-3B83-424F-A3D4-8383CE25ED29}">
      <dsp:nvSpPr>
        <dsp:cNvPr id="0" name=""/>
        <dsp:cNvSpPr/>
      </dsp:nvSpPr>
      <dsp:spPr>
        <a:xfrm>
          <a:off x="3433440" y="872"/>
          <a:ext cx="2527489" cy="2527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 introduced by moderator.</a:t>
          </a:r>
        </a:p>
      </dsp:txBody>
      <dsp:txXfrm>
        <a:off x="3803582" y="371014"/>
        <a:ext cx="1787205" cy="1787205"/>
      </dsp:txXfrm>
    </dsp:sp>
    <dsp:sp modelId="{4B07ADB8-C751-F347-A32A-11E989D64514}">
      <dsp:nvSpPr>
        <dsp:cNvPr id="0" name=""/>
        <dsp:cNvSpPr/>
      </dsp:nvSpPr>
      <dsp:spPr>
        <a:xfrm rot="3600000">
          <a:off x="5300612" y="2463548"/>
          <a:ext cx="670048" cy="853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50866" y="2547111"/>
        <a:ext cx="469034" cy="511817"/>
      </dsp:txXfrm>
    </dsp:sp>
    <dsp:sp modelId="{5263D7F4-12F6-6646-8070-5FC921925E4F}">
      <dsp:nvSpPr>
        <dsp:cNvPr id="0" name=""/>
        <dsp:cNvSpPr/>
      </dsp:nvSpPr>
      <dsp:spPr>
        <a:xfrm>
          <a:off x="5329307" y="3284609"/>
          <a:ext cx="2527489" cy="2527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Audience votes via Poll Everywhere.</a:t>
          </a:r>
        </a:p>
      </dsp:txBody>
      <dsp:txXfrm>
        <a:off x="5699449" y="3654751"/>
        <a:ext cx="1787205" cy="1787205"/>
      </dsp:txXfrm>
    </dsp:sp>
    <dsp:sp modelId="{8CF21492-261B-0F45-B45D-66D7E5A983C6}">
      <dsp:nvSpPr>
        <dsp:cNvPr id="0" name=""/>
        <dsp:cNvSpPr/>
      </dsp:nvSpPr>
      <dsp:spPr>
        <a:xfrm rot="10800000">
          <a:off x="4381124" y="4121840"/>
          <a:ext cx="670048" cy="853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582138" y="4292445"/>
        <a:ext cx="469034" cy="511817"/>
      </dsp:txXfrm>
    </dsp:sp>
    <dsp:sp modelId="{86C6A2BE-A6E6-7246-BBB5-7E728C3B3F97}">
      <dsp:nvSpPr>
        <dsp:cNvPr id="0" name=""/>
        <dsp:cNvSpPr/>
      </dsp:nvSpPr>
      <dsp:spPr>
        <a:xfrm>
          <a:off x="1537574" y="3284609"/>
          <a:ext cx="2527489" cy="2527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Panelists discuss.</a:t>
          </a:r>
        </a:p>
      </dsp:txBody>
      <dsp:txXfrm>
        <a:off x="1907716" y="3654751"/>
        <a:ext cx="1787205" cy="1787205"/>
      </dsp:txXfrm>
    </dsp:sp>
    <dsp:sp modelId="{8AC4F2B2-7676-FF4E-8A96-70434059C3F2}">
      <dsp:nvSpPr>
        <dsp:cNvPr id="0" name=""/>
        <dsp:cNvSpPr/>
      </dsp:nvSpPr>
      <dsp:spPr>
        <a:xfrm rot="18000000">
          <a:off x="3404746" y="2496394"/>
          <a:ext cx="670048" cy="853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455000" y="2754041"/>
        <a:ext cx="469034" cy="511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81295-BFF3-4B40-810A-B140C2DB0D15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8FAAC-5B12-6C4B-80BF-473E151E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5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7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330C-9D36-4B41-B2AC-646325D41F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5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5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95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microsoft.com/office/2011/relationships/webextension" Target="../webextensions/webextension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11/relationships/webextension" Target="../webextensions/webextension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microsoft.com/office/2011/relationships/webextension" Target="../webextensions/webextension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microsoft.com/office/2011/relationships/webextension" Target="../webextensions/webextension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microsoft.com/office/2011/relationships/webextension" Target="../webextensions/webextension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11/relationships/webextension" Target="../webextensions/webextension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microsoft.com/office/2011/relationships/webextension" Target="../webextensions/webextension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microsoft.com/office/2011/relationships/webextension" Target="../webextensions/webextension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microsoft.com/office/2011/relationships/webextension" Target="../webextensions/webextension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microsoft.com/office/2011/relationships/webextension" Target="../webextensions/webextension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microsoft.com/office/2011/relationships/webextension" Target="../webextensions/webextension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microsoft.com/office/2011/relationships/webextension" Target="../webextensions/webextension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FB2BD245-5DE1-B271-867B-61770E51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65" b="11365"/>
          <a:stretch>
            <a:fillRect/>
          </a:stretch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481" y="4277802"/>
            <a:ext cx="5152164" cy="1622451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The When Before 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425852" y="4190337"/>
            <a:ext cx="4592667" cy="17099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Ethical and Practical Boundaries of AI in Academic Research Writing</a:t>
            </a:r>
          </a:p>
          <a:p>
            <a:r>
              <a:rPr lang="en-US" sz="1400" dirty="0"/>
              <a:t>AECT 2025 Panel Session</a:t>
            </a:r>
          </a:p>
          <a:p>
            <a:r>
              <a:rPr lang="en-US" sz="1400" dirty="0"/>
              <a:t>Moderator: G. Curt Fulwider, Florida State University</a:t>
            </a:r>
          </a:p>
          <a:p>
            <a:r>
              <a:rPr lang="en-US" sz="1400" dirty="0"/>
              <a:t>Panelists: </a:t>
            </a:r>
            <a:r>
              <a:rPr lang="en-US" sz="1400" dirty="0" err="1"/>
              <a:t>Zhichun</a:t>
            </a:r>
            <a:r>
              <a:rPr lang="en-US" sz="1400" dirty="0"/>
              <a:t> Liu, Bret Staudt Willet, </a:t>
            </a:r>
            <a:r>
              <a:rPr lang="en-US" sz="1400" dirty="0" err="1"/>
              <a:t>Jewoong</a:t>
            </a:r>
            <a:r>
              <a:rPr lang="en-US" sz="1400" dirty="0"/>
              <a:t> Moon, </a:t>
            </a:r>
            <a:r>
              <a:rPr lang="en-US" sz="1400" dirty="0" err="1"/>
              <a:t>Chaewon</a:t>
            </a:r>
            <a:r>
              <a:rPr lang="en-US" sz="1400" dirty="0"/>
              <a:t> Kim, Stephanie Gilstrap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1739D70A-E81B-F4F5-4C6E-E25FA2CC7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94" y="175365"/>
            <a:ext cx="2214850" cy="2214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8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Scenario </a:t>
            </a:r>
            <a:r>
              <a:rPr lang="en-US" dirty="0"/>
              <a:t>2</a:t>
            </a:r>
            <a:r>
              <a:rPr dirty="0"/>
              <a:t>: </a:t>
            </a:r>
            <a:r>
              <a:rPr lang="en-US" dirty="0"/>
              <a:t>Journal Revision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3887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research team receives “major revision” feedback. Before rewriting, they paste the entire results section into </a:t>
            </a:r>
            <a:r>
              <a:rPr lang="en-US" sz="28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ChatGPT</a:t>
            </a:r>
            <a:r>
              <a:rPr lang="en-US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and ask for suggestions on how to reorganize the argument for clarity and logical flow. They use some structural suggestions and rephrase transitions but do not insert AI-generated sentences.</a:t>
            </a:r>
          </a:p>
        </p:txBody>
      </p:sp>
    </p:spTree>
    <p:extLst>
      <p:ext uri="{BB962C8B-B14F-4D97-AF65-F5344CB8AC3E}">
        <p14:creationId xmlns:p14="http://schemas.microsoft.com/office/powerpoint/2010/main" val="237958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64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Scenario </a:t>
            </a:r>
            <a:r>
              <a:rPr lang="en-US" dirty="0"/>
              <a:t>2</a:t>
            </a:r>
            <a:r>
              <a:rPr dirty="0"/>
              <a:t>: </a:t>
            </a:r>
            <a:r>
              <a:rPr lang="en-US" dirty="0"/>
              <a:t>Journal Revision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3887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research team receives “major revision” feedback. Before rewriting, they paste the entire results section into </a:t>
            </a:r>
            <a:r>
              <a:rPr lang="en-US" sz="28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ChatGPT</a:t>
            </a:r>
            <a:r>
              <a:rPr lang="en-US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and ask for suggestions on how to reorganize the argument for clarity and logical flow. They use some structural suggestions and rephrase transitions but do not insert AI-generated sentences.</a:t>
            </a:r>
          </a:p>
        </p:txBody>
      </p:sp>
    </p:spTree>
    <p:extLst>
      <p:ext uri="{BB962C8B-B14F-4D97-AF65-F5344CB8AC3E}">
        <p14:creationId xmlns:p14="http://schemas.microsoft.com/office/powerpoint/2010/main" val="197665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46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Lit. Review Drafting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rgbClr val="000000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en-US" dirty="0"/>
              <a:t>A doctoral student compiles annotated notes summarizing 30 studies. They paste the notes into </a:t>
            </a:r>
            <a:r>
              <a:rPr lang="en-US" dirty="0" err="1"/>
              <a:t>ChatGPT</a:t>
            </a:r>
            <a:r>
              <a:rPr lang="en-US" dirty="0"/>
              <a:t> with the prompt, “Turn these into a coherent literature review section (APA style).” The AI produces a rough draft that the student revises for flow and accuracy before submission.</a:t>
            </a:r>
          </a:p>
        </p:txBody>
      </p:sp>
    </p:spTree>
    <p:extLst>
      <p:ext uri="{BB962C8B-B14F-4D97-AF65-F5344CB8AC3E}">
        <p14:creationId xmlns:p14="http://schemas.microsoft.com/office/powerpoint/2010/main" val="406936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84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Lit. Review Drafting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rgbClr val="000000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en-US" dirty="0"/>
              <a:t>A doctoral student compiles annotated notes summarizing 30 studies. They paste the notes into </a:t>
            </a:r>
            <a:r>
              <a:rPr lang="en-US" dirty="0" err="1"/>
              <a:t>ChatGPT</a:t>
            </a:r>
            <a:r>
              <a:rPr lang="en-US" dirty="0"/>
              <a:t> with the prompt, “Turn these into a coherent literature review section (APA style).” The AI produces a rough draft that the student revises for flow and accuracy before submission.</a:t>
            </a:r>
          </a:p>
        </p:txBody>
      </p:sp>
    </p:spTree>
    <p:extLst>
      <p:ext uri="{BB962C8B-B14F-4D97-AF65-F5344CB8AC3E}">
        <p14:creationId xmlns:p14="http://schemas.microsoft.com/office/powerpoint/2010/main" val="338447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81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4: Diss. Chapter Organization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rgbClr val="000000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PhD candidate uses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ChatGPT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to generate possible subheadings for their discussion chapter, based on a brief summary of findings. The AI provides a list of themes, which the student adapts into an outline before writing all text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65869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Opening Remarks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C9BE6C-3215-7862-C182-33CFB3A51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374740"/>
              </p:ext>
            </p:extLst>
          </p:nvPr>
        </p:nvGraphicFramePr>
        <p:xfrm>
          <a:off x="5617886" y="1302707"/>
          <a:ext cx="6301971" cy="4829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91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4: Diss. Chapter Organization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rgbClr val="000000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PhD candidate uses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ChatGPT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to generate possible subheadings for their discussion chapter, based on a brief summary of findings. The AI provides a list of themes, which the student adapts into an outline before writing all text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94097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59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63352" cy="1609344"/>
          </a:xfrm>
        </p:spPr>
        <p:txBody>
          <a:bodyPr/>
          <a:lstStyle/>
          <a:p>
            <a:r>
              <a:rPr lang="en-US" dirty="0"/>
              <a:t>Scenario 5: Conceptual Framework Dev.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rgbClr val="000000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Two scholars developing a theoretical framework feed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ChatGPT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 long exchange about their ideas and ask it to summarize and refine their emerging argument. They copy portions of the AI’s phrasing directly into the manuscript draft.</a:t>
            </a:r>
          </a:p>
        </p:txBody>
      </p:sp>
    </p:spTree>
    <p:extLst>
      <p:ext uri="{BB962C8B-B14F-4D97-AF65-F5344CB8AC3E}">
        <p14:creationId xmlns:p14="http://schemas.microsoft.com/office/powerpoint/2010/main" val="3213849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48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63352" cy="1609344"/>
          </a:xfrm>
        </p:spPr>
        <p:txBody>
          <a:bodyPr/>
          <a:lstStyle/>
          <a:p>
            <a:r>
              <a:rPr lang="en-US" dirty="0"/>
              <a:t>Scenario 5: Conceptual Framework Dev.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32411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rgbClr val="000000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Two scholars developing a theoretical framework feed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ChatGPT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 long exchange about their ideas and ask it to summarize and refine their emerging argument. They copy portions of the AI’s phrasing directly into the manuscript draft.</a:t>
            </a:r>
          </a:p>
        </p:txBody>
      </p:sp>
    </p:spTree>
    <p:extLst>
      <p:ext uri="{BB962C8B-B14F-4D97-AF65-F5344CB8AC3E}">
        <p14:creationId xmlns:p14="http://schemas.microsoft.com/office/powerpoint/2010/main" val="21505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216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63352" cy="1609344"/>
          </a:xfrm>
        </p:spPr>
        <p:txBody>
          <a:bodyPr/>
          <a:lstStyle/>
          <a:p>
            <a:r>
              <a:rPr lang="en-US" dirty="0"/>
              <a:t>Scenario 6: Methods Paraphrasing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rgbClr val="000000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non-native English-speaking researcher copies sentences from prior publications describing standard procedures and asks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ChatGPT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to paraphrase them to avoid plagiarism. They integrate those paraphrased sentences into their paper, citing the original methods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1354512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295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63352" cy="1609344"/>
          </a:xfrm>
        </p:spPr>
        <p:txBody>
          <a:bodyPr/>
          <a:lstStyle/>
          <a:p>
            <a:r>
              <a:rPr lang="en-US" dirty="0"/>
              <a:t>Scenario 6: Methods Paraphrasing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rgbClr val="000000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non-native English-speaking researcher copies sentences from prior publications describing standard procedures and asks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ChatGPT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to paraphrase them to avoid plagiarism. They integrate those paraphrased sentences into their paper, citing the original methods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179518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96DFE9-337C-9E4E-B952-CC250FB044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45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dirty="0"/>
              <a:t>Q&amp;A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2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Rowland’s Human–AI Writing Continuum</a:t>
            </a: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A66F849-5044-B966-D14D-749F10158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54518"/>
            <a:ext cx="7597070" cy="69133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777" y="639763"/>
            <a:ext cx="3207007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Focus Range for generation: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Levels 3–7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39C852-0A61-AF02-D3B0-4F4F2C752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488213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9" y="522514"/>
            <a:ext cx="10058400" cy="1609344"/>
          </a:xfrm>
        </p:spPr>
        <p:txBody>
          <a:bodyPr/>
          <a:lstStyle/>
          <a:p>
            <a:r>
              <a:rPr dirty="0"/>
              <a:t>Session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3F76CB-00B4-F076-84BD-D3BE0A2A6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721402"/>
              </p:ext>
            </p:extLst>
          </p:nvPr>
        </p:nvGraphicFramePr>
        <p:xfrm>
          <a:off x="2797629" y="522514"/>
          <a:ext cx="9394371" cy="5812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Scenario 1: </a:t>
            </a:r>
            <a:r>
              <a:rPr lang="en-US" dirty="0"/>
              <a:t>Abstract Co-writing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3891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researcher pastes sections of their completed paper into </a:t>
            </a:r>
            <a:r>
              <a:rPr lang="en-US" sz="28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ChatGPT</a:t>
            </a:r>
            <a:r>
              <a:rPr lang="en-US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and iteratively refines a 250-word abstract through multiple prompt-and-revise cycles (“make it more concise,” “emphasize novelty”). The final abstract is heavily shaped by AI phrasing, though all information originates from the author’s study.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872" y="0"/>
            <a:ext cx="12311743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09801" y="125502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Scenario 1: </a:t>
            </a:r>
            <a:r>
              <a:rPr lang="en-US" dirty="0"/>
              <a:t>Abstract Co-writing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321C1-4DBD-5931-4D60-4CA382E3797A}"/>
              </a:ext>
            </a:extLst>
          </p:cNvPr>
          <p:cNvSpPr txBox="1"/>
          <p:nvPr/>
        </p:nvSpPr>
        <p:spPr>
          <a:xfrm>
            <a:off x="1063752" y="2093976"/>
            <a:ext cx="9804098" cy="3891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researcher pastes sections of their completed paper into </a:t>
            </a:r>
            <a:r>
              <a:rPr lang="en-US" sz="28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ChatGPT</a:t>
            </a:r>
            <a:r>
              <a:rPr lang="en-US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and iteratively refines a 250-word abstract through multiple prompt-and-revise cycles (“make it more concise,” “emphasize novelty”). The final abstract is heavily shaped by AI phrasing, though all information originates from the author’s study.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0376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webextension1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EvrvD7gcHzUUMd7JT9k0V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ePHnq1wHcNut6E7LEwvLo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dKBkGOKeEGCljeEkYaoON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HvT1p0IlzZ6HRjvoMdKuW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bMj1C840D8HhYdig0SvCn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DBOaO7HqTQUFiiiZJSKGM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yWQX9bqU7NMsZD5QH54zU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2FOyk40VcsnFTyQROohdM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wfvnibqbsKASaMwYLxJKa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wfvnibqbsKASaMwYLxJKa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hBSj1qbC6uAR9TwF38Flj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multiple_choice_poll/O5gV80fiUORmeq9QSu35s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{A4F36633-C90C-E74C-8A5B-D654F74354F2}tf10001070</Template>
  <TotalTime>125</TotalTime>
  <Words>865</Words>
  <Application>Microsoft Macintosh PowerPoint</Application>
  <PresentationFormat>Widescreen</PresentationFormat>
  <Paragraphs>74</Paragraphs>
  <Slides>31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Helvetica Neue</vt:lpstr>
      <vt:lpstr>Rockwell</vt:lpstr>
      <vt:lpstr>Rockwell Condensed</vt:lpstr>
      <vt:lpstr>Rockwell Extra Bold</vt:lpstr>
      <vt:lpstr>Segoe UI Light</vt:lpstr>
      <vt:lpstr>Wingdings</vt:lpstr>
      <vt:lpstr>Wood Type</vt:lpstr>
      <vt:lpstr>The When Before the How</vt:lpstr>
      <vt:lpstr>Opening Remarks</vt:lpstr>
      <vt:lpstr>Why This Matters</vt:lpstr>
      <vt:lpstr>Rowland’s Human–AI Writing Continuum</vt:lpstr>
      <vt:lpstr>Focus Range for generation:   Levels 3–7</vt:lpstr>
      <vt:lpstr>Session Format</vt:lpstr>
      <vt:lpstr>Scenario 1: Abstract Co-writing</vt:lpstr>
      <vt:lpstr>Poll Everywhere Presenter</vt:lpstr>
      <vt:lpstr>Scenario 1: Abstract Co-writing</vt:lpstr>
      <vt:lpstr>Poll Everywhere Presenter</vt:lpstr>
      <vt:lpstr>Scenario 2: Journal Revision</vt:lpstr>
      <vt:lpstr>Poll Everywhere Presenter</vt:lpstr>
      <vt:lpstr>Scenario 2: Journal Revision</vt:lpstr>
      <vt:lpstr>Poll Everywhere Presenter</vt:lpstr>
      <vt:lpstr>Scenario 3: Lit. Review Drafting</vt:lpstr>
      <vt:lpstr>Poll Everywhere Presenter</vt:lpstr>
      <vt:lpstr>Scenario 3: Lit. Review Drafting</vt:lpstr>
      <vt:lpstr>Poll Everywhere Presenter</vt:lpstr>
      <vt:lpstr>Scenario 4: Diss. Chapter Organization</vt:lpstr>
      <vt:lpstr>Poll Everywhere Presenter</vt:lpstr>
      <vt:lpstr>Scenario 4: Diss. Chapter Organization</vt:lpstr>
      <vt:lpstr>Poll Everywhere Presenter</vt:lpstr>
      <vt:lpstr>Scenario 5: Conceptual Framework Dev.</vt:lpstr>
      <vt:lpstr>Poll Everywhere Presenter</vt:lpstr>
      <vt:lpstr>Scenario 5: Conceptual Framework Dev.</vt:lpstr>
      <vt:lpstr>Poll Everywhere Presenter</vt:lpstr>
      <vt:lpstr>Scenario 6: Methods Paraphrasing</vt:lpstr>
      <vt:lpstr>Poll Everywhere Presenter</vt:lpstr>
      <vt:lpstr>Scenario 6: Methods Paraphrasing</vt:lpstr>
      <vt:lpstr>Poll Everywhere Presenter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When Before the How</dc:title>
  <dc:subject/>
  <dc:creator/>
  <cp:keywords/>
  <dc:description>generated using python-pptx</dc:description>
  <cp:lastModifiedBy>Curt Fulwider</cp:lastModifiedBy>
  <cp:revision>7</cp:revision>
  <dcterms:created xsi:type="dcterms:W3CDTF">2013-01-27T09:14:16Z</dcterms:created>
  <dcterms:modified xsi:type="dcterms:W3CDTF">2025-10-22T19:10:06Z</dcterms:modified>
  <cp:category/>
</cp:coreProperties>
</file>